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32"/>
  </p:notesMasterIdLst>
  <p:sldIdLst>
    <p:sldId id="261" r:id="rId2"/>
    <p:sldId id="263" r:id="rId3"/>
    <p:sldId id="257" r:id="rId4"/>
    <p:sldId id="256" r:id="rId5"/>
    <p:sldId id="258" r:id="rId6"/>
    <p:sldId id="259" r:id="rId7"/>
    <p:sldId id="264" r:id="rId8"/>
    <p:sldId id="267" r:id="rId9"/>
    <p:sldId id="268" r:id="rId10"/>
    <p:sldId id="275" r:id="rId11"/>
    <p:sldId id="265" r:id="rId12"/>
    <p:sldId id="272" r:id="rId13"/>
    <p:sldId id="283" r:id="rId14"/>
    <p:sldId id="284" r:id="rId15"/>
    <p:sldId id="269" r:id="rId16"/>
    <p:sldId id="266" r:id="rId17"/>
    <p:sldId id="285" r:id="rId18"/>
    <p:sldId id="271" r:id="rId19"/>
    <p:sldId id="276" r:id="rId20"/>
    <p:sldId id="286" r:id="rId21"/>
    <p:sldId id="287" r:id="rId22"/>
    <p:sldId id="260" r:id="rId23"/>
    <p:sldId id="273" r:id="rId24"/>
    <p:sldId id="278" r:id="rId25"/>
    <p:sldId id="288" r:id="rId26"/>
    <p:sldId id="279" r:id="rId27"/>
    <p:sldId id="289" r:id="rId28"/>
    <p:sldId id="290" r:id="rId29"/>
    <p:sldId id="277" r:id="rId30"/>
    <p:sldId id="280" r:id="rId31"/>
  </p:sldIdLst>
  <p:sldSz cx="9144000" cy="5143500" type="screen16x9"/>
  <p:notesSz cx="6858000" cy="9144000"/>
  <p:embeddedFontLst>
    <p:embeddedFont>
      <p:font typeface="Abel" panose="02000506030000020004" pitchFamily="2" charset="0"/>
      <p:regular r:id="rId33"/>
    </p:embeddedFont>
    <p:embeddedFont>
      <p:font typeface="Libre Baskerville" panose="02000000000000000000" pitchFamily="2" charset="0"/>
      <p:regular r:id="rId34"/>
      <p:bold r:id="rId35"/>
      <p: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Roboto Condensed Light" panose="020F0302020204030204" pitchFamily="34" charset="0"/>
      <p:regular r:id="rId41"/>
      <p:italic r:id="rId42"/>
    </p:embeddedFont>
    <p:embeddedFont>
      <p:font typeface="Varela Round" pitchFamily="2" charset="-79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245"/>
    <a:srgbClr val="8A7C5C"/>
    <a:srgbClr val="FFF2C7"/>
    <a:srgbClr val="BEB296"/>
    <a:srgbClr val="D9D0B9"/>
    <a:srgbClr val="E0DAC9"/>
    <a:srgbClr val="E7D9AC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C162D1-6CB1-1C4B-9230-0BED8B5F5B1C}" v="1588" dt="2023-01-02T14:29:57.977"/>
  </p1510:revLst>
</p1510:revInfo>
</file>

<file path=ppt/tableStyles.xml><?xml version="1.0" encoding="utf-8"?>
<a:tblStyleLst xmlns:a="http://schemas.openxmlformats.org/drawingml/2006/main" def="{A0CDB4F4-A7AF-4450-93EF-41CA1D1603DF}">
  <a:tblStyle styleId="{A0CDB4F4-A7AF-4450-93EF-41CA1D1603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9"/>
  </p:normalViewPr>
  <p:slideViewPr>
    <p:cSldViewPr snapToGrid="0">
      <p:cViewPr varScale="1">
        <p:scale>
          <a:sx n="117" d="100"/>
          <a:sy n="117" d="100"/>
        </p:scale>
        <p:origin x="18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ải Ngân Đinh" userId="b56d41eb1ff6fed2" providerId="LiveId" clId="{EBC162D1-6CB1-1C4B-9230-0BED8B5F5B1C}"/>
    <pc:docChg chg="undo custSel addSld delSld modSld sldOrd delMainMaster modMainMaster">
      <pc:chgData name="Hải Ngân Đinh" userId="b56d41eb1ff6fed2" providerId="LiveId" clId="{EBC162D1-6CB1-1C4B-9230-0BED8B5F5B1C}" dt="2023-01-02T14:29:57.977" v="3628"/>
      <pc:docMkLst>
        <pc:docMk/>
      </pc:docMkLst>
      <pc:sldChg chg="addSp delSp modSp mod modTransition modAnim">
        <pc:chgData name="Hải Ngân Đinh" userId="b56d41eb1ff6fed2" providerId="LiveId" clId="{EBC162D1-6CB1-1C4B-9230-0BED8B5F5B1C}" dt="2023-01-02T14:20:45.046" v="3484"/>
        <pc:sldMkLst>
          <pc:docMk/>
          <pc:sldMk cId="0" sldId="256"/>
        </pc:sldMkLst>
        <pc:spChg chg="add del mod">
          <ac:chgData name="Hải Ngân Đinh" userId="b56d41eb1ff6fed2" providerId="LiveId" clId="{EBC162D1-6CB1-1C4B-9230-0BED8B5F5B1C}" dt="2023-01-02T13:09:37.801" v="204" actId="478"/>
          <ac:spMkLst>
            <pc:docMk/>
            <pc:sldMk cId="0" sldId="256"/>
            <ac:spMk id="3" creationId="{201A030D-7864-2163-EAAE-25B494DEC21F}"/>
          </ac:spMkLst>
        </pc:spChg>
        <pc:spChg chg="add del mod">
          <ac:chgData name="Hải Ngân Đinh" userId="b56d41eb1ff6fed2" providerId="LiveId" clId="{EBC162D1-6CB1-1C4B-9230-0BED8B5F5B1C}" dt="2023-01-02T13:09:37.801" v="204" actId="478"/>
          <ac:spMkLst>
            <pc:docMk/>
            <pc:sldMk cId="0" sldId="256"/>
            <ac:spMk id="5" creationId="{C6D9A21A-33D7-7F37-7E4A-EF0DB82AB4A1}"/>
          </ac:spMkLst>
        </pc:spChg>
        <pc:spChg chg="add mod">
          <ac:chgData name="Hải Ngân Đinh" userId="b56d41eb1ff6fed2" providerId="LiveId" clId="{EBC162D1-6CB1-1C4B-9230-0BED8B5F5B1C}" dt="2023-01-02T13:09:58.367" v="212" actId="1076"/>
          <ac:spMkLst>
            <pc:docMk/>
            <pc:sldMk cId="0" sldId="256"/>
            <ac:spMk id="6" creationId="{4D64642C-9C2B-85BD-585A-54846F3E4505}"/>
          </ac:spMkLst>
        </pc:spChg>
        <pc:spChg chg="del">
          <ac:chgData name="Hải Ngân Đinh" userId="b56d41eb1ff6fed2" providerId="LiveId" clId="{EBC162D1-6CB1-1C4B-9230-0BED8B5F5B1C}" dt="2023-01-02T13:09:36.226" v="203" actId="478"/>
          <ac:spMkLst>
            <pc:docMk/>
            <pc:sldMk cId="0" sldId="256"/>
            <ac:spMk id="44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09:36.226" v="203" actId="478"/>
          <ac:spMkLst>
            <pc:docMk/>
            <pc:sldMk cId="0" sldId="256"/>
            <ac:spMk id="443" creationId="{00000000-0000-0000-0000-000000000000}"/>
          </ac:spMkLst>
        </pc:spChg>
        <pc:grpChg chg="mod">
          <ac:chgData name="Hải Ngân Đinh" userId="b56d41eb1ff6fed2" providerId="LiveId" clId="{EBC162D1-6CB1-1C4B-9230-0BED8B5F5B1C}" dt="2023-01-02T13:10:03.956" v="216" actId="14100"/>
          <ac:grpSpMkLst>
            <pc:docMk/>
            <pc:sldMk cId="0" sldId="256"/>
            <ac:grpSpMk id="444" creationId="{00000000-0000-0000-0000-000000000000}"/>
          </ac:grpSpMkLst>
        </pc:grpChg>
      </pc:sldChg>
      <pc:sldChg chg="addSp delSp modSp mod ord modTransition modAnim">
        <pc:chgData name="Hải Ngân Đinh" userId="b56d41eb1ff6fed2" providerId="LiveId" clId="{EBC162D1-6CB1-1C4B-9230-0BED8B5F5B1C}" dt="2023-01-02T14:22:06.526" v="3499"/>
        <pc:sldMkLst>
          <pc:docMk/>
          <pc:sldMk cId="0" sldId="257"/>
        </pc:sldMkLst>
        <pc:spChg chg="add del mod">
          <ac:chgData name="Hải Ngân Đinh" userId="b56d41eb1ff6fed2" providerId="LiveId" clId="{EBC162D1-6CB1-1C4B-9230-0BED8B5F5B1C}" dt="2023-01-02T13:06:12.889" v="164" actId="478"/>
          <ac:spMkLst>
            <pc:docMk/>
            <pc:sldMk cId="0" sldId="257"/>
            <ac:spMk id="3" creationId="{EA701194-E4B7-17CD-BB8E-379DBD3ED5CA}"/>
          </ac:spMkLst>
        </pc:spChg>
        <pc:spChg chg="add del mod">
          <ac:chgData name="Hải Ngân Đinh" userId="b56d41eb1ff6fed2" providerId="LiveId" clId="{EBC162D1-6CB1-1C4B-9230-0BED8B5F5B1C}" dt="2023-01-02T13:06:12.889" v="164" actId="478"/>
          <ac:spMkLst>
            <pc:docMk/>
            <pc:sldMk cId="0" sldId="257"/>
            <ac:spMk id="5" creationId="{8173EF3A-79E5-6601-9CD4-C3792AF4AF86}"/>
          </ac:spMkLst>
        </pc:spChg>
        <pc:spChg chg="del">
          <ac:chgData name="Hải Ngân Đinh" userId="b56d41eb1ff6fed2" providerId="LiveId" clId="{EBC162D1-6CB1-1C4B-9230-0BED8B5F5B1C}" dt="2023-01-02T13:06:12.409" v="163" actId="478"/>
          <ac:spMkLst>
            <pc:docMk/>
            <pc:sldMk cId="0" sldId="257"/>
            <ac:spMk id="50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06:12.409" v="163" actId="478"/>
          <ac:spMkLst>
            <pc:docMk/>
            <pc:sldMk cId="0" sldId="257"/>
            <ac:spMk id="50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06:12.409" v="163" actId="478"/>
          <ac:spMkLst>
            <pc:docMk/>
            <pc:sldMk cId="0" sldId="257"/>
            <ac:spMk id="503" creationId="{00000000-0000-0000-0000-000000000000}"/>
          </ac:spMkLst>
        </pc:spChg>
        <pc:picChg chg="add mod">
          <ac:chgData name="Hải Ngân Đinh" userId="b56d41eb1ff6fed2" providerId="LiveId" clId="{EBC162D1-6CB1-1C4B-9230-0BED8B5F5B1C}" dt="2023-01-02T13:08:36.885" v="193" actId="1076"/>
          <ac:picMkLst>
            <pc:docMk/>
            <pc:sldMk cId="0" sldId="257"/>
            <ac:picMk id="6" creationId="{30C2C8DA-E832-19A6-0DFD-B42E135F1392}"/>
          </ac:picMkLst>
        </pc:picChg>
        <pc:picChg chg="add mod">
          <ac:chgData name="Hải Ngân Đinh" userId="b56d41eb1ff6fed2" providerId="LiveId" clId="{EBC162D1-6CB1-1C4B-9230-0BED8B5F5B1C}" dt="2023-01-02T13:08:36.885" v="193" actId="1076"/>
          <ac:picMkLst>
            <pc:docMk/>
            <pc:sldMk cId="0" sldId="257"/>
            <ac:picMk id="7" creationId="{7970C6ED-C900-F6A2-F49E-5EBA3927ADBB}"/>
          </ac:picMkLst>
        </pc:picChg>
        <pc:picChg chg="add mod">
          <ac:chgData name="Hải Ngân Đinh" userId="b56d41eb1ff6fed2" providerId="LiveId" clId="{EBC162D1-6CB1-1C4B-9230-0BED8B5F5B1C}" dt="2023-01-02T13:08:36.885" v="193" actId="1076"/>
          <ac:picMkLst>
            <pc:docMk/>
            <pc:sldMk cId="0" sldId="257"/>
            <ac:picMk id="8" creationId="{322BB50A-17C7-5187-2E75-B418DFDFEE87}"/>
          </ac:picMkLst>
        </pc:picChg>
        <pc:picChg chg="add mod">
          <ac:chgData name="Hải Ngân Đinh" userId="b56d41eb1ff6fed2" providerId="LiveId" clId="{EBC162D1-6CB1-1C4B-9230-0BED8B5F5B1C}" dt="2023-01-02T13:08:44.951" v="196" actId="208"/>
          <ac:picMkLst>
            <pc:docMk/>
            <pc:sldMk cId="0" sldId="257"/>
            <ac:picMk id="9" creationId="{331E41FE-2444-219C-E1ED-78CBC4162B3F}"/>
          </ac:picMkLst>
        </pc:picChg>
        <pc:picChg chg="add mod">
          <ac:chgData name="Hải Ngân Đinh" userId="b56d41eb1ff6fed2" providerId="LiveId" clId="{EBC162D1-6CB1-1C4B-9230-0BED8B5F5B1C}" dt="2023-01-02T13:08:44.951" v="196" actId="208"/>
          <ac:picMkLst>
            <pc:docMk/>
            <pc:sldMk cId="0" sldId="257"/>
            <ac:picMk id="10" creationId="{097D19AC-E4E6-1D1B-074A-AF2CA7A1281A}"/>
          </ac:picMkLst>
        </pc:picChg>
        <pc:picChg chg="add mod">
          <ac:chgData name="Hải Ngân Đinh" userId="b56d41eb1ff6fed2" providerId="LiveId" clId="{EBC162D1-6CB1-1C4B-9230-0BED8B5F5B1C}" dt="2023-01-02T13:08:36.885" v="193" actId="1076"/>
          <ac:picMkLst>
            <pc:docMk/>
            <pc:sldMk cId="0" sldId="257"/>
            <ac:picMk id="1026" creationId="{B5029F1E-7145-9D9C-00BE-77F2CD32CB96}"/>
          </ac:picMkLst>
        </pc:picChg>
        <pc:picChg chg="add mod">
          <ac:chgData name="Hải Ngân Đinh" userId="b56d41eb1ff6fed2" providerId="LiveId" clId="{EBC162D1-6CB1-1C4B-9230-0BED8B5F5B1C}" dt="2023-01-02T13:09:19.667" v="202" actId="1076"/>
          <ac:picMkLst>
            <pc:docMk/>
            <pc:sldMk cId="0" sldId="257"/>
            <ac:picMk id="1028" creationId="{5CC964CF-85D0-C1C6-A5FD-202C67D090F0}"/>
          </ac:picMkLst>
        </pc:picChg>
      </pc:sldChg>
      <pc:sldChg chg="addSp delSp modSp mod modTransition delAnim modAnim">
        <pc:chgData name="Hải Ngân Đinh" userId="b56d41eb1ff6fed2" providerId="LiveId" clId="{EBC162D1-6CB1-1C4B-9230-0BED8B5F5B1C}" dt="2023-01-02T14:20:45.046" v="3484"/>
        <pc:sldMkLst>
          <pc:docMk/>
          <pc:sldMk cId="0" sldId="258"/>
        </pc:sldMkLst>
        <pc:spChg chg="add del mod">
          <ac:chgData name="Hải Ngân Đinh" userId="b56d41eb1ff6fed2" providerId="LiveId" clId="{EBC162D1-6CB1-1C4B-9230-0BED8B5F5B1C}" dt="2023-01-02T13:10:19.542" v="218" actId="478"/>
          <ac:spMkLst>
            <pc:docMk/>
            <pc:sldMk cId="0" sldId="258"/>
            <ac:spMk id="3" creationId="{E5D0A8A9-25A0-47B3-F5FC-D617E637FB92}"/>
          </ac:spMkLst>
        </pc:spChg>
        <pc:spChg chg="add del mod">
          <ac:chgData name="Hải Ngân Đinh" userId="b56d41eb1ff6fed2" providerId="LiveId" clId="{EBC162D1-6CB1-1C4B-9230-0BED8B5F5B1C}" dt="2023-01-02T13:10:19.542" v="218" actId="478"/>
          <ac:spMkLst>
            <pc:docMk/>
            <pc:sldMk cId="0" sldId="258"/>
            <ac:spMk id="5" creationId="{DE45A0A8-ADEE-1778-E00F-F182B2619709}"/>
          </ac:spMkLst>
        </pc:spChg>
        <pc:spChg chg="add del mod">
          <ac:chgData name="Hải Ngân Đinh" userId="b56d41eb1ff6fed2" providerId="LiveId" clId="{EBC162D1-6CB1-1C4B-9230-0BED8B5F5B1C}" dt="2023-01-02T13:10:19.542" v="218" actId="478"/>
          <ac:spMkLst>
            <pc:docMk/>
            <pc:sldMk cId="0" sldId="258"/>
            <ac:spMk id="7" creationId="{8213954A-B345-D446-ABA4-309F02ECB85D}"/>
          </ac:spMkLst>
        </pc:spChg>
        <pc:spChg chg="add del mod">
          <ac:chgData name="Hải Ngân Đinh" userId="b56d41eb1ff6fed2" providerId="LiveId" clId="{EBC162D1-6CB1-1C4B-9230-0BED8B5F5B1C}" dt="2023-01-02T13:10:19.542" v="218" actId="478"/>
          <ac:spMkLst>
            <pc:docMk/>
            <pc:sldMk cId="0" sldId="258"/>
            <ac:spMk id="9" creationId="{2975C946-3248-6908-F5D0-C0E2D7788AB9}"/>
          </ac:spMkLst>
        </pc:spChg>
        <pc:spChg chg="add del mod">
          <ac:chgData name="Hải Ngân Đinh" userId="b56d41eb1ff6fed2" providerId="LiveId" clId="{EBC162D1-6CB1-1C4B-9230-0BED8B5F5B1C}" dt="2023-01-02T13:10:19.542" v="218" actId="478"/>
          <ac:spMkLst>
            <pc:docMk/>
            <pc:sldMk cId="0" sldId="258"/>
            <ac:spMk id="11" creationId="{38FA2F78-776D-D820-601C-9C48176ACA32}"/>
          </ac:spMkLst>
        </pc:spChg>
        <pc:spChg chg="add del mod">
          <ac:chgData name="Hải Ngân Đinh" userId="b56d41eb1ff6fed2" providerId="LiveId" clId="{EBC162D1-6CB1-1C4B-9230-0BED8B5F5B1C}" dt="2023-01-02T13:10:19.542" v="218" actId="478"/>
          <ac:spMkLst>
            <pc:docMk/>
            <pc:sldMk cId="0" sldId="258"/>
            <ac:spMk id="13" creationId="{DFA1241F-7467-1548-37CC-70507A4CB738}"/>
          </ac:spMkLst>
        </pc:spChg>
        <pc:spChg chg="add del mod">
          <ac:chgData name="Hải Ngân Đinh" userId="b56d41eb1ff6fed2" providerId="LiveId" clId="{EBC162D1-6CB1-1C4B-9230-0BED8B5F5B1C}" dt="2023-01-02T13:10:19.542" v="218" actId="478"/>
          <ac:spMkLst>
            <pc:docMk/>
            <pc:sldMk cId="0" sldId="258"/>
            <ac:spMk id="15" creationId="{21C2BCD8-719C-6FC4-88BE-964A63585A55}"/>
          </ac:spMkLst>
        </pc:spChg>
        <pc:spChg chg="add del mod">
          <ac:chgData name="Hải Ngân Đinh" userId="b56d41eb1ff6fed2" providerId="LiveId" clId="{EBC162D1-6CB1-1C4B-9230-0BED8B5F5B1C}" dt="2023-01-02T13:10:19.542" v="218" actId="478"/>
          <ac:spMkLst>
            <pc:docMk/>
            <pc:sldMk cId="0" sldId="258"/>
            <ac:spMk id="17" creationId="{18C3DAEB-3B0D-0068-BCD2-A5A5E42D4535}"/>
          </ac:spMkLst>
        </pc:spChg>
        <pc:spChg chg="add del mod">
          <ac:chgData name="Hải Ngân Đinh" userId="b56d41eb1ff6fed2" providerId="LiveId" clId="{EBC162D1-6CB1-1C4B-9230-0BED8B5F5B1C}" dt="2023-01-02T13:10:19.542" v="218" actId="478"/>
          <ac:spMkLst>
            <pc:docMk/>
            <pc:sldMk cId="0" sldId="258"/>
            <ac:spMk id="19" creationId="{89CEAC5B-47C2-ABC4-5710-EDC1D17EBBE4}"/>
          </ac:spMkLst>
        </pc:spChg>
        <pc:spChg chg="add del mod">
          <ac:chgData name="Hải Ngân Đinh" userId="b56d41eb1ff6fed2" providerId="LiveId" clId="{EBC162D1-6CB1-1C4B-9230-0BED8B5F5B1C}" dt="2023-01-02T13:10:19.542" v="218" actId="478"/>
          <ac:spMkLst>
            <pc:docMk/>
            <pc:sldMk cId="0" sldId="258"/>
            <ac:spMk id="21" creationId="{6661C7C7-707D-047E-FA1F-E0C25F766BF3}"/>
          </ac:spMkLst>
        </pc:spChg>
        <pc:spChg chg="add del mod">
          <ac:chgData name="Hải Ngân Đinh" userId="b56d41eb1ff6fed2" providerId="LiveId" clId="{EBC162D1-6CB1-1C4B-9230-0BED8B5F5B1C}" dt="2023-01-02T13:10:19.542" v="218" actId="478"/>
          <ac:spMkLst>
            <pc:docMk/>
            <pc:sldMk cId="0" sldId="258"/>
            <ac:spMk id="23" creationId="{485D0BC4-9B7C-E9C1-18C4-161405DDC6C5}"/>
          </ac:spMkLst>
        </pc:spChg>
        <pc:spChg chg="add del mod">
          <ac:chgData name="Hải Ngân Đinh" userId="b56d41eb1ff6fed2" providerId="LiveId" clId="{EBC162D1-6CB1-1C4B-9230-0BED8B5F5B1C}" dt="2023-01-02T13:10:19.542" v="218" actId="478"/>
          <ac:spMkLst>
            <pc:docMk/>
            <pc:sldMk cId="0" sldId="258"/>
            <ac:spMk id="25" creationId="{FF48462B-065C-A6F6-2CE6-1721A6B06287}"/>
          </ac:spMkLst>
        </pc:spChg>
        <pc:spChg chg="add del mod">
          <ac:chgData name="Hải Ngân Đinh" userId="b56d41eb1ff6fed2" providerId="LiveId" clId="{EBC162D1-6CB1-1C4B-9230-0BED8B5F5B1C}" dt="2023-01-02T13:10:19.542" v="218" actId="478"/>
          <ac:spMkLst>
            <pc:docMk/>
            <pc:sldMk cId="0" sldId="258"/>
            <ac:spMk id="27" creationId="{69F809A2-E7D2-14BC-D772-CE2E39652C85}"/>
          </ac:spMkLst>
        </pc:spChg>
        <pc:spChg chg="add mod">
          <ac:chgData name="Hải Ngân Đinh" userId="b56d41eb1ff6fed2" providerId="LiveId" clId="{EBC162D1-6CB1-1C4B-9230-0BED8B5F5B1C}" dt="2023-01-02T13:11:02.187" v="241" actId="1076"/>
          <ac:spMkLst>
            <pc:docMk/>
            <pc:sldMk cId="0" sldId="258"/>
            <ac:spMk id="28" creationId="{7B4FA68C-F4AA-3663-520F-19DEE568E521}"/>
          </ac:spMkLst>
        </pc:spChg>
        <pc:spChg chg="add mod">
          <ac:chgData name="Hải Ngân Đinh" userId="b56d41eb1ff6fed2" providerId="LiveId" clId="{EBC162D1-6CB1-1C4B-9230-0BED8B5F5B1C}" dt="2023-01-02T13:11:02.187" v="241" actId="1076"/>
          <ac:spMkLst>
            <pc:docMk/>
            <pc:sldMk cId="0" sldId="258"/>
            <ac:spMk id="29" creationId="{13B3CF48-70D4-A80D-51E2-D1E9C6D22C97}"/>
          </ac:spMkLst>
        </pc:spChg>
        <pc:spChg chg="add mod">
          <ac:chgData name="Hải Ngân Đinh" userId="b56d41eb1ff6fed2" providerId="LiveId" clId="{EBC162D1-6CB1-1C4B-9230-0BED8B5F5B1C}" dt="2023-01-02T13:11:02.187" v="241" actId="1076"/>
          <ac:spMkLst>
            <pc:docMk/>
            <pc:sldMk cId="0" sldId="258"/>
            <ac:spMk id="30" creationId="{AEBB5CA6-690B-B08C-7508-AB3C1192EC42}"/>
          </ac:spMkLst>
        </pc:spChg>
        <pc:spChg chg="add mod">
          <ac:chgData name="Hải Ngân Đinh" userId="b56d41eb1ff6fed2" providerId="LiveId" clId="{EBC162D1-6CB1-1C4B-9230-0BED8B5F5B1C}" dt="2023-01-02T13:11:02.187" v="241" actId="1076"/>
          <ac:spMkLst>
            <pc:docMk/>
            <pc:sldMk cId="0" sldId="258"/>
            <ac:spMk id="31" creationId="{A9CEDD98-2628-0707-4C2F-60284A7CB4E3}"/>
          </ac:spMkLst>
        </pc:spChg>
        <pc:spChg chg="add del mod">
          <ac:chgData name="Hải Ngân Đinh" userId="b56d41eb1ff6fed2" providerId="LiveId" clId="{EBC162D1-6CB1-1C4B-9230-0BED8B5F5B1C}" dt="2023-01-02T13:10:28.850" v="220" actId="478"/>
          <ac:spMkLst>
            <pc:docMk/>
            <pc:sldMk cId="0" sldId="258"/>
            <ac:spMk id="32" creationId="{B553C389-93A3-8B69-B40E-326490E7DC3E}"/>
          </ac:spMkLst>
        </pc:spChg>
        <pc:spChg chg="add del mod">
          <ac:chgData name="Hải Ngân Đinh" userId="b56d41eb1ff6fed2" providerId="LiveId" clId="{EBC162D1-6CB1-1C4B-9230-0BED8B5F5B1C}" dt="2023-01-02T13:10:28.850" v="220" actId="478"/>
          <ac:spMkLst>
            <pc:docMk/>
            <pc:sldMk cId="0" sldId="258"/>
            <ac:spMk id="33" creationId="{F093F396-E45E-A44F-1E5D-60D0DFCFD38E}"/>
          </ac:spMkLst>
        </pc:spChg>
        <pc:spChg chg="add mod">
          <ac:chgData name="Hải Ngân Đinh" userId="b56d41eb1ff6fed2" providerId="LiveId" clId="{EBC162D1-6CB1-1C4B-9230-0BED8B5F5B1C}" dt="2023-01-02T13:10:32.234" v="221" actId="1076"/>
          <ac:spMkLst>
            <pc:docMk/>
            <pc:sldMk cId="0" sldId="258"/>
            <ac:spMk id="34" creationId="{EA3BC3DF-7821-56CC-B5DE-31A3B9E44999}"/>
          </ac:spMkLst>
        </pc:spChg>
        <pc:spChg chg="del">
          <ac:chgData name="Hải Ngân Đinh" userId="b56d41eb1ff6fed2" providerId="LiveId" clId="{EBC162D1-6CB1-1C4B-9230-0BED8B5F5B1C}" dt="2023-01-02T13:10:19.270" v="217" actId="478"/>
          <ac:spMkLst>
            <pc:docMk/>
            <pc:sldMk cId="0" sldId="258"/>
            <ac:spMk id="508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0:19.270" v="217" actId="478"/>
          <ac:spMkLst>
            <pc:docMk/>
            <pc:sldMk cId="0" sldId="258"/>
            <ac:spMk id="509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0:19.270" v="217" actId="478"/>
          <ac:spMkLst>
            <pc:docMk/>
            <pc:sldMk cId="0" sldId="258"/>
            <ac:spMk id="510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0:19.270" v="217" actId="478"/>
          <ac:spMkLst>
            <pc:docMk/>
            <pc:sldMk cId="0" sldId="258"/>
            <ac:spMk id="51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0:19.270" v="217" actId="478"/>
          <ac:spMkLst>
            <pc:docMk/>
            <pc:sldMk cId="0" sldId="258"/>
            <ac:spMk id="51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0:19.270" v="217" actId="478"/>
          <ac:spMkLst>
            <pc:docMk/>
            <pc:sldMk cId="0" sldId="258"/>
            <ac:spMk id="513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0:19.270" v="217" actId="478"/>
          <ac:spMkLst>
            <pc:docMk/>
            <pc:sldMk cId="0" sldId="258"/>
            <ac:spMk id="514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0:19.270" v="217" actId="478"/>
          <ac:spMkLst>
            <pc:docMk/>
            <pc:sldMk cId="0" sldId="258"/>
            <ac:spMk id="515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0:19.270" v="217" actId="478"/>
          <ac:spMkLst>
            <pc:docMk/>
            <pc:sldMk cId="0" sldId="258"/>
            <ac:spMk id="516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0:19.270" v="217" actId="478"/>
          <ac:spMkLst>
            <pc:docMk/>
            <pc:sldMk cId="0" sldId="258"/>
            <ac:spMk id="517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0:19.270" v="217" actId="478"/>
          <ac:spMkLst>
            <pc:docMk/>
            <pc:sldMk cId="0" sldId="258"/>
            <ac:spMk id="518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0:19.270" v="217" actId="478"/>
          <ac:spMkLst>
            <pc:docMk/>
            <pc:sldMk cId="0" sldId="258"/>
            <ac:spMk id="519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0:19.270" v="217" actId="478"/>
          <ac:spMkLst>
            <pc:docMk/>
            <pc:sldMk cId="0" sldId="258"/>
            <ac:spMk id="520" creationId="{00000000-0000-0000-0000-000000000000}"/>
          </ac:spMkLst>
        </pc:spChg>
      </pc:sldChg>
      <pc:sldChg chg="addSp delSp modSp mod modTransition modAnim">
        <pc:chgData name="Hải Ngân Đinh" userId="b56d41eb1ff6fed2" providerId="LiveId" clId="{EBC162D1-6CB1-1C4B-9230-0BED8B5F5B1C}" dt="2023-01-02T14:22:16.701" v="3500"/>
        <pc:sldMkLst>
          <pc:docMk/>
          <pc:sldMk cId="0" sldId="259"/>
        </pc:sldMkLst>
        <pc:spChg chg="add del mod">
          <ac:chgData name="Hải Ngân Đinh" userId="b56d41eb1ff6fed2" providerId="LiveId" clId="{EBC162D1-6CB1-1C4B-9230-0BED8B5F5B1C}" dt="2023-01-02T13:11:20.657" v="243" actId="478"/>
          <ac:spMkLst>
            <pc:docMk/>
            <pc:sldMk cId="0" sldId="259"/>
            <ac:spMk id="3" creationId="{96898678-41EE-A7E0-B821-ACF98DBEAD20}"/>
          </ac:spMkLst>
        </pc:spChg>
        <pc:spChg chg="add del mod">
          <ac:chgData name="Hải Ngân Đinh" userId="b56d41eb1ff6fed2" providerId="LiveId" clId="{EBC162D1-6CB1-1C4B-9230-0BED8B5F5B1C}" dt="2023-01-02T13:11:20.657" v="243" actId="478"/>
          <ac:spMkLst>
            <pc:docMk/>
            <pc:sldMk cId="0" sldId="259"/>
            <ac:spMk id="5" creationId="{9B9BEB69-0FED-07F2-BACC-A463F7EC4FD2}"/>
          </ac:spMkLst>
        </pc:spChg>
        <pc:spChg chg="add del mod">
          <ac:chgData name="Hải Ngân Đinh" userId="b56d41eb1ff6fed2" providerId="LiveId" clId="{EBC162D1-6CB1-1C4B-9230-0BED8B5F5B1C}" dt="2023-01-02T13:11:20.657" v="243" actId="478"/>
          <ac:spMkLst>
            <pc:docMk/>
            <pc:sldMk cId="0" sldId="259"/>
            <ac:spMk id="7" creationId="{6330F947-379E-FE27-C6BD-78B4A2E898BB}"/>
          </ac:spMkLst>
        </pc:spChg>
        <pc:spChg chg="add mod">
          <ac:chgData name="Hải Ngân Đinh" userId="b56d41eb1ff6fed2" providerId="LiveId" clId="{EBC162D1-6CB1-1C4B-9230-0BED8B5F5B1C}" dt="2023-01-02T13:11:37.566" v="260" actId="1076"/>
          <ac:spMkLst>
            <pc:docMk/>
            <pc:sldMk cId="0" sldId="259"/>
            <ac:spMk id="8" creationId="{DE275B31-FFAA-A701-316D-583BF5070B48}"/>
          </ac:spMkLst>
        </pc:spChg>
        <pc:spChg chg="add mod">
          <ac:chgData name="Hải Ngân Đinh" userId="b56d41eb1ff6fed2" providerId="LiveId" clId="{EBC162D1-6CB1-1C4B-9230-0BED8B5F5B1C}" dt="2023-01-02T13:11:35.386" v="259" actId="122"/>
          <ac:spMkLst>
            <pc:docMk/>
            <pc:sldMk cId="0" sldId="259"/>
            <ac:spMk id="9" creationId="{2CBAD35C-FE3C-2C53-FC17-CB5DC65CA690}"/>
          </ac:spMkLst>
        </pc:spChg>
        <pc:spChg chg="del">
          <ac:chgData name="Hải Ngân Đinh" userId="b56d41eb1ff6fed2" providerId="LiveId" clId="{EBC162D1-6CB1-1C4B-9230-0BED8B5F5B1C}" dt="2023-01-02T13:11:18.696" v="242" actId="478"/>
          <ac:spMkLst>
            <pc:docMk/>
            <pc:sldMk cId="0" sldId="259"/>
            <ac:spMk id="525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1:18.696" v="242" actId="478"/>
          <ac:spMkLst>
            <pc:docMk/>
            <pc:sldMk cId="0" sldId="259"/>
            <ac:spMk id="526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1:18.696" v="242" actId="478"/>
          <ac:spMkLst>
            <pc:docMk/>
            <pc:sldMk cId="0" sldId="259"/>
            <ac:spMk id="527" creationId="{00000000-0000-0000-0000-000000000000}"/>
          </ac:spMkLst>
        </pc:spChg>
      </pc:sldChg>
      <pc:sldChg chg="addSp delSp modSp mod modTransition modAnim">
        <pc:chgData name="Hải Ngân Đinh" userId="b56d41eb1ff6fed2" providerId="LiveId" clId="{EBC162D1-6CB1-1C4B-9230-0BED8B5F5B1C}" dt="2023-01-02T14:27:51.692" v="3588"/>
        <pc:sldMkLst>
          <pc:docMk/>
          <pc:sldMk cId="0" sldId="260"/>
        </pc:sldMkLst>
        <pc:spChg chg="add del mod">
          <ac:chgData name="Hải Ngân Đinh" userId="b56d41eb1ff6fed2" providerId="LiveId" clId="{EBC162D1-6CB1-1C4B-9230-0BED8B5F5B1C}" dt="2023-01-02T14:06:51.955" v="2748"/>
          <ac:spMkLst>
            <pc:docMk/>
            <pc:sldMk cId="0" sldId="260"/>
            <ac:spMk id="2" creationId="{28757D78-2BEB-11B2-A13B-37502F1675F9}"/>
          </ac:spMkLst>
        </pc:spChg>
        <pc:spChg chg="add del mod">
          <ac:chgData name="Hải Ngân Đinh" userId="b56d41eb1ff6fed2" providerId="LiveId" clId="{EBC162D1-6CB1-1C4B-9230-0BED8B5F5B1C}" dt="2023-01-02T14:07:24.937" v="2751" actId="478"/>
          <ac:spMkLst>
            <pc:docMk/>
            <pc:sldMk cId="0" sldId="260"/>
            <ac:spMk id="4" creationId="{80A5B5FB-89EE-81D6-8BD7-D0723A8C018E}"/>
          </ac:spMkLst>
        </pc:spChg>
        <pc:spChg chg="add del mod">
          <ac:chgData name="Hải Ngân Đinh" userId="b56d41eb1ff6fed2" providerId="LiveId" clId="{EBC162D1-6CB1-1C4B-9230-0BED8B5F5B1C}" dt="2023-01-02T14:07:24.937" v="2751" actId="478"/>
          <ac:spMkLst>
            <pc:docMk/>
            <pc:sldMk cId="0" sldId="260"/>
            <ac:spMk id="6" creationId="{1F693294-EBB4-9EC6-4B52-55677E1C0004}"/>
          </ac:spMkLst>
        </pc:spChg>
        <pc:spChg chg="add del mod">
          <ac:chgData name="Hải Ngân Đinh" userId="b56d41eb1ff6fed2" providerId="LiveId" clId="{EBC162D1-6CB1-1C4B-9230-0BED8B5F5B1C}" dt="2023-01-02T14:07:24.937" v="2751" actId="478"/>
          <ac:spMkLst>
            <pc:docMk/>
            <pc:sldMk cId="0" sldId="260"/>
            <ac:spMk id="8" creationId="{7043387D-6701-90A3-C461-DAC2BE69771A}"/>
          </ac:spMkLst>
        </pc:spChg>
        <pc:spChg chg="add del mod">
          <ac:chgData name="Hải Ngân Đinh" userId="b56d41eb1ff6fed2" providerId="LiveId" clId="{EBC162D1-6CB1-1C4B-9230-0BED8B5F5B1C}" dt="2023-01-02T14:07:24.937" v="2751" actId="478"/>
          <ac:spMkLst>
            <pc:docMk/>
            <pc:sldMk cId="0" sldId="260"/>
            <ac:spMk id="10" creationId="{7C1B3E81-6F87-D29D-6353-06859DC4E867}"/>
          </ac:spMkLst>
        </pc:spChg>
        <pc:spChg chg="add del mod">
          <ac:chgData name="Hải Ngân Đinh" userId="b56d41eb1ff6fed2" providerId="LiveId" clId="{EBC162D1-6CB1-1C4B-9230-0BED8B5F5B1C}" dt="2023-01-02T14:07:24.937" v="2751" actId="478"/>
          <ac:spMkLst>
            <pc:docMk/>
            <pc:sldMk cId="0" sldId="260"/>
            <ac:spMk id="12" creationId="{60088427-7D66-54A0-960C-EE6ECB4ABC46}"/>
          </ac:spMkLst>
        </pc:spChg>
        <pc:spChg chg="add del mod">
          <ac:chgData name="Hải Ngân Đinh" userId="b56d41eb1ff6fed2" providerId="LiveId" clId="{EBC162D1-6CB1-1C4B-9230-0BED8B5F5B1C}" dt="2023-01-02T14:07:24.937" v="2751" actId="478"/>
          <ac:spMkLst>
            <pc:docMk/>
            <pc:sldMk cId="0" sldId="260"/>
            <ac:spMk id="14" creationId="{CA8C3268-48AB-FF21-A704-01B5B62218FC}"/>
          </ac:spMkLst>
        </pc:spChg>
        <pc:spChg chg="add del mod">
          <ac:chgData name="Hải Ngân Đinh" userId="b56d41eb1ff6fed2" providerId="LiveId" clId="{EBC162D1-6CB1-1C4B-9230-0BED8B5F5B1C}" dt="2023-01-02T14:07:24.937" v="2751" actId="478"/>
          <ac:spMkLst>
            <pc:docMk/>
            <pc:sldMk cId="0" sldId="260"/>
            <ac:spMk id="16" creationId="{C45E1D1C-C98E-EEE9-02BC-B949E9EAAD1D}"/>
          </ac:spMkLst>
        </pc:spChg>
        <pc:spChg chg="add del mod">
          <ac:chgData name="Hải Ngân Đinh" userId="b56d41eb1ff6fed2" providerId="LiveId" clId="{EBC162D1-6CB1-1C4B-9230-0BED8B5F5B1C}" dt="2023-01-02T14:07:24.937" v="2751" actId="478"/>
          <ac:spMkLst>
            <pc:docMk/>
            <pc:sldMk cId="0" sldId="260"/>
            <ac:spMk id="18" creationId="{B046D7E7-ACE0-E870-33AE-BCBEED0B2529}"/>
          </ac:spMkLst>
        </pc:spChg>
        <pc:spChg chg="add del mod">
          <ac:chgData name="Hải Ngân Đinh" userId="b56d41eb1ff6fed2" providerId="LiveId" clId="{EBC162D1-6CB1-1C4B-9230-0BED8B5F5B1C}" dt="2023-01-02T14:07:24.937" v="2751" actId="478"/>
          <ac:spMkLst>
            <pc:docMk/>
            <pc:sldMk cId="0" sldId="260"/>
            <ac:spMk id="20" creationId="{FFE67F9C-357F-47E6-3B2E-A78C2A196F38}"/>
          </ac:spMkLst>
        </pc:spChg>
        <pc:spChg chg="mod">
          <ac:chgData name="Hải Ngân Đinh" userId="b56d41eb1ff6fed2" providerId="LiveId" clId="{EBC162D1-6CB1-1C4B-9230-0BED8B5F5B1C}" dt="2023-01-02T14:07:30.422" v="2752"/>
          <ac:spMkLst>
            <pc:docMk/>
            <pc:sldMk cId="0" sldId="260"/>
            <ac:spMk id="23" creationId="{8001879B-B300-83CB-105D-811732B03670}"/>
          </ac:spMkLst>
        </pc:spChg>
        <pc:spChg chg="mod">
          <ac:chgData name="Hải Ngân Đinh" userId="b56d41eb1ff6fed2" providerId="LiveId" clId="{EBC162D1-6CB1-1C4B-9230-0BED8B5F5B1C}" dt="2023-01-02T14:07:36.017" v="2771" actId="20577"/>
          <ac:spMkLst>
            <pc:docMk/>
            <pc:sldMk cId="0" sldId="260"/>
            <ac:spMk id="24" creationId="{AF107B2B-C38F-FC1C-33F4-4905FB872E11}"/>
          </ac:spMkLst>
        </pc:spChg>
        <pc:spChg chg="mod">
          <ac:chgData name="Hải Ngân Đinh" userId="b56d41eb1ff6fed2" providerId="LiveId" clId="{EBC162D1-6CB1-1C4B-9230-0BED8B5F5B1C}" dt="2023-01-02T14:07:30.422" v="2752"/>
          <ac:spMkLst>
            <pc:docMk/>
            <pc:sldMk cId="0" sldId="260"/>
            <ac:spMk id="25" creationId="{201F7BBB-D8C9-ADE9-CA6A-B8ADD088B0E1}"/>
          </ac:spMkLst>
        </pc:spChg>
        <pc:spChg chg="mod">
          <ac:chgData name="Hải Ngân Đinh" userId="b56d41eb1ff6fed2" providerId="LiveId" clId="{EBC162D1-6CB1-1C4B-9230-0BED8B5F5B1C}" dt="2023-01-02T14:07:30.422" v="2752"/>
          <ac:spMkLst>
            <pc:docMk/>
            <pc:sldMk cId="0" sldId="260"/>
            <ac:spMk id="26" creationId="{3FE22ECF-9CC6-E756-4235-D60CBBF22501}"/>
          </ac:spMkLst>
        </pc:spChg>
        <pc:spChg chg="mod">
          <ac:chgData name="Hải Ngân Đinh" userId="b56d41eb1ff6fed2" providerId="LiveId" clId="{EBC162D1-6CB1-1C4B-9230-0BED8B5F5B1C}" dt="2023-01-02T14:07:30.422" v="2752"/>
          <ac:spMkLst>
            <pc:docMk/>
            <pc:sldMk cId="0" sldId="260"/>
            <ac:spMk id="27" creationId="{EB0D41A5-5EF2-9472-AEC1-1EF344FE4827}"/>
          </ac:spMkLst>
        </pc:spChg>
        <pc:spChg chg="mod">
          <ac:chgData name="Hải Ngân Đinh" userId="b56d41eb1ff6fed2" providerId="LiveId" clId="{EBC162D1-6CB1-1C4B-9230-0BED8B5F5B1C}" dt="2023-01-02T14:07:30.422" v="2752"/>
          <ac:spMkLst>
            <pc:docMk/>
            <pc:sldMk cId="0" sldId="260"/>
            <ac:spMk id="29" creationId="{665E7CAC-7F16-096C-B97D-4F1C6D608899}"/>
          </ac:spMkLst>
        </pc:spChg>
        <pc:spChg chg="mod">
          <ac:chgData name="Hải Ngân Đinh" userId="b56d41eb1ff6fed2" providerId="LiveId" clId="{EBC162D1-6CB1-1C4B-9230-0BED8B5F5B1C}" dt="2023-01-02T14:08:28.695" v="2909" actId="20577"/>
          <ac:spMkLst>
            <pc:docMk/>
            <pc:sldMk cId="0" sldId="260"/>
            <ac:spMk id="30" creationId="{27334756-1907-8570-845C-513013BA3AA1}"/>
          </ac:spMkLst>
        </pc:spChg>
        <pc:spChg chg="add mod">
          <ac:chgData name="Hải Ngân Đinh" userId="b56d41eb1ff6fed2" providerId="LiveId" clId="{EBC162D1-6CB1-1C4B-9230-0BED8B5F5B1C}" dt="2023-01-02T14:08:36.779" v="2924" actId="1076"/>
          <ac:spMkLst>
            <pc:docMk/>
            <pc:sldMk cId="0" sldId="260"/>
            <ac:spMk id="31" creationId="{CE874247-4B0C-BC4E-DEDE-35F2D3C9461E}"/>
          </ac:spMkLst>
        </pc:spChg>
        <pc:spChg chg="del">
          <ac:chgData name="Hải Ngân Đinh" userId="b56d41eb1ff6fed2" providerId="LiveId" clId="{EBC162D1-6CB1-1C4B-9230-0BED8B5F5B1C}" dt="2023-01-02T14:07:22.365" v="2750" actId="478"/>
          <ac:spMkLst>
            <pc:docMk/>
            <pc:sldMk cId="0" sldId="260"/>
            <ac:spMk id="574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7:22.365" v="2750" actId="478"/>
          <ac:spMkLst>
            <pc:docMk/>
            <pc:sldMk cId="0" sldId="260"/>
            <ac:spMk id="575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7:22.365" v="2750" actId="478"/>
          <ac:spMkLst>
            <pc:docMk/>
            <pc:sldMk cId="0" sldId="260"/>
            <ac:spMk id="576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7:22.365" v="2750" actId="478"/>
          <ac:spMkLst>
            <pc:docMk/>
            <pc:sldMk cId="0" sldId="260"/>
            <ac:spMk id="577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7:22.365" v="2750" actId="478"/>
          <ac:spMkLst>
            <pc:docMk/>
            <pc:sldMk cId="0" sldId="260"/>
            <ac:spMk id="578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7:22.365" v="2750" actId="478"/>
          <ac:spMkLst>
            <pc:docMk/>
            <pc:sldMk cId="0" sldId="260"/>
            <ac:spMk id="579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7:22.365" v="2750" actId="478"/>
          <ac:spMkLst>
            <pc:docMk/>
            <pc:sldMk cId="0" sldId="260"/>
            <ac:spMk id="580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7:22.365" v="2750" actId="478"/>
          <ac:spMkLst>
            <pc:docMk/>
            <pc:sldMk cId="0" sldId="260"/>
            <ac:spMk id="58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7:22.365" v="2750" actId="478"/>
          <ac:spMkLst>
            <pc:docMk/>
            <pc:sldMk cId="0" sldId="260"/>
            <ac:spMk id="582" creationId="{00000000-0000-0000-0000-000000000000}"/>
          </ac:spMkLst>
        </pc:spChg>
        <pc:grpChg chg="add mod">
          <ac:chgData name="Hải Ngân Đinh" userId="b56d41eb1ff6fed2" providerId="LiveId" clId="{EBC162D1-6CB1-1C4B-9230-0BED8B5F5B1C}" dt="2023-01-02T14:08:33.957" v="2923" actId="1036"/>
          <ac:grpSpMkLst>
            <pc:docMk/>
            <pc:sldMk cId="0" sldId="260"/>
            <ac:grpSpMk id="21" creationId="{352C8FE8-4E88-7E65-5E11-B869EAFF3AC8}"/>
          </ac:grpSpMkLst>
        </pc:grpChg>
        <pc:grpChg chg="mod">
          <ac:chgData name="Hải Ngân Đinh" userId="b56d41eb1ff6fed2" providerId="LiveId" clId="{EBC162D1-6CB1-1C4B-9230-0BED8B5F5B1C}" dt="2023-01-02T14:07:30.422" v="2752"/>
          <ac:grpSpMkLst>
            <pc:docMk/>
            <pc:sldMk cId="0" sldId="260"/>
            <ac:grpSpMk id="22" creationId="{27A256B9-2314-6881-A6F8-A781C69CF64F}"/>
          </ac:grpSpMkLst>
        </pc:grpChg>
        <pc:grpChg chg="add mod">
          <ac:chgData name="Hải Ngân Đinh" userId="b56d41eb1ff6fed2" providerId="LiveId" clId="{EBC162D1-6CB1-1C4B-9230-0BED8B5F5B1C}" dt="2023-01-02T14:08:33.957" v="2923" actId="1036"/>
          <ac:grpSpMkLst>
            <pc:docMk/>
            <pc:sldMk cId="0" sldId="260"/>
            <ac:grpSpMk id="28" creationId="{912E676E-F623-CD41-084D-6A20FD27B434}"/>
          </ac:grpSpMkLst>
        </pc:grpChg>
      </pc:sldChg>
      <pc:sldChg chg="addSp delSp modSp mod ord modTransition modAnim">
        <pc:chgData name="Hải Ngân Đinh" userId="b56d41eb1ff6fed2" providerId="LiveId" clId="{EBC162D1-6CB1-1C4B-9230-0BED8B5F5B1C}" dt="2023-01-02T14:20:45.046" v="3484"/>
        <pc:sldMkLst>
          <pc:docMk/>
          <pc:sldMk cId="0" sldId="261"/>
        </pc:sldMkLst>
        <pc:spChg chg="add del mod">
          <ac:chgData name="Hải Ngân Đinh" userId="b56d41eb1ff6fed2" providerId="LiveId" clId="{EBC162D1-6CB1-1C4B-9230-0BED8B5F5B1C}" dt="2023-01-02T13:04:46.627" v="13" actId="478"/>
          <ac:spMkLst>
            <pc:docMk/>
            <pc:sldMk cId="0" sldId="261"/>
            <ac:spMk id="3" creationId="{EEE9FA08-2EDA-14E8-9839-B76A1FAA27AE}"/>
          </ac:spMkLst>
        </pc:spChg>
        <pc:spChg chg="add del mod">
          <ac:chgData name="Hải Ngân Đinh" userId="b56d41eb1ff6fed2" providerId="LiveId" clId="{EBC162D1-6CB1-1C4B-9230-0BED8B5F5B1C}" dt="2023-01-02T13:04:46.627" v="13" actId="478"/>
          <ac:spMkLst>
            <pc:docMk/>
            <pc:sldMk cId="0" sldId="261"/>
            <ac:spMk id="5" creationId="{1AC427C8-D15A-BE22-361B-4AAB126B20B6}"/>
          </ac:spMkLst>
        </pc:spChg>
        <pc:spChg chg="add mod">
          <ac:chgData name="Hải Ngân Đinh" userId="b56d41eb1ff6fed2" providerId="LiveId" clId="{EBC162D1-6CB1-1C4B-9230-0BED8B5F5B1C}" dt="2023-01-02T13:04:50.319" v="14"/>
          <ac:spMkLst>
            <pc:docMk/>
            <pc:sldMk cId="0" sldId="261"/>
            <ac:spMk id="6" creationId="{A73EAFBF-8C3C-17A5-B578-E1F76BFA3F80}"/>
          </ac:spMkLst>
        </pc:spChg>
        <pc:spChg chg="del">
          <ac:chgData name="Hải Ngân Đinh" userId="b56d41eb1ff6fed2" providerId="LiveId" clId="{EBC162D1-6CB1-1C4B-9230-0BED8B5F5B1C}" dt="2023-01-02T13:04:46.251" v="12" actId="478"/>
          <ac:spMkLst>
            <pc:docMk/>
            <pc:sldMk cId="0" sldId="261"/>
            <ac:spMk id="61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04:46.251" v="12" actId="478"/>
          <ac:spMkLst>
            <pc:docMk/>
            <pc:sldMk cId="0" sldId="261"/>
            <ac:spMk id="613" creationId="{00000000-0000-0000-0000-000000000000}"/>
          </ac:spMkLst>
        </pc:spChg>
      </pc:sldChg>
      <pc:sldChg chg="del">
        <pc:chgData name="Hải Ngân Đinh" userId="b56d41eb1ff6fed2" providerId="LiveId" clId="{EBC162D1-6CB1-1C4B-9230-0BED8B5F5B1C}" dt="2023-01-02T14:20:19.124" v="3435" actId="2696"/>
        <pc:sldMkLst>
          <pc:docMk/>
          <pc:sldMk cId="0" sldId="262"/>
        </pc:sldMkLst>
      </pc:sldChg>
      <pc:sldChg chg="addSp delSp modSp mod ord modTransition modAnim">
        <pc:chgData name="Hải Ngân Đinh" userId="b56d41eb1ff6fed2" providerId="LiveId" clId="{EBC162D1-6CB1-1C4B-9230-0BED8B5F5B1C}" dt="2023-01-02T14:20:45.046" v="3484"/>
        <pc:sldMkLst>
          <pc:docMk/>
          <pc:sldMk cId="0" sldId="263"/>
        </pc:sldMkLst>
        <pc:spChg chg="add del mod">
          <ac:chgData name="Hải Ngân Đinh" userId="b56d41eb1ff6fed2" providerId="LiveId" clId="{EBC162D1-6CB1-1C4B-9230-0BED8B5F5B1C}" dt="2023-01-02T13:05:20.478" v="17" actId="478"/>
          <ac:spMkLst>
            <pc:docMk/>
            <pc:sldMk cId="0" sldId="263"/>
            <ac:spMk id="3" creationId="{03B2A7AA-C098-266D-2600-5A270D62807E}"/>
          </ac:spMkLst>
        </pc:spChg>
        <pc:spChg chg="add del mod">
          <ac:chgData name="Hải Ngân Đinh" userId="b56d41eb1ff6fed2" providerId="LiveId" clId="{EBC162D1-6CB1-1C4B-9230-0BED8B5F5B1C}" dt="2023-01-02T13:05:20.478" v="17" actId="478"/>
          <ac:spMkLst>
            <pc:docMk/>
            <pc:sldMk cId="0" sldId="263"/>
            <ac:spMk id="5" creationId="{CD887F97-E1D9-F815-0D46-243441706FAB}"/>
          </ac:spMkLst>
        </pc:spChg>
        <pc:spChg chg="add del mod">
          <ac:chgData name="Hải Ngân Đinh" userId="b56d41eb1ff6fed2" providerId="LiveId" clId="{EBC162D1-6CB1-1C4B-9230-0BED8B5F5B1C}" dt="2023-01-02T13:05:20.478" v="17" actId="478"/>
          <ac:spMkLst>
            <pc:docMk/>
            <pc:sldMk cId="0" sldId="263"/>
            <ac:spMk id="7" creationId="{8C8AE071-B313-FAF6-13E0-232E94367304}"/>
          </ac:spMkLst>
        </pc:spChg>
        <pc:spChg chg="mod">
          <ac:chgData name="Hải Ngân Đinh" userId="b56d41eb1ff6fed2" providerId="LiveId" clId="{EBC162D1-6CB1-1C4B-9230-0BED8B5F5B1C}" dt="2023-01-02T13:05:24.914" v="18"/>
          <ac:spMkLst>
            <pc:docMk/>
            <pc:sldMk cId="0" sldId="263"/>
            <ac:spMk id="10" creationId="{21AA0856-EB7C-53EE-A7D5-2277FA602822}"/>
          </ac:spMkLst>
        </pc:spChg>
        <pc:spChg chg="mod">
          <ac:chgData name="Hải Ngân Đinh" userId="b56d41eb1ff6fed2" providerId="LiveId" clId="{EBC162D1-6CB1-1C4B-9230-0BED8B5F5B1C}" dt="2023-01-02T13:05:24.914" v="18"/>
          <ac:spMkLst>
            <pc:docMk/>
            <pc:sldMk cId="0" sldId="263"/>
            <ac:spMk id="11" creationId="{5005488B-4343-26FA-833A-14C74D39B907}"/>
          </ac:spMkLst>
        </pc:spChg>
        <pc:spChg chg="mod">
          <ac:chgData name="Hải Ngân Đinh" userId="b56d41eb1ff6fed2" providerId="LiveId" clId="{EBC162D1-6CB1-1C4B-9230-0BED8B5F5B1C}" dt="2023-01-02T13:05:24.914" v="18"/>
          <ac:spMkLst>
            <pc:docMk/>
            <pc:sldMk cId="0" sldId="263"/>
            <ac:spMk id="12" creationId="{33A79ECB-B0EB-63BA-A90C-58FAC46E3C9A}"/>
          </ac:spMkLst>
        </pc:spChg>
        <pc:spChg chg="mod">
          <ac:chgData name="Hải Ngân Đinh" userId="b56d41eb1ff6fed2" providerId="LiveId" clId="{EBC162D1-6CB1-1C4B-9230-0BED8B5F5B1C}" dt="2023-01-02T13:05:24.914" v="18"/>
          <ac:spMkLst>
            <pc:docMk/>
            <pc:sldMk cId="0" sldId="263"/>
            <ac:spMk id="13" creationId="{E39A3493-8A39-7185-8751-C48C92AE8CE1}"/>
          </ac:spMkLst>
        </pc:spChg>
        <pc:spChg chg="mod">
          <ac:chgData name="Hải Ngân Đinh" userId="b56d41eb1ff6fed2" providerId="LiveId" clId="{EBC162D1-6CB1-1C4B-9230-0BED8B5F5B1C}" dt="2023-01-02T13:05:24.914" v="18"/>
          <ac:spMkLst>
            <pc:docMk/>
            <pc:sldMk cId="0" sldId="263"/>
            <ac:spMk id="14" creationId="{334E6AFC-0C0B-3CCF-9993-A103C120863E}"/>
          </ac:spMkLst>
        </pc:spChg>
        <pc:spChg chg="mod">
          <ac:chgData name="Hải Ngân Đinh" userId="b56d41eb1ff6fed2" providerId="LiveId" clId="{EBC162D1-6CB1-1C4B-9230-0BED8B5F5B1C}" dt="2023-01-02T13:05:52.572" v="159" actId="14100"/>
          <ac:spMkLst>
            <pc:docMk/>
            <pc:sldMk cId="0" sldId="263"/>
            <ac:spMk id="16" creationId="{642B3172-AA2A-AA77-086D-5ADBD9415BAE}"/>
          </ac:spMkLst>
        </pc:spChg>
        <pc:spChg chg="mod">
          <ac:chgData name="Hải Ngân Đinh" userId="b56d41eb1ff6fed2" providerId="LiveId" clId="{EBC162D1-6CB1-1C4B-9230-0BED8B5F5B1C}" dt="2023-01-02T13:05:49.378" v="158" actId="20577"/>
          <ac:spMkLst>
            <pc:docMk/>
            <pc:sldMk cId="0" sldId="263"/>
            <ac:spMk id="17" creationId="{D139A2C6-2A39-7A97-1F00-1257664BB2B1}"/>
          </ac:spMkLst>
        </pc:spChg>
        <pc:spChg chg="del">
          <ac:chgData name="Hải Ngân Đinh" userId="b56d41eb1ff6fed2" providerId="LiveId" clId="{EBC162D1-6CB1-1C4B-9230-0BED8B5F5B1C}" dt="2023-01-02T13:05:19.017" v="16" actId="478"/>
          <ac:spMkLst>
            <pc:docMk/>
            <pc:sldMk cId="0" sldId="263"/>
            <ac:spMk id="660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05:19.017" v="16" actId="478"/>
          <ac:spMkLst>
            <pc:docMk/>
            <pc:sldMk cId="0" sldId="263"/>
            <ac:spMk id="66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05:19.017" v="16" actId="478"/>
          <ac:spMkLst>
            <pc:docMk/>
            <pc:sldMk cId="0" sldId="263"/>
            <ac:spMk id="662" creationId="{00000000-0000-0000-0000-000000000000}"/>
          </ac:spMkLst>
        </pc:spChg>
        <pc:grpChg chg="add mod">
          <ac:chgData name="Hải Ngân Đinh" userId="b56d41eb1ff6fed2" providerId="LiveId" clId="{EBC162D1-6CB1-1C4B-9230-0BED8B5F5B1C}" dt="2023-01-02T13:05:58.651" v="161" actId="1076"/>
          <ac:grpSpMkLst>
            <pc:docMk/>
            <pc:sldMk cId="0" sldId="263"/>
            <ac:grpSpMk id="8" creationId="{60138A8A-EFC0-9D24-A46F-A1AC5729DC41}"/>
          </ac:grpSpMkLst>
        </pc:grpChg>
        <pc:grpChg chg="mod">
          <ac:chgData name="Hải Ngân Đinh" userId="b56d41eb1ff6fed2" providerId="LiveId" clId="{EBC162D1-6CB1-1C4B-9230-0BED8B5F5B1C}" dt="2023-01-02T13:05:24.914" v="18"/>
          <ac:grpSpMkLst>
            <pc:docMk/>
            <pc:sldMk cId="0" sldId="263"/>
            <ac:grpSpMk id="9" creationId="{22D947BD-54EB-FD0E-DBD2-D92959BFD3AF}"/>
          </ac:grpSpMkLst>
        </pc:grpChg>
        <pc:grpChg chg="add mod">
          <ac:chgData name="Hải Ngân Đinh" userId="b56d41eb1ff6fed2" providerId="LiveId" clId="{EBC162D1-6CB1-1C4B-9230-0BED8B5F5B1C}" dt="2023-01-02T13:05:55.719" v="160" actId="1076"/>
          <ac:grpSpMkLst>
            <pc:docMk/>
            <pc:sldMk cId="0" sldId="263"/>
            <ac:grpSpMk id="15" creationId="{8E575A56-CB8A-E0FF-B000-E6E1570B39A7}"/>
          </ac:grpSpMkLst>
        </pc:grpChg>
      </pc:sldChg>
      <pc:sldChg chg="addSp delSp modSp mod ord modTransition modAnim">
        <pc:chgData name="Hải Ngân Đinh" userId="b56d41eb1ff6fed2" providerId="LiveId" clId="{EBC162D1-6CB1-1C4B-9230-0BED8B5F5B1C}" dt="2023-01-02T14:23:19.171" v="3520"/>
        <pc:sldMkLst>
          <pc:docMk/>
          <pc:sldMk cId="0" sldId="264"/>
        </pc:sldMkLst>
        <pc:spChg chg="add del mod">
          <ac:chgData name="Hải Ngân Đinh" userId="b56d41eb1ff6fed2" providerId="LiveId" clId="{EBC162D1-6CB1-1C4B-9230-0BED8B5F5B1C}" dt="2023-01-02T13:12:14.027" v="263" actId="478"/>
          <ac:spMkLst>
            <pc:docMk/>
            <pc:sldMk cId="0" sldId="264"/>
            <ac:spMk id="3" creationId="{CFE96145-B224-A7F9-710E-F522B39FDAE4}"/>
          </ac:spMkLst>
        </pc:spChg>
        <pc:spChg chg="add mod">
          <ac:chgData name="Hải Ngân Đinh" userId="b56d41eb1ff6fed2" providerId="LiveId" clId="{EBC162D1-6CB1-1C4B-9230-0BED8B5F5B1C}" dt="2023-01-02T13:19:08.302" v="566" actId="1036"/>
          <ac:spMkLst>
            <pc:docMk/>
            <pc:sldMk cId="0" sldId="264"/>
            <ac:spMk id="4" creationId="{47EC9332-33A1-B2BB-FC78-76EFABBF068F}"/>
          </ac:spMkLst>
        </pc:spChg>
        <pc:spChg chg="mod">
          <ac:chgData name="Hải Ngân Đinh" userId="b56d41eb1ff6fed2" providerId="LiveId" clId="{EBC162D1-6CB1-1C4B-9230-0BED8B5F5B1C}" dt="2023-01-02T13:13:20.046" v="385" actId="122"/>
          <ac:spMkLst>
            <pc:docMk/>
            <pc:sldMk cId="0" sldId="264"/>
            <ac:spMk id="6" creationId="{63DD061A-F532-90E6-630B-B63C7E49333F}"/>
          </ac:spMkLst>
        </pc:spChg>
        <pc:spChg chg="mod">
          <ac:chgData name="Hải Ngân Đinh" userId="b56d41eb1ff6fed2" providerId="LiveId" clId="{EBC162D1-6CB1-1C4B-9230-0BED8B5F5B1C}" dt="2023-01-02T13:14:26.907" v="392" actId="1035"/>
          <ac:spMkLst>
            <pc:docMk/>
            <pc:sldMk cId="0" sldId="264"/>
            <ac:spMk id="7" creationId="{0DB5A12A-752C-02E1-DA83-DC3998623C88}"/>
          </ac:spMkLst>
        </pc:spChg>
        <pc:spChg chg="add mod">
          <ac:chgData name="Hải Ngân Đinh" userId="b56d41eb1ff6fed2" providerId="LiveId" clId="{EBC162D1-6CB1-1C4B-9230-0BED8B5F5B1C}" dt="2023-01-02T13:19:08.302" v="566" actId="1036"/>
          <ac:spMkLst>
            <pc:docMk/>
            <pc:sldMk cId="0" sldId="264"/>
            <ac:spMk id="8" creationId="{0A49928C-4498-5768-F9F1-2321E99E3350}"/>
          </ac:spMkLst>
        </pc:spChg>
        <pc:spChg chg="add mod">
          <ac:chgData name="Hải Ngân Đinh" userId="b56d41eb1ff6fed2" providerId="LiveId" clId="{EBC162D1-6CB1-1C4B-9230-0BED8B5F5B1C}" dt="2023-01-02T13:19:08.302" v="566" actId="1036"/>
          <ac:spMkLst>
            <pc:docMk/>
            <pc:sldMk cId="0" sldId="264"/>
            <ac:spMk id="9" creationId="{696BFE68-E848-90D4-4B38-C784A1785F77}"/>
          </ac:spMkLst>
        </pc:spChg>
        <pc:spChg chg="add mod">
          <ac:chgData name="Hải Ngân Đinh" userId="b56d41eb1ff6fed2" providerId="LiveId" clId="{EBC162D1-6CB1-1C4B-9230-0BED8B5F5B1C}" dt="2023-01-02T13:19:08.302" v="566" actId="1036"/>
          <ac:spMkLst>
            <pc:docMk/>
            <pc:sldMk cId="0" sldId="264"/>
            <ac:spMk id="10" creationId="{C5BF4E38-ADCE-ADD8-FD32-825FF5797FA7}"/>
          </ac:spMkLst>
        </pc:spChg>
        <pc:spChg chg="add mod">
          <ac:chgData name="Hải Ngân Đinh" userId="b56d41eb1ff6fed2" providerId="LiveId" clId="{EBC162D1-6CB1-1C4B-9230-0BED8B5F5B1C}" dt="2023-01-02T13:19:08.302" v="566" actId="1036"/>
          <ac:spMkLst>
            <pc:docMk/>
            <pc:sldMk cId="0" sldId="264"/>
            <ac:spMk id="11" creationId="{09C7FD04-FBB4-BE56-EF23-2580126F4833}"/>
          </ac:spMkLst>
        </pc:spChg>
        <pc:spChg chg="add mod">
          <ac:chgData name="Hải Ngân Đinh" userId="b56d41eb1ff6fed2" providerId="LiveId" clId="{EBC162D1-6CB1-1C4B-9230-0BED8B5F5B1C}" dt="2023-01-02T13:19:08.302" v="566" actId="1036"/>
          <ac:spMkLst>
            <pc:docMk/>
            <pc:sldMk cId="0" sldId="264"/>
            <ac:spMk id="12" creationId="{B39923AB-D78D-09E6-C01E-90D4B4006C93}"/>
          </ac:spMkLst>
        </pc:spChg>
        <pc:spChg chg="add mod">
          <ac:chgData name="Hải Ngân Đinh" userId="b56d41eb1ff6fed2" providerId="LiveId" clId="{EBC162D1-6CB1-1C4B-9230-0BED8B5F5B1C}" dt="2023-01-02T13:19:08.302" v="566" actId="1036"/>
          <ac:spMkLst>
            <pc:docMk/>
            <pc:sldMk cId="0" sldId="264"/>
            <ac:spMk id="13" creationId="{9E314781-FEA8-1A8F-6321-54DC4988E78A}"/>
          </ac:spMkLst>
        </pc:spChg>
        <pc:spChg chg="add mod">
          <ac:chgData name="Hải Ngân Đinh" userId="b56d41eb1ff6fed2" providerId="LiveId" clId="{EBC162D1-6CB1-1C4B-9230-0BED8B5F5B1C}" dt="2023-01-02T13:19:08.302" v="566" actId="1036"/>
          <ac:spMkLst>
            <pc:docMk/>
            <pc:sldMk cId="0" sldId="264"/>
            <ac:spMk id="14" creationId="{6757C803-4087-8B16-2165-347BD7DC58AC}"/>
          </ac:spMkLst>
        </pc:spChg>
        <pc:spChg chg="add mod">
          <ac:chgData name="Hải Ngân Đinh" userId="b56d41eb1ff6fed2" providerId="LiveId" clId="{EBC162D1-6CB1-1C4B-9230-0BED8B5F5B1C}" dt="2023-01-02T13:19:08.302" v="566" actId="1036"/>
          <ac:spMkLst>
            <pc:docMk/>
            <pc:sldMk cId="0" sldId="264"/>
            <ac:spMk id="19" creationId="{6A9B47BA-0808-18CF-7ABB-265D6812DF19}"/>
          </ac:spMkLst>
        </pc:spChg>
        <pc:spChg chg="del">
          <ac:chgData name="Hải Ngân Đinh" userId="b56d41eb1ff6fed2" providerId="LiveId" clId="{EBC162D1-6CB1-1C4B-9230-0BED8B5F5B1C}" dt="2023-01-02T13:12:13.681" v="262" actId="478"/>
          <ac:spMkLst>
            <pc:docMk/>
            <pc:sldMk cId="0" sldId="264"/>
            <ac:spMk id="726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2:13.681" v="262" actId="478"/>
          <ac:spMkLst>
            <pc:docMk/>
            <pc:sldMk cId="0" sldId="264"/>
            <ac:spMk id="727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2:13.681" v="262" actId="478"/>
          <ac:spMkLst>
            <pc:docMk/>
            <pc:sldMk cId="0" sldId="264"/>
            <ac:spMk id="728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2:13.681" v="262" actId="478"/>
          <ac:spMkLst>
            <pc:docMk/>
            <pc:sldMk cId="0" sldId="264"/>
            <ac:spMk id="729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2:13.681" v="262" actId="478"/>
          <ac:spMkLst>
            <pc:docMk/>
            <pc:sldMk cId="0" sldId="264"/>
            <ac:spMk id="730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2:13.681" v="262" actId="478"/>
          <ac:spMkLst>
            <pc:docMk/>
            <pc:sldMk cId="0" sldId="264"/>
            <ac:spMk id="73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2:13.681" v="262" actId="478"/>
          <ac:spMkLst>
            <pc:docMk/>
            <pc:sldMk cId="0" sldId="264"/>
            <ac:spMk id="73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2:13.681" v="262" actId="478"/>
          <ac:spMkLst>
            <pc:docMk/>
            <pc:sldMk cId="0" sldId="264"/>
            <ac:spMk id="733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2:13.681" v="262" actId="478"/>
          <ac:spMkLst>
            <pc:docMk/>
            <pc:sldMk cId="0" sldId="264"/>
            <ac:spMk id="740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2:13.681" v="262" actId="478"/>
          <ac:spMkLst>
            <pc:docMk/>
            <pc:sldMk cId="0" sldId="264"/>
            <ac:spMk id="74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2:13.681" v="262" actId="478"/>
          <ac:spMkLst>
            <pc:docMk/>
            <pc:sldMk cId="0" sldId="264"/>
            <ac:spMk id="74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2:13.681" v="262" actId="478"/>
          <ac:spMkLst>
            <pc:docMk/>
            <pc:sldMk cId="0" sldId="264"/>
            <ac:spMk id="743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2:13.681" v="262" actId="478"/>
          <ac:spMkLst>
            <pc:docMk/>
            <pc:sldMk cId="0" sldId="264"/>
            <ac:spMk id="744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2:13.681" v="262" actId="478"/>
          <ac:spMkLst>
            <pc:docMk/>
            <pc:sldMk cId="0" sldId="264"/>
            <ac:spMk id="745" creationId="{00000000-0000-0000-0000-000000000000}"/>
          </ac:spMkLst>
        </pc:spChg>
        <pc:grpChg chg="add mod">
          <ac:chgData name="Hải Ngân Đinh" userId="b56d41eb1ff6fed2" providerId="LiveId" clId="{EBC162D1-6CB1-1C4B-9230-0BED8B5F5B1C}" dt="2023-01-02T13:19:08.302" v="566" actId="1036"/>
          <ac:grpSpMkLst>
            <pc:docMk/>
            <pc:sldMk cId="0" sldId="264"/>
            <ac:grpSpMk id="5" creationId="{E434BE8D-7D52-2469-29E7-DBD72DB2E333}"/>
          </ac:grpSpMkLst>
        </pc:grpChg>
        <pc:grpChg chg="del">
          <ac:chgData name="Hải Ngân Đinh" userId="b56d41eb1ff6fed2" providerId="LiveId" clId="{EBC162D1-6CB1-1C4B-9230-0BED8B5F5B1C}" dt="2023-01-02T13:12:13.681" v="262" actId="478"/>
          <ac:grpSpMkLst>
            <pc:docMk/>
            <pc:sldMk cId="0" sldId="264"/>
            <ac:grpSpMk id="734" creationId="{00000000-0000-0000-0000-000000000000}"/>
          </ac:grpSpMkLst>
        </pc:grpChg>
        <pc:cxnChg chg="add mod">
          <ac:chgData name="Hải Ngân Đinh" userId="b56d41eb1ff6fed2" providerId="LiveId" clId="{EBC162D1-6CB1-1C4B-9230-0BED8B5F5B1C}" dt="2023-01-02T13:19:08.302" v="566" actId="1036"/>
          <ac:cxnSpMkLst>
            <pc:docMk/>
            <pc:sldMk cId="0" sldId="264"/>
            <ac:cxnSpMk id="16" creationId="{80EF1CDE-F606-DD87-3A81-DC65D5BF842F}"/>
          </ac:cxnSpMkLst>
        </pc:cxnChg>
        <pc:cxnChg chg="add mod">
          <ac:chgData name="Hải Ngân Đinh" userId="b56d41eb1ff6fed2" providerId="LiveId" clId="{EBC162D1-6CB1-1C4B-9230-0BED8B5F5B1C}" dt="2023-01-02T13:19:08.302" v="566" actId="1036"/>
          <ac:cxnSpMkLst>
            <pc:docMk/>
            <pc:sldMk cId="0" sldId="264"/>
            <ac:cxnSpMk id="18" creationId="{BA05F184-D211-1B81-5D92-0425A0F524DF}"/>
          </ac:cxnSpMkLst>
        </pc:cxnChg>
      </pc:sldChg>
      <pc:sldChg chg="addSp delSp modSp mod ord modTransition delAnim modAnim">
        <pc:chgData name="Hải Ngân Đinh" userId="b56d41eb1ff6fed2" providerId="LiveId" clId="{EBC162D1-6CB1-1C4B-9230-0BED8B5F5B1C}" dt="2023-01-02T14:25:13.537" v="3553"/>
        <pc:sldMkLst>
          <pc:docMk/>
          <pc:sldMk cId="0" sldId="265"/>
        </pc:sldMkLst>
        <pc:spChg chg="add del mod">
          <ac:chgData name="Hải Ngân Đinh" userId="b56d41eb1ff6fed2" providerId="LiveId" clId="{EBC162D1-6CB1-1C4B-9230-0BED8B5F5B1C}" dt="2023-01-02T13:36:31.290" v="1141" actId="478"/>
          <ac:spMkLst>
            <pc:docMk/>
            <pc:sldMk cId="0" sldId="265"/>
            <ac:spMk id="3" creationId="{17FE605F-7071-3190-52CB-252CCD808F42}"/>
          </ac:spMkLst>
        </pc:spChg>
        <pc:spChg chg="add del mod">
          <ac:chgData name="Hải Ngân Đinh" userId="b56d41eb1ff6fed2" providerId="LiveId" clId="{EBC162D1-6CB1-1C4B-9230-0BED8B5F5B1C}" dt="2023-01-02T13:36:31.290" v="1141" actId="478"/>
          <ac:spMkLst>
            <pc:docMk/>
            <pc:sldMk cId="0" sldId="265"/>
            <ac:spMk id="5" creationId="{26DBAC9A-563F-51FF-80D7-38BF42B2E5E4}"/>
          </ac:spMkLst>
        </pc:spChg>
        <pc:spChg chg="add del mod">
          <ac:chgData name="Hải Ngân Đinh" userId="b56d41eb1ff6fed2" providerId="LiveId" clId="{EBC162D1-6CB1-1C4B-9230-0BED8B5F5B1C}" dt="2023-01-02T13:36:31.290" v="1141" actId="478"/>
          <ac:spMkLst>
            <pc:docMk/>
            <pc:sldMk cId="0" sldId="265"/>
            <ac:spMk id="7" creationId="{1E10712D-3E49-82B6-AB6E-E48FD7E1A58A}"/>
          </ac:spMkLst>
        </pc:spChg>
        <pc:spChg chg="add del mod">
          <ac:chgData name="Hải Ngân Đinh" userId="b56d41eb1ff6fed2" providerId="LiveId" clId="{EBC162D1-6CB1-1C4B-9230-0BED8B5F5B1C}" dt="2023-01-02T13:36:31.290" v="1141" actId="478"/>
          <ac:spMkLst>
            <pc:docMk/>
            <pc:sldMk cId="0" sldId="265"/>
            <ac:spMk id="9" creationId="{3455D024-D9E5-0AB6-EF06-71E46141D37F}"/>
          </ac:spMkLst>
        </pc:spChg>
        <pc:spChg chg="add del mod">
          <ac:chgData name="Hải Ngân Đinh" userId="b56d41eb1ff6fed2" providerId="LiveId" clId="{EBC162D1-6CB1-1C4B-9230-0BED8B5F5B1C}" dt="2023-01-02T13:36:31.290" v="1141" actId="478"/>
          <ac:spMkLst>
            <pc:docMk/>
            <pc:sldMk cId="0" sldId="265"/>
            <ac:spMk id="11" creationId="{1D55EAD3-53DC-7F3D-AB5C-435CD6B77D1C}"/>
          </ac:spMkLst>
        </pc:spChg>
        <pc:spChg chg="add mod">
          <ac:chgData name="Hải Ngân Đinh" userId="b56d41eb1ff6fed2" providerId="LiveId" clId="{EBC162D1-6CB1-1C4B-9230-0BED8B5F5B1C}" dt="2023-01-02T13:39:08.172" v="1417" actId="1076"/>
          <ac:spMkLst>
            <pc:docMk/>
            <pc:sldMk cId="0" sldId="265"/>
            <ac:spMk id="12" creationId="{AC2F61FC-84D5-A492-80E2-BD21DA32D046}"/>
          </ac:spMkLst>
        </pc:spChg>
        <pc:spChg chg="add mod">
          <ac:chgData name="Hải Ngân Đinh" userId="b56d41eb1ff6fed2" providerId="LiveId" clId="{EBC162D1-6CB1-1C4B-9230-0BED8B5F5B1C}" dt="2023-01-02T13:39:08.172" v="1417" actId="1076"/>
          <ac:spMkLst>
            <pc:docMk/>
            <pc:sldMk cId="0" sldId="265"/>
            <ac:spMk id="13" creationId="{5479CF11-9159-D1AC-4380-01C7A6654B7F}"/>
          </ac:spMkLst>
        </pc:spChg>
        <pc:spChg chg="add del mod">
          <ac:chgData name="Hải Ngân Đinh" userId="b56d41eb1ff6fed2" providerId="LiveId" clId="{EBC162D1-6CB1-1C4B-9230-0BED8B5F5B1C}" dt="2023-01-02T13:37:32.760" v="1287" actId="478"/>
          <ac:spMkLst>
            <pc:docMk/>
            <pc:sldMk cId="0" sldId="265"/>
            <ac:spMk id="14" creationId="{B9DFF9DF-95DC-111D-9FB7-F24C42CD432E}"/>
          </ac:spMkLst>
        </pc:spChg>
        <pc:spChg chg="add mod">
          <ac:chgData name="Hải Ngân Đinh" userId="b56d41eb1ff6fed2" providerId="LiveId" clId="{EBC162D1-6CB1-1C4B-9230-0BED8B5F5B1C}" dt="2023-01-02T13:39:24.144" v="1429" actId="1036"/>
          <ac:spMkLst>
            <pc:docMk/>
            <pc:sldMk cId="0" sldId="265"/>
            <ac:spMk id="17" creationId="{BEFBBC00-87C5-C260-65A8-F364285BEE55}"/>
          </ac:spMkLst>
        </pc:spChg>
        <pc:spChg chg="add mod">
          <ac:chgData name="Hải Ngân Đinh" userId="b56d41eb1ff6fed2" providerId="LiveId" clId="{EBC162D1-6CB1-1C4B-9230-0BED8B5F5B1C}" dt="2023-01-02T13:39:24.144" v="1429" actId="1036"/>
          <ac:spMkLst>
            <pc:docMk/>
            <pc:sldMk cId="0" sldId="265"/>
            <ac:spMk id="18" creationId="{2101F715-D09A-C4A9-6925-E53425E7F84E}"/>
          </ac:spMkLst>
        </pc:spChg>
        <pc:spChg chg="add del mod">
          <ac:chgData name="Hải Ngân Đinh" userId="b56d41eb1ff6fed2" providerId="LiveId" clId="{EBC162D1-6CB1-1C4B-9230-0BED8B5F5B1C}" dt="2023-01-02T13:39:02.108" v="1415" actId="478"/>
          <ac:spMkLst>
            <pc:docMk/>
            <pc:sldMk cId="0" sldId="265"/>
            <ac:spMk id="20" creationId="{16DF3A41-EF5D-3FE8-1482-B4EEE199AB1D}"/>
          </ac:spMkLst>
        </pc:spChg>
        <pc:spChg chg="del">
          <ac:chgData name="Hải Ngân Đinh" userId="b56d41eb1ff6fed2" providerId="LiveId" clId="{EBC162D1-6CB1-1C4B-9230-0BED8B5F5B1C}" dt="2023-01-02T13:36:29.049" v="1140" actId="478"/>
          <ac:spMkLst>
            <pc:docMk/>
            <pc:sldMk cId="0" sldId="265"/>
            <ac:spMk id="750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36:29.049" v="1140" actId="478"/>
          <ac:spMkLst>
            <pc:docMk/>
            <pc:sldMk cId="0" sldId="265"/>
            <ac:spMk id="75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36:29.049" v="1140" actId="478"/>
          <ac:spMkLst>
            <pc:docMk/>
            <pc:sldMk cId="0" sldId="265"/>
            <ac:spMk id="75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36:29.049" v="1140" actId="478"/>
          <ac:spMkLst>
            <pc:docMk/>
            <pc:sldMk cId="0" sldId="265"/>
            <ac:spMk id="753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36:29.049" v="1140" actId="478"/>
          <ac:spMkLst>
            <pc:docMk/>
            <pc:sldMk cId="0" sldId="265"/>
            <ac:spMk id="754" creationId="{00000000-0000-0000-0000-000000000000}"/>
          </ac:spMkLst>
        </pc:spChg>
        <pc:grpChg chg="del">
          <ac:chgData name="Hải Ngân Đinh" userId="b56d41eb1ff6fed2" providerId="LiveId" clId="{EBC162D1-6CB1-1C4B-9230-0BED8B5F5B1C}" dt="2023-01-02T13:36:29.049" v="1140" actId="478"/>
          <ac:grpSpMkLst>
            <pc:docMk/>
            <pc:sldMk cId="0" sldId="265"/>
            <ac:grpSpMk id="755" creationId="{00000000-0000-0000-0000-000000000000}"/>
          </ac:grpSpMkLst>
        </pc:grpChg>
        <pc:grpChg chg="del">
          <ac:chgData name="Hải Ngân Đinh" userId="b56d41eb1ff6fed2" providerId="LiveId" clId="{EBC162D1-6CB1-1C4B-9230-0BED8B5F5B1C}" dt="2023-01-02T13:36:29.049" v="1140" actId="478"/>
          <ac:grpSpMkLst>
            <pc:docMk/>
            <pc:sldMk cId="0" sldId="265"/>
            <ac:grpSpMk id="759" creationId="{00000000-0000-0000-0000-000000000000}"/>
          </ac:grpSpMkLst>
        </pc:grpChg>
        <pc:cxnChg chg="add mod">
          <ac:chgData name="Hải Ngân Đinh" userId="b56d41eb1ff6fed2" providerId="LiveId" clId="{EBC162D1-6CB1-1C4B-9230-0BED8B5F5B1C}" dt="2023-01-02T13:39:08.172" v="1417" actId="1076"/>
          <ac:cxnSpMkLst>
            <pc:docMk/>
            <pc:sldMk cId="0" sldId="265"/>
            <ac:cxnSpMk id="16" creationId="{FCC19781-3A86-93C9-AAFF-E832317E0D8A}"/>
          </ac:cxnSpMkLst>
        </pc:cxnChg>
        <pc:cxnChg chg="add mod">
          <ac:chgData name="Hải Ngân Đinh" userId="b56d41eb1ff6fed2" providerId="LiveId" clId="{EBC162D1-6CB1-1C4B-9230-0BED8B5F5B1C}" dt="2023-01-02T13:39:24.144" v="1429" actId="1036"/>
          <ac:cxnSpMkLst>
            <pc:docMk/>
            <pc:sldMk cId="0" sldId="265"/>
            <ac:cxnSpMk id="22" creationId="{D1251FB6-C2DD-883D-D4DD-B54187EB4F2C}"/>
          </ac:cxnSpMkLst>
        </pc:cxnChg>
      </pc:sldChg>
      <pc:sldChg chg="addSp delSp modSp mod ord modTransition modAnim">
        <pc:chgData name="Hải Ngân Đinh" userId="b56d41eb1ff6fed2" providerId="LiveId" clId="{EBC162D1-6CB1-1C4B-9230-0BED8B5F5B1C}" dt="2023-01-02T14:26:14.381" v="3567"/>
        <pc:sldMkLst>
          <pc:docMk/>
          <pc:sldMk cId="0" sldId="266"/>
        </pc:sldMkLst>
        <pc:spChg chg="add del mod">
          <ac:chgData name="Hải Ngân Đinh" userId="b56d41eb1ff6fed2" providerId="LiveId" clId="{EBC162D1-6CB1-1C4B-9230-0BED8B5F5B1C}" dt="2023-01-02T13:48:18.463" v="1911" actId="478"/>
          <ac:spMkLst>
            <pc:docMk/>
            <pc:sldMk cId="0" sldId="266"/>
            <ac:spMk id="3" creationId="{5F66923E-E662-4CAE-F9C5-396CE775BC3A}"/>
          </ac:spMkLst>
        </pc:spChg>
        <pc:spChg chg="add del mod">
          <ac:chgData name="Hải Ngân Đinh" userId="b56d41eb1ff6fed2" providerId="LiveId" clId="{EBC162D1-6CB1-1C4B-9230-0BED8B5F5B1C}" dt="2023-01-02T13:48:18.463" v="1911" actId="478"/>
          <ac:spMkLst>
            <pc:docMk/>
            <pc:sldMk cId="0" sldId="266"/>
            <ac:spMk id="5" creationId="{7FB2AFC2-7A14-AFF3-C4BA-29F9DE924F7E}"/>
          </ac:spMkLst>
        </pc:spChg>
        <pc:spChg chg="add mod">
          <ac:chgData name="Hải Ngân Đinh" userId="b56d41eb1ff6fed2" providerId="LiveId" clId="{EBC162D1-6CB1-1C4B-9230-0BED8B5F5B1C}" dt="2023-01-02T13:49:33.210" v="1950" actId="1076"/>
          <ac:spMkLst>
            <pc:docMk/>
            <pc:sldMk cId="0" sldId="266"/>
            <ac:spMk id="7" creationId="{B79F9F12-60F0-A76D-4A60-D42ED221DFBF}"/>
          </ac:spMkLst>
        </pc:spChg>
        <pc:spChg chg="del">
          <ac:chgData name="Hải Ngân Đinh" userId="b56d41eb1ff6fed2" providerId="LiveId" clId="{EBC162D1-6CB1-1C4B-9230-0BED8B5F5B1C}" dt="2023-01-02T13:48:14.935" v="1908" actId="478"/>
          <ac:spMkLst>
            <pc:docMk/>
            <pc:sldMk cId="0" sldId="266"/>
            <ac:spMk id="779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48:14.935" v="1908" actId="478"/>
          <ac:spMkLst>
            <pc:docMk/>
            <pc:sldMk cId="0" sldId="266"/>
            <ac:spMk id="780" creationId="{00000000-0000-0000-0000-000000000000}"/>
          </ac:spMkLst>
        </pc:spChg>
        <pc:grpChg chg="add del mod">
          <ac:chgData name="Hải Ngân Đinh" userId="b56d41eb1ff6fed2" providerId="LiveId" clId="{EBC162D1-6CB1-1C4B-9230-0BED8B5F5B1C}" dt="2023-01-02T13:49:35.622" v="1958" actId="1038"/>
          <ac:grpSpMkLst>
            <pc:docMk/>
            <pc:sldMk cId="0" sldId="266"/>
            <ac:grpSpMk id="773" creationId="{00000000-0000-0000-0000-000000000000}"/>
          </ac:grpSpMkLst>
        </pc:grpChg>
        <pc:grpChg chg="add del mod">
          <ac:chgData name="Hải Ngân Đinh" userId="b56d41eb1ff6fed2" providerId="LiveId" clId="{EBC162D1-6CB1-1C4B-9230-0BED8B5F5B1C}" dt="2023-01-02T13:49:35.622" v="1958" actId="1038"/>
          <ac:grpSpMkLst>
            <pc:docMk/>
            <pc:sldMk cId="0" sldId="266"/>
            <ac:grpSpMk id="781" creationId="{00000000-0000-0000-0000-000000000000}"/>
          </ac:grpSpMkLst>
        </pc:grpChg>
      </pc:sldChg>
      <pc:sldChg chg="addSp delSp modSp mod ord modTransition modAnim">
        <pc:chgData name="Hải Ngân Đinh" userId="b56d41eb1ff6fed2" providerId="LiveId" clId="{EBC162D1-6CB1-1C4B-9230-0BED8B5F5B1C}" dt="2023-01-02T14:23:43.391" v="3525"/>
        <pc:sldMkLst>
          <pc:docMk/>
          <pc:sldMk cId="0" sldId="267"/>
        </pc:sldMkLst>
        <pc:spChg chg="add del mod">
          <ac:chgData name="Hải Ngân Đinh" userId="b56d41eb1ff6fed2" providerId="LiveId" clId="{EBC162D1-6CB1-1C4B-9230-0BED8B5F5B1C}" dt="2023-01-02T13:19:26.889" v="569" actId="478"/>
          <ac:spMkLst>
            <pc:docMk/>
            <pc:sldMk cId="0" sldId="267"/>
            <ac:spMk id="3" creationId="{0E6A4B85-DDF7-92E7-0E34-43B08A23B9F6}"/>
          </ac:spMkLst>
        </pc:spChg>
        <pc:spChg chg="add del mod">
          <ac:chgData name="Hải Ngân Đinh" userId="b56d41eb1ff6fed2" providerId="LiveId" clId="{EBC162D1-6CB1-1C4B-9230-0BED8B5F5B1C}" dt="2023-01-02T13:19:26.889" v="569" actId="478"/>
          <ac:spMkLst>
            <pc:docMk/>
            <pc:sldMk cId="0" sldId="267"/>
            <ac:spMk id="5" creationId="{F74A537D-148A-AAC6-BCCA-E87AC5A210B5}"/>
          </ac:spMkLst>
        </pc:spChg>
        <pc:spChg chg="add del mod">
          <ac:chgData name="Hải Ngân Đinh" userId="b56d41eb1ff6fed2" providerId="LiveId" clId="{EBC162D1-6CB1-1C4B-9230-0BED8B5F5B1C}" dt="2023-01-02T13:19:26.889" v="569" actId="478"/>
          <ac:spMkLst>
            <pc:docMk/>
            <pc:sldMk cId="0" sldId="267"/>
            <ac:spMk id="7" creationId="{8E0AB444-681A-D12D-C68A-A34D1167A833}"/>
          </ac:spMkLst>
        </pc:spChg>
        <pc:spChg chg="add del mod">
          <ac:chgData name="Hải Ngân Đinh" userId="b56d41eb1ff6fed2" providerId="LiveId" clId="{EBC162D1-6CB1-1C4B-9230-0BED8B5F5B1C}" dt="2023-01-02T13:19:26.889" v="569" actId="478"/>
          <ac:spMkLst>
            <pc:docMk/>
            <pc:sldMk cId="0" sldId="267"/>
            <ac:spMk id="9" creationId="{3A039ECC-A051-0B36-CBAC-EBCEB3635893}"/>
          </ac:spMkLst>
        </pc:spChg>
        <pc:spChg chg="add del mod">
          <ac:chgData name="Hải Ngân Đinh" userId="b56d41eb1ff6fed2" providerId="LiveId" clId="{EBC162D1-6CB1-1C4B-9230-0BED8B5F5B1C}" dt="2023-01-02T13:19:26.889" v="569" actId="478"/>
          <ac:spMkLst>
            <pc:docMk/>
            <pc:sldMk cId="0" sldId="267"/>
            <ac:spMk id="11" creationId="{6471B42D-0923-9632-76A7-D527E78D9DCE}"/>
          </ac:spMkLst>
        </pc:spChg>
        <pc:spChg chg="add del mod">
          <ac:chgData name="Hải Ngân Đinh" userId="b56d41eb1ff6fed2" providerId="LiveId" clId="{EBC162D1-6CB1-1C4B-9230-0BED8B5F5B1C}" dt="2023-01-02T13:19:26.889" v="569" actId="478"/>
          <ac:spMkLst>
            <pc:docMk/>
            <pc:sldMk cId="0" sldId="267"/>
            <ac:spMk id="13" creationId="{141E9B4D-1A1F-DD33-BC8D-E74C43EF22CA}"/>
          </ac:spMkLst>
        </pc:spChg>
        <pc:spChg chg="add del mod">
          <ac:chgData name="Hải Ngân Đinh" userId="b56d41eb1ff6fed2" providerId="LiveId" clId="{EBC162D1-6CB1-1C4B-9230-0BED8B5F5B1C}" dt="2023-01-02T13:19:26.889" v="569" actId="478"/>
          <ac:spMkLst>
            <pc:docMk/>
            <pc:sldMk cId="0" sldId="267"/>
            <ac:spMk id="15" creationId="{B90E18FF-412F-31E8-03D1-36A0D137B5E7}"/>
          </ac:spMkLst>
        </pc:spChg>
        <pc:spChg chg="add del mod">
          <ac:chgData name="Hải Ngân Đinh" userId="b56d41eb1ff6fed2" providerId="LiveId" clId="{EBC162D1-6CB1-1C4B-9230-0BED8B5F5B1C}" dt="2023-01-02T13:19:26.889" v="569" actId="478"/>
          <ac:spMkLst>
            <pc:docMk/>
            <pc:sldMk cId="0" sldId="267"/>
            <ac:spMk id="17" creationId="{96CE4E4C-CE09-0646-9912-4D8A9F2A5705}"/>
          </ac:spMkLst>
        </pc:spChg>
        <pc:spChg chg="add del mod">
          <ac:chgData name="Hải Ngân Đinh" userId="b56d41eb1ff6fed2" providerId="LiveId" clId="{EBC162D1-6CB1-1C4B-9230-0BED8B5F5B1C}" dt="2023-01-02T13:19:26.889" v="569" actId="478"/>
          <ac:spMkLst>
            <pc:docMk/>
            <pc:sldMk cId="0" sldId="267"/>
            <ac:spMk id="19" creationId="{FAEB5535-10CE-F007-A4A5-91B50706DA19}"/>
          </ac:spMkLst>
        </pc:spChg>
        <pc:spChg chg="add del mod">
          <ac:chgData name="Hải Ngân Đinh" userId="b56d41eb1ff6fed2" providerId="LiveId" clId="{EBC162D1-6CB1-1C4B-9230-0BED8B5F5B1C}" dt="2023-01-02T13:19:26.889" v="569" actId="478"/>
          <ac:spMkLst>
            <pc:docMk/>
            <pc:sldMk cId="0" sldId="267"/>
            <ac:spMk id="21" creationId="{A59332C9-682A-9B8D-AC8C-D609A21A2A32}"/>
          </ac:spMkLst>
        </pc:spChg>
        <pc:spChg chg="add del mod">
          <ac:chgData name="Hải Ngân Đinh" userId="b56d41eb1ff6fed2" providerId="LiveId" clId="{EBC162D1-6CB1-1C4B-9230-0BED8B5F5B1C}" dt="2023-01-02T13:19:26.889" v="569" actId="478"/>
          <ac:spMkLst>
            <pc:docMk/>
            <pc:sldMk cId="0" sldId="267"/>
            <ac:spMk id="23" creationId="{B8E38041-18E4-605E-F5AA-B3D820450BAB}"/>
          </ac:spMkLst>
        </pc:spChg>
        <pc:spChg chg="add del mod">
          <ac:chgData name="Hải Ngân Đinh" userId="b56d41eb1ff6fed2" providerId="LiveId" clId="{EBC162D1-6CB1-1C4B-9230-0BED8B5F5B1C}" dt="2023-01-02T13:19:26.889" v="569" actId="478"/>
          <ac:spMkLst>
            <pc:docMk/>
            <pc:sldMk cId="0" sldId="267"/>
            <ac:spMk id="25" creationId="{C01D6E78-C4A9-8A59-2D5A-ECDD9B817CFC}"/>
          </ac:spMkLst>
        </pc:spChg>
        <pc:spChg chg="add del mod">
          <ac:chgData name="Hải Ngân Đinh" userId="b56d41eb1ff6fed2" providerId="LiveId" clId="{EBC162D1-6CB1-1C4B-9230-0BED8B5F5B1C}" dt="2023-01-02T13:19:26.889" v="569" actId="478"/>
          <ac:spMkLst>
            <pc:docMk/>
            <pc:sldMk cId="0" sldId="267"/>
            <ac:spMk id="27" creationId="{AC4C7A65-5CA2-2B82-AEFD-92311412A7DB}"/>
          </ac:spMkLst>
        </pc:spChg>
        <pc:spChg chg="add mod">
          <ac:chgData name="Hải Ngân Đinh" userId="b56d41eb1ff6fed2" providerId="LiveId" clId="{EBC162D1-6CB1-1C4B-9230-0BED8B5F5B1C}" dt="2023-01-02T13:23:03.648" v="655" actId="1036"/>
          <ac:spMkLst>
            <pc:docMk/>
            <pc:sldMk cId="0" sldId="267"/>
            <ac:spMk id="28" creationId="{1A91D7D5-7296-3954-F618-5AECF857C52C}"/>
          </ac:spMkLst>
        </pc:spChg>
        <pc:spChg chg="add mod">
          <ac:chgData name="Hải Ngân Đinh" userId="b56d41eb1ff6fed2" providerId="LiveId" clId="{EBC162D1-6CB1-1C4B-9230-0BED8B5F5B1C}" dt="2023-01-02T13:23:03.648" v="655" actId="1036"/>
          <ac:spMkLst>
            <pc:docMk/>
            <pc:sldMk cId="0" sldId="267"/>
            <ac:spMk id="29" creationId="{72C7F03C-7072-67FE-D06B-F3BEF6CC9DE1}"/>
          </ac:spMkLst>
        </pc:spChg>
        <pc:spChg chg="del">
          <ac:chgData name="Hải Ngân Đinh" userId="b56d41eb1ff6fed2" providerId="LiveId" clId="{EBC162D1-6CB1-1C4B-9230-0BED8B5F5B1C}" dt="2023-01-02T13:19:26.559" v="568" actId="478"/>
          <ac:spMkLst>
            <pc:docMk/>
            <pc:sldMk cId="0" sldId="267"/>
            <ac:spMk id="806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9:26.559" v="568" actId="478"/>
          <ac:spMkLst>
            <pc:docMk/>
            <pc:sldMk cId="0" sldId="267"/>
            <ac:spMk id="807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9:26.559" v="568" actId="478"/>
          <ac:spMkLst>
            <pc:docMk/>
            <pc:sldMk cId="0" sldId="267"/>
            <ac:spMk id="808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9:26.559" v="568" actId="478"/>
          <ac:spMkLst>
            <pc:docMk/>
            <pc:sldMk cId="0" sldId="267"/>
            <ac:spMk id="809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9:26.559" v="568" actId="478"/>
          <ac:spMkLst>
            <pc:docMk/>
            <pc:sldMk cId="0" sldId="267"/>
            <ac:spMk id="810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9:26.559" v="568" actId="478"/>
          <ac:spMkLst>
            <pc:docMk/>
            <pc:sldMk cId="0" sldId="267"/>
            <ac:spMk id="81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9:26.559" v="568" actId="478"/>
          <ac:spMkLst>
            <pc:docMk/>
            <pc:sldMk cId="0" sldId="267"/>
            <ac:spMk id="81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9:26.559" v="568" actId="478"/>
          <ac:spMkLst>
            <pc:docMk/>
            <pc:sldMk cId="0" sldId="267"/>
            <ac:spMk id="813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9:26.559" v="568" actId="478"/>
          <ac:spMkLst>
            <pc:docMk/>
            <pc:sldMk cId="0" sldId="267"/>
            <ac:spMk id="814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9:26.559" v="568" actId="478"/>
          <ac:spMkLst>
            <pc:docMk/>
            <pc:sldMk cId="0" sldId="267"/>
            <ac:spMk id="815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9:26.559" v="568" actId="478"/>
          <ac:spMkLst>
            <pc:docMk/>
            <pc:sldMk cId="0" sldId="267"/>
            <ac:spMk id="816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9:26.559" v="568" actId="478"/>
          <ac:spMkLst>
            <pc:docMk/>
            <pc:sldMk cId="0" sldId="267"/>
            <ac:spMk id="817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19:26.559" v="568" actId="478"/>
          <ac:spMkLst>
            <pc:docMk/>
            <pc:sldMk cId="0" sldId="267"/>
            <ac:spMk id="818" creationId="{00000000-0000-0000-0000-000000000000}"/>
          </ac:spMkLst>
        </pc:spChg>
        <pc:picChg chg="add mod">
          <ac:chgData name="Hải Ngân Đinh" userId="b56d41eb1ff6fed2" providerId="LiveId" clId="{EBC162D1-6CB1-1C4B-9230-0BED8B5F5B1C}" dt="2023-01-02T13:23:03.648" v="655" actId="1036"/>
          <ac:picMkLst>
            <pc:docMk/>
            <pc:sldMk cId="0" sldId="267"/>
            <ac:picMk id="32" creationId="{690294DB-D854-2427-2BD5-48496E1CC331}"/>
          </ac:picMkLst>
        </pc:picChg>
        <pc:picChg chg="add mod">
          <ac:chgData name="Hải Ngân Đinh" userId="b56d41eb1ff6fed2" providerId="LiveId" clId="{EBC162D1-6CB1-1C4B-9230-0BED8B5F5B1C}" dt="2023-01-02T13:23:03.648" v="655" actId="1036"/>
          <ac:picMkLst>
            <pc:docMk/>
            <pc:sldMk cId="0" sldId="267"/>
            <ac:picMk id="33" creationId="{C3B90481-6B6D-7A21-484E-0320967D7C34}"/>
          </ac:picMkLst>
        </pc:picChg>
        <pc:picChg chg="add mod">
          <ac:chgData name="Hải Ngân Đinh" userId="b56d41eb1ff6fed2" providerId="LiveId" clId="{EBC162D1-6CB1-1C4B-9230-0BED8B5F5B1C}" dt="2023-01-02T13:23:03.648" v="655" actId="1036"/>
          <ac:picMkLst>
            <pc:docMk/>
            <pc:sldMk cId="0" sldId="267"/>
            <ac:picMk id="34" creationId="{C5216D31-8C1E-3165-6A9A-B6BA416D50F6}"/>
          </ac:picMkLst>
        </pc:picChg>
        <pc:picChg chg="add mod">
          <ac:chgData name="Hải Ngân Đinh" userId="b56d41eb1ff6fed2" providerId="LiveId" clId="{EBC162D1-6CB1-1C4B-9230-0BED8B5F5B1C}" dt="2023-01-02T13:23:03.648" v="655" actId="1036"/>
          <ac:picMkLst>
            <pc:docMk/>
            <pc:sldMk cId="0" sldId="267"/>
            <ac:picMk id="35" creationId="{74C7B1A0-EAC7-136C-43CC-32F823227A96}"/>
          </ac:picMkLst>
        </pc:picChg>
        <pc:picChg chg="add mod">
          <ac:chgData name="Hải Ngân Đinh" userId="b56d41eb1ff6fed2" providerId="LiveId" clId="{EBC162D1-6CB1-1C4B-9230-0BED8B5F5B1C}" dt="2023-01-02T13:23:03.648" v="655" actId="1036"/>
          <ac:picMkLst>
            <pc:docMk/>
            <pc:sldMk cId="0" sldId="267"/>
            <ac:picMk id="36" creationId="{5515BFE0-DBF9-3D77-67C0-89EAEC7B9C4B}"/>
          </ac:picMkLst>
        </pc:picChg>
        <pc:cxnChg chg="add mod">
          <ac:chgData name="Hải Ngân Đinh" userId="b56d41eb1ff6fed2" providerId="LiveId" clId="{EBC162D1-6CB1-1C4B-9230-0BED8B5F5B1C}" dt="2023-01-02T13:23:03.648" v="655" actId="1036"/>
          <ac:cxnSpMkLst>
            <pc:docMk/>
            <pc:sldMk cId="0" sldId="267"/>
            <ac:cxnSpMk id="31" creationId="{9BA61799-560B-A545-992B-20122C442CBB}"/>
          </ac:cxnSpMkLst>
        </pc:cxnChg>
      </pc:sldChg>
      <pc:sldChg chg="addSp delSp modSp mod ord modTransition modAnim">
        <pc:chgData name="Hải Ngân Đinh" userId="b56d41eb1ff6fed2" providerId="LiveId" clId="{EBC162D1-6CB1-1C4B-9230-0BED8B5F5B1C}" dt="2023-01-02T14:24:27.527" v="3539"/>
        <pc:sldMkLst>
          <pc:docMk/>
          <pc:sldMk cId="0" sldId="268"/>
        </pc:sldMkLst>
        <pc:spChg chg="add del mod">
          <ac:chgData name="Hải Ngân Đinh" userId="b56d41eb1ff6fed2" providerId="LiveId" clId="{EBC162D1-6CB1-1C4B-9230-0BED8B5F5B1C}" dt="2023-01-02T13:24:33.876" v="666" actId="478"/>
          <ac:spMkLst>
            <pc:docMk/>
            <pc:sldMk cId="0" sldId="268"/>
            <ac:spMk id="3" creationId="{BCA0EC99-D6B3-81AE-72E1-CBFA60E4AA01}"/>
          </ac:spMkLst>
        </pc:spChg>
        <pc:spChg chg="add mod">
          <ac:chgData name="Hải Ngân Đinh" userId="b56d41eb1ff6fed2" providerId="LiveId" clId="{EBC162D1-6CB1-1C4B-9230-0BED8B5F5B1C}" dt="2023-01-02T13:31:17.410" v="913" actId="1036"/>
          <ac:spMkLst>
            <pc:docMk/>
            <pc:sldMk cId="0" sldId="268"/>
            <ac:spMk id="4" creationId="{E5FFF1D9-8066-CE1C-9540-8781FD603194}"/>
          </ac:spMkLst>
        </pc:spChg>
        <pc:spChg chg="add mod">
          <ac:chgData name="Hải Ngân Đinh" userId="b56d41eb1ff6fed2" providerId="LiveId" clId="{EBC162D1-6CB1-1C4B-9230-0BED8B5F5B1C}" dt="2023-01-02T13:31:17.410" v="913" actId="1036"/>
          <ac:spMkLst>
            <pc:docMk/>
            <pc:sldMk cId="0" sldId="268"/>
            <ac:spMk id="6" creationId="{6ED00684-F7AD-4A7A-70F9-5370C820B0D4}"/>
          </ac:spMkLst>
        </pc:spChg>
        <pc:spChg chg="add mod">
          <ac:chgData name="Hải Ngân Đinh" userId="b56d41eb1ff6fed2" providerId="LiveId" clId="{EBC162D1-6CB1-1C4B-9230-0BED8B5F5B1C}" dt="2023-01-02T13:31:17.410" v="913" actId="1036"/>
          <ac:spMkLst>
            <pc:docMk/>
            <pc:sldMk cId="0" sldId="268"/>
            <ac:spMk id="7" creationId="{747167E7-75AD-F731-4171-229B23150069}"/>
          </ac:spMkLst>
        </pc:spChg>
        <pc:spChg chg="add mod">
          <ac:chgData name="Hải Ngân Đinh" userId="b56d41eb1ff6fed2" providerId="LiveId" clId="{EBC162D1-6CB1-1C4B-9230-0BED8B5F5B1C}" dt="2023-01-02T13:31:17.410" v="913" actId="1036"/>
          <ac:spMkLst>
            <pc:docMk/>
            <pc:sldMk cId="0" sldId="268"/>
            <ac:spMk id="8" creationId="{0EB42D33-E09B-558F-44E4-565B5AC56416}"/>
          </ac:spMkLst>
        </pc:spChg>
        <pc:spChg chg="add mod">
          <ac:chgData name="Hải Ngân Đinh" userId="b56d41eb1ff6fed2" providerId="LiveId" clId="{EBC162D1-6CB1-1C4B-9230-0BED8B5F5B1C}" dt="2023-01-02T13:31:17.410" v="913" actId="1036"/>
          <ac:spMkLst>
            <pc:docMk/>
            <pc:sldMk cId="0" sldId="268"/>
            <ac:spMk id="16" creationId="{5418E403-6B09-EB0B-6C4A-FAB377EECE7C}"/>
          </ac:spMkLst>
        </pc:spChg>
        <pc:spChg chg="add mod">
          <ac:chgData name="Hải Ngân Đinh" userId="b56d41eb1ff6fed2" providerId="LiveId" clId="{EBC162D1-6CB1-1C4B-9230-0BED8B5F5B1C}" dt="2023-01-02T13:31:17.410" v="913" actId="1036"/>
          <ac:spMkLst>
            <pc:docMk/>
            <pc:sldMk cId="0" sldId="268"/>
            <ac:spMk id="17" creationId="{8110D681-966D-CDDB-9FF0-72BBD85EB9BE}"/>
          </ac:spMkLst>
        </pc:spChg>
        <pc:spChg chg="add mod">
          <ac:chgData name="Hải Ngân Đinh" userId="b56d41eb1ff6fed2" providerId="LiveId" clId="{EBC162D1-6CB1-1C4B-9230-0BED8B5F5B1C}" dt="2023-01-02T13:31:17.410" v="913" actId="1036"/>
          <ac:spMkLst>
            <pc:docMk/>
            <pc:sldMk cId="0" sldId="268"/>
            <ac:spMk id="18" creationId="{CEBFE2D4-E2AE-BE96-551F-BA087778D34C}"/>
          </ac:spMkLst>
        </pc:spChg>
        <pc:spChg chg="del">
          <ac:chgData name="Hải Ngân Đinh" userId="b56d41eb1ff6fed2" providerId="LiveId" clId="{EBC162D1-6CB1-1C4B-9230-0BED8B5F5B1C}" dt="2023-01-02T13:24:33.549" v="665" actId="478"/>
          <ac:spMkLst>
            <pc:docMk/>
            <pc:sldMk cId="0" sldId="268"/>
            <ac:spMk id="823" creationId="{00000000-0000-0000-0000-000000000000}"/>
          </ac:spMkLst>
        </pc:spChg>
        <pc:picChg chg="add del mod">
          <ac:chgData name="Hải Ngân Đinh" userId="b56d41eb1ff6fed2" providerId="LiveId" clId="{EBC162D1-6CB1-1C4B-9230-0BED8B5F5B1C}" dt="2023-01-02T13:28:32.641" v="815"/>
          <ac:picMkLst>
            <pc:docMk/>
            <pc:sldMk cId="0" sldId="268"/>
            <ac:picMk id="13" creationId="{3EBDAD48-2843-3DE7-E3EF-8CDEBCB65764}"/>
          </ac:picMkLst>
        </pc:picChg>
        <pc:picChg chg="add del mod modCrop">
          <ac:chgData name="Hải Ngân Đinh" userId="b56d41eb1ff6fed2" providerId="LiveId" clId="{EBC162D1-6CB1-1C4B-9230-0BED8B5F5B1C}" dt="2023-01-02T13:30:08.949" v="845" actId="478"/>
          <ac:picMkLst>
            <pc:docMk/>
            <pc:sldMk cId="0" sldId="268"/>
            <ac:picMk id="15" creationId="{844F3D12-2B86-E723-EF14-D3A259735F9F}"/>
          </ac:picMkLst>
        </pc:picChg>
        <pc:cxnChg chg="add mod">
          <ac:chgData name="Hải Ngân Đinh" userId="b56d41eb1ff6fed2" providerId="LiveId" clId="{EBC162D1-6CB1-1C4B-9230-0BED8B5F5B1C}" dt="2023-01-02T13:31:17.410" v="913" actId="1036"/>
          <ac:cxnSpMkLst>
            <pc:docMk/>
            <pc:sldMk cId="0" sldId="268"/>
            <ac:cxnSpMk id="10" creationId="{2EC8D3E8-0EDA-2241-5A8F-0F5BA4B0F33D}"/>
          </ac:cxnSpMkLst>
        </pc:cxnChg>
        <pc:cxnChg chg="add mod">
          <ac:chgData name="Hải Ngân Đinh" userId="b56d41eb1ff6fed2" providerId="LiveId" clId="{EBC162D1-6CB1-1C4B-9230-0BED8B5F5B1C}" dt="2023-01-02T13:31:17.410" v="913" actId="1036"/>
          <ac:cxnSpMkLst>
            <pc:docMk/>
            <pc:sldMk cId="0" sldId="268"/>
            <ac:cxnSpMk id="12" creationId="{9C39D8DE-5F5C-03BB-F43A-CCABF385A43A}"/>
          </ac:cxnSpMkLst>
        </pc:cxnChg>
        <pc:cxnChg chg="add mod">
          <ac:chgData name="Hải Ngân Đinh" userId="b56d41eb1ff6fed2" providerId="LiveId" clId="{EBC162D1-6CB1-1C4B-9230-0BED8B5F5B1C}" dt="2023-01-02T13:31:17.410" v="913" actId="1036"/>
          <ac:cxnSpMkLst>
            <pc:docMk/>
            <pc:sldMk cId="0" sldId="268"/>
            <ac:cxnSpMk id="20" creationId="{8BCD3415-87F5-968D-611D-47EA15671B2B}"/>
          </ac:cxnSpMkLst>
        </pc:cxnChg>
        <pc:cxnChg chg="add mod">
          <ac:chgData name="Hải Ngân Đinh" userId="b56d41eb1ff6fed2" providerId="LiveId" clId="{EBC162D1-6CB1-1C4B-9230-0BED8B5F5B1C}" dt="2023-01-02T13:31:17.410" v="913" actId="1036"/>
          <ac:cxnSpMkLst>
            <pc:docMk/>
            <pc:sldMk cId="0" sldId="268"/>
            <ac:cxnSpMk id="22" creationId="{9A77590B-AE09-F931-59E4-DD2D72F3245D}"/>
          </ac:cxnSpMkLst>
        </pc:cxnChg>
        <pc:cxnChg chg="add mod">
          <ac:chgData name="Hải Ngân Đinh" userId="b56d41eb1ff6fed2" providerId="LiveId" clId="{EBC162D1-6CB1-1C4B-9230-0BED8B5F5B1C}" dt="2023-01-02T13:31:17.410" v="913" actId="1036"/>
          <ac:cxnSpMkLst>
            <pc:docMk/>
            <pc:sldMk cId="0" sldId="268"/>
            <ac:cxnSpMk id="24" creationId="{5C3741B1-B1AE-1C50-2976-DDF1CA3D11DD}"/>
          </ac:cxnSpMkLst>
        </pc:cxnChg>
      </pc:sldChg>
      <pc:sldChg chg="addSp delSp modSp mod ord modTransition modAnim">
        <pc:chgData name="Hải Ngân Đinh" userId="b56d41eb1ff6fed2" providerId="LiveId" clId="{EBC162D1-6CB1-1C4B-9230-0BED8B5F5B1C}" dt="2023-01-02T14:20:45.046" v="3484"/>
        <pc:sldMkLst>
          <pc:docMk/>
          <pc:sldMk cId="0" sldId="269"/>
        </pc:sldMkLst>
        <pc:spChg chg="add del mod">
          <ac:chgData name="Hải Ngân Đinh" userId="b56d41eb1ff6fed2" providerId="LiveId" clId="{EBC162D1-6CB1-1C4B-9230-0BED8B5F5B1C}" dt="2023-01-02T13:46:01.355" v="1573" actId="478"/>
          <ac:spMkLst>
            <pc:docMk/>
            <pc:sldMk cId="0" sldId="269"/>
            <ac:spMk id="3" creationId="{5205461A-0FC9-4FAC-7AA8-B334B39109AB}"/>
          </ac:spMkLst>
        </pc:spChg>
        <pc:spChg chg="add mod">
          <ac:chgData name="Hải Ngân Đinh" userId="b56d41eb1ff6fed2" providerId="LiveId" clId="{EBC162D1-6CB1-1C4B-9230-0BED8B5F5B1C}" dt="2023-01-02T13:47:50.076" v="1905" actId="1076"/>
          <ac:spMkLst>
            <pc:docMk/>
            <pc:sldMk cId="0" sldId="269"/>
            <ac:spMk id="4" creationId="{B42AEC2A-C3F8-A887-E865-E9B23041F5BF}"/>
          </ac:spMkLst>
        </pc:spChg>
        <pc:spChg chg="mod">
          <ac:chgData name="Hải Ngân Đinh" userId="b56d41eb1ff6fed2" providerId="LiveId" clId="{EBC162D1-6CB1-1C4B-9230-0BED8B5F5B1C}" dt="2023-01-02T13:47:46.526" v="1904" actId="14100"/>
          <ac:spMkLst>
            <pc:docMk/>
            <pc:sldMk cId="0" sldId="269"/>
            <ac:spMk id="6" creationId="{945C7A9E-067B-4F75-65FC-3651ADB50AC9}"/>
          </ac:spMkLst>
        </pc:spChg>
        <pc:spChg chg="mod">
          <ac:chgData name="Hải Ngân Đinh" userId="b56d41eb1ff6fed2" providerId="LiveId" clId="{EBC162D1-6CB1-1C4B-9230-0BED8B5F5B1C}" dt="2023-01-02T13:47:43.209" v="1903" actId="1076"/>
          <ac:spMkLst>
            <pc:docMk/>
            <pc:sldMk cId="0" sldId="269"/>
            <ac:spMk id="7" creationId="{5D829771-C778-8DF7-E0F4-7C806C7D8AED}"/>
          </ac:spMkLst>
        </pc:spChg>
        <pc:spChg chg="del">
          <ac:chgData name="Hải Ngân Đinh" userId="b56d41eb1ff6fed2" providerId="LiveId" clId="{EBC162D1-6CB1-1C4B-9230-0BED8B5F5B1C}" dt="2023-01-02T13:46:01.039" v="1572" actId="478"/>
          <ac:spMkLst>
            <pc:docMk/>
            <pc:sldMk cId="0" sldId="269"/>
            <ac:spMk id="828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46:01.039" v="1572" actId="478"/>
          <ac:spMkLst>
            <pc:docMk/>
            <pc:sldMk cId="0" sldId="269"/>
            <ac:spMk id="829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46:01.039" v="1572" actId="478"/>
          <ac:spMkLst>
            <pc:docMk/>
            <pc:sldMk cId="0" sldId="269"/>
            <ac:spMk id="830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46:01.039" v="1572" actId="478"/>
          <ac:spMkLst>
            <pc:docMk/>
            <pc:sldMk cId="0" sldId="269"/>
            <ac:spMk id="83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46:01.039" v="1572" actId="478"/>
          <ac:spMkLst>
            <pc:docMk/>
            <pc:sldMk cId="0" sldId="269"/>
            <ac:spMk id="83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46:01.039" v="1572" actId="478"/>
          <ac:spMkLst>
            <pc:docMk/>
            <pc:sldMk cId="0" sldId="269"/>
            <ac:spMk id="833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46:01.039" v="1572" actId="478"/>
          <ac:spMkLst>
            <pc:docMk/>
            <pc:sldMk cId="0" sldId="269"/>
            <ac:spMk id="834" creationId="{00000000-0000-0000-0000-000000000000}"/>
          </ac:spMkLst>
        </pc:spChg>
        <pc:grpChg chg="add mod">
          <ac:chgData name="Hải Ngân Đinh" userId="b56d41eb1ff6fed2" providerId="LiveId" clId="{EBC162D1-6CB1-1C4B-9230-0BED8B5F5B1C}" dt="2023-01-02T13:47:53.910" v="1906" actId="1076"/>
          <ac:grpSpMkLst>
            <pc:docMk/>
            <pc:sldMk cId="0" sldId="269"/>
            <ac:grpSpMk id="5" creationId="{58A88B74-31E6-6CBF-8A01-7F6C609F218C}"/>
          </ac:grpSpMkLst>
        </pc:grpChg>
        <pc:picChg chg="del">
          <ac:chgData name="Hải Ngân Đinh" userId="b56d41eb1ff6fed2" providerId="LiveId" clId="{EBC162D1-6CB1-1C4B-9230-0BED8B5F5B1C}" dt="2023-01-02T13:46:01.039" v="1572" actId="478"/>
          <ac:picMkLst>
            <pc:docMk/>
            <pc:sldMk cId="0" sldId="269"/>
            <ac:picMk id="835" creationId="{00000000-0000-0000-0000-000000000000}"/>
          </ac:picMkLst>
        </pc:picChg>
      </pc:sldChg>
      <pc:sldChg chg="del">
        <pc:chgData name="Hải Ngân Đinh" userId="b56d41eb1ff6fed2" providerId="LiveId" clId="{EBC162D1-6CB1-1C4B-9230-0BED8B5F5B1C}" dt="2023-01-02T13:58:14.367" v="2334" actId="2696"/>
        <pc:sldMkLst>
          <pc:docMk/>
          <pc:sldMk cId="0" sldId="270"/>
        </pc:sldMkLst>
      </pc:sldChg>
      <pc:sldChg chg="addSp delSp modSp mod ord modTransition modAnim">
        <pc:chgData name="Hải Ngân Đinh" userId="b56d41eb1ff6fed2" providerId="LiveId" clId="{EBC162D1-6CB1-1C4B-9230-0BED8B5F5B1C}" dt="2023-01-02T14:27:09.591" v="3585"/>
        <pc:sldMkLst>
          <pc:docMk/>
          <pc:sldMk cId="0" sldId="271"/>
        </pc:sldMkLst>
        <pc:spChg chg="add del mod">
          <ac:chgData name="Hải Ngân Đinh" userId="b56d41eb1ff6fed2" providerId="LiveId" clId="{EBC162D1-6CB1-1C4B-9230-0BED8B5F5B1C}" dt="2023-01-02T13:52:14.231" v="1984" actId="478"/>
          <ac:spMkLst>
            <pc:docMk/>
            <pc:sldMk cId="0" sldId="271"/>
            <ac:spMk id="3" creationId="{E32A400A-8294-FBF9-77EF-72EEC7EF1AAB}"/>
          </ac:spMkLst>
        </pc:spChg>
        <pc:spChg chg="add mod">
          <ac:chgData name="Hải Ngân Đinh" userId="b56d41eb1ff6fed2" providerId="LiveId" clId="{EBC162D1-6CB1-1C4B-9230-0BED8B5F5B1C}" dt="2023-01-02T13:57:38.395" v="2331" actId="1036"/>
          <ac:spMkLst>
            <pc:docMk/>
            <pc:sldMk cId="0" sldId="271"/>
            <ac:spMk id="4" creationId="{E3536A62-37C0-68C5-04EB-7A244C92D005}"/>
          </ac:spMkLst>
        </pc:spChg>
        <pc:spChg chg="add mod">
          <ac:chgData name="Hải Ngân Đinh" userId="b56d41eb1ff6fed2" providerId="LiveId" clId="{EBC162D1-6CB1-1C4B-9230-0BED8B5F5B1C}" dt="2023-01-02T13:57:38.395" v="2331" actId="1036"/>
          <ac:spMkLst>
            <pc:docMk/>
            <pc:sldMk cId="0" sldId="271"/>
            <ac:spMk id="5" creationId="{E093F1C6-2C23-4935-DC62-80CF12A55ABE}"/>
          </ac:spMkLst>
        </pc:spChg>
        <pc:spChg chg="add mod">
          <ac:chgData name="Hải Ngân Đinh" userId="b56d41eb1ff6fed2" providerId="LiveId" clId="{EBC162D1-6CB1-1C4B-9230-0BED8B5F5B1C}" dt="2023-01-02T13:57:38.395" v="2331" actId="1036"/>
          <ac:spMkLst>
            <pc:docMk/>
            <pc:sldMk cId="0" sldId="271"/>
            <ac:spMk id="6" creationId="{ABA98ED6-F23E-44B6-A23A-2451202196A6}"/>
          </ac:spMkLst>
        </pc:spChg>
        <pc:spChg chg="add mod">
          <ac:chgData name="Hải Ngân Đinh" userId="b56d41eb1ff6fed2" providerId="LiveId" clId="{EBC162D1-6CB1-1C4B-9230-0BED8B5F5B1C}" dt="2023-01-02T13:57:38.395" v="2331" actId="1036"/>
          <ac:spMkLst>
            <pc:docMk/>
            <pc:sldMk cId="0" sldId="271"/>
            <ac:spMk id="7" creationId="{06FCC076-65D2-C0C3-88E9-EE71437AF6BE}"/>
          </ac:spMkLst>
        </pc:spChg>
        <pc:spChg chg="add mod">
          <ac:chgData name="Hải Ngân Đinh" userId="b56d41eb1ff6fed2" providerId="LiveId" clId="{EBC162D1-6CB1-1C4B-9230-0BED8B5F5B1C}" dt="2023-01-02T13:57:38.395" v="2331" actId="1036"/>
          <ac:spMkLst>
            <pc:docMk/>
            <pc:sldMk cId="0" sldId="271"/>
            <ac:spMk id="8" creationId="{E7CC9AF7-75B2-DBC1-F5C4-1918D8C4149E}"/>
          </ac:spMkLst>
        </pc:spChg>
        <pc:spChg chg="add mod">
          <ac:chgData name="Hải Ngân Đinh" userId="b56d41eb1ff6fed2" providerId="LiveId" clId="{EBC162D1-6CB1-1C4B-9230-0BED8B5F5B1C}" dt="2023-01-02T13:57:38.395" v="2331" actId="1036"/>
          <ac:spMkLst>
            <pc:docMk/>
            <pc:sldMk cId="0" sldId="271"/>
            <ac:spMk id="9" creationId="{2DBE369E-EC03-2181-A1A2-2A05A38674AD}"/>
          </ac:spMkLst>
        </pc:spChg>
        <pc:spChg chg="add mod">
          <ac:chgData name="Hải Ngân Đinh" userId="b56d41eb1ff6fed2" providerId="LiveId" clId="{EBC162D1-6CB1-1C4B-9230-0BED8B5F5B1C}" dt="2023-01-02T13:57:38.395" v="2331" actId="1036"/>
          <ac:spMkLst>
            <pc:docMk/>
            <pc:sldMk cId="0" sldId="271"/>
            <ac:spMk id="18" creationId="{7A825A67-7B5D-C015-2EFB-3808CD8C5C82}"/>
          </ac:spMkLst>
        </pc:spChg>
        <pc:spChg chg="add mod">
          <ac:chgData name="Hải Ngân Đinh" userId="b56d41eb1ff6fed2" providerId="LiveId" clId="{EBC162D1-6CB1-1C4B-9230-0BED8B5F5B1C}" dt="2023-01-02T13:57:38.395" v="2331" actId="1036"/>
          <ac:spMkLst>
            <pc:docMk/>
            <pc:sldMk cId="0" sldId="271"/>
            <ac:spMk id="20" creationId="{168C53AA-2644-2E1E-A270-70C1B6DD8723}"/>
          </ac:spMkLst>
        </pc:spChg>
        <pc:spChg chg="add mod">
          <ac:chgData name="Hải Ngân Đinh" userId="b56d41eb1ff6fed2" providerId="LiveId" clId="{EBC162D1-6CB1-1C4B-9230-0BED8B5F5B1C}" dt="2023-01-02T13:57:38.395" v="2331" actId="1036"/>
          <ac:spMkLst>
            <pc:docMk/>
            <pc:sldMk cId="0" sldId="271"/>
            <ac:spMk id="21" creationId="{8B1B4171-581B-D2B1-910B-E7AE8E4DCCD4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45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46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47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48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49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50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5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5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53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54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55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56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57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58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59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60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6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63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65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68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2:13.854" v="1983" actId="478"/>
          <ac:spMkLst>
            <pc:docMk/>
            <pc:sldMk cId="0" sldId="271"/>
            <ac:spMk id="869" creationId="{00000000-0000-0000-0000-000000000000}"/>
          </ac:spMkLst>
        </pc:spChg>
        <pc:cxnChg chg="add mod">
          <ac:chgData name="Hải Ngân Đinh" userId="b56d41eb1ff6fed2" providerId="LiveId" clId="{EBC162D1-6CB1-1C4B-9230-0BED8B5F5B1C}" dt="2023-01-02T13:57:38.395" v="2331" actId="1036"/>
          <ac:cxnSpMkLst>
            <pc:docMk/>
            <pc:sldMk cId="0" sldId="271"/>
            <ac:cxnSpMk id="11" creationId="{A35DFB90-70E4-9F13-C56C-AC8DB5E6C769}"/>
          </ac:cxnSpMkLst>
        </pc:cxnChg>
        <pc:cxnChg chg="add mod">
          <ac:chgData name="Hải Ngân Đinh" userId="b56d41eb1ff6fed2" providerId="LiveId" clId="{EBC162D1-6CB1-1C4B-9230-0BED8B5F5B1C}" dt="2023-01-02T13:57:38.395" v="2331" actId="1036"/>
          <ac:cxnSpMkLst>
            <pc:docMk/>
            <pc:sldMk cId="0" sldId="271"/>
            <ac:cxnSpMk id="13" creationId="{4F21D126-5C4E-1C76-FF4C-1DF7EC521F04}"/>
          </ac:cxnSpMkLst>
        </pc:cxnChg>
        <pc:cxnChg chg="add mod">
          <ac:chgData name="Hải Ngân Đinh" userId="b56d41eb1ff6fed2" providerId="LiveId" clId="{EBC162D1-6CB1-1C4B-9230-0BED8B5F5B1C}" dt="2023-01-02T13:57:38.395" v="2331" actId="1036"/>
          <ac:cxnSpMkLst>
            <pc:docMk/>
            <pc:sldMk cId="0" sldId="271"/>
            <ac:cxnSpMk id="15" creationId="{53CED35A-9C13-6237-DE13-890A266173D2}"/>
          </ac:cxnSpMkLst>
        </pc:cxnChg>
        <pc:cxnChg chg="add mod">
          <ac:chgData name="Hải Ngân Đinh" userId="b56d41eb1ff6fed2" providerId="LiveId" clId="{EBC162D1-6CB1-1C4B-9230-0BED8B5F5B1C}" dt="2023-01-02T13:57:38.395" v="2331" actId="1036"/>
          <ac:cxnSpMkLst>
            <pc:docMk/>
            <pc:sldMk cId="0" sldId="271"/>
            <ac:cxnSpMk id="17" creationId="{C123BDAE-5C2A-DF0C-17B9-3058331B88EF}"/>
          </ac:cxnSpMkLst>
        </pc:cxnChg>
        <pc:cxnChg chg="del mod">
          <ac:chgData name="Hải Ngân Đinh" userId="b56d41eb1ff6fed2" providerId="LiveId" clId="{EBC162D1-6CB1-1C4B-9230-0BED8B5F5B1C}" dt="2023-01-02T13:52:13.854" v="1983" actId="478"/>
          <ac:cxnSpMkLst>
            <pc:docMk/>
            <pc:sldMk cId="0" sldId="271"/>
            <ac:cxnSpMk id="862" creationId="{00000000-0000-0000-0000-000000000000}"/>
          </ac:cxnSpMkLst>
        </pc:cxnChg>
        <pc:cxnChg chg="del mod">
          <ac:chgData name="Hải Ngân Đinh" userId="b56d41eb1ff6fed2" providerId="LiveId" clId="{EBC162D1-6CB1-1C4B-9230-0BED8B5F5B1C}" dt="2023-01-02T13:52:13.854" v="1983" actId="478"/>
          <ac:cxnSpMkLst>
            <pc:docMk/>
            <pc:sldMk cId="0" sldId="271"/>
            <ac:cxnSpMk id="864" creationId="{00000000-0000-0000-0000-000000000000}"/>
          </ac:cxnSpMkLst>
        </pc:cxnChg>
        <pc:cxnChg chg="del mod">
          <ac:chgData name="Hải Ngân Đinh" userId="b56d41eb1ff6fed2" providerId="LiveId" clId="{EBC162D1-6CB1-1C4B-9230-0BED8B5F5B1C}" dt="2023-01-02T13:52:13.854" v="1983" actId="478"/>
          <ac:cxnSpMkLst>
            <pc:docMk/>
            <pc:sldMk cId="0" sldId="271"/>
            <ac:cxnSpMk id="866" creationId="{00000000-0000-0000-0000-000000000000}"/>
          </ac:cxnSpMkLst>
        </pc:cxnChg>
        <pc:cxnChg chg="del mod">
          <ac:chgData name="Hải Ngân Đinh" userId="b56d41eb1ff6fed2" providerId="LiveId" clId="{EBC162D1-6CB1-1C4B-9230-0BED8B5F5B1C}" dt="2023-01-02T13:52:13.854" v="1983" actId="478"/>
          <ac:cxnSpMkLst>
            <pc:docMk/>
            <pc:sldMk cId="0" sldId="271"/>
            <ac:cxnSpMk id="867" creationId="{00000000-0000-0000-0000-000000000000}"/>
          </ac:cxnSpMkLst>
        </pc:cxnChg>
      </pc:sldChg>
      <pc:sldChg chg="addSp delSp modSp mod ord modTransition modAnim">
        <pc:chgData name="Hải Ngân Đinh" userId="b56d41eb1ff6fed2" providerId="LiveId" clId="{EBC162D1-6CB1-1C4B-9230-0BED8B5F5B1C}" dt="2023-01-02T14:25:22.793" v="3554"/>
        <pc:sldMkLst>
          <pc:docMk/>
          <pc:sldMk cId="0" sldId="272"/>
        </pc:sldMkLst>
        <pc:spChg chg="add del mod">
          <ac:chgData name="Hải Ngân Đinh" userId="b56d41eb1ff6fed2" providerId="LiveId" clId="{EBC162D1-6CB1-1C4B-9230-0BED8B5F5B1C}" dt="2023-01-02T13:40:02.978" v="1432" actId="478"/>
          <ac:spMkLst>
            <pc:docMk/>
            <pc:sldMk cId="0" sldId="272"/>
            <ac:spMk id="3" creationId="{C31CCEDA-81C7-45B1-09A7-D4928CCCA55B}"/>
          </ac:spMkLst>
        </pc:spChg>
        <pc:spChg chg="add del mod">
          <ac:chgData name="Hải Ngân Đinh" userId="b56d41eb1ff6fed2" providerId="LiveId" clId="{EBC162D1-6CB1-1C4B-9230-0BED8B5F5B1C}" dt="2023-01-02T13:40:02.978" v="1432" actId="478"/>
          <ac:spMkLst>
            <pc:docMk/>
            <pc:sldMk cId="0" sldId="272"/>
            <ac:spMk id="5" creationId="{15F912E6-04D0-E87C-7199-0FF560BCDAB1}"/>
          </ac:spMkLst>
        </pc:spChg>
        <pc:spChg chg="add mod">
          <ac:chgData name="Hải Ngân Đinh" userId="b56d41eb1ff6fed2" providerId="LiveId" clId="{EBC162D1-6CB1-1C4B-9230-0BED8B5F5B1C}" dt="2023-01-02T13:42:49.426" v="1494" actId="1076"/>
          <ac:spMkLst>
            <pc:docMk/>
            <pc:sldMk cId="0" sldId="272"/>
            <ac:spMk id="6" creationId="{5965F7CA-5535-C750-AFBF-AFB9DE76765E}"/>
          </ac:spMkLst>
        </pc:spChg>
        <pc:spChg chg="del">
          <ac:chgData name="Hải Ngân Đinh" userId="b56d41eb1ff6fed2" providerId="LiveId" clId="{EBC162D1-6CB1-1C4B-9230-0BED8B5F5B1C}" dt="2023-01-02T13:40:02.690" v="1431" actId="478"/>
          <ac:spMkLst>
            <pc:docMk/>
            <pc:sldMk cId="0" sldId="272"/>
            <ac:spMk id="874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40:02.690" v="1431" actId="478"/>
          <ac:spMkLst>
            <pc:docMk/>
            <pc:sldMk cId="0" sldId="272"/>
            <ac:spMk id="875" creationId="{00000000-0000-0000-0000-000000000000}"/>
          </ac:spMkLst>
        </pc:spChg>
        <pc:picChg chg="add mod">
          <ac:chgData name="Hải Ngân Đinh" userId="b56d41eb1ff6fed2" providerId="LiveId" clId="{EBC162D1-6CB1-1C4B-9230-0BED8B5F5B1C}" dt="2023-01-02T13:42:58.577" v="1497" actId="1076"/>
          <ac:picMkLst>
            <pc:docMk/>
            <pc:sldMk cId="0" sldId="272"/>
            <ac:picMk id="7" creationId="{0E3B590D-35FE-6FC6-D573-0AFBDA7AD924}"/>
          </ac:picMkLst>
        </pc:picChg>
        <pc:picChg chg="add mod">
          <ac:chgData name="Hải Ngân Đinh" userId="b56d41eb1ff6fed2" providerId="LiveId" clId="{EBC162D1-6CB1-1C4B-9230-0BED8B5F5B1C}" dt="2023-01-02T13:42:59.672" v="1498" actId="1076"/>
          <ac:picMkLst>
            <pc:docMk/>
            <pc:sldMk cId="0" sldId="272"/>
            <ac:picMk id="8" creationId="{8F816886-F9A3-164A-24D9-5F4716DCC3A4}"/>
          </ac:picMkLst>
        </pc:picChg>
        <pc:picChg chg="add mod">
          <ac:chgData name="Hải Ngân Đinh" userId="b56d41eb1ff6fed2" providerId="LiveId" clId="{EBC162D1-6CB1-1C4B-9230-0BED8B5F5B1C}" dt="2023-01-02T13:43:07.133" v="1501" actId="14100"/>
          <ac:picMkLst>
            <pc:docMk/>
            <pc:sldMk cId="0" sldId="272"/>
            <ac:picMk id="9" creationId="{FFCF71B2-3381-764D-47C1-1D596B73624C}"/>
          </ac:picMkLst>
        </pc:picChg>
        <pc:picChg chg="add mod">
          <ac:chgData name="Hải Ngân Đinh" userId="b56d41eb1ff6fed2" providerId="LiveId" clId="{EBC162D1-6CB1-1C4B-9230-0BED8B5F5B1C}" dt="2023-01-02T13:43:08.791" v="1502" actId="1076"/>
          <ac:picMkLst>
            <pc:docMk/>
            <pc:sldMk cId="0" sldId="272"/>
            <ac:picMk id="10" creationId="{763FD002-E03B-CEFC-15EB-F57AEDB1DB8F}"/>
          </ac:picMkLst>
        </pc:picChg>
        <pc:picChg chg="add del mod">
          <ac:chgData name="Hải Ngân Đinh" userId="b56d41eb1ff6fed2" providerId="LiveId" clId="{EBC162D1-6CB1-1C4B-9230-0BED8B5F5B1C}" dt="2023-01-02T13:42:45.702" v="1493" actId="478"/>
          <ac:picMkLst>
            <pc:docMk/>
            <pc:sldMk cId="0" sldId="272"/>
            <ac:picMk id="11" creationId="{723426AA-BEF6-6487-A800-F9D95CC22B63}"/>
          </ac:picMkLst>
        </pc:picChg>
      </pc:sldChg>
      <pc:sldChg chg="addSp delSp modSp mod ord modTransition delAnim modAnim">
        <pc:chgData name="Hải Ngân Đinh" userId="b56d41eb1ff6fed2" providerId="LiveId" clId="{EBC162D1-6CB1-1C4B-9230-0BED8B5F5B1C}" dt="2023-01-02T14:28:46.039" v="3605"/>
        <pc:sldMkLst>
          <pc:docMk/>
          <pc:sldMk cId="0" sldId="273"/>
        </pc:sldMkLst>
        <pc:spChg chg="add del mod">
          <ac:chgData name="Hải Ngân Đinh" userId="b56d41eb1ff6fed2" providerId="LiveId" clId="{EBC162D1-6CB1-1C4B-9230-0BED8B5F5B1C}" dt="2023-01-02T14:09:13.048" v="2928" actId="478"/>
          <ac:spMkLst>
            <pc:docMk/>
            <pc:sldMk cId="0" sldId="273"/>
            <ac:spMk id="3" creationId="{11F235CA-AE7D-19DB-F4C6-5EB7357699BD}"/>
          </ac:spMkLst>
        </pc:spChg>
        <pc:spChg chg="add del mod">
          <ac:chgData name="Hải Ngân Đinh" userId="b56d41eb1ff6fed2" providerId="LiveId" clId="{EBC162D1-6CB1-1C4B-9230-0BED8B5F5B1C}" dt="2023-01-02T14:09:34.468" v="2942" actId="478"/>
          <ac:spMkLst>
            <pc:docMk/>
            <pc:sldMk cId="0" sldId="273"/>
            <ac:spMk id="4" creationId="{94A3771D-3C82-709F-68A4-0D673568D1AE}"/>
          </ac:spMkLst>
        </pc:spChg>
        <pc:spChg chg="add mod">
          <ac:chgData name="Hải Ngân Đinh" userId="b56d41eb1ff6fed2" providerId="LiveId" clId="{EBC162D1-6CB1-1C4B-9230-0BED8B5F5B1C}" dt="2023-01-02T14:09:59.645" v="2963" actId="1076"/>
          <ac:spMkLst>
            <pc:docMk/>
            <pc:sldMk cId="0" sldId="273"/>
            <ac:spMk id="5" creationId="{D0ED82AD-AA66-1CEA-277E-1C6CA762680F}"/>
          </ac:spMkLst>
        </pc:spChg>
        <pc:spChg chg="add mod">
          <ac:chgData name="Hải Ngân Đinh" userId="b56d41eb1ff6fed2" providerId="LiveId" clId="{EBC162D1-6CB1-1C4B-9230-0BED8B5F5B1C}" dt="2023-01-02T14:13:27.248" v="3150" actId="1038"/>
          <ac:spMkLst>
            <pc:docMk/>
            <pc:sldMk cId="0" sldId="273"/>
            <ac:spMk id="6" creationId="{7EAA3B54-92C9-E169-7C93-4B96793DE3A8}"/>
          </ac:spMkLst>
        </pc:spChg>
        <pc:spChg chg="add mod">
          <ac:chgData name="Hải Ngân Đinh" userId="b56d41eb1ff6fed2" providerId="LiveId" clId="{EBC162D1-6CB1-1C4B-9230-0BED8B5F5B1C}" dt="2023-01-02T14:13:27.248" v="3150" actId="1038"/>
          <ac:spMkLst>
            <pc:docMk/>
            <pc:sldMk cId="0" sldId="273"/>
            <ac:spMk id="7" creationId="{B6B45F2A-774B-2693-EED6-CE554A836C42}"/>
          </ac:spMkLst>
        </pc:spChg>
        <pc:spChg chg="add mod">
          <ac:chgData name="Hải Ngân Đinh" userId="b56d41eb1ff6fed2" providerId="LiveId" clId="{EBC162D1-6CB1-1C4B-9230-0BED8B5F5B1C}" dt="2023-01-02T14:13:27.248" v="3150" actId="1038"/>
          <ac:spMkLst>
            <pc:docMk/>
            <pc:sldMk cId="0" sldId="273"/>
            <ac:spMk id="8" creationId="{B2DBD379-2D14-25BC-BDA3-221FE5748E2A}"/>
          </ac:spMkLst>
        </pc:spChg>
        <pc:spChg chg="add mod">
          <ac:chgData name="Hải Ngân Đinh" userId="b56d41eb1ff6fed2" providerId="LiveId" clId="{EBC162D1-6CB1-1C4B-9230-0BED8B5F5B1C}" dt="2023-01-02T14:13:27.248" v="3150" actId="1038"/>
          <ac:spMkLst>
            <pc:docMk/>
            <pc:sldMk cId="0" sldId="273"/>
            <ac:spMk id="9" creationId="{8F0CE3D2-AA45-D0CD-8652-00A4D9A49468}"/>
          </ac:spMkLst>
        </pc:spChg>
        <pc:spChg chg="add mod">
          <ac:chgData name="Hải Ngân Đinh" userId="b56d41eb1ff6fed2" providerId="LiveId" clId="{EBC162D1-6CB1-1C4B-9230-0BED8B5F5B1C}" dt="2023-01-02T14:13:36.215" v="3176" actId="1037"/>
          <ac:spMkLst>
            <pc:docMk/>
            <pc:sldMk cId="0" sldId="273"/>
            <ac:spMk id="15" creationId="{EFD16D94-4A4B-EA86-C468-8FAC9E23023E}"/>
          </ac:spMkLst>
        </pc:spChg>
        <pc:spChg chg="add mod">
          <ac:chgData name="Hải Ngân Đinh" userId="b56d41eb1ff6fed2" providerId="LiveId" clId="{EBC162D1-6CB1-1C4B-9230-0BED8B5F5B1C}" dt="2023-01-02T14:13:36.215" v="3176" actId="1037"/>
          <ac:spMkLst>
            <pc:docMk/>
            <pc:sldMk cId="0" sldId="273"/>
            <ac:spMk id="16" creationId="{B0F1F892-9C96-56F4-0AF8-37903C692D05}"/>
          </ac:spMkLst>
        </pc:spChg>
        <pc:spChg chg="add mod">
          <ac:chgData name="Hải Ngân Đinh" userId="b56d41eb1ff6fed2" providerId="LiveId" clId="{EBC162D1-6CB1-1C4B-9230-0BED8B5F5B1C}" dt="2023-01-02T14:13:36.215" v="3176" actId="1037"/>
          <ac:spMkLst>
            <pc:docMk/>
            <pc:sldMk cId="0" sldId="273"/>
            <ac:spMk id="17" creationId="{F7D9B75A-A2C8-8B36-1149-A365656E4C3C}"/>
          </ac:spMkLst>
        </pc:spChg>
        <pc:spChg chg="add mod">
          <ac:chgData name="Hải Ngân Đinh" userId="b56d41eb1ff6fed2" providerId="LiveId" clId="{EBC162D1-6CB1-1C4B-9230-0BED8B5F5B1C}" dt="2023-01-02T14:13:36.215" v="3176" actId="1037"/>
          <ac:spMkLst>
            <pc:docMk/>
            <pc:sldMk cId="0" sldId="273"/>
            <ac:spMk id="18" creationId="{95C385DD-E2C4-18BA-0EEE-1E5996E8D17A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80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8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83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84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85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86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87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88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89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90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9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9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93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94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95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96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09:12.614" v="2927" actId="478"/>
          <ac:spMkLst>
            <pc:docMk/>
            <pc:sldMk cId="0" sldId="273"/>
            <ac:spMk id="897" creationId="{00000000-0000-0000-0000-000000000000}"/>
          </ac:spMkLst>
        </pc:spChg>
        <pc:graphicFrameChg chg="del modGraphic">
          <ac:chgData name="Hải Ngân Đinh" userId="b56d41eb1ff6fed2" providerId="LiveId" clId="{EBC162D1-6CB1-1C4B-9230-0BED8B5F5B1C}" dt="2023-01-02T14:09:12.614" v="2927" actId="478"/>
          <ac:graphicFrameMkLst>
            <pc:docMk/>
            <pc:sldMk cId="0" sldId="273"/>
            <ac:graphicFrameMk id="881" creationId="{00000000-0000-0000-0000-000000000000}"/>
          </ac:graphicFrameMkLst>
        </pc:graphicFrameChg>
        <pc:cxnChg chg="add mod">
          <ac:chgData name="Hải Ngân Đinh" userId="b56d41eb1ff6fed2" providerId="LiveId" clId="{EBC162D1-6CB1-1C4B-9230-0BED8B5F5B1C}" dt="2023-01-02T14:13:27.248" v="3150" actId="1038"/>
          <ac:cxnSpMkLst>
            <pc:docMk/>
            <pc:sldMk cId="0" sldId="273"/>
            <ac:cxnSpMk id="11" creationId="{B796264A-FE32-4E46-6936-CE87FB8B3071}"/>
          </ac:cxnSpMkLst>
        </pc:cxnChg>
        <pc:cxnChg chg="add mod">
          <ac:chgData name="Hải Ngân Đinh" userId="b56d41eb1ff6fed2" providerId="LiveId" clId="{EBC162D1-6CB1-1C4B-9230-0BED8B5F5B1C}" dt="2023-01-02T14:13:27.248" v="3150" actId="1038"/>
          <ac:cxnSpMkLst>
            <pc:docMk/>
            <pc:sldMk cId="0" sldId="273"/>
            <ac:cxnSpMk id="13" creationId="{83DE9034-9781-6674-553B-7F281B40D0B1}"/>
          </ac:cxnSpMkLst>
        </pc:cxnChg>
        <pc:cxnChg chg="add mod">
          <ac:chgData name="Hải Ngân Đinh" userId="b56d41eb1ff6fed2" providerId="LiveId" clId="{EBC162D1-6CB1-1C4B-9230-0BED8B5F5B1C}" dt="2023-01-02T14:13:36.215" v="3176" actId="1037"/>
          <ac:cxnSpMkLst>
            <pc:docMk/>
            <pc:sldMk cId="0" sldId="273"/>
            <ac:cxnSpMk id="20" creationId="{38817CB4-2649-12F1-2C4A-61A5453C0E55}"/>
          </ac:cxnSpMkLst>
        </pc:cxnChg>
        <pc:cxnChg chg="add mod">
          <ac:chgData name="Hải Ngân Đinh" userId="b56d41eb1ff6fed2" providerId="LiveId" clId="{EBC162D1-6CB1-1C4B-9230-0BED8B5F5B1C}" dt="2023-01-02T14:13:36.215" v="3176" actId="1037"/>
          <ac:cxnSpMkLst>
            <pc:docMk/>
            <pc:sldMk cId="0" sldId="273"/>
            <ac:cxnSpMk id="22" creationId="{2FF64843-B728-BAFA-F2FA-2DFC5A391918}"/>
          </ac:cxnSpMkLst>
        </pc:cxnChg>
      </pc:sldChg>
      <pc:sldChg chg="del">
        <pc:chgData name="Hải Ngân Đinh" userId="b56d41eb1ff6fed2" providerId="LiveId" clId="{EBC162D1-6CB1-1C4B-9230-0BED8B5F5B1C}" dt="2023-01-02T14:20:19.124" v="3435" actId="2696"/>
        <pc:sldMkLst>
          <pc:docMk/>
          <pc:sldMk cId="0" sldId="274"/>
        </pc:sldMkLst>
      </pc:sldChg>
      <pc:sldChg chg="addSp delSp modSp mod ord modTransition modAnim">
        <pc:chgData name="Hải Ngân Đinh" userId="b56d41eb1ff6fed2" providerId="LiveId" clId="{EBC162D1-6CB1-1C4B-9230-0BED8B5F5B1C}" dt="2023-01-02T14:24:52.624" v="3547"/>
        <pc:sldMkLst>
          <pc:docMk/>
          <pc:sldMk cId="0" sldId="275"/>
        </pc:sldMkLst>
        <pc:spChg chg="add del mod">
          <ac:chgData name="Hải Ngân Đinh" userId="b56d41eb1ff6fed2" providerId="LiveId" clId="{EBC162D1-6CB1-1C4B-9230-0BED8B5F5B1C}" dt="2023-01-02T13:23:46.336" v="659" actId="478"/>
          <ac:spMkLst>
            <pc:docMk/>
            <pc:sldMk cId="0" sldId="275"/>
            <ac:spMk id="3" creationId="{F0A86594-053A-DC6D-0405-5C5AAE976DE9}"/>
          </ac:spMkLst>
        </pc:spChg>
        <pc:spChg chg="add del mod">
          <ac:chgData name="Hải Ngân Đinh" userId="b56d41eb1ff6fed2" providerId="LiveId" clId="{EBC162D1-6CB1-1C4B-9230-0BED8B5F5B1C}" dt="2023-01-02T13:23:46.336" v="659" actId="478"/>
          <ac:spMkLst>
            <pc:docMk/>
            <pc:sldMk cId="0" sldId="275"/>
            <ac:spMk id="5" creationId="{AEF675B5-BE5A-8DEF-68EF-CB1C2A04685A}"/>
          </ac:spMkLst>
        </pc:spChg>
        <pc:spChg chg="add del mod">
          <ac:chgData name="Hải Ngân Đinh" userId="b56d41eb1ff6fed2" providerId="LiveId" clId="{EBC162D1-6CB1-1C4B-9230-0BED8B5F5B1C}" dt="2023-01-02T13:23:46.336" v="659" actId="478"/>
          <ac:spMkLst>
            <pc:docMk/>
            <pc:sldMk cId="0" sldId="275"/>
            <ac:spMk id="7" creationId="{0AE4471E-C068-4F89-A340-52C1FDA3F833}"/>
          </ac:spMkLst>
        </pc:spChg>
        <pc:spChg chg="add del mod">
          <ac:chgData name="Hải Ngân Đinh" userId="b56d41eb1ff6fed2" providerId="LiveId" clId="{EBC162D1-6CB1-1C4B-9230-0BED8B5F5B1C}" dt="2023-01-02T13:23:55.221" v="661"/>
          <ac:spMkLst>
            <pc:docMk/>
            <pc:sldMk cId="0" sldId="275"/>
            <ac:spMk id="9" creationId="{F2F942F4-0023-B2CA-E136-615F26DD43B2}"/>
          </ac:spMkLst>
        </pc:spChg>
        <pc:spChg chg="add del mod">
          <ac:chgData name="Hải Ngân Đinh" userId="b56d41eb1ff6fed2" providerId="LiveId" clId="{EBC162D1-6CB1-1C4B-9230-0BED8B5F5B1C}" dt="2023-01-02T13:23:55.221" v="661"/>
          <ac:spMkLst>
            <pc:docMk/>
            <pc:sldMk cId="0" sldId="275"/>
            <ac:spMk id="10" creationId="{E0A4B24F-C433-CC57-C2BC-9303EA2A92D8}"/>
          </ac:spMkLst>
        </pc:spChg>
        <pc:spChg chg="add del mod">
          <ac:chgData name="Hải Ngân Đinh" userId="b56d41eb1ff6fed2" providerId="LiveId" clId="{EBC162D1-6CB1-1C4B-9230-0BED8B5F5B1C}" dt="2023-01-02T13:24:22.592" v="663"/>
          <ac:spMkLst>
            <pc:docMk/>
            <pc:sldMk cId="0" sldId="275"/>
            <ac:spMk id="11" creationId="{DE000263-4549-64FD-66C5-EE1E8FFEEC1C}"/>
          </ac:spMkLst>
        </pc:spChg>
        <pc:spChg chg="add mod">
          <ac:chgData name="Hải Ngân Đinh" userId="b56d41eb1ff6fed2" providerId="LiveId" clId="{EBC162D1-6CB1-1C4B-9230-0BED8B5F5B1C}" dt="2023-01-02T13:36:16.536" v="1138" actId="1037"/>
          <ac:spMkLst>
            <pc:docMk/>
            <pc:sldMk cId="0" sldId="275"/>
            <ac:spMk id="12" creationId="{00B242C6-D0AD-0ED9-AD4E-069CD5A0BE8B}"/>
          </ac:spMkLst>
        </pc:spChg>
        <pc:spChg chg="add mod">
          <ac:chgData name="Hải Ngân Đinh" userId="b56d41eb1ff6fed2" providerId="LiveId" clId="{EBC162D1-6CB1-1C4B-9230-0BED8B5F5B1C}" dt="2023-01-02T13:36:16.536" v="1138" actId="1037"/>
          <ac:spMkLst>
            <pc:docMk/>
            <pc:sldMk cId="0" sldId="275"/>
            <ac:spMk id="13" creationId="{0C6BD9B7-FA16-A717-4ED1-A95AAFAF255E}"/>
          </ac:spMkLst>
        </pc:spChg>
        <pc:spChg chg="add mod">
          <ac:chgData name="Hải Ngân Đinh" userId="b56d41eb1ff6fed2" providerId="LiveId" clId="{EBC162D1-6CB1-1C4B-9230-0BED8B5F5B1C}" dt="2023-01-02T13:36:16.536" v="1138" actId="1037"/>
          <ac:spMkLst>
            <pc:docMk/>
            <pc:sldMk cId="0" sldId="275"/>
            <ac:spMk id="14" creationId="{B1496CD3-1E7C-409C-2021-D03F04267876}"/>
          </ac:spMkLst>
        </pc:spChg>
        <pc:spChg chg="add mod">
          <ac:chgData name="Hải Ngân Đinh" userId="b56d41eb1ff6fed2" providerId="LiveId" clId="{EBC162D1-6CB1-1C4B-9230-0BED8B5F5B1C}" dt="2023-01-02T13:36:16.536" v="1138" actId="1037"/>
          <ac:spMkLst>
            <pc:docMk/>
            <pc:sldMk cId="0" sldId="275"/>
            <ac:spMk id="15" creationId="{07F93030-59E5-5103-EE32-FBB49D0A1423}"/>
          </ac:spMkLst>
        </pc:spChg>
        <pc:spChg chg="add mod">
          <ac:chgData name="Hải Ngân Đinh" userId="b56d41eb1ff6fed2" providerId="LiveId" clId="{EBC162D1-6CB1-1C4B-9230-0BED8B5F5B1C}" dt="2023-01-02T13:36:16.536" v="1138" actId="1037"/>
          <ac:spMkLst>
            <pc:docMk/>
            <pc:sldMk cId="0" sldId="275"/>
            <ac:spMk id="16" creationId="{DDFCBA4C-4A4C-354E-AA01-3B9C0CFC51B6}"/>
          </ac:spMkLst>
        </pc:spChg>
        <pc:spChg chg="add mod">
          <ac:chgData name="Hải Ngân Đinh" userId="b56d41eb1ff6fed2" providerId="LiveId" clId="{EBC162D1-6CB1-1C4B-9230-0BED8B5F5B1C}" dt="2023-01-02T13:36:16.536" v="1138" actId="1037"/>
          <ac:spMkLst>
            <pc:docMk/>
            <pc:sldMk cId="0" sldId="275"/>
            <ac:spMk id="17" creationId="{3F29C86D-AA17-2212-285C-7EE4B295D405}"/>
          </ac:spMkLst>
        </pc:spChg>
        <pc:spChg chg="del">
          <ac:chgData name="Hải Ngân Đinh" userId="b56d41eb1ff6fed2" providerId="LiveId" clId="{EBC162D1-6CB1-1C4B-9230-0BED8B5F5B1C}" dt="2023-01-02T13:23:46.003" v="658" actId="478"/>
          <ac:spMkLst>
            <pc:docMk/>
            <pc:sldMk cId="0" sldId="275"/>
            <ac:spMk id="92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23:46.003" v="658" actId="478"/>
          <ac:spMkLst>
            <pc:docMk/>
            <pc:sldMk cId="0" sldId="275"/>
            <ac:spMk id="92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23:46.003" v="658" actId="478"/>
          <ac:spMkLst>
            <pc:docMk/>
            <pc:sldMk cId="0" sldId="275"/>
            <ac:spMk id="923" creationId="{00000000-0000-0000-0000-000000000000}"/>
          </ac:spMkLst>
        </pc:spChg>
        <pc:picChg chg="add del mod">
          <ac:chgData name="Hải Ngân Đinh" userId="b56d41eb1ff6fed2" providerId="LiveId" clId="{EBC162D1-6CB1-1C4B-9230-0BED8B5F5B1C}" dt="2023-01-02T13:23:55.221" v="661"/>
          <ac:picMkLst>
            <pc:docMk/>
            <pc:sldMk cId="0" sldId="275"/>
            <ac:picMk id="8" creationId="{1A2DE5EB-B41B-1A46-DDB8-CA7B42AC9076}"/>
          </ac:picMkLst>
        </pc:picChg>
        <pc:picChg chg="del">
          <ac:chgData name="Hải Ngân Đinh" userId="b56d41eb1ff6fed2" providerId="LiveId" clId="{EBC162D1-6CB1-1C4B-9230-0BED8B5F5B1C}" dt="2023-01-02T13:23:46.003" v="658" actId="478"/>
          <ac:picMkLst>
            <pc:docMk/>
            <pc:sldMk cId="0" sldId="275"/>
            <ac:picMk id="920" creationId="{00000000-0000-0000-0000-000000000000}"/>
          </ac:picMkLst>
        </pc:picChg>
        <pc:cxnChg chg="add mod">
          <ac:chgData name="Hải Ngân Đinh" userId="b56d41eb1ff6fed2" providerId="LiveId" clId="{EBC162D1-6CB1-1C4B-9230-0BED8B5F5B1C}" dt="2023-01-02T13:36:16.536" v="1138" actId="1037"/>
          <ac:cxnSpMkLst>
            <pc:docMk/>
            <pc:sldMk cId="0" sldId="275"/>
            <ac:cxnSpMk id="19" creationId="{21C41833-7320-776A-A7FA-D38939EA4E76}"/>
          </ac:cxnSpMkLst>
        </pc:cxnChg>
        <pc:cxnChg chg="add mod">
          <ac:chgData name="Hải Ngân Đinh" userId="b56d41eb1ff6fed2" providerId="LiveId" clId="{EBC162D1-6CB1-1C4B-9230-0BED8B5F5B1C}" dt="2023-01-02T13:36:16.536" v="1138" actId="1037"/>
          <ac:cxnSpMkLst>
            <pc:docMk/>
            <pc:sldMk cId="0" sldId="275"/>
            <ac:cxnSpMk id="21" creationId="{26B6B373-34AB-AEE8-D8DE-BEB884BE0129}"/>
          </ac:cxnSpMkLst>
        </pc:cxnChg>
        <pc:cxnChg chg="add mod">
          <ac:chgData name="Hải Ngân Đinh" userId="b56d41eb1ff6fed2" providerId="LiveId" clId="{EBC162D1-6CB1-1C4B-9230-0BED8B5F5B1C}" dt="2023-01-02T13:36:16.536" v="1138" actId="1037"/>
          <ac:cxnSpMkLst>
            <pc:docMk/>
            <pc:sldMk cId="0" sldId="275"/>
            <ac:cxnSpMk id="23" creationId="{B5211CEA-87BB-FBC2-5C60-4486780BDB4E}"/>
          </ac:cxnSpMkLst>
        </pc:cxnChg>
        <pc:cxnChg chg="add mod">
          <ac:chgData name="Hải Ngân Đinh" userId="b56d41eb1ff6fed2" providerId="LiveId" clId="{EBC162D1-6CB1-1C4B-9230-0BED8B5F5B1C}" dt="2023-01-02T13:36:16.536" v="1138" actId="1037"/>
          <ac:cxnSpMkLst>
            <pc:docMk/>
            <pc:sldMk cId="0" sldId="275"/>
            <ac:cxnSpMk id="25" creationId="{92708E64-DCD3-08F8-9476-B657351711D3}"/>
          </ac:cxnSpMkLst>
        </pc:cxnChg>
        <pc:cxnChg chg="add mod">
          <ac:chgData name="Hải Ngân Đinh" userId="b56d41eb1ff6fed2" providerId="LiveId" clId="{EBC162D1-6CB1-1C4B-9230-0BED8B5F5B1C}" dt="2023-01-02T13:36:16.536" v="1138" actId="1037"/>
          <ac:cxnSpMkLst>
            <pc:docMk/>
            <pc:sldMk cId="0" sldId="275"/>
            <ac:cxnSpMk id="28" creationId="{6BC0A6FC-0C5B-3469-F045-44BBED4B2C64}"/>
          </ac:cxnSpMkLst>
        </pc:cxnChg>
      </pc:sldChg>
      <pc:sldChg chg="addSp delSp modSp mod ord modTransition modAnim">
        <pc:chgData name="Hải Ngân Đinh" userId="b56d41eb1ff6fed2" providerId="LiveId" clId="{EBC162D1-6CB1-1C4B-9230-0BED8B5F5B1C}" dt="2023-01-02T14:20:45.046" v="3484"/>
        <pc:sldMkLst>
          <pc:docMk/>
          <pc:sldMk cId="0" sldId="276"/>
        </pc:sldMkLst>
        <pc:spChg chg="add del mod">
          <ac:chgData name="Hải Ngân Đinh" userId="b56d41eb1ff6fed2" providerId="LiveId" clId="{EBC162D1-6CB1-1C4B-9230-0BED8B5F5B1C}" dt="2023-01-02T13:58:18.537" v="2337" actId="478"/>
          <ac:spMkLst>
            <pc:docMk/>
            <pc:sldMk cId="0" sldId="276"/>
            <ac:spMk id="3" creationId="{780D44C3-FEB7-35CE-059D-962D92C3E9D4}"/>
          </ac:spMkLst>
        </pc:spChg>
        <pc:spChg chg="add del mod">
          <ac:chgData name="Hải Ngân Đinh" userId="b56d41eb1ff6fed2" providerId="LiveId" clId="{EBC162D1-6CB1-1C4B-9230-0BED8B5F5B1C}" dt="2023-01-02T13:58:18.537" v="2337" actId="478"/>
          <ac:spMkLst>
            <pc:docMk/>
            <pc:sldMk cId="0" sldId="276"/>
            <ac:spMk id="5" creationId="{D4863EB0-9456-B4F4-4BEB-249D28404C03}"/>
          </ac:spMkLst>
        </pc:spChg>
        <pc:spChg chg="add del mod">
          <ac:chgData name="Hải Ngân Đinh" userId="b56d41eb1ff6fed2" providerId="LiveId" clId="{EBC162D1-6CB1-1C4B-9230-0BED8B5F5B1C}" dt="2023-01-02T13:58:18.537" v="2337" actId="478"/>
          <ac:spMkLst>
            <pc:docMk/>
            <pc:sldMk cId="0" sldId="276"/>
            <ac:spMk id="7" creationId="{86F4CDED-7D16-D8FE-0E58-8AC41C404C58}"/>
          </ac:spMkLst>
        </pc:spChg>
        <pc:spChg chg="add del mod">
          <ac:chgData name="Hải Ngân Đinh" userId="b56d41eb1ff6fed2" providerId="LiveId" clId="{EBC162D1-6CB1-1C4B-9230-0BED8B5F5B1C}" dt="2023-01-02T13:58:18.537" v="2337" actId="478"/>
          <ac:spMkLst>
            <pc:docMk/>
            <pc:sldMk cId="0" sldId="276"/>
            <ac:spMk id="9" creationId="{F689140E-636B-1240-5788-1BF2EA65DFAC}"/>
          </ac:spMkLst>
        </pc:spChg>
        <pc:spChg chg="add del mod">
          <ac:chgData name="Hải Ngân Đinh" userId="b56d41eb1ff6fed2" providerId="LiveId" clId="{EBC162D1-6CB1-1C4B-9230-0BED8B5F5B1C}" dt="2023-01-02T13:58:18.537" v="2337" actId="478"/>
          <ac:spMkLst>
            <pc:docMk/>
            <pc:sldMk cId="0" sldId="276"/>
            <ac:spMk id="11" creationId="{18CB38EF-3E50-AA87-CEF0-15BAFABC3067}"/>
          </ac:spMkLst>
        </pc:spChg>
        <pc:spChg chg="add del mod">
          <ac:chgData name="Hải Ngân Đinh" userId="b56d41eb1ff6fed2" providerId="LiveId" clId="{EBC162D1-6CB1-1C4B-9230-0BED8B5F5B1C}" dt="2023-01-02T13:58:18.537" v="2337" actId="478"/>
          <ac:spMkLst>
            <pc:docMk/>
            <pc:sldMk cId="0" sldId="276"/>
            <ac:spMk id="13" creationId="{895DD7EB-B697-4666-C66D-F2CACC878BB6}"/>
          </ac:spMkLst>
        </pc:spChg>
        <pc:spChg chg="add del mod">
          <ac:chgData name="Hải Ngân Đinh" userId="b56d41eb1ff6fed2" providerId="LiveId" clId="{EBC162D1-6CB1-1C4B-9230-0BED8B5F5B1C}" dt="2023-01-02T13:58:18.537" v="2337" actId="478"/>
          <ac:spMkLst>
            <pc:docMk/>
            <pc:sldMk cId="0" sldId="276"/>
            <ac:spMk id="15" creationId="{B13F5F05-91AD-3E01-7093-6CF3387E790B}"/>
          </ac:spMkLst>
        </pc:spChg>
        <pc:spChg chg="add del">
          <ac:chgData name="Hải Ngân Đinh" userId="b56d41eb1ff6fed2" providerId="LiveId" clId="{EBC162D1-6CB1-1C4B-9230-0BED8B5F5B1C}" dt="2023-01-02T13:58:25.008" v="2339" actId="22"/>
          <ac:spMkLst>
            <pc:docMk/>
            <pc:sldMk cId="0" sldId="276"/>
            <ac:spMk id="17" creationId="{49ACA172-25FC-1B2A-4493-C4E19AA52153}"/>
          </ac:spMkLst>
        </pc:spChg>
        <pc:spChg chg="del">
          <ac:chgData name="Hải Ngân Đinh" userId="b56d41eb1ff6fed2" providerId="LiveId" clId="{EBC162D1-6CB1-1C4B-9230-0BED8B5F5B1C}" dt="2023-01-02T13:58:18.225" v="2336" actId="478"/>
          <ac:spMkLst>
            <pc:docMk/>
            <pc:sldMk cId="0" sldId="276"/>
            <ac:spMk id="928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8:18.225" v="2336" actId="478"/>
          <ac:spMkLst>
            <pc:docMk/>
            <pc:sldMk cId="0" sldId="276"/>
            <ac:spMk id="929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8:18.225" v="2336" actId="478"/>
          <ac:spMkLst>
            <pc:docMk/>
            <pc:sldMk cId="0" sldId="276"/>
            <ac:spMk id="930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8:18.225" v="2336" actId="478"/>
          <ac:spMkLst>
            <pc:docMk/>
            <pc:sldMk cId="0" sldId="276"/>
            <ac:spMk id="93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8:18.225" v="2336" actId="478"/>
          <ac:spMkLst>
            <pc:docMk/>
            <pc:sldMk cId="0" sldId="276"/>
            <ac:spMk id="93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8:18.225" v="2336" actId="478"/>
          <ac:spMkLst>
            <pc:docMk/>
            <pc:sldMk cId="0" sldId="276"/>
            <ac:spMk id="933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3:58:18.225" v="2336" actId="478"/>
          <ac:spMkLst>
            <pc:docMk/>
            <pc:sldMk cId="0" sldId="276"/>
            <ac:spMk id="934" creationId="{00000000-0000-0000-0000-000000000000}"/>
          </ac:spMkLst>
        </pc:spChg>
        <pc:graphicFrameChg chg="add mod modGraphic">
          <ac:chgData name="Hải Ngân Đinh" userId="b56d41eb1ff6fed2" providerId="LiveId" clId="{EBC162D1-6CB1-1C4B-9230-0BED8B5F5B1C}" dt="2023-01-02T14:02:56.967" v="2660" actId="1076"/>
          <ac:graphicFrameMkLst>
            <pc:docMk/>
            <pc:sldMk cId="0" sldId="276"/>
            <ac:graphicFrameMk id="18" creationId="{9E829674-41A4-ED8D-5F5E-E9F0564813B1}"/>
          </ac:graphicFrameMkLst>
        </pc:graphicFrameChg>
      </pc:sldChg>
      <pc:sldChg chg="addSp delSp modSp mod ord modTransition modAnim">
        <pc:chgData name="Hải Ngân Đinh" userId="b56d41eb1ff6fed2" providerId="LiveId" clId="{EBC162D1-6CB1-1C4B-9230-0BED8B5F5B1C}" dt="2023-01-02T14:20:45.046" v="3484"/>
        <pc:sldMkLst>
          <pc:docMk/>
          <pc:sldMk cId="0" sldId="277"/>
        </pc:sldMkLst>
        <pc:spChg chg="add del mod">
          <ac:chgData name="Hải Ngân Đinh" userId="b56d41eb1ff6fed2" providerId="LiveId" clId="{EBC162D1-6CB1-1C4B-9230-0BED8B5F5B1C}" dt="2023-01-02T14:18:29.949" v="3397" actId="478"/>
          <ac:spMkLst>
            <pc:docMk/>
            <pc:sldMk cId="0" sldId="277"/>
            <ac:spMk id="3" creationId="{05AEC637-3A4D-A7C5-538D-96C902A8200F}"/>
          </ac:spMkLst>
        </pc:spChg>
        <pc:spChg chg="mod">
          <ac:chgData name="Hải Ngân Đinh" userId="b56d41eb1ff6fed2" providerId="LiveId" clId="{EBC162D1-6CB1-1C4B-9230-0BED8B5F5B1C}" dt="2023-01-02T14:19:54.280" v="3414"/>
          <ac:spMkLst>
            <pc:docMk/>
            <pc:sldMk cId="0" sldId="277"/>
            <ac:spMk id="6" creationId="{9A020B92-CFB5-2045-48AF-0DED6B8D7D48}"/>
          </ac:spMkLst>
        </pc:spChg>
        <pc:spChg chg="mod">
          <ac:chgData name="Hải Ngân Đinh" userId="b56d41eb1ff6fed2" providerId="LiveId" clId="{EBC162D1-6CB1-1C4B-9230-0BED8B5F5B1C}" dt="2023-01-02T14:19:54.280" v="3414"/>
          <ac:spMkLst>
            <pc:docMk/>
            <pc:sldMk cId="0" sldId="277"/>
            <ac:spMk id="7" creationId="{BA9BA4D8-FE23-1A46-18FB-1E2AB3A5CA9C}"/>
          </ac:spMkLst>
        </pc:spChg>
        <pc:spChg chg="mod">
          <ac:chgData name="Hải Ngân Đinh" userId="b56d41eb1ff6fed2" providerId="LiveId" clId="{EBC162D1-6CB1-1C4B-9230-0BED8B5F5B1C}" dt="2023-01-02T14:19:54.280" v="3414"/>
          <ac:spMkLst>
            <pc:docMk/>
            <pc:sldMk cId="0" sldId="277"/>
            <ac:spMk id="8" creationId="{ACAB3DA2-613D-48C1-05D9-F80097D3564A}"/>
          </ac:spMkLst>
        </pc:spChg>
        <pc:spChg chg="mod">
          <ac:chgData name="Hải Ngân Đinh" userId="b56d41eb1ff6fed2" providerId="LiveId" clId="{EBC162D1-6CB1-1C4B-9230-0BED8B5F5B1C}" dt="2023-01-02T14:19:54.280" v="3414"/>
          <ac:spMkLst>
            <pc:docMk/>
            <pc:sldMk cId="0" sldId="277"/>
            <ac:spMk id="9" creationId="{7B090958-C9D5-199A-2CB8-A18A31185CB6}"/>
          </ac:spMkLst>
        </pc:spChg>
        <pc:spChg chg="mod">
          <ac:chgData name="Hải Ngân Đinh" userId="b56d41eb1ff6fed2" providerId="LiveId" clId="{EBC162D1-6CB1-1C4B-9230-0BED8B5F5B1C}" dt="2023-01-02T14:19:54.280" v="3414"/>
          <ac:spMkLst>
            <pc:docMk/>
            <pc:sldMk cId="0" sldId="277"/>
            <ac:spMk id="10" creationId="{A8CC3D34-F89F-603B-D68A-20242EC920C0}"/>
          </ac:spMkLst>
        </pc:spChg>
        <pc:spChg chg="mod">
          <ac:chgData name="Hải Ngân Đinh" userId="b56d41eb1ff6fed2" providerId="LiveId" clId="{EBC162D1-6CB1-1C4B-9230-0BED8B5F5B1C}" dt="2023-01-02T14:19:54.280" v="3414"/>
          <ac:spMkLst>
            <pc:docMk/>
            <pc:sldMk cId="0" sldId="277"/>
            <ac:spMk id="12" creationId="{42017E7B-F8BF-609D-7A3E-F872E90A3FE7}"/>
          </ac:spMkLst>
        </pc:spChg>
        <pc:spChg chg="mod">
          <ac:chgData name="Hải Ngân Đinh" userId="b56d41eb1ff6fed2" providerId="LiveId" clId="{EBC162D1-6CB1-1C4B-9230-0BED8B5F5B1C}" dt="2023-01-02T14:20:03.281" v="3430" actId="20577"/>
          <ac:spMkLst>
            <pc:docMk/>
            <pc:sldMk cId="0" sldId="277"/>
            <ac:spMk id="13" creationId="{6BB99117-A21E-FC67-1820-DD03AF7DB2DE}"/>
          </ac:spMkLst>
        </pc:spChg>
        <pc:spChg chg="del">
          <ac:chgData name="Hải Ngân Đinh" userId="b56d41eb1ff6fed2" providerId="LiveId" clId="{EBC162D1-6CB1-1C4B-9230-0BED8B5F5B1C}" dt="2023-01-02T14:18:29.601" v="3396" actId="478"/>
          <ac:spMkLst>
            <pc:docMk/>
            <pc:sldMk cId="0" sldId="277"/>
            <ac:spMk id="940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8:29.601" v="3396" actId="478"/>
          <ac:spMkLst>
            <pc:docMk/>
            <pc:sldMk cId="0" sldId="277"/>
            <ac:spMk id="94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8:29.601" v="3396" actId="478"/>
          <ac:spMkLst>
            <pc:docMk/>
            <pc:sldMk cId="0" sldId="277"/>
            <ac:spMk id="94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8:29.601" v="3396" actId="478"/>
          <ac:spMkLst>
            <pc:docMk/>
            <pc:sldMk cId="0" sldId="277"/>
            <ac:spMk id="943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8:29.601" v="3396" actId="478"/>
          <ac:spMkLst>
            <pc:docMk/>
            <pc:sldMk cId="0" sldId="277"/>
            <ac:spMk id="944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8:29.601" v="3396" actId="478"/>
          <ac:spMkLst>
            <pc:docMk/>
            <pc:sldMk cId="0" sldId="277"/>
            <ac:spMk id="945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8:29.601" v="3396" actId="478"/>
          <ac:spMkLst>
            <pc:docMk/>
            <pc:sldMk cId="0" sldId="277"/>
            <ac:spMk id="946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8:29.601" v="3396" actId="478"/>
          <ac:spMkLst>
            <pc:docMk/>
            <pc:sldMk cId="0" sldId="277"/>
            <ac:spMk id="947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8:29.601" v="3396" actId="478"/>
          <ac:spMkLst>
            <pc:docMk/>
            <pc:sldMk cId="0" sldId="277"/>
            <ac:spMk id="948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8:29.601" v="3396" actId="478"/>
          <ac:spMkLst>
            <pc:docMk/>
            <pc:sldMk cId="0" sldId="277"/>
            <ac:spMk id="949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8:29.601" v="3396" actId="478"/>
          <ac:spMkLst>
            <pc:docMk/>
            <pc:sldMk cId="0" sldId="277"/>
            <ac:spMk id="950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8:29.601" v="3396" actId="478"/>
          <ac:spMkLst>
            <pc:docMk/>
            <pc:sldMk cId="0" sldId="277"/>
            <ac:spMk id="95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8:29.601" v="3396" actId="478"/>
          <ac:spMkLst>
            <pc:docMk/>
            <pc:sldMk cId="0" sldId="277"/>
            <ac:spMk id="95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8:29.601" v="3396" actId="478"/>
          <ac:spMkLst>
            <pc:docMk/>
            <pc:sldMk cId="0" sldId="277"/>
            <ac:spMk id="953" creationId="{00000000-0000-0000-0000-000000000000}"/>
          </ac:spMkLst>
        </pc:spChg>
        <pc:grpChg chg="add mod">
          <ac:chgData name="Hải Ngân Đinh" userId="b56d41eb1ff6fed2" providerId="LiveId" clId="{EBC162D1-6CB1-1C4B-9230-0BED8B5F5B1C}" dt="2023-01-02T14:19:54.280" v="3414"/>
          <ac:grpSpMkLst>
            <pc:docMk/>
            <pc:sldMk cId="0" sldId="277"/>
            <ac:grpSpMk id="4" creationId="{060714A4-9086-5942-475E-941AD056DF88}"/>
          </ac:grpSpMkLst>
        </pc:grpChg>
        <pc:grpChg chg="mod">
          <ac:chgData name="Hải Ngân Đinh" userId="b56d41eb1ff6fed2" providerId="LiveId" clId="{EBC162D1-6CB1-1C4B-9230-0BED8B5F5B1C}" dt="2023-01-02T14:19:54.280" v="3414"/>
          <ac:grpSpMkLst>
            <pc:docMk/>
            <pc:sldMk cId="0" sldId="277"/>
            <ac:grpSpMk id="5" creationId="{044D6141-199E-9D20-2DE0-3E50A26FAC6C}"/>
          </ac:grpSpMkLst>
        </pc:grpChg>
        <pc:grpChg chg="add mod">
          <ac:chgData name="Hải Ngân Đinh" userId="b56d41eb1ff6fed2" providerId="LiveId" clId="{EBC162D1-6CB1-1C4B-9230-0BED8B5F5B1C}" dt="2023-01-02T14:19:54.280" v="3414"/>
          <ac:grpSpMkLst>
            <pc:docMk/>
            <pc:sldMk cId="0" sldId="277"/>
            <ac:grpSpMk id="11" creationId="{1880723B-96FB-D291-D21D-2D8F2106A527}"/>
          </ac:grpSpMkLst>
        </pc:grpChg>
        <pc:picChg chg="del">
          <ac:chgData name="Hải Ngân Đinh" userId="b56d41eb1ff6fed2" providerId="LiveId" clId="{EBC162D1-6CB1-1C4B-9230-0BED8B5F5B1C}" dt="2023-01-02T14:18:29.601" v="3396" actId="478"/>
          <ac:picMkLst>
            <pc:docMk/>
            <pc:sldMk cId="0" sldId="277"/>
            <ac:picMk id="939" creationId="{00000000-0000-0000-0000-000000000000}"/>
          </ac:picMkLst>
        </pc:picChg>
      </pc:sldChg>
      <pc:sldChg chg="addSp delSp modSp mod ord modTransition modAnim">
        <pc:chgData name="Hải Ngân Đinh" userId="b56d41eb1ff6fed2" providerId="LiveId" clId="{EBC162D1-6CB1-1C4B-9230-0BED8B5F5B1C}" dt="2023-01-02T14:29:14.292" v="3614"/>
        <pc:sldMkLst>
          <pc:docMk/>
          <pc:sldMk cId="0" sldId="278"/>
        </pc:sldMkLst>
        <pc:spChg chg="add del mod">
          <ac:chgData name="Hải Ngân Đinh" userId="b56d41eb1ff6fed2" providerId="LiveId" clId="{EBC162D1-6CB1-1C4B-9230-0BED8B5F5B1C}" dt="2023-01-02T14:13:42.371" v="3179" actId="478"/>
          <ac:spMkLst>
            <pc:docMk/>
            <pc:sldMk cId="0" sldId="278"/>
            <ac:spMk id="3" creationId="{2C3226AD-832E-FF26-DE9A-71668C36DB29}"/>
          </ac:spMkLst>
        </pc:spChg>
        <pc:spChg chg="add mod">
          <ac:chgData name="Hải Ngân Đinh" userId="b56d41eb1ff6fed2" providerId="LiveId" clId="{EBC162D1-6CB1-1C4B-9230-0BED8B5F5B1C}" dt="2023-01-02T14:13:45.163" v="3180"/>
          <ac:spMkLst>
            <pc:docMk/>
            <pc:sldMk cId="0" sldId="278"/>
            <ac:spMk id="4" creationId="{D394BCB7-AFDB-6BCF-2F7D-219CEF68991B}"/>
          </ac:spMkLst>
        </pc:spChg>
        <pc:spChg chg="add mod">
          <ac:chgData name="Hải Ngân Đinh" userId="b56d41eb1ff6fed2" providerId="LiveId" clId="{EBC162D1-6CB1-1C4B-9230-0BED8B5F5B1C}" dt="2023-01-02T14:13:51.323" v="3184" actId="1076"/>
          <ac:spMkLst>
            <pc:docMk/>
            <pc:sldMk cId="0" sldId="278"/>
            <ac:spMk id="5" creationId="{382357F9-D6B4-0DC4-5FF9-5DD138DAF781}"/>
          </ac:spMkLst>
        </pc:spChg>
        <pc:spChg chg="add mod">
          <ac:chgData name="Hải Ngân Đinh" userId="b56d41eb1ff6fed2" providerId="LiveId" clId="{EBC162D1-6CB1-1C4B-9230-0BED8B5F5B1C}" dt="2023-01-02T14:13:58.594" v="3186" actId="1076"/>
          <ac:spMkLst>
            <pc:docMk/>
            <pc:sldMk cId="0" sldId="278"/>
            <ac:spMk id="6" creationId="{E06CC7FA-6236-C0C7-9E50-478D1AFFE4B0}"/>
          </ac:spMkLst>
        </pc:spChg>
        <pc:spChg chg="add mod">
          <ac:chgData name="Hải Ngân Đinh" userId="b56d41eb1ff6fed2" providerId="LiveId" clId="{EBC162D1-6CB1-1C4B-9230-0BED8B5F5B1C}" dt="2023-01-02T14:15:33.093" v="3276" actId="1076"/>
          <ac:spMkLst>
            <pc:docMk/>
            <pc:sldMk cId="0" sldId="278"/>
            <ac:spMk id="7" creationId="{41B955AB-C9A7-857C-A890-399E0D5D06DC}"/>
          </ac:spMkLst>
        </pc:spChg>
        <pc:spChg chg="add mod">
          <ac:chgData name="Hải Ngân Đinh" userId="b56d41eb1ff6fed2" providerId="LiveId" clId="{EBC162D1-6CB1-1C4B-9230-0BED8B5F5B1C}" dt="2023-01-02T14:15:31.476" v="3275" actId="1076"/>
          <ac:spMkLst>
            <pc:docMk/>
            <pc:sldMk cId="0" sldId="278"/>
            <ac:spMk id="8" creationId="{C08037FD-E3B6-886A-1084-C871FE0F760A}"/>
          </ac:spMkLst>
        </pc:spChg>
        <pc:spChg chg="del">
          <ac:chgData name="Hải Ngân Đinh" userId="b56d41eb1ff6fed2" providerId="LiveId" clId="{EBC162D1-6CB1-1C4B-9230-0BED8B5F5B1C}" dt="2023-01-02T14:13:41.763" v="3178" actId="478"/>
          <ac:spMkLst>
            <pc:docMk/>
            <pc:sldMk cId="0" sldId="278"/>
            <ac:spMk id="958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3:41.763" v="3178" actId="478"/>
          <ac:spMkLst>
            <pc:docMk/>
            <pc:sldMk cId="0" sldId="278"/>
            <ac:spMk id="959" creationId="{00000000-0000-0000-0000-000000000000}"/>
          </ac:spMkLst>
        </pc:spChg>
        <pc:picChg chg="del">
          <ac:chgData name="Hải Ngân Đinh" userId="b56d41eb1ff6fed2" providerId="LiveId" clId="{EBC162D1-6CB1-1C4B-9230-0BED8B5F5B1C}" dt="2023-01-02T14:13:41.763" v="3178" actId="478"/>
          <ac:picMkLst>
            <pc:docMk/>
            <pc:sldMk cId="0" sldId="278"/>
            <ac:picMk id="960" creationId="{00000000-0000-0000-0000-000000000000}"/>
          </ac:picMkLst>
        </pc:picChg>
        <pc:cxnChg chg="add mod">
          <ac:chgData name="Hải Ngân Đinh" userId="b56d41eb1ff6fed2" providerId="LiveId" clId="{EBC162D1-6CB1-1C4B-9230-0BED8B5F5B1C}" dt="2023-01-02T14:15:33.093" v="3276" actId="1076"/>
          <ac:cxnSpMkLst>
            <pc:docMk/>
            <pc:sldMk cId="0" sldId="278"/>
            <ac:cxnSpMk id="10" creationId="{8C407EFF-F5DA-9268-AACC-690BD61B61B3}"/>
          </ac:cxnSpMkLst>
        </pc:cxnChg>
        <pc:cxnChg chg="add mod">
          <ac:chgData name="Hải Ngân Đinh" userId="b56d41eb1ff6fed2" providerId="LiveId" clId="{EBC162D1-6CB1-1C4B-9230-0BED8B5F5B1C}" dt="2023-01-02T14:15:33.093" v="3276" actId="1076"/>
          <ac:cxnSpMkLst>
            <pc:docMk/>
            <pc:sldMk cId="0" sldId="278"/>
            <ac:cxnSpMk id="12" creationId="{3807F9AB-8B6D-E30F-489E-CE8C2ECB80EE}"/>
          </ac:cxnSpMkLst>
        </pc:cxnChg>
      </pc:sldChg>
      <pc:sldChg chg="addSp delSp modSp mod ord modTransition modAnim">
        <pc:chgData name="Hải Ngân Đinh" userId="b56d41eb1ff6fed2" providerId="LiveId" clId="{EBC162D1-6CB1-1C4B-9230-0BED8B5F5B1C}" dt="2023-01-02T14:29:41.236" v="3623"/>
        <pc:sldMkLst>
          <pc:docMk/>
          <pc:sldMk cId="0" sldId="279"/>
        </pc:sldMkLst>
        <pc:spChg chg="add del mod">
          <ac:chgData name="Hải Ngân Đinh" userId="b56d41eb1ff6fed2" providerId="LiveId" clId="{EBC162D1-6CB1-1C4B-9230-0BED8B5F5B1C}" dt="2023-01-02T14:16:25.046" v="3313" actId="478"/>
          <ac:spMkLst>
            <pc:docMk/>
            <pc:sldMk cId="0" sldId="279"/>
            <ac:spMk id="3" creationId="{666B9297-018E-26CF-B488-49F7AD4557CA}"/>
          </ac:spMkLst>
        </pc:spChg>
        <pc:spChg chg="add del mod">
          <ac:chgData name="Hải Ngân Đinh" userId="b56d41eb1ff6fed2" providerId="LiveId" clId="{EBC162D1-6CB1-1C4B-9230-0BED8B5F5B1C}" dt="2023-01-02T14:16:25.046" v="3313" actId="478"/>
          <ac:spMkLst>
            <pc:docMk/>
            <pc:sldMk cId="0" sldId="279"/>
            <ac:spMk id="5" creationId="{C21CD180-54D3-F40D-F5D4-CB910C2C5BD1}"/>
          </ac:spMkLst>
        </pc:spChg>
        <pc:spChg chg="add del mod">
          <ac:chgData name="Hải Ngân Đinh" userId="b56d41eb1ff6fed2" providerId="LiveId" clId="{EBC162D1-6CB1-1C4B-9230-0BED8B5F5B1C}" dt="2023-01-02T14:16:25.046" v="3313" actId="478"/>
          <ac:spMkLst>
            <pc:docMk/>
            <pc:sldMk cId="0" sldId="279"/>
            <ac:spMk id="7" creationId="{B8972F00-D42C-29BD-10D9-555CAE6E6019}"/>
          </ac:spMkLst>
        </pc:spChg>
        <pc:spChg chg="add del mod">
          <ac:chgData name="Hải Ngân Đinh" userId="b56d41eb1ff6fed2" providerId="LiveId" clId="{EBC162D1-6CB1-1C4B-9230-0BED8B5F5B1C}" dt="2023-01-02T14:16:25.046" v="3313" actId="478"/>
          <ac:spMkLst>
            <pc:docMk/>
            <pc:sldMk cId="0" sldId="279"/>
            <ac:spMk id="9" creationId="{E9EF3A59-1359-B6CF-BEB8-CFC12619D362}"/>
          </ac:spMkLst>
        </pc:spChg>
        <pc:spChg chg="add del mod">
          <ac:chgData name="Hải Ngân Đinh" userId="b56d41eb1ff6fed2" providerId="LiveId" clId="{EBC162D1-6CB1-1C4B-9230-0BED8B5F5B1C}" dt="2023-01-02T14:16:25.046" v="3313" actId="478"/>
          <ac:spMkLst>
            <pc:docMk/>
            <pc:sldMk cId="0" sldId="279"/>
            <ac:spMk id="11" creationId="{260EED7E-1B72-91C7-70A8-218F49650ACA}"/>
          </ac:spMkLst>
        </pc:spChg>
        <pc:spChg chg="add del mod">
          <ac:chgData name="Hải Ngân Đinh" userId="b56d41eb1ff6fed2" providerId="LiveId" clId="{EBC162D1-6CB1-1C4B-9230-0BED8B5F5B1C}" dt="2023-01-02T14:16:25.046" v="3313" actId="478"/>
          <ac:spMkLst>
            <pc:docMk/>
            <pc:sldMk cId="0" sldId="279"/>
            <ac:spMk id="13" creationId="{F678AD22-1A24-181B-083C-948CFA075E6D}"/>
          </ac:spMkLst>
        </pc:spChg>
        <pc:spChg chg="add del mod">
          <ac:chgData name="Hải Ngân Đinh" userId="b56d41eb1ff6fed2" providerId="LiveId" clId="{EBC162D1-6CB1-1C4B-9230-0BED8B5F5B1C}" dt="2023-01-02T14:16:25.046" v="3313" actId="478"/>
          <ac:spMkLst>
            <pc:docMk/>
            <pc:sldMk cId="0" sldId="279"/>
            <ac:spMk id="15" creationId="{3DA510BA-74F4-DCF4-F2E0-FA75870458A4}"/>
          </ac:spMkLst>
        </pc:spChg>
        <pc:spChg chg="add del mod">
          <ac:chgData name="Hải Ngân Đinh" userId="b56d41eb1ff6fed2" providerId="LiveId" clId="{EBC162D1-6CB1-1C4B-9230-0BED8B5F5B1C}" dt="2023-01-02T14:16:25.046" v="3313" actId="478"/>
          <ac:spMkLst>
            <pc:docMk/>
            <pc:sldMk cId="0" sldId="279"/>
            <ac:spMk id="17" creationId="{290302A7-9107-3B8E-FA65-2ACB1BBBACCF}"/>
          </ac:spMkLst>
        </pc:spChg>
        <pc:spChg chg="add del mod">
          <ac:chgData name="Hải Ngân Đinh" userId="b56d41eb1ff6fed2" providerId="LiveId" clId="{EBC162D1-6CB1-1C4B-9230-0BED8B5F5B1C}" dt="2023-01-02T14:16:25.046" v="3313" actId="478"/>
          <ac:spMkLst>
            <pc:docMk/>
            <pc:sldMk cId="0" sldId="279"/>
            <ac:spMk id="19" creationId="{D711E189-66C7-B525-A295-40228A992E33}"/>
          </ac:spMkLst>
        </pc:spChg>
        <pc:spChg chg="add mod">
          <ac:chgData name="Hải Ngân Đinh" userId="b56d41eb1ff6fed2" providerId="LiveId" clId="{EBC162D1-6CB1-1C4B-9230-0BED8B5F5B1C}" dt="2023-01-02T14:16:49.741" v="3328" actId="1076"/>
          <ac:spMkLst>
            <pc:docMk/>
            <pc:sldMk cId="0" sldId="279"/>
            <ac:spMk id="20" creationId="{B5EF0D26-EB5E-1910-1A24-34EF1AF26F56}"/>
          </ac:spMkLst>
        </pc:spChg>
        <pc:spChg chg="add mod">
          <ac:chgData name="Hải Ngân Đinh" userId="b56d41eb1ff6fed2" providerId="LiveId" clId="{EBC162D1-6CB1-1C4B-9230-0BED8B5F5B1C}" dt="2023-01-02T14:17:27.890" v="3354" actId="1076"/>
          <ac:spMkLst>
            <pc:docMk/>
            <pc:sldMk cId="0" sldId="279"/>
            <ac:spMk id="22" creationId="{CB406B81-80E8-F213-9607-0A2326E4AB19}"/>
          </ac:spMkLst>
        </pc:spChg>
        <pc:spChg chg="del">
          <ac:chgData name="Hải Ngân Đinh" userId="b56d41eb1ff6fed2" providerId="LiveId" clId="{EBC162D1-6CB1-1C4B-9230-0BED8B5F5B1C}" dt="2023-01-02T14:16:24.731" v="3312" actId="478"/>
          <ac:spMkLst>
            <pc:docMk/>
            <pc:sldMk cId="0" sldId="279"/>
            <ac:spMk id="965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6:24.731" v="3312" actId="478"/>
          <ac:spMkLst>
            <pc:docMk/>
            <pc:sldMk cId="0" sldId="279"/>
            <ac:spMk id="966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6:24.731" v="3312" actId="478"/>
          <ac:spMkLst>
            <pc:docMk/>
            <pc:sldMk cId="0" sldId="279"/>
            <ac:spMk id="967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6:24.731" v="3312" actId="478"/>
          <ac:spMkLst>
            <pc:docMk/>
            <pc:sldMk cId="0" sldId="279"/>
            <ac:spMk id="968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6:24.731" v="3312" actId="478"/>
          <ac:spMkLst>
            <pc:docMk/>
            <pc:sldMk cId="0" sldId="279"/>
            <ac:spMk id="969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6:24.731" v="3312" actId="478"/>
          <ac:spMkLst>
            <pc:docMk/>
            <pc:sldMk cId="0" sldId="279"/>
            <ac:spMk id="970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6:24.731" v="3312" actId="478"/>
          <ac:spMkLst>
            <pc:docMk/>
            <pc:sldMk cId="0" sldId="279"/>
            <ac:spMk id="97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6:24.731" v="3312" actId="478"/>
          <ac:spMkLst>
            <pc:docMk/>
            <pc:sldMk cId="0" sldId="279"/>
            <ac:spMk id="97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16:24.731" v="3312" actId="478"/>
          <ac:spMkLst>
            <pc:docMk/>
            <pc:sldMk cId="0" sldId="279"/>
            <ac:spMk id="973" creationId="{00000000-0000-0000-0000-000000000000}"/>
          </ac:spMkLst>
        </pc:spChg>
        <pc:grpChg chg="del">
          <ac:chgData name="Hải Ngân Đinh" userId="b56d41eb1ff6fed2" providerId="LiveId" clId="{EBC162D1-6CB1-1C4B-9230-0BED8B5F5B1C}" dt="2023-01-02T14:16:24.731" v="3312" actId="478"/>
          <ac:grpSpMkLst>
            <pc:docMk/>
            <pc:sldMk cId="0" sldId="279"/>
            <ac:grpSpMk id="974" creationId="{00000000-0000-0000-0000-000000000000}"/>
          </ac:grpSpMkLst>
        </pc:grpChg>
        <pc:grpChg chg="del">
          <ac:chgData name="Hải Ngân Đinh" userId="b56d41eb1ff6fed2" providerId="LiveId" clId="{EBC162D1-6CB1-1C4B-9230-0BED8B5F5B1C}" dt="2023-01-02T14:16:24.731" v="3312" actId="478"/>
          <ac:grpSpMkLst>
            <pc:docMk/>
            <pc:sldMk cId="0" sldId="279"/>
            <ac:grpSpMk id="982" creationId="{00000000-0000-0000-0000-000000000000}"/>
          </ac:grpSpMkLst>
        </pc:grpChg>
        <pc:grpChg chg="del">
          <ac:chgData name="Hải Ngân Đinh" userId="b56d41eb1ff6fed2" providerId="LiveId" clId="{EBC162D1-6CB1-1C4B-9230-0BED8B5F5B1C}" dt="2023-01-02T14:16:24.731" v="3312" actId="478"/>
          <ac:grpSpMkLst>
            <pc:docMk/>
            <pc:sldMk cId="0" sldId="279"/>
            <ac:grpSpMk id="1000" creationId="{00000000-0000-0000-0000-000000000000}"/>
          </ac:grpSpMkLst>
        </pc:grpChg>
        <pc:grpChg chg="del">
          <ac:chgData name="Hải Ngân Đinh" userId="b56d41eb1ff6fed2" providerId="LiveId" clId="{EBC162D1-6CB1-1C4B-9230-0BED8B5F5B1C}" dt="2023-01-02T14:16:24.731" v="3312" actId="478"/>
          <ac:grpSpMkLst>
            <pc:docMk/>
            <pc:sldMk cId="0" sldId="279"/>
            <ac:grpSpMk id="1008" creationId="{00000000-0000-0000-0000-000000000000}"/>
          </ac:grpSpMkLst>
        </pc:grpChg>
      </pc:sldChg>
      <pc:sldChg chg="addSp delSp modSp mod ord modTransition modAnim">
        <pc:chgData name="Hải Ngân Đinh" userId="b56d41eb1ff6fed2" providerId="LiveId" clId="{EBC162D1-6CB1-1C4B-9230-0BED8B5F5B1C}" dt="2023-01-02T14:20:45.046" v="3484"/>
        <pc:sldMkLst>
          <pc:docMk/>
          <pc:sldMk cId="0" sldId="280"/>
        </pc:sldMkLst>
        <pc:spChg chg="add del mod">
          <ac:chgData name="Hải Ngân Đinh" userId="b56d41eb1ff6fed2" providerId="LiveId" clId="{EBC162D1-6CB1-1C4B-9230-0BED8B5F5B1C}" dt="2023-01-02T14:20:10.831" v="3433" actId="478"/>
          <ac:spMkLst>
            <pc:docMk/>
            <pc:sldMk cId="0" sldId="280"/>
            <ac:spMk id="3" creationId="{7E2D4F41-BAC3-DFCE-92F1-B939E4FA4651}"/>
          </ac:spMkLst>
        </pc:spChg>
        <pc:spChg chg="add del mod">
          <ac:chgData name="Hải Ngân Đinh" userId="b56d41eb1ff6fed2" providerId="LiveId" clId="{EBC162D1-6CB1-1C4B-9230-0BED8B5F5B1C}" dt="2023-01-02T14:20:10.831" v="3433" actId="478"/>
          <ac:spMkLst>
            <pc:docMk/>
            <pc:sldMk cId="0" sldId="280"/>
            <ac:spMk id="5" creationId="{159C54B0-D1CA-15D2-F84C-266FF54670CB}"/>
          </ac:spMkLst>
        </pc:spChg>
        <pc:spChg chg="add mod">
          <ac:chgData name="Hải Ngân Đinh" userId="b56d41eb1ff6fed2" providerId="LiveId" clId="{EBC162D1-6CB1-1C4B-9230-0BED8B5F5B1C}" dt="2023-01-02T14:20:37.856" v="3481" actId="1076"/>
          <ac:spMkLst>
            <pc:docMk/>
            <pc:sldMk cId="0" sldId="280"/>
            <ac:spMk id="6" creationId="{CBC33A37-118D-2945-C957-69A7FC4E3F05}"/>
          </ac:spMkLst>
        </pc:spChg>
        <pc:spChg chg="del">
          <ac:chgData name="Hải Ngân Đinh" userId="b56d41eb1ff6fed2" providerId="LiveId" clId="{EBC162D1-6CB1-1C4B-9230-0BED8B5F5B1C}" dt="2023-01-02T14:20:10.509" v="3432" actId="478"/>
          <ac:spMkLst>
            <pc:docMk/>
            <pc:sldMk cId="0" sldId="280"/>
            <ac:spMk id="1031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20:10.509" v="3432" actId="478"/>
          <ac:spMkLst>
            <pc:docMk/>
            <pc:sldMk cId="0" sldId="280"/>
            <ac:spMk id="1032" creationId="{00000000-0000-0000-0000-000000000000}"/>
          </ac:spMkLst>
        </pc:spChg>
        <pc:spChg chg="del">
          <ac:chgData name="Hải Ngân Đinh" userId="b56d41eb1ff6fed2" providerId="LiveId" clId="{EBC162D1-6CB1-1C4B-9230-0BED8B5F5B1C}" dt="2023-01-02T14:20:10.509" v="3432" actId="478"/>
          <ac:spMkLst>
            <pc:docMk/>
            <pc:sldMk cId="0" sldId="280"/>
            <ac:spMk id="1033" creationId="{00000000-0000-0000-0000-000000000000}"/>
          </ac:spMkLst>
        </pc:spChg>
        <pc:grpChg chg="del">
          <ac:chgData name="Hải Ngân Đinh" userId="b56d41eb1ff6fed2" providerId="LiveId" clId="{EBC162D1-6CB1-1C4B-9230-0BED8B5F5B1C}" dt="2023-01-02T14:20:10.509" v="3432" actId="478"/>
          <ac:grpSpMkLst>
            <pc:docMk/>
            <pc:sldMk cId="0" sldId="280"/>
            <ac:grpSpMk id="1034" creationId="{00000000-0000-0000-0000-000000000000}"/>
          </ac:grpSpMkLst>
        </pc:grpChg>
      </pc:sldChg>
      <pc:sldChg chg="del">
        <pc:chgData name="Hải Ngân Đinh" userId="b56d41eb1ff6fed2" providerId="LiveId" clId="{EBC162D1-6CB1-1C4B-9230-0BED8B5F5B1C}" dt="2023-01-02T14:20:19.124" v="3435" actId="2696"/>
        <pc:sldMkLst>
          <pc:docMk/>
          <pc:sldMk cId="0" sldId="281"/>
        </pc:sldMkLst>
      </pc:sldChg>
      <pc:sldChg chg="del">
        <pc:chgData name="Hải Ngân Đinh" userId="b56d41eb1ff6fed2" providerId="LiveId" clId="{EBC162D1-6CB1-1C4B-9230-0BED8B5F5B1C}" dt="2023-01-02T14:20:19.124" v="3435" actId="2696"/>
        <pc:sldMkLst>
          <pc:docMk/>
          <pc:sldMk cId="0" sldId="282"/>
        </pc:sldMkLst>
      </pc:sldChg>
      <pc:sldChg chg="addSp delSp modSp add del modTransition modAnim">
        <pc:chgData name="Hải Ngân Đinh" userId="b56d41eb1ff6fed2" providerId="LiveId" clId="{EBC162D1-6CB1-1C4B-9230-0BED8B5F5B1C}" dt="2023-01-02T14:25:57.357" v="3563"/>
        <pc:sldMkLst>
          <pc:docMk/>
          <pc:sldMk cId="3838995175" sldId="283"/>
        </pc:sldMkLst>
        <pc:picChg chg="add mod">
          <ac:chgData name="Hải Ngân Đinh" userId="b56d41eb1ff6fed2" providerId="LiveId" clId="{EBC162D1-6CB1-1C4B-9230-0BED8B5F5B1C}" dt="2023-01-02T13:44:33.645" v="1531" actId="1037"/>
          <ac:picMkLst>
            <pc:docMk/>
            <pc:sldMk cId="3838995175" sldId="283"/>
            <ac:picMk id="2" creationId="{0CA78A01-2EA2-7FB9-2719-0DC4DC1A2206}"/>
          </ac:picMkLst>
        </pc:picChg>
        <pc:picChg chg="add mod">
          <ac:chgData name="Hải Ngân Đinh" userId="b56d41eb1ff6fed2" providerId="LiveId" clId="{EBC162D1-6CB1-1C4B-9230-0BED8B5F5B1C}" dt="2023-01-02T13:44:33.645" v="1531" actId="1037"/>
          <ac:picMkLst>
            <pc:docMk/>
            <pc:sldMk cId="3838995175" sldId="283"/>
            <ac:picMk id="3" creationId="{6142E635-8786-FFE5-7546-AFDA7E4BF27A}"/>
          </ac:picMkLst>
        </pc:picChg>
        <pc:picChg chg="del">
          <ac:chgData name="Hải Ngân Đinh" userId="b56d41eb1ff6fed2" providerId="LiveId" clId="{EBC162D1-6CB1-1C4B-9230-0BED8B5F5B1C}" dt="2023-01-02T13:43:14.454" v="1504" actId="478"/>
          <ac:picMkLst>
            <pc:docMk/>
            <pc:sldMk cId="3838995175" sldId="283"/>
            <ac:picMk id="7" creationId="{0E3B590D-35FE-6FC6-D573-0AFBDA7AD924}"/>
          </ac:picMkLst>
        </pc:picChg>
        <pc:picChg chg="del">
          <ac:chgData name="Hải Ngân Đinh" userId="b56d41eb1ff6fed2" providerId="LiveId" clId="{EBC162D1-6CB1-1C4B-9230-0BED8B5F5B1C}" dt="2023-01-02T13:43:14.454" v="1504" actId="478"/>
          <ac:picMkLst>
            <pc:docMk/>
            <pc:sldMk cId="3838995175" sldId="283"/>
            <ac:picMk id="8" creationId="{8F816886-F9A3-164A-24D9-5F4716DCC3A4}"/>
          </ac:picMkLst>
        </pc:picChg>
        <pc:picChg chg="del">
          <ac:chgData name="Hải Ngân Đinh" userId="b56d41eb1ff6fed2" providerId="LiveId" clId="{EBC162D1-6CB1-1C4B-9230-0BED8B5F5B1C}" dt="2023-01-02T13:43:14.454" v="1504" actId="478"/>
          <ac:picMkLst>
            <pc:docMk/>
            <pc:sldMk cId="3838995175" sldId="283"/>
            <ac:picMk id="9" creationId="{FFCF71B2-3381-764D-47C1-1D596B73624C}"/>
          </ac:picMkLst>
        </pc:picChg>
        <pc:picChg chg="del">
          <ac:chgData name="Hải Ngân Đinh" userId="b56d41eb1ff6fed2" providerId="LiveId" clId="{EBC162D1-6CB1-1C4B-9230-0BED8B5F5B1C}" dt="2023-01-02T13:43:14.454" v="1504" actId="478"/>
          <ac:picMkLst>
            <pc:docMk/>
            <pc:sldMk cId="3838995175" sldId="283"/>
            <ac:picMk id="10" creationId="{763FD002-E03B-CEFC-15EB-F57AEDB1DB8F}"/>
          </ac:picMkLst>
        </pc:picChg>
        <pc:picChg chg="add mod">
          <ac:chgData name="Hải Ngân Đinh" userId="b56d41eb1ff6fed2" providerId="LiveId" clId="{EBC162D1-6CB1-1C4B-9230-0BED8B5F5B1C}" dt="2023-01-02T13:44:33.645" v="1531" actId="1037"/>
          <ac:picMkLst>
            <pc:docMk/>
            <pc:sldMk cId="3838995175" sldId="283"/>
            <ac:picMk id="8194" creationId="{DB0A6E7C-3960-D02F-5426-9A04C9545863}"/>
          </ac:picMkLst>
        </pc:picChg>
        <pc:picChg chg="add mod">
          <ac:chgData name="Hải Ngân Đinh" userId="b56d41eb1ff6fed2" providerId="LiveId" clId="{EBC162D1-6CB1-1C4B-9230-0BED8B5F5B1C}" dt="2023-01-02T13:45:21.259" v="1538" actId="1076"/>
          <ac:picMkLst>
            <pc:docMk/>
            <pc:sldMk cId="3838995175" sldId="283"/>
            <ac:picMk id="8196" creationId="{B3FE18DF-F1A3-6F1B-F360-8AB8CEA194B8}"/>
          </ac:picMkLst>
        </pc:picChg>
      </pc:sldChg>
      <pc:sldChg chg="modSp add del mod ord modTransition modAnim">
        <pc:chgData name="Hải Ngân Đinh" userId="b56d41eb1ff6fed2" providerId="LiveId" clId="{EBC162D1-6CB1-1C4B-9230-0BED8B5F5B1C}" dt="2023-01-02T14:25:59.022" v="3564"/>
        <pc:sldMkLst>
          <pc:docMk/>
          <pc:sldMk cId="2808927806" sldId="284"/>
        </pc:sldMkLst>
        <pc:spChg chg="mod">
          <ac:chgData name="Hải Ngân Đinh" userId="b56d41eb1ff6fed2" providerId="LiveId" clId="{EBC162D1-6CB1-1C4B-9230-0BED8B5F5B1C}" dt="2023-01-02T13:45:37.522" v="1542" actId="20577"/>
          <ac:spMkLst>
            <pc:docMk/>
            <pc:sldMk cId="2808927806" sldId="284"/>
            <ac:spMk id="8" creationId="{DE275B31-FFAA-A701-316D-583BF5070B48}"/>
          </ac:spMkLst>
        </pc:spChg>
        <pc:spChg chg="mod">
          <ac:chgData name="Hải Ngân Đinh" userId="b56d41eb1ff6fed2" providerId="LiveId" clId="{EBC162D1-6CB1-1C4B-9230-0BED8B5F5B1C}" dt="2023-01-02T13:45:44.091" v="1570" actId="14100"/>
          <ac:spMkLst>
            <pc:docMk/>
            <pc:sldMk cId="2808927806" sldId="284"/>
            <ac:spMk id="9" creationId="{2CBAD35C-FE3C-2C53-FC17-CB5DC65CA690}"/>
          </ac:spMkLst>
        </pc:spChg>
        <pc:spChg chg="mod">
          <ac:chgData name="Hải Ngân Đinh" userId="b56d41eb1ff6fed2" providerId="LiveId" clId="{EBC162D1-6CB1-1C4B-9230-0BED8B5F5B1C}" dt="2023-01-02T13:04:25.087" v="9" actId="207"/>
          <ac:spMkLst>
            <pc:docMk/>
            <pc:sldMk cId="2808927806" sldId="284"/>
            <ac:spMk id="1074" creationId="{00000000-0000-0000-0000-000000000000}"/>
          </ac:spMkLst>
        </pc:spChg>
      </pc:sldChg>
      <pc:sldChg chg="addSp delSp modSp add del mod ord modTransition delAnim modAnim">
        <pc:chgData name="Hải Ngân Đinh" userId="b56d41eb1ff6fed2" providerId="LiveId" clId="{EBC162D1-6CB1-1C4B-9230-0BED8B5F5B1C}" dt="2023-01-02T14:26:19.083" v="3568"/>
        <pc:sldMkLst>
          <pc:docMk/>
          <pc:sldMk cId="2976893118" sldId="285"/>
        </pc:sldMkLst>
        <pc:spChg chg="add mod">
          <ac:chgData name="Hải Ngân Đinh" userId="b56d41eb1ff6fed2" providerId="LiveId" clId="{EBC162D1-6CB1-1C4B-9230-0BED8B5F5B1C}" dt="2023-01-02T13:51:29.041" v="1980" actId="1076"/>
          <ac:spMkLst>
            <pc:docMk/>
            <pc:sldMk cId="2976893118" sldId="285"/>
            <ac:spMk id="3" creationId="{61C9F4F7-DE84-FDCF-8AE5-B12D2E158605}"/>
          </ac:spMkLst>
        </pc:spChg>
        <pc:spChg chg="del">
          <ac:chgData name="Hải Ngân Đinh" userId="b56d41eb1ff6fed2" providerId="LiveId" clId="{EBC162D1-6CB1-1C4B-9230-0BED8B5F5B1C}" dt="2023-01-02T13:50:33.377" v="1961" actId="478"/>
          <ac:spMkLst>
            <pc:docMk/>
            <pc:sldMk cId="2976893118" sldId="285"/>
            <ac:spMk id="12" creationId="{AC2F61FC-84D5-A492-80E2-BD21DA32D046}"/>
          </ac:spMkLst>
        </pc:spChg>
        <pc:spChg chg="del">
          <ac:chgData name="Hải Ngân Đinh" userId="b56d41eb1ff6fed2" providerId="LiveId" clId="{EBC162D1-6CB1-1C4B-9230-0BED8B5F5B1C}" dt="2023-01-02T13:50:33.377" v="1961" actId="478"/>
          <ac:spMkLst>
            <pc:docMk/>
            <pc:sldMk cId="2976893118" sldId="285"/>
            <ac:spMk id="13" creationId="{5479CF11-9159-D1AC-4380-01C7A6654B7F}"/>
          </ac:spMkLst>
        </pc:spChg>
        <pc:spChg chg="del">
          <ac:chgData name="Hải Ngân Đinh" userId="b56d41eb1ff6fed2" providerId="LiveId" clId="{EBC162D1-6CB1-1C4B-9230-0BED8B5F5B1C}" dt="2023-01-02T13:50:33.377" v="1961" actId="478"/>
          <ac:spMkLst>
            <pc:docMk/>
            <pc:sldMk cId="2976893118" sldId="285"/>
            <ac:spMk id="17" creationId="{BEFBBC00-87C5-C260-65A8-F364285BEE55}"/>
          </ac:spMkLst>
        </pc:spChg>
        <pc:spChg chg="del">
          <ac:chgData name="Hải Ngân Đinh" userId="b56d41eb1ff6fed2" providerId="LiveId" clId="{EBC162D1-6CB1-1C4B-9230-0BED8B5F5B1C}" dt="2023-01-02T13:50:33.377" v="1961" actId="478"/>
          <ac:spMkLst>
            <pc:docMk/>
            <pc:sldMk cId="2976893118" sldId="285"/>
            <ac:spMk id="18" creationId="{2101F715-D09A-C4A9-6925-E53425E7F84E}"/>
          </ac:spMkLst>
        </pc:spChg>
        <pc:picChg chg="add mod">
          <ac:chgData name="Hải Ngân Đinh" userId="b56d41eb1ff6fed2" providerId="LiveId" clId="{EBC162D1-6CB1-1C4B-9230-0BED8B5F5B1C}" dt="2023-01-02T13:51:32.961" v="1981" actId="1076"/>
          <ac:picMkLst>
            <pc:docMk/>
            <pc:sldMk cId="2976893118" sldId="285"/>
            <ac:picMk id="4" creationId="{04779768-A2C8-D32B-B5B3-4B3AE7583C63}"/>
          </ac:picMkLst>
        </pc:picChg>
        <pc:cxnChg chg="del mod">
          <ac:chgData name="Hải Ngân Đinh" userId="b56d41eb1ff6fed2" providerId="LiveId" clId="{EBC162D1-6CB1-1C4B-9230-0BED8B5F5B1C}" dt="2023-01-02T13:50:33.377" v="1961" actId="478"/>
          <ac:cxnSpMkLst>
            <pc:docMk/>
            <pc:sldMk cId="2976893118" sldId="285"/>
            <ac:cxnSpMk id="16" creationId="{FCC19781-3A86-93C9-AAFF-E832317E0D8A}"/>
          </ac:cxnSpMkLst>
        </pc:cxnChg>
        <pc:cxnChg chg="del mod">
          <ac:chgData name="Hải Ngân Đinh" userId="b56d41eb1ff6fed2" providerId="LiveId" clId="{EBC162D1-6CB1-1C4B-9230-0BED8B5F5B1C}" dt="2023-01-02T13:50:33.377" v="1961" actId="478"/>
          <ac:cxnSpMkLst>
            <pc:docMk/>
            <pc:sldMk cId="2976893118" sldId="285"/>
            <ac:cxnSpMk id="22" creationId="{D1251FB6-C2DD-883D-D4DD-B54187EB4F2C}"/>
          </ac:cxnSpMkLst>
        </pc:cxnChg>
      </pc:sldChg>
      <pc:sldChg chg="new del">
        <pc:chgData name="Hải Ngân Đinh" userId="b56d41eb1ff6fed2" providerId="LiveId" clId="{EBC162D1-6CB1-1C4B-9230-0BED8B5F5B1C}" dt="2023-01-02T14:02:30.662" v="2658" actId="680"/>
        <pc:sldMkLst>
          <pc:docMk/>
          <pc:sldMk cId="274423856" sldId="286"/>
        </pc:sldMkLst>
      </pc:sldChg>
      <pc:sldChg chg="new del">
        <pc:chgData name="Hải Ngân Đinh" userId="b56d41eb1ff6fed2" providerId="LiveId" clId="{EBC162D1-6CB1-1C4B-9230-0BED8B5F5B1C}" dt="2023-01-02T13:58:13.313" v="2333" actId="2696"/>
        <pc:sldMkLst>
          <pc:docMk/>
          <pc:sldMk cId="2398772737" sldId="286"/>
        </pc:sldMkLst>
      </pc:sldChg>
      <pc:sldChg chg="addSp delSp modSp add del mod modTransition delAnim modAnim">
        <pc:chgData name="Hải Ngân Đinh" userId="b56d41eb1ff6fed2" providerId="LiveId" clId="{EBC162D1-6CB1-1C4B-9230-0BED8B5F5B1C}" dt="2023-01-02T14:20:45.046" v="3484"/>
        <pc:sldMkLst>
          <pc:docMk/>
          <pc:sldMk cId="3347206434" sldId="286"/>
        </pc:sldMkLst>
        <pc:graphicFrameChg chg="add mod modGraphic">
          <ac:chgData name="Hải Ngân Đinh" userId="b56d41eb1ff6fed2" providerId="LiveId" clId="{EBC162D1-6CB1-1C4B-9230-0BED8B5F5B1C}" dt="2023-01-02T14:06:01.391" v="2740" actId="20577"/>
          <ac:graphicFrameMkLst>
            <pc:docMk/>
            <pc:sldMk cId="3347206434" sldId="286"/>
            <ac:graphicFrameMk id="2" creationId="{143654EB-3AEA-F49D-D119-DB4639E18E04}"/>
          </ac:graphicFrameMkLst>
        </pc:graphicFrameChg>
        <pc:graphicFrameChg chg="del">
          <ac:chgData name="Hải Ngân Đinh" userId="b56d41eb1ff6fed2" providerId="LiveId" clId="{EBC162D1-6CB1-1C4B-9230-0BED8B5F5B1C}" dt="2023-01-02T14:03:07.950" v="2662" actId="478"/>
          <ac:graphicFrameMkLst>
            <pc:docMk/>
            <pc:sldMk cId="3347206434" sldId="286"/>
            <ac:graphicFrameMk id="18" creationId="{9E829674-41A4-ED8D-5F5E-E9F0564813B1}"/>
          </ac:graphicFrameMkLst>
        </pc:graphicFrameChg>
      </pc:sldChg>
      <pc:sldChg chg="addSp delSp modSp add del mod modTransition delAnim modAnim">
        <pc:chgData name="Hải Ngân Đinh" userId="b56d41eb1ff6fed2" providerId="LiveId" clId="{EBC162D1-6CB1-1C4B-9230-0BED8B5F5B1C}" dt="2023-01-02T14:20:45.046" v="3484"/>
        <pc:sldMkLst>
          <pc:docMk/>
          <pc:sldMk cId="163195329" sldId="287"/>
        </pc:sldMkLst>
        <pc:spChg chg="add mod">
          <ac:chgData name="Hải Ngân Đinh" userId="b56d41eb1ff6fed2" providerId="LiveId" clId="{EBC162D1-6CB1-1C4B-9230-0BED8B5F5B1C}" dt="2023-01-02T14:06:53.555" v="2749"/>
          <ac:spMkLst>
            <pc:docMk/>
            <pc:sldMk cId="163195329" sldId="287"/>
            <ac:spMk id="4" creationId="{B24A21B6-5AE4-FE3E-DE27-0F3CFD25A586}"/>
          </ac:spMkLst>
        </pc:spChg>
        <pc:graphicFrameChg chg="del modGraphic">
          <ac:chgData name="Hải Ngân Đinh" userId="b56d41eb1ff6fed2" providerId="LiveId" clId="{EBC162D1-6CB1-1C4B-9230-0BED8B5F5B1C}" dt="2023-01-02T14:06:22.383" v="2743" actId="478"/>
          <ac:graphicFrameMkLst>
            <pc:docMk/>
            <pc:sldMk cId="163195329" sldId="287"/>
            <ac:graphicFrameMk id="2" creationId="{143654EB-3AEA-F49D-D119-DB4639E18E04}"/>
          </ac:graphicFrameMkLst>
        </pc:graphicFrameChg>
        <pc:graphicFrameChg chg="add mod">
          <ac:chgData name="Hải Ngân Đinh" userId="b56d41eb1ff6fed2" providerId="LiveId" clId="{EBC162D1-6CB1-1C4B-9230-0BED8B5F5B1C}" dt="2023-01-02T14:06:22.925" v="2744"/>
          <ac:graphicFrameMkLst>
            <pc:docMk/>
            <pc:sldMk cId="163195329" sldId="287"/>
            <ac:graphicFrameMk id="3" creationId="{C4511CAA-6853-463C-C4F5-45AB2BCAD57B}"/>
          </ac:graphicFrameMkLst>
        </pc:graphicFrameChg>
      </pc:sldChg>
      <pc:sldChg chg="modSp add del mod ord modTransition modAnim">
        <pc:chgData name="Hải Ngân Đinh" userId="b56d41eb1ff6fed2" providerId="LiveId" clId="{EBC162D1-6CB1-1C4B-9230-0BED8B5F5B1C}" dt="2023-01-02T14:29:21.186" v="3618"/>
        <pc:sldMkLst>
          <pc:docMk/>
          <pc:sldMk cId="2763435992" sldId="288"/>
        </pc:sldMkLst>
        <pc:spChg chg="mod">
          <ac:chgData name="Hải Ngân Đinh" userId="b56d41eb1ff6fed2" providerId="LiveId" clId="{EBC162D1-6CB1-1C4B-9230-0BED8B5F5B1C}" dt="2023-01-02T14:16:06.022" v="3307" actId="14100"/>
          <ac:spMkLst>
            <pc:docMk/>
            <pc:sldMk cId="2763435992" sldId="288"/>
            <ac:spMk id="29" creationId="{665E7CAC-7F16-096C-B97D-4F1C6D608899}"/>
          </ac:spMkLst>
        </pc:spChg>
        <pc:spChg chg="mod">
          <ac:chgData name="Hải Ngân Đinh" userId="b56d41eb1ff6fed2" providerId="LiveId" clId="{EBC162D1-6CB1-1C4B-9230-0BED8B5F5B1C}" dt="2023-01-02T14:16:08.396" v="3309" actId="1036"/>
          <ac:spMkLst>
            <pc:docMk/>
            <pc:sldMk cId="2763435992" sldId="288"/>
            <ac:spMk id="30" creationId="{27334756-1907-8570-845C-513013BA3AA1}"/>
          </ac:spMkLst>
        </pc:spChg>
        <pc:spChg chg="mod">
          <ac:chgData name="Hải Ngân Đinh" userId="b56d41eb1ff6fed2" providerId="LiveId" clId="{EBC162D1-6CB1-1C4B-9230-0BED8B5F5B1C}" dt="2023-01-02T14:16:11.609" v="3310" actId="1076"/>
          <ac:spMkLst>
            <pc:docMk/>
            <pc:sldMk cId="2763435992" sldId="288"/>
            <ac:spMk id="31" creationId="{CE874247-4B0C-BC4E-DEDE-35F2D3C9461E}"/>
          </ac:spMkLst>
        </pc:spChg>
        <pc:grpChg chg="mod">
          <ac:chgData name="Hải Ngân Đinh" userId="b56d41eb1ff6fed2" providerId="LiveId" clId="{EBC162D1-6CB1-1C4B-9230-0BED8B5F5B1C}" dt="2023-01-02T14:16:11.609" v="3310" actId="1076"/>
          <ac:grpSpMkLst>
            <pc:docMk/>
            <pc:sldMk cId="2763435992" sldId="288"/>
            <ac:grpSpMk id="21" creationId="{352C8FE8-4E88-7E65-5E11-B869EAFF3AC8}"/>
          </ac:grpSpMkLst>
        </pc:grpChg>
        <pc:grpChg chg="mod">
          <ac:chgData name="Hải Ngân Đinh" userId="b56d41eb1ff6fed2" providerId="LiveId" clId="{EBC162D1-6CB1-1C4B-9230-0BED8B5F5B1C}" dt="2023-01-02T14:16:11.609" v="3310" actId="1076"/>
          <ac:grpSpMkLst>
            <pc:docMk/>
            <pc:sldMk cId="2763435992" sldId="288"/>
            <ac:grpSpMk id="28" creationId="{912E676E-F623-CD41-084D-6A20FD27B434}"/>
          </ac:grpSpMkLst>
        </pc:grpChg>
      </pc:sldChg>
      <pc:sldChg chg="addSp delSp modSp add del mod modTransition modAnim">
        <pc:chgData name="Hải Ngân Đinh" userId="b56d41eb1ff6fed2" providerId="LiveId" clId="{EBC162D1-6CB1-1C4B-9230-0BED8B5F5B1C}" dt="2023-01-02T14:29:57.977" v="3628"/>
        <pc:sldMkLst>
          <pc:docMk/>
          <pc:sldMk cId="1585123497" sldId="289"/>
        </pc:sldMkLst>
        <pc:spChg chg="add mod">
          <ac:chgData name="Hải Ngân Đinh" userId="b56d41eb1ff6fed2" providerId="LiveId" clId="{EBC162D1-6CB1-1C4B-9230-0BED8B5F5B1C}" dt="2023-01-02T14:18:15.375" v="3393" actId="1076"/>
          <ac:spMkLst>
            <pc:docMk/>
            <pc:sldMk cId="1585123497" sldId="289"/>
            <ac:spMk id="3" creationId="{CCB100C3-D42B-BD26-611A-76BA344F36D6}"/>
          </ac:spMkLst>
        </pc:spChg>
        <pc:spChg chg="mod">
          <ac:chgData name="Hải Ngân Đinh" userId="b56d41eb1ff6fed2" providerId="LiveId" clId="{EBC162D1-6CB1-1C4B-9230-0BED8B5F5B1C}" dt="2023-01-02T14:18:16.574" v="3394" actId="1076"/>
          <ac:spMkLst>
            <pc:docMk/>
            <pc:sldMk cId="1585123497" sldId="289"/>
            <ac:spMk id="20" creationId="{B5EF0D26-EB5E-1910-1A24-34EF1AF26F56}"/>
          </ac:spMkLst>
        </pc:spChg>
        <pc:spChg chg="del">
          <ac:chgData name="Hải Ngân Đinh" userId="b56d41eb1ff6fed2" providerId="LiveId" clId="{EBC162D1-6CB1-1C4B-9230-0BED8B5F5B1C}" dt="2023-01-02T14:17:32.933" v="3356" actId="478"/>
          <ac:spMkLst>
            <pc:docMk/>
            <pc:sldMk cId="1585123497" sldId="289"/>
            <ac:spMk id="22" creationId="{CB406B81-80E8-F213-9607-0A2326E4AB19}"/>
          </ac:spMkLst>
        </pc:spChg>
      </pc:sldChg>
      <pc:sldChg chg="del">
        <pc:chgData name="Hải Ngân Đinh" userId="b56d41eb1ff6fed2" providerId="LiveId" clId="{EBC162D1-6CB1-1C4B-9230-0BED8B5F5B1C}" dt="2023-01-02T13:04:29.910" v="10" actId="2696"/>
        <pc:sldMkLst>
          <pc:docMk/>
          <pc:sldMk cId="0" sldId="290"/>
        </pc:sldMkLst>
      </pc:sldChg>
      <pc:sldChg chg="addSp delSp modSp new mod modTransition modAnim">
        <pc:chgData name="Hải Ngân Đinh" userId="b56d41eb1ff6fed2" providerId="LiveId" clId="{EBC162D1-6CB1-1C4B-9230-0BED8B5F5B1C}" dt="2023-01-02T14:20:45.046" v="3484"/>
        <pc:sldMkLst>
          <pc:docMk/>
          <pc:sldMk cId="1305698928" sldId="290"/>
        </pc:sldMkLst>
        <pc:spChg chg="del">
          <ac:chgData name="Hải Ngân Đinh" userId="b56d41eb1ff6fed2" providerId="LiveId" clId="{EBC162D1-6CB1-1C4B-9230-0BED8B5F5B1C}" dt="2023-01-02T14:18:49.713" v="3399" actId="478"/>
          <ac:spMkLst>
            <pc:docMk/>
            <pc:sldMk cId="1305698928" sldId="290"/>
            <ac:spMk id="2" creationId="{2D02A966-65B8-D6A1-805A-3123A4EF8E29}"/>
          </ac:spMkLst>
        </pc:spChg>
        <pc:spChg chg="del">
          <ac:chgData name="Hải Ngân Đinh" userId="b56d41eb1ff6fed2" providerId="LiveId" clId="{EBC162D1-6CB1-1C4B-9230-0BED8B5F5B1C}" dt="2023-01-02T14:18:49.713" v="3399" actId="478"/>
          <ac:spMkLst>
            <pc:docMk/>
            <pc:sldMk cId="1305698928" sldId="290"/>
            <ac:spMk id="3" creationId="{27DE197A-375C-799A-8AC9-971B0FE387F1}"/>
          </ac:spMkLst>
        </pc:spChg>
        <pc:spChg chg="del">
          <ac:chgData name="Hải Ngân Đinh" userId="b56d41eb1ff6fed2" providerId="LiveId" clId="{EBC162D1-6CB1-1C4B-9230-0BED8B5F5B1C}" dt="2023-01-02T14:18:49.713" v="3399" actId="478"/>
          <ac:spMkLst>
            <pc:docMk/>
            <pc:sldMk cId="1305698928" sldId="290"/>
            <ac:spMk id="4" creationId="{51C1CC70-EF22-5890-8167-1FA9466DBCE5}"/>
          </ac:spMkLst>
        </pc:spChg>
        <pc:spChg chg="del">
          <ac:chgData name="Hải Ngân Đinh" userId="b56d41eb1ff6fed2" providerId="LiveId" clId="{EBC162D1-6CB1-1C4B-9230-0BED8B5F5B1C}" dt="2023-01-02T14:18:49.713" v="3399" actId="478"/>
          <ac:spMkLst>
            <pc:docMk/>
            <pc:sldMk cId="1305698928" sldId="290"/>
            <ac:spMk id="5" creationId="{8083CBFB-2B59-B25F-AF32-77176CC08FF2}"/>
          </ac:spMkLst>
        </pc:spChg>
        <pc:spChg chg="del">
          <ac:chgData name="Hải Ngân Đinh" userId="b56d41eb1ff6fed2" providerId="LiveId" clId="{EBC162D1-6CB1-1C4B-9230-0BED8B5F5B1C}" dt="2023-01-02T14:18:49.713" v="3399" actId="478"/>
          <ac:spMkLst>
            <pc:docMk/>
            <pc:sldMk cId="1305698928" sldId="290"/>
            <ac:spMk id="6" creationId="{BD24E52A-EFAC-2AF9-561C-558D21A82B1C}"/>
          </ac:spMkLst>
        </pc:spChg>
        <pc:spChg chg="mod">
          <ac:chgData name="Hải Ngân Đinh" userId="b56d41eb1ff6fed2" providerId="LiveId" clId="{EBC162D1-6CB1-1C4B-9230-0BED8B5F5B1C}" dt="2023-01-02T14:18:55.274" v="3400"/>
          <ac:spMkLst>
            <pc:docMk/>
            <pc:sldMk cId="1305698928" sldId="290"/>
            <ac:spMk id="9" creationId="{704931A2-1A94-8E83-E7D0-A3C5B02A44DD}"/>
          </ac:spMkLst>
        </pc:spChg>
        <pc:spChg chg="mod">
          <ac:chgData name="Hải Ngân Đinh" userId="b56d41eb1ff6fed2" providerId="LiveId" clId="{EBC162D1-6CB1-1C4B-9230-0BED8B5F5B1C}" dt="2023-01-02T14:18:55.274" v="3400"/>
          <ac:spMkLst>
            <pc:docMk/>
            <pc:sldMk cId="1305698928" sldId="290"/>
            <ac:spMk id="10" creationId="{4CB2E277-3712-1317-F3CA-7601B0166D59}"/>
          </ac:spMkLst>
        </pc:spChg>
        <pc:spChg chg="mod">
          <ac:chgData name="Hải Ngân Đinh" userId="b56d41eb1ff6fed2" providerId="LiveId" clId="{EBC162D1-6CB1-1C4B-9230-0BED8B5F5B1C}" dt="2023-01-02T14:18:55.274" v="3400"/>
          <ac:spMkLst>
            <pc:docMk/>
            <pc:sldMk cId="1305698928" sldId="290"/>
            <ac:spMk id="11" creationId="{9E38C3BE-AF9D-1721-D460-8C98114E280C}"/>
          </ac:spMkLst>
        </pc:spChg>
        <pc:spChg chg="mod">
          <ac:chgData name="Hải Ngân Đinh" userId="b56d41eb1ff6fed2" providerId="LiveId" clId="{EBC162D1-6CB1-1C4B-9230-0BED8B5F5B1C}" dt="2023-01-02T14:18:55.274" v="3400"/>
          <ac:spMkLst>
            <pc:docMk/>
            <pc:sldMk cId="1305698928" sldId="290"/>
            <ac:spMk id="12" creationId="{3CC6FF6D-CD88-E33D-090C-16BF19B14EFD}"/>
          </ac:spMkLst>
        </pc:spChg>
        <pc:spChg chg="mod">
          <ac:chgData name="Hải Ngân Đinh" userId="b56d41eb1ff6fed2" providerId="LiveId" clId="{EBC162D1-6CB1-1C4B-9230-0BED8B5F5B1C}" dt="2023-01-02T14:18:55.274" v="3400"/>
          <ac:spMkLst>
            <pc:docMk/>
            <pc:sldMk cId="1305698928" sldId="290"/>
            <ac:spMk id="13" creationId="{D783F5F6-406E-5D8C-7DFD-DC2EEB60DBEE}"/>
          </ac:spMkLst>
        </pc:spChg>
        <pc:spChg chg="mod">
          <ac:chgData name="Hải Ngân Đinh" userId="b56d41eb1ff6fed2" providerId="LiveId" clId="{EBC162D1-6CB1-1C4B-9230-0BED8B5F5B1C}" dt="2023-01-02T14:19:27.258" v="3411" actId="14100"/>
          <ac:spMkLst>
            <pc:docMk/>
            <pc:sldMk cId="1305698928" sldId="290"/>
            <ac:spMk id="15" creationId="{080717EA-6898-DB18-4CA7-9786324CF5C8}"/>
          </ac:spMkLst>
        </pc:spChg>
        <pc:spChg chg="mod">
          <ac:chgData name="Hải Ngân Đinh" userId="b56d41eb1ff6fed2" providerId="LiveId" clId="{EBC162D1-6CB1-1C4B-9230-0BED8B5F5B1C}" dt="2023-01-02T14:19:11.596" v="3409" actId="403"/>
          <ac:spMkLst>
            <pc:docMk/>
            <pc:sldMk cId="1305698928" sldId="290"/>
            <ac:spMk id="16" creationId="{23A8D9AB-2118-06D6-ED70-2F98FFEDC973}"/>
          </ac:spMkLst>
        </pc:spChg>
        <pc:grpChg chg="add mod">
          <ac:chgData name="Hải Ngân Đinh" userId="b56d41eb1ff6fed2" providerId="LiveId" clId="{EBC162D1-6CB1-1C4B-9230-0BED8B5F5B1C}" dt="2023-01-02T14:19:34.403" v="3413" actId="1076"/>
          <ac:grpSpMkLst>
            <pc:docMk/>
            <pc:sldMk cId="1305698928" sldId="290"/>
            <ac:grpSpMk id="7" creationId="{80FAB0DB-E785-2C71-40C2-C138832F99A2}"/>
          </ac:grpSpMkLst>
        </pc:grpChg>
        <pc:grpChg chg="mod">
          <ac:chgData name="Hải Ngân Đinh" userId="b56d41eb1ff6fed2" providerId="LiveId" clId="{EBC162D1-6CB1-1C4B-9230-0BED8B5F5B1C}" dt="2023-01-02T14:18:55.274" v="3400"/>
          <ac:grpSpMkLst>
            <pc:docMk/>
            <pc:sldMk cId="1305698928" sldId="290"/>
            <ac:grpSpMk id="8" creationId="{D7DB732D-CF42-D0F8-2B47-DBB09F7D20BC}"/>
          </ac:grpSpMkLst>
        </pc:grpChg>
        <pc:grpChg chg="add mod">
          <ac:chgData name="Hải Ngân Đinh" userId="b56d41eb1ff6fed2" providerId="LiveId" clId="{EBC162D1-6CB1-1C4B-9230-0BED8B5F5B1C}" dt="2023-01-02T14:19:31.974" v="3412" actId="1076"/>
          <ac:grpSpMkLst>
            <pc:docMk/>
            <pc:sldMk cId="1305698928" sldId="290"/>
            <ac:grpSpMk id="14" creationId="{CE9A6664-E488-E1C5-2CF8-F4F0B8593E7A}"/>
          </ac:grpSpMkLst>
        </pc:grpChg>
      </pc:sldChg>
      <pc:sldChg chg="del">
        <pc:chgData name="Hải Ngân Đinh" userId="b56d41eb1ff6fed2" providerId="LiveId" clId="{EBC162D1-6CB1-1C4B-9230-0BED8B5F5B1C}" dt="2023-01-02T13:04:29.910" v="10" actId="2696"/>
        <pc:sldMkLst>
          <pc:docMk/>
          <pc:sldMk cId="0" sldId="291"/>
        </pc:sldMkLst>
      </pc:sldChg>
      <pc:sldChg chg="del">
        <pc:chgData name="Hải Ngân Đinh" userId="b56d41eb1ff6fed2" providerId="LiveId" clId="{EBC162D1-6CB1-1C4B-9230-0BED8B5F5B1C}" dt="2023-01-02T13:04:29.910" v="10" actId="2696"/>
        <pc:sldMkLst>
          <pc:docMk/>
          <pc:sldMk cId="0" sldId="292"/>
        </pc:sldMkLst>
      </pc:sldChg>
      <pc:sldChg chg="del">
        <pc:chgData name="Hải Ngân Đinh" userId="b56d41eb1ff6fed2" providerId="LiveId" clId="{EBC162D1-6CB1-1C4B-9230-0BED8B5F5B1C}" dt="2023-01-02T13:04:29.910" v="10" actId="2696"/>
        <pc:sldMkLst>
          <pc:docMk/>
          <pc:sldMk cId="0" sldId="293"/>
        </pc:sldMkLst>
      </pc:sldChg>
      <pc:sldChg chg="del">
        <pc:chgData name="Hải Ngân Đinh" userId="b56d41eb1ff6fed2" providerId="LiveId" clId="{EBC162D1-6CB1-1C4B-9230-0BED8B5F5B1C}" dt="2023-01-02T13:04:29.910" v="10" actId="2696"/>
        <pc:sldMkLst>
          <pc:docMk/>
          <pc:sldMk cId="0" sldId="294"/>
        </pc:sldMkLst>
      </pc:sldChg>
      <pc:sldChg chg="del">
        <pc:chgData name="Hải Ngân Đinh" userId="b56d41eb1ff6fed2" providerId="LiveId" clId="{EBC162D1-6CB1-1C4B-9230-0BED8B5F5B1C}" dt="2023-01-02T13:04:29.910" v="10" actId="2696"/>
        <pc:sldMkLst>
          <pc:docMk/>
          <pc:sldMk cId="0" sldId="295"/>
        </pc:sldMkLst>
      </pc:sldChg>
      <pc:sldChg chg="del">
        <pc:chgData name="Hải Ngân Đinh" userId="b56d41eb1ff6fed2" providerId="LiveId" clId="{EBC162D1-6CB1-1C4B-9230-0BED8B5F5B1C}" dt="2023-01-02T13:04:29.910" v="10" actId="2696"/>
        <pc:sldMkLst>
          <pc:docMk/>
          <pc:sldMk cId="0" sldId="296"/>
        </pc:sldMkLst>
      </pc:sldChg>
      <pc:sldChg chg="del">
        <pc:chgData name="Hải Ngân Đinh" userId="b56d41eb1ff6fed2" providerId="LiveId" clId="{EBC162D1-6CB1-1C4B-9230-0BED8B5F5B1C}" dt="2023-01-02T13:04:29.910" v="10" actId="2696"/>
        <pc:sldMkLst>
          <pc:docMk/>
          <pc:sldMk cId="0" sldId="297"/>
        </pc:sldMkLst>
      </pc:sldChg>
      <pc:sldChg chg="del">
        <pc:chgData name="Hải Ngân Đinh" userId="b56d41eb1ff6fed2" providerId="LiveId" clId="{EBC162D1-6CB1-1C4B-9230-0BED8B5F5B1C}" dt="2023-01-02T13:04:29.910" v="10" actId="2696"/>
        <pc:sldMkLst>
          <pc:docMk/>
          <pc:sldMk cId="0" sldId="298"/>
        </pc:sldMkLst>
      </pc:sldChg>
      <pc:sldChg chg="del">
        <pc:chgData name="Hải Ngân Đinh" userId="b56d41eb1ff6fed2" providerId="LiveId" clId="{EBC162D1-6CB1-1C4B-9230-0BED8B5F5B1C}" dt="2023-01-02T13:04:29.910" v="10" actId="2696"/>
        <pc:sldMkLst>
          <pc:docMk/>
          <pc:sldMk cId="0" sldId="299"/>
        </pc:sldMkLst>
      </pc:sldChg>
      <pc:sldMasterChg chg="modTransition delSldLayout modSldLayout">
        <pc:chgData name="Hải Ngân Đinh" userId="b56d41eb1ff6fed2" providerId="LiveId" clId="{EBC162D1-6CB1-1C4B-9230-0BED8B5F5B1C}" dt="2023-01-02T14:20:45.046" v="3484"/>
        <pc:sldMasterMkLst>
          <pc:docMk/>
          <pc:sldMasterMk cId="0" sldId="2147483686"/>
        </pc:sldMasterMkLst>
        <pc:sldLayoutChg chg="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48"/>
          </pc:sldLayoutMkLst>
        </pc:sldLayoutChg>
        <pc:sldLayoutChg chg="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49"/>
          </pc:sldLayoutMkLst>
        </pc:sldLayoutChg>
        <pc:sldLayoutChg chg="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50"/>
          </pc:sldLayoutMkLst>
        </pc:sldLayoutChg>
        <pc:sldLayoutChg chg="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51"/>
          </pc:sldLayoutMkLst>
        </pc:sldLayoutChg>
        <pc:sldLayoutChg chg="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52"/>
          </pc:sldLayoutMkLst>
        </pc:sldLayoutChg>
        <pc:sldLayoutChg chg="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53"/>
          </pc:sldLayoutMkLst>
        </pc:sldLayoutChg>
        <pc:sldLayoutChg chg="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54"/>
          </pc:sldLayoutMkLst>
        </pc:sldLayoutChg>
        <pc:sldLayoutChg chg="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55"/>
          </pc:sldLayoutMkLst>
        </pc:sldLayoutChg>
        <pc:sldLayoutChg chg="del">
          <pc:chgData name="Hải Ngân Đinh" userId="b56d41eb1ff6fed2" providerId="LiveId" clId="{EBC162D1-6CB1-1C4B-9230-0BED8B5F5B1C}" dt="2023-01-02T13:58:14.367" v="2334" actId="2696"/>
          <pc:sldLayoutMkLst>
            <pc:docMk/>
            <pc:sldMasterMk cId="0" sldId="2147483686"/>
            <pc:sldLayoutMk cId="0" sldId="2147483656"/>
          </pc:sldLayoutMkLst>
        </pc:sldLayoutChg>
        <pc:sldLayoutChg chg="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57"/>
          </pc:sldLayoutMkLst>
        </pc:sldLayoutChg>
        <pc:sldLayoutChg chg="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58"/>
          </pc:sldLayoutMkLst>
        </pc:sldLayoutChg>
        <pc:sldLayoutChg chg="modSp mod 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59"/>
          </pc:sldLayoutMkLst>
          <pc:picChg chg="mod">
            <ac:chgData name="Hải Ngân Đinh" userId="b56d41eb1ff6fed2" providerId="LiveId" clId="{EBC162D1-6CB1-1C4B-9230-0BED8B5F5B1C}" dt="2023-01-02T13:32:22.804" v="916" actId="1076"/>
            <ac:picMkLst>
              <pc:docMk/>
              <pc:sldMasterMk cId="0" sldId="2147483686"/>
              <pc:sldLayoutMk cId="0" sldId="2147483659"/>
              <ac:picMk id="64" creationId="{00000000-0000-0000-0000-000000000000}"/>
            </ac:picMkLst>
          </pc:picChg>
        </pc:sldLayoutChg>
        <pc:sldLayoutChg chg="modSp mod 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60"/>
          </pc:sldLayoutMkLst>
          <pc:picChg chg="mod">
            <ac:chgData name="Hải Ngân Đinh" userId="b56d41eb1ff6fed2" providerId="LiveId" clId="{EBC162D1-6CB1-1C4B-9230-0BED8B5F5B1C}" dt="2023-01-02T14:06:48.592" v="2746" actId="1076"/>
            <ac:picMkLst>
              <pc:docMk/>
              <pc:sldMasterMk cId="0" sldId="2147483686"/>
              <pc:sldLayoutMk cId="0" sldId="2147483660"/>
              <ac:picMk id="70" creationId="{00000000-0000-0000-0000-000000000000}"/>
            </ac:picMkLst>
          </pc:picChg>
        </pc:sldLayoutChg>
        <pc:sldLayoutChg chg="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61"/>
          </pc:sldLayoutMkLst>
        </pc:sldLayoutChg>
        <pc:sldLayoutChg chg="del">
          <pc:chgData name="Hải Ngân Đinh" userId="b56d41eb1ff6fed2" providerId="LiveId" clId="{EBC162D1-6CB1-1C4B-9230-0BED8B5F5B1C}" dt="2023-01-02T14:20:19.124" v="3435" actId="2696"/>
          <pc:sldLayoutMkLst>
            <pc:docMk/>
            <pc:sldMasterMk cId="0" sldId="2147483686"/>
            <pc:sldLayoutMk cId="0" sldId="2147483662"/>
          </pc:sldLayoutMkLst>
        </pc:sldLayoutChg>
        <pc:sldLayoutChg chg="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63"/>
          </pc:sldLayoutMkLst>
        </pc:sldLayoutChg>
        <pc:sldLayoutChg chg="delSp mod 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64"/>
          </pc:sldLayoutMkLst>
          <pc:spChg chg="del">
            <ac:chgData name="Hải Ngân Đinh" userId="b56d41eb1ff6fed2" providerId="LiveId" clId="{EBC162D1-6CB1-1C4B-9230-0BED8B5F5B1C}" dt="2023-01-02T14:20:15.193" v="3434" actId="478"/>
            <ac:spMkLst>
              <pc:docMk/>
              <pc:sldMasterMk cId="0" sldId="2147483686"/>
              <pc:sldLayoutMk cId="0" sldId="2147483664"/>
              <ac:spMk id="128" creationId="{00000000-0000-0000-0000-000000000000}"/>
            </ac:spMkLst>
          </pc:spChg>
        </pc:sldLayoutChg>
        <pc:sldLayoutChg chg="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65"/>
          </pc:sldLayoutMkLst>
        </pc:sldLayoutChg>
        <pc:sldLayoutChg chg="delSp mod 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66"/>
          </pc:sldLayoutMkLst>
          <pc:spChg chg="del">
            <ac:chgData name="Hải Ngân Đinh" userId="b56d41eb1ff6fed2" providerId="LiveId" clId="{EBC162D1-6CB1-1C4B-9230-0BED8B5F5B1C}" dt="2023-01-02T14:02:36.942" v="2659" actId="21"/>
            <ac:spMkLst>
              <pc:docMk/>
              <pc:sldMasterMk cId="0" sldId="2147483686"/>
              <pc:sldLayoutMk cId="0" sldId="2147483666"/>
              <ac:spMk id="156" creationId="{00000000-0000-0000-0000-000000000000}"/>
            </ac:spMkLst>
          </pc:spChg>
        </pc:sldLayoutChg>
        <pc:sldLayoutChg chg="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67"/>
          </pc:sldLayoutMkLst>
        </pc:sldLayoutChg>
        <pc:sldLayoutChg chg="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68"/>
          </pc:sldLayoutMkLst>
        </pc:sldLayoutChg>
        <pc:sldLayoutChg chg="modTransition">
          <pc:chgData name="Hải Ngân Đinh" userId="b56d41eb1ff6fed2" providerId="LiveId" clId="{EBC162D1-6CB1-1C4B-9230-0BED8B5F5B1C}" dt="2023-01-02T14:20:45.046" v="3484"/>
          <pc:sldLayoutMkLst>
            <pc:docMk/>
            <pc:sldMasterMk cId="0" sldId="2147483686"/>
            <pc:sldLayoutMk cId="0" sldId="2147483669"/>
          </pc:sldLayoutMkLst>
        </pc:sldLayoutChg>
      </pc:sldMasterChg>
      <pc:sldMasterChg chg="del delSldLayout">
        <pc:chgData name="Hải Ngân Đinh" userId="b56d41eb1ff6fed2" providerId="LiveId" clId="{EBC162D1-6CB1-1C4B-9230-0BED8B5F5B1C}" dt="2023-01-02T13:04:29.910" v="10" actId="2696"/>
        <pc:sldMasterMkLst>
          <pc:docMk/>
          <pc:sldMasterMk cId="0" sldId="2147483687"/>
        </pc:sldMasterMkLst>
        <pc:sldLayoutChg chg="del">
          <pc:chgData name="Hải Ngân Đinh" userId="b56d41eb1ff6fed2" providerId="LiveId" clId="{EBC162D1-6CB1-1C4B-9230-0BED8B5F5B1C}" dt="2023-01-02T13:04:29.910" v="10" actId="2696"/>
          <pc:sldLayoutMkLst>
            <pc:docMk/>
            <pc:sldMasterMk cId="0" sldId="2147483687"/>
            <pc:sldLayoutMk cId="0" sldId="2147483670"/>
          </pc:sldLayoutMkLst>
        </pc:sldLayoutChg>
        <pc:sldLayoutChg chg="del">
          <pc:chgData name="Hải Ngân Đinh" userId="b56d41eb1ff6fed2" providerId="LiveId" clId="{EBC162D1-6CB1-1C4B-9230-0BED8B5F5B1C}" dt="2023-01-02T13:04:29.910" v="10" actId="2696"/>
          <pc:sldLayoutMkLst>
            <pc:docMk/>
            <pc:sldMasterMk cId="0" sldId="2147483687"/>
            <pc:sldLayoutMk cId="0" sldId="2147483671"/>
          </pc:sldLayoutMkLst>
        </pc:sldLayoutChg>
        <pc:sldLayoutChg chg="del">
          <pc:chgData name="Hải Ngân Đinh" userId="b56d41eb1ff6fed2" providerId="LiveId" clId="{EBC162D1-6CB1-1C4B-9230-0BED8B5F5B1C}" dt="2023-01-02T13:04:29.910" v="10" actId="2696"/>
          <pc:sldLayoutMkLst>
            <pc:docMk/>
            <pc:sldMasterMk cId="0" sldId="2147483687"/>
            <pc:sldLayoutMk cId="0" sldId="2147483672"/>
          </pc:sldLayoutMkLst>
        </pc:sldLayoutChg>
        <pc:sldLayoutChg chg="del">
          <pc:chgData name="Hải Ngân Đinh" userId="b56d41eb1ff6fed2" providerId="LiveId" clId="{EBC162D1-6CB1-1C4B-9230-0BED8B5F5B1C}" dt="2023-01-02T13:04:29.910" v="10" actId="2696"/>
          <pc:sldLayoutMkLst>
            <pc:docMk/>
            <pc:sldMasterMk cId="0" sldId="2147483687"/>
            <pc:sldLayoutMk cId="0" sldId="2147483673"/>
          </pc:sldLayoutMkLst>
        </pc:sldLayoutChg>
        <pc:sldLayoutChg chg="del">
          <pc:chgData name="Hải Ngân Đinh" userId="b56d41eb1ff6fed2" providerId="LiveId" clId="{EBC162D1-6CB1-1C4B-9230-0BED8B5F5B1C}" dt="2023-01-02T13:04:29.910" v="10" actId="2696"/>
          <pc:sldLayoutMkLst>
            <pc:docMk/>
            <pc:sldMasterMk cId="0" sldId="2147483687"/>
            <pc:sldLayoutMk cId="0" sldId="2147483674"/>
          </pc:sldLayoutMkLst>
        </pc:sldLayoutChg>
        <pc:sldLayoutChg chg="del">
          <pc:chgData name="Hải Ngân Đinh" userId="b56d41eb1ff6fed2" providerId="LiveId" clId="{EBC162D1-6CB1-1C4B-9230-0BED8B5F5B1C}" dt="2023-01-02T13:04:29.910" v="10" actId="2696"/>
          <pc:sldLayoutMkLst>
            <pc:docMk/>
            <pc:sldMasterMk cId="0" sldId="2147483687"/>
            <pc:sldLayoutMk cId="0" sldId="2147483675"/>
          </pc:sldLayoutMkLst>
        </pc:sldLayoutChg>
        <pc:sldLayoutChg chg="del">
          <pc:chgData name="Hải Ngân Đinh" userId="b56d41eb1ff6fed2" providerId="LiveId" clId="{EBC162D1-6CB1-1C4B-9230-0BED8B5F5B1C}" dt="2023-01-02T13:04:29.910" v="10" actId="2696"/>
          <pc:sldLayoutMkLst>
            <pc:docMk/>
            <pc:sldMasterMk cId="0" sldId="2147483687"/>
            <pc:sldLayoutMk cId="0" sldId="2147483676"/>
          </pc:sldLayoutMkLst>
        </pc:sldLayoutChg>
        <pc:sldLayoutChg chg="del">
          <pc:chgData name="Hải Ngân Đinh" userId="b56d41eb1ff6fed2" providerId="LiveId" clId="{EBC162D1-6CB1-1C4B-9230-0BED8B5F5B1C}" dt="2023-01-02T13:04:29.910" v="10" actId="2696"/>
          <pc:sldLayoutMkLst>
            <pc:docMk/>
            <pc:sldMasterMk cId="0" sldId="2147483687"/>
            <pc:sldLayoutMk cId="0" sldId="2147483677"/>
          </pc:sldLayoutMkLst>
        </pc:sldLayoutChg>
        <pc:sldLayoutChg chg="del">
          <pc:chgData name="Hải Ngân Đinh" userId="b56d41eb1ff6fed2" providerId="LiveId" clId="{EBC162D1-6CB1-1C4B-9230-0BED8B5F5B1C}" dt="2023-01-02T13:04:29.910" v="10" actId="2696"/>
          <pc:sldLayoutMkLst>
            <pc:docMk/>
            <pc:sldMasterMk cId="0" sldId="2147483687"/>
            <pc:sldLayoutMk cId="0" sldId="2147483678"/>
          </pc:sldLayoutMkLst>
        </pc:sldLayoutChg>
        <pc:sldLayoutChg chg="del">
          <pc:chgData name="Hải Ngân Đinh" userId="b56d41eb1ff6fed2" providerId="LiveId" clId="{EBC162D1-6CB1-1C4B-9230-0BED8B5F5B1C}" dt="2023-01-02T13:04:29.910" v="10" actId="2696"/>
          <pc:sldLayoutMkLst>
            <pc:docMk/>
            <pc:sldMasterMk cId="0" sldId="2147483687"/>
            <pc:sldLayoutMk cId="0" sldId="2147483679"/>
          </pc:sldLayoutMkLst>
        </pc:sldLayoutChg>
        <pc:sldLayoutChg chg="del">
          <pc:chgData name="Hải Ngân Đinh" userId="b56d41eb1ff6fed2" providerId="LiveId" clId="{EBC162D1-6CB1-1C4B-9230-0BED8B5F5B1C}" dt="2023-01-02T13:04:29.910" v="10" actId="2696"/>
          <pc:sldLayoutMkLst>
            <pc:docMk/>
            <pc:sldMasterMk cId="0" sldId="2147483687"/>
            <pc:sldLayoutMk cId="0" sldId="2147483680"/>
          </pc:sldLayoutMkLst>
        </pc:sldLayoutChg>
        <pc:sldLayoutChg chg="del">
          <pc:chgData name="Hải Ngân Đinh" userId="b56d41eb1ff6fed2" providerId="LiveId" clId="{EBC162D1-6CB1-1C4B-9230-0BED8B5F5B1C}" dt="2023-01-02T13:04:29.910" v="10" actId="2696"/>
          <pc:sldLayoutMkLst>
            <pc:docMk/>
            <pc:sldMasterMk cId="0" sldId="2147483687"/>
            <pc:sldLayoutMk cId="0" sldId="2147483681"/>
          </pc:sldLayoutMkLst>
        </pc:sldLayoutChg>
        <pc:sldLayoutChg chg="del">
          <pc:chgData name="Hải Ngân Đinh" userId="b56d41eb1ff6fed2" providerId="LiveId" clId="{EBC162D1-6CB1-1C4B-9230-0BED8B5F5B1C}" dt="2023-01-02T13:04:29.910" v="10" actId="2696"/>
          <pc:sldLayoutMkLst>
            <pc:docMk/>
            <pc:sldMasterMk cId="0" sldId="2147483687"/>
            <pc:sldLayoutMk cId="0" sldId="2147483682"/>
          </pc:sldLayoutMkLst>
        </pc:sldLayoutChg>
        <pc:sldLayoutChg chg="del">
          <pc:chgData name="Hải Ngân Đinh" userId="b56d41eb1ff6fed2" providerId="LiveId" clId="{EBC162D1-6CB1-1C4B-9230-0BED8B5F5B1C}" dt="2023-01-02T13:04:29.910" v="10" actId="2696"/>
          <pc:sldLayoutMkLst>
            <pc:docMk/>
            <pc:sldMasterMk cId="0" sldId="2147483687"/>
            <pc:sldLayoutMk cId="0" sldId="2147483683"/>
          </pc:sldLayoutMkLst>
        </pc:sldLayoutChg>
        <pc:sldLayoutChg chg="del">
          <pc:chgData name="Hải Ngân Đinh" userId="b56d41eb1ff6fed2" providerId="LiveId" clId="{EBC162D1-6CB1-1C4B-9230-0BED8B5F5B1C}" dt="2023-01-02T13:04:29.910" v="10" actId="2696"/>
          <pc:sldLayoutMkLst>
            <pc:docMk/>
            <pc:sldMasterMk cId="0" sldId="2147483687"/>
            <pc:sldLayoutMk cId="0" sldId="2147483684"/>
          </pc:sldLayoutMkLst>
        </pc:sldLayoutChg>
      </pc:sldMasterChg>
      <pc:sldMasterChg chg="del delSldLayout">
        <pc:chgData name="Hải Ngân Đinh" userId="b56d41eb1ff6fed2" providerId="LiveId" clId="{EBC162D1-6CB1-1C4B-9230-0BED8B5F5B1C}" dt="2023-01-02T13:04:29.910" v="10" actId="2696"/>
        <pc:sldMasterMkLst>
          <pc:docMk/>
          <pc:sldMasterMk cId="0" sldId="2147483688"/>
        </pc:sldMasterMkLst>
        <pc:sldLayoutChg chg="del">
          <pc:chgData name="Hải Ngân Đinh" userId="b56d41eb1ff6fed2" providerId="LiveId" clId="{EBC162D1-6CB1-1C4B-9230-0BED8B5F5B1C}" dt="2023-01-02T13:04:29.910" v="10" actId="2696"/>
          <pc:sldLayoutMkLst>
            <pc:docMk/>
            <pc:sldMasterMk cId="0" sldId="2147483688"/>
            <pc:sldLayoutMk cId="0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a1f552b2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a1f552b2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8c33945b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8c33945b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a1f552b24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a1f552b24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8a1f552b2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8a1f552b2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8a1f552b2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8a1f552b2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64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649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966b42add8_4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966b42add8_4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8a1f552b24_0_1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8a1f552b24_0_1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a1f552b24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a1f552b24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070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8a1f552b24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8a1f552b24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966b42add8_4_1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966b42add8_4_1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8a1f552b2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8a1f552b2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966b42add8_4_1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966b42add8_4_1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875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966b42add8_4_1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966b42add8_4_1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70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8a1f552b24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8a1f552b24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8a1f552b24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8a1f552b24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8a1f552b24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8a1f552b24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8a1f552b24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8a1f552b24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981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8a1f552b24_0_1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8a1f552b24_0_1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8a1f552b24_0_1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8a1f552b24_0_1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970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966b42add8_4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966b42add8_4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8a1f552b24_0_1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8a1f552b24_0_1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a1f552b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a1f552b2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8a1f552b24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66b42add8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66b42add8_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966b42add8_4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966b42add8_4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aa92d6a1c2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aa92d6a1c2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390654" y="1363163"/>
            <a:ext cx="2342290" cy="241717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14120" y="2110294"/>
            <a:ext cx="306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714125" y="570900"/>
            <a:ext cx="53844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714125" y="2178149"/>
            <a:ext cx="2650200" cy="9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8" name="Google Shape;68;p1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lumns">
  <p:cSld name="SECTION_HEADER_1_2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3685926" y="1821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2"/>
          </p:nvPr>
        </p:nvSpPr>
        <p:spPr>
          <a:xfrm>
            <a:off x="3739626" y="1329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3"/>
          </p:nvPr>
        </p:nvSpPr>
        <p:spPr>
          <a:xfrm>
            <a:off x="3685926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4"/>
          </p:nvPr>
        </p:nvSpPr>
        <p:spPr>
          <a:xfrm>
            <a:off x="3739626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5"/>
          </p:nvPr>
        </p:nvSpPr>
        <p:spPr>
          <a:xfrm>
            <a:off x="6132949" y="1821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6"/>
          </p:nvPr>
        </p:nvSpPr>
        <p:spPr>
          <a:xfrm>
            <a:off x="6186649" y="1329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7"/>
          </p:nvPr>
        </p:nvSpPr>
        <p:spPr>
          <a:xfrm>
            <a:off x="6132949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8"/>
          </p:nvPr>
        </p:nvSpPr>
        <p:spPr>
          <a:xfrm>
            <a:off x="6186649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HEADER_1_3"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>
            <a:spLocks noGrp="1"/>
          </p:cNvSpPr>
          <p:nvPr>
            <p:ph type="subTitle" idx="1"/>
          </p:nvPr>
        </p:nvSpPr>
        <p:spPr>
          <a:xfrm>
            <a:off x="16601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16601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 idx="2" hasCustomPrompt="1"/>
          </p:nvPr>
        </p:nvSpPr>
        <p:spPr>
          <a:xfrm>
            <a:off x="820488" y="152521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3"/>
          </p:nvPr>
        </p:nvSpPr>
        <p:spPr>
          <a:xfrm>
            <a:off x="16601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 idx="4"/>
          </p:nvPr>
        </p:nvSpPr>
        <p:spPr>
          <a:xfrm>
            <a:off x="16601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title" idx="5" hasCustomPrompt="1"/>
          </p:nvPr>
        </p:nvSpPr>
        <p:spPr>
          <a:xfrm>
            <a:off x="818688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6"/>
          </p:nvPr>
        </p:nvSpPr>
        <p:spPr>
          <a:xfrm>
            <a:off x="59853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 idx="7"/>
          </p:nvPr>
        </p:nvSpPr>
        <p:spPr>
          <a:xfrm>
            <a:off x="59853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 idx="8" hasCustomPrompt="1"/>
          </p:nvPr>
        </p:nvSpPr>
        <p:spPr>
          <a:xfrm>
            <a:off x="5130913" y="152521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9"/>
          </p:nvPr>
        </p:nvSpPr>
        <p:spPr>
          <a:xfrm>
            <a:off x="59853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idx="13"/>
          </p:nvPr>
        </p:nvSpPr>
        <p:spPr>
          <a:xfrm>
            <a:off x="59853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 idx="14" hasCustomPrompt="1"/>
          </p:nvPr>
        </p:nvSpPr>
        <p:spPr>
          <a:xfrm>
            <a:off x="5130913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lumns 1">
  <p:cSld name="SECTION_HEADER_1_2_1">
    <p:bg>
      <p:bgPr>
        <a:solidFill>
          <a:schemeClr val="lt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708355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426756" y="2043225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 idx="2"/>
          </p:nvPr>
        </p:nvSpPr>
        <p:spPr>
          <a:xfrm>
            <a:off x="714125" y="1551450"/>
            <a:ext cx="267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3"/>
          </p:nvPr>
        </p:nvSpPr>
        <p:spPr>
          <a:xfrm>
            <a:off x="1426756" y="3683563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 idx="4"/>
          </p:nvPr>
        </p:nvSpPr>
        <p:spPr>
          <a:xfrm>
            <a:off x="714125" y="3187700"/>
            <a:ext cx="267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5"/>
          </p:nvPr>
        </p:nvSpPr>
        <p:spPr>
          <a:xfrm>
            <a:off x="5751944" y="2043225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 idx="6"/>
          </p:nvPr>
        </p:nvSpPr>
        <p:spPr>
          <a:xfrm>
            <a:off x="5751952" y="1551450"/>
            <a:ext cx="267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7"/>
          </p:nvPr>
        </p:nvSpPr>
        <p:spPr>
          <a:xfrm>
            <a:off x="5751944" y="3683563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 idx="8"/>
          </p:nvPr>
        </p:nvSpPr>
        <p:spPr>
          <a:xfrm>
            <a:off x="5751952" y="3187702"/>
            <a:ext cx="267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HEADER_1_2_2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3045000" y="543950"/>
            <a:ext cx="30540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1"/>
          </p:nvPr>
        </p:nvSpPr>
        <p:spPr>
          <a:xfrm>
            <a:off x="3289500" y="2085975"/>
            <a:ext cx="25650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6 columns">
  <p:cSld name="SECTION_HEADER_1_1_1_1_1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708355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"/>
          </p:nvPr>
        </p:nvSpPr>
        <p:spPr>
          <a:xfrm>
            <a:off x="548363" y="203711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2"/>
          </p:nvPr>
        </p:nvSpPr>
        <p:spPr>
          <a:xfrm>
            <a:off x="6218138" y="203711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3"/>
          </p:nvPr>
        </p:nvSpPr>
        <p:spPr>
          <a:xfrm>
            <a:off x="3383250" y="203711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837113" y="1601438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title" idx="4"/>
          </p:nvPr>
        </p:nvSpPr>
        <p:spPr>
          <a:xfrm>
            <a:off x="6506888" y="1601438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title" idx="5"/>
          </p:nvPr>
        </p:nvSpPr>
        <p:spPr>
          <a:xfrm>
            <a:off x="3672000" y="1601438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7"/>
          </p:nvPr>
        </p:nvSpPr>
        <p:spPr>
          <a:xfrm>
            <a:off x="548363" y="3780188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8"/>
          </p:nvPr>
        </p:nvSpPr>
        <p:spPr>
          <a:xfrm>
            <a:off x="6218138" y="3780188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9"/>
          </p:nvPr>
        </p:nvSpPr>
        <p:spPr>
          <a:xfrm>
            <a:off x="3383250" y="3780188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title" idx="13"/>
          </p:nvPr>
        </p:nvSpPr>
        <p:spPr>
          <a:xfrm>
            <a:off x="837113" y="3344513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 idx="14"/>
          </p:nvPr>
        </p:nvSpPr>
        <p:spPr>
          <a:xfrm>
            <a:off x="6506888" y="3344513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 idx="15"/>
          </p:nvPr>
        </p:nvSpPr>
        <p:spPr>
          <a:xfrm>
            <a:off x="3672000" y="3344513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SECTION_HEADER_1_3_1">
    <p:bg>
      <p:bgPr>
        <a:solidFill>
          <a:schemeClr val="l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708355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2390700" y="1772513"/>
            <a:ext cx="43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title" hasCustomPrompt="1"/>
          </p:nvPr>
        </p:nvSpPr>
        <p:spPr>
          <a:xfrm>
            <a:off x="2643000" y="1224113"/>
            <a:ext cx="38580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2"/>
          </p:nvPr>
        </p:nvSpPr>
        <p:spPr>
          <a:xfrm>
            <a:off x="2390700" y="2999057"/>
            <a:ext cx="43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title" idx="3" hasCustomPrompt="1"/>
          </p:nvPr>
        </p:nvSpPr>
        <p:spPr>
          <a:xfrm>
            <a:off x="2643000" y="2451059"/>
            <a:ext cx="38580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4"/>
          </p:nvPr>
        </p:nvSpPr>
        <p:spPr>
          <a:xfrm>
            <a:off x="2390700" y="4225602"/>
            <a:ext cx="43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title" idx="5" hasCustomPrompt="1"/>
          </p:nvPr>
        </p:nvSpPr>
        <p:spPr>
          <a:xfrm>
            <a:off x="2643000" y="3678005"/>
            <a:ext cx="38580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 idx="6"/>
          </p:nvPr>
        </p:nvSpPr>
        <p:spPr>
          <a:xfrm>
            <a:off x="714125" y="546825"/>
            <a:ext cx="766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bg>
      <p:bgPr>
        <a:solidFill>
          <a:schemeClr val="lt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bg>
      <p:bgPr>
        <a:solidFill>
          <a:schemeClr val="lt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Abel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660981" y="2924247"/>
            <a:ext cx="23775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105519" y="2924247"/>
            <a:ext cx="23775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949731" y="248114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5394269" y="248114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714125" y="1317600"/>
            <a:ext cx="4962900" cy="25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/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57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230800" y="1304550"/>
            <a:ext cx="4682400" cy="25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2958360" y="177972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714120" y="1576894"/>
            <a:ext cx="306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714125" y="1995206"/>
            <a:ext cx="2650200" cy="15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714150" y="3285213"/>
            <a:ext cx="7715700" cy="3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00"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714150" y="1646788"/>
            <a:ext cx="77157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3EAFBF-8C3C-17A5-B578-E1F76BFA3F80}"/>
              </a:ext>
            </a:extLst>
          </p:cNvPr>
          <p:cNvSpPr txBox="1"/>
          <p:nvPr/>
        </p:nvSpPr>
        <p:spPr>
          <a:xfrm>
            <a:off x="1537854" y="1792113"/>
            <a:ext cx="6068291" cy="1559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8A7C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8A7C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MỚI!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0B242C6-D0AD-0ED9-AD4E-069CD5A0BE8B}"/>
              </a:ext>
            </a:extLst>
          </p:cNvPr>
          <p:cNvSpPr txBox="1"/>
          <p:nvPr/>
        </p:nvSpPr>
        <p:spPr>
          <a:xfrm>
            <a:off x="598514" y="2056862"/>
            <a:ext cx="1571105" cy="1029775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8A7C5C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2000" b="1" dirty="0">
                <a:solidFill>
                  <a:srgbClr val="8A7C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Quy phạm pháp luật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6BD9B7-FA16-A717-4ED1-A95AAFAF255E}"/>
              </a:ext>
            </a:extLst>
          </p:cNvPr>
          <p:cNvSpPr txBox="1"/>
          <p:nvPr/>
        </p:nvSpPr>
        <p:spPr>
          <a:xfrm>
            <a:off x="2605958" y="565498"/>
            <a:ext cx="6006026" cy="513653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buộc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endParaRPr lang="en-V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496CD3-1E7C-409C-2021-D03F04267876}"/>
              </a:ext>
            </a:extLst>
          </p:cNvPr>
          <p:cNvSpPr txBox="1"/>
          <p:nvPr/>
        </p:nvSpPr>
        <p:spPr>
          <a:xfrm>
            <a:off x="2605958" y="1211778"/>
            <a:ext cx="6006026" cy="513653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/>
              <a:t>Áp</a:t>
            </a:r>
            <a:r>
              <a:rPr lang="fr-FR" sz="2000" dirty="0"/>
              <a:t> </a:t>
            </a:r>
            <a:r>
              <a:rPr lang="fr-FR" sz="2000" dirty="0" err="1"/>
              <a:t>dụng</a:t>
            </a:r>
            <a:r>
              <a:rPr lang="fr-FR" sz="2000" dirty="0"/>
              <a:t> </a:t>
            </a:r>
            <a:r>
              <a:rPr lang="fr-FR" sz="2000" dirty="0" err="1"/>
              <a:t>lặp</a:t>
            </a:r>
            <a:r>
              <a:rPr lang="fr-FR" sz="2000" dirty="0"/>
              <a:t> </a:t>
            </a:r>
            <a:r>
              <a:rPr lang="fr-FR" sz="2000" dirty="0" err="1"/>
              <a:t>đi</a:t>
            </a:r>
            <a:r>
              <a:rPr lang="fr-FR" sz="2000" dirty="0"/>
              <a:t> </a:t>
            </a:r>
            <a:r>
              <a:rPr lang="fr-FR" sz="2000" dirty="0" err="1"/>
              <a:t>lặp</a:t>
            </a:r>
            <a:r>
              <a:rPr lang="fr-FR" sz="2000" dirty="0"/>
              <a:t> </a:t>
            </a:r>
            <a:r>
              <a:rPr lang="fr-FR" sz="2000" dirty="0" err="1"/>
              <a:t>lại</a:t>
            </a:r>
            <a:r>
              <a:rPr lang="fr-FR" sz="2000" dirty="0"/>
              <a:t> </a:t>
            </a:r>
            <a:r>
              <a:rPr lang="fr-FR" sz="2000" dirty="0" err="1"/>
              <a:t>với</a:t>
            </a:r>
            <a:r>
              <a:rPr lang="fr-FR" sz="2000" dirty="0"/>
              <a:t> </a:t>
            </a:r>
            <a:r>
              <a:rPr lang="fr-FR" sz="2000" dirty="0" err="1"/>
              <a:t>cá</a:t>
            </a:r>
            <a:r>
              <a:rPr lang="fr-FR" sz="2000" dirty="0"/>
              <a:t> </a:t>
            </a:r>
            <a:r>
              <a:rPr lang="fr-FR" sz="2000" dirty="0" err="1"/>
              <a:t>nhân</a:t>
            </a:r>
            <a:r>
              <a:rPr lang="fr-FR" sz="2000" dirty="0"/>
              <a:t>, </a:t>
            </a:r>
            <a:r>
              <a:rPr lang="fr-FR" sz="2000" dirty="0" err="1"/>
              <a:t>cơ</a:t>
            </a:r>
            <a:r>
              <a:rPr lang="fr-FR" sz="2000" dirty="0"/>
              <a:t> </a:t>
            </a:r>
            <a:r>
              <a:rPr lang="fr-FR" sz="2000" dirty="0" err="1"/>
              <a:t>quan</a:t>
            </a:r>
            <a:r>
              <a:rPr lang="fr-FR" sz="2000" dirty="0"/>
              <a:t>, </a:t>
            </a:r>
            <a:r>
              <a:rPr lang="fr-FR" sz="2000" dirty="0" err="1"/>
              <a:t>tổ</a:t>
            </a:r>
            <a:r>
              <a:rPr lang="fr-FR" sz="2000" dirty="0"/>
              <a:t> </a:t>
            </a:r>
            <a:r>
              <a:rPr lang="fr-FR" sz="2000" dirty="0" err="1"/>
              <a:t>chức</a:t>
            </a:r>
            <a:endParaRPr lang="en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F93030-59E5-5103-EE32-FBB49D0A1423}"/>
              </a:ext>
            </a:extLst>
          </p:cNvPr>
          <p:cNvSpPr txBox="1"/>
          <p:nvPr/>
        </p:nvSpPr>
        <p:spPr>
          <a:xfrm>
            <a:off x="2605958" y="1858058"/>
            <a:ext cx="6006026" cy="97531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/>
              <a:t>Do </a:t>
            </a:r>
            <a:r>
              <a:rPr lang="fr-FR" sz="2000" dirty="0" err="1"/>
              <a:t>cơ</a:t>
            </a:r>
            <a:r>
              <a:rPr lang="fr-FR" sz="2000" dirty="0"/>
              <a:t> </a:t>
            </a:r>
            <a:r>
              <a:rPr lang="fr-FR" sz="2000" dirty="0" err="1"/>
              <a:t>quan</a:t>
            </a:r>
            <a:r>
              <a:rPr lang="fr-FR" sz="2000" dirty="0"/>
              <a:t> </a:t>
            </a:r>
            <a:r>
              <a:rPr lang="fr-FR" sz="2000" dirty="0" err="1"/>
              <a:t>nhà</a:t>
            </a:r>
            <a:r>
              <a:rPr lang="fr-FR" sz="2000" dirty="0"/>
              <a:t> </a:t>
            </a:r>
            <a:r>
              <a:rPr lang="fr-FR" sz="2000" dirty="0" err="1"/>
              <a:t>nước</a:t>
            </a:r>
            <a:r>
              <a:rPr lang="fr-FR" sz="2000" dirty="0"/>
              <a:t>, </a:t>
            </a:r>
            <a:r>
              <a:rPr lang="fr-FR" sz="2000" dirty="0" err="1"/>
              <a:t>người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thẩm</a:t>
            </a:r>
            <a:r>
              <a:rPr lang="fr-FR" sz="2000" dirty="0"/>
              <a:t> </a:t>
            </a:r>
            <a:r>
              <a:rPr lang="fr-FR" sz="2000" dirty="0" err="1"/>
              <a:t>quyền</a:t>
            </a:r>
            <a:r>
              <a:rPr lang="fr-FR" sz="2000" dirty="0"/>
              <a:t> </a:t>
            </a:r>
            <a:r>
              <a:rPr lang="fr-FR" sz="2000" dirty="0" err="1"/>
              <a:t>theo</a:t>
            </a:r>
            <a:r>
              <a:rPr lang="fr-FR" sz="2000" dirty="0"/>
              <a:t> </a:t>
            </a:r>
            <a:r>
              <a:rPr lang="fr-FR" sz="2000" dirty="0" err="1"/>
              <a:t>quy</a:t>
            </a:r>
            <a:r>
              <a:rPr lang="fr-FR" sz="2000" dirty="0"/>
              <a:t> </a:t>
            </a:r>
            <a:r>
              <a:rPr lang="fr-FR" sz="2000" dirty="0" err="1"/>
              <a:t>định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</a:t>
            </a:r>
            <a:r>
              <a:rPr lang="fr-FR" sz="2000" dirty="0" err="1"/>
              <a:t>pháp</a:t>
            </a:r>
            <a:r>
              <a:rPr lang="fr-FR" sz="2000" dirty="0"/>
              <a:t> </a:t>
            </a:r>
            <a:r>
              <a:rPr lang="fr-FR" sz="2000" dirty="0" err="1"/>
              <a:t>luật</a:t>
            </a:r>
            <a:r>
              <a:rPr lang="fr-FR" sz="2000" dirty="0"/>
              <a:t> ban </a:t>
            </a:r>
            <a:r>
              <a:rPr lang="fr-FR" sz="2000" dirty="0" err="1"/>
              <a:t>hành</a:t>
            </a:r>
            <a:endParaRPr lang="en-VN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FCBA4C-4A4C-354E-AA01-3B9C0CFC51B6}"/>
              </a:ext>
            </a:extLst>
          </p:cNvPr>
          <p:cNvSpPr txBox="1"/>
          <p:nvPr/>
        </p:nvSpPr>
        <p:spPr>
          <a:xfrm>
            <a:off x="2605958" y="2966002"/>
            <a:ext cx="6006026" cy="513653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 err="1"/>
              <a:t>Được</a:t>
            </a:r>
            <a:r>
              <a:rPr lang="fr-FR" sz="2000" dirty="0"/>
              <a:t> </a:t>
            </a:r>
            <a:r>
              <a:rPr lang="fr-FR" sz="2000" dirty="0" err="1"/>
              <a:t>Nhà</a:t>
            </a:r>
            <a:r>
              <a:rPr lang="fr-FR" sz="2000" dirty="0"/>
              <a:t> </a:t>
            </a:r>
            <a:r>
              <a:rPr lang="fr-FR" sz="2000" dirty="0" err="1"/>
              <a:t>nước</a:t>
            </a:r>
            <a:r>
              <a:rPr lang="fr-FR" sz="2000" dirty="0"/>
              <a:t> </a:t>
            </a:r>
            <a:r>
              <a:rPr lang="fr-FR" sz="2000" dirty="0" err="1"/>
              <a:t>bảo</a:t>
            </a:r>
            <a:r>
              <a:rPr lang="fr-FR" sz="2000" dirty="0"/>
              <a:t> </a:t>
            </a:r>
            <a:r>
              <a:rPr lang="fr-FR" sz="2000" dirty="0" err="1"/>
              <a:t>đảm</a:t>
            </a:r>
            <a:r>
              <a:rPr lang="fr-FR" sz="2000" dirty="0"/>
              <a:t> </a:t>
            </a:r>
            <a:r>
              <a:rPr lang="fr-FR" sz="2000" dirty="0" err="1"/>
              <a:t>thực</a:t>
            </a:r>
            <a:r>
              <a:rPr lang="fr-FR" sz="2000" dirty="0"/>
              <a:t> </a:t>
            </a:r>
            <a:r>
              <a:rPr lang="fr-FR" sz="2000" dirty="0" err="1"/>
              <a:t>hiện</a:t>
            </a:r>
            <a:endParaRPr lang="en-VN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29C86D-AA17-2212-285C-7EE4B295D405}"/>
              </a:ext>
            </a:extLst>
          </p:cNvPr>
          <p:cNvSpPr txBox="1"/>
          <p:nvPr/>
        </p:nvSpPr>
        <p:spPr>
          <a:xfrm>
            <a:off x="2605958" y="3612282"/>
            <a:ext cx="6006026" cy="97531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/>
              <a:t>Đơn</a:t>
            </a:r>
            <a:r>
              <a:rPr lang="fr-FR" sz="2000" dirty="0"/>
              <a:t> </a:t>
            </a:r>
            <a:r>
              <a:rPr lang="fr-FR" sz="2000" dirty="0" err="1"/>
              <a:t>vị</a:t>
            </a:r>
            <a:r>
              <a:rPr lang="fr-FR" sz="2000" dirty="0"/>
              <a:t> </a:t>
            </a:r>
            <a:r>
              <a:rPr lang="fr-FR" sz="2000" dirty="0" err="1"/>
              <a:t>nhỏ</a:t>
            </a:r>
            <a:r>
              <a:rPr lang="fr-FR" sz="2000" dirty="0"/>
              <a:t> </a:t>
            </a:r>
            <a:r>
              <a:rPr lang="fr-FR" sz="2000" dirty="0" err="1"/>
              <a:t>nhất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</a:t>
            </a:r>
            <a:r>
              <a:rPr lang="fr-FR" sz="2000" dirty="0" err="1"/>
              <a:t>hệ</a:t>
            </a:r>
            <a:r>
              <a:rPr lang="fr-FR" sz="2000" dirty="0"/>
              <a:t> </a:t>
            </a:r>
            <a:r>
              <a:rPr lang="fr-FR" sz="2000" dirty="0" err="1"/>
              <a:t>thống</a:t>
            </a:r>
            <a:r>
              <a:rPr lang="fr-FR" sz="2000" dirty="0"/>
              <a:t> </a:t>
            </a:r>
            <a:r>
              <a:rPr lang="fr-FR" sz="2000" dirty="0" err="1"/>
              <a:t>pháp</a:t>
            </a:r>
            <a:r>
              <a:rPr lang="fr-FR" sz="2000" dirty="0"/>
              <a:t> </a:t>
            </a:r>
            <a:r>
              <a:rPr lang="fr-FR" sz="2000" dirty="0" err="1"/>
              <a:t>luật</a:t>
            </a:r>
            <a:r>
              <a:rPr lang="fr-FR" sz="2000" dirty="0"/>
              <a:t> (</a:t>
            </a: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điều</a:t>
            </a:r>
            <a:r>
              <a:rPr lang="fr-FR" sz="2000" dirty="0"/>
              <a:t> </a:t>
            </a:r>
            <a:r>
              <a:rPr lang="fr-FR" sz="2000" dirty="0" err="1"/>
              <a:t>khoản</a:t>
            </a:r>
            <a:r>
              <a:rPr lang="fr-FR" sz="2000" dirty="0"/>
              <a:t> </a:t>
            </a:r>
            <a:r>
              <a:rPr lang="fr-FR" sz="2000" dirty="0" err="1"/>
              <a:t>cụ</a:t>
            </a:r>
            <a:r>
              <a:rPr lang="fr-FR" sz="2000" dirty="0"/>
              <a:t> </a:t>
            </a:r>
            <a:r>
              <a:rPr lang="fr-FR" sz="2000" dirty="0" err="1"/>
              <a:t>thể</a:t>
            </a:r>
            <a:r>
              <a:rPr lang="fr-FR" sz="2000" dirty="0"/>
              <a:t>)</a:t>
            </a:r>
            <a:endParaRPr lang="en-VN" sz="2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C41833-7320-776A-A7FA-D38939EA4E76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 flipV="1">
            <a:off x="2169619" y="822325"/>
            <a:ext cx="436339" cy="174942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B6B373-34AB-AEE8-D8DE-BEB884BE0129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 flipV="1">
            <a:off x="2169619" y="1468605"/>
            <a:ext cx="436339" cy="110314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5211CEA-87BB-FBC2-5C60-4486780BDB4E}"/>
              </a:ext>
            </a:extLst>
          </p:cNvPr>
          <p:cNvCxnSpPr>
            <a:stCxn id="12" idx="3"/>
            <a:endCxn id="15" idx="1"/>
          </p:cNvCxnSpPr>
          <p:nvPr/>
        </p:nvCxnSpPr>
        <p:spPr>
          <a:xfrm flipV="1">
            <a:off x="2169619" y="2345717"/>
            <a:ext cx="436339" cy="22603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708E64-DCD3-08F8-9476-B657351711D3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2169619" y="2571750"/>
            <a:ext cx="436339" cy="65107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C0A6FC-0C5B-3469-F045-44BBED4B2C64}"/>
              </a:ext>
            </a:extLst>
          </p:cNvPr>
          <p:cNvCxnSpPr>
            <a:stCxn id="12" idx="3"/>
            <a:endCxn id="17" idx="1"/>
          </p:cNvCxnSpPr>
          <p:nvPr/>
        </p:nvCxnSpPr>
        <p:spPr>
          <a:xfrm>
            <a:off x="2169619" y="2571750"/>
            <a:ext cx="436339" cy="152819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C2F61FC-84D5-A492-80E2-BD21DA32D046}"/>
              </a:ext>
            </a:extLst>
          </p:cNvPr>
          <p:cNvSpPr txBox="1"/>
          <p:nvPr/>
        </p:nvSpPr>
        <p:spPr>
          <a:xfrm>
            <a:off x="798019" y="1064970"/>
            <a:ext cx="1571105" cy="1029775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8A7C5C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2000" b="1" dirty="0">
                <a:solidFill>
                  <a:srgbClr val="8A7C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Chế định pháp luật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79CF11-9159-D1AC-4380-01C7A6654B7F}"/>
              </a:ext>
            </a:extLst>
          </p:cNvPr>
          <p:cNvSpPr txBox="1"/>
          <p:nvPr/>
        </p:nvSpPr>
        <p:spPr>
          <a:xfrm>
            <a:off x="3395668" y="861367"/>
            <a:ext cx="5158128" cy="143698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C19781-3A86-93C9-AAFF-E832317E0D8A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2369124" y="1579858"/>
            <a:ext cx="1026544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EFBBC00-87C5-C260-65A8-F364285BEE55}"/>
              </a:ext>
            </a:extLst>
          </p:cNvPr>
          <p:cNvSpPr txBox="1"/>
          <p:nvPr/>
        </p:nvSpPr>
        <p:spPr>
          <a:xfrm>
            <a:off x="798019" y="3170832"/>
            <a:ext cx="1571105" cy="523462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8A7C5C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2000" b="1" dirty="0">
                <a:solidFill>
                  <a:srgbClr val="8A7C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Ngành luật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01F715-D09A-C4A9-6925-E53425E7F84E}"/>
              </a:ext>
            </a:extLst>
          </p:cNvPr>
          <p:cNvSpPr txBox="1"/>
          <p:nvPr/>
        </p:nvSpPr>
        <p:spPr>
          <a:xfrm>
            <a:off x="3395667" y="2944904"/>
            <a:ext cx="5158129" cy="97531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thù</a:t>
            </a:r>
            <a:endParaRPr lang="en-V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251FB6-C2DD-883D-D4DD-B54187EB4F2C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2369124" y="3432563"/>
            <a:ext cx="1026543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65F7CA-5535-C750-AFBF-AFB9DE76765E}"/>
              </a:ext>
            </a:extLst>
          </p:cNvPr>
          <p:cNvSpPr txBox="1"/>
          <p:nvPr/>
        </p:nvSpPr>
        <p:spPr>
          <a:xfrm>
            <a:off x="3084021" y="585616"/>
            <a:ext cx="2959331" cy="523462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8A7C5C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2000" b="1" dirty="0">
                <a:solidFill>
                  <a:srgbClr val="8A7C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ngành luật chính</a:t>
            </a:r>
          </a:p>
        </p:txBody>
      </p:sp>
      <p:pic>
        <p:nvPicPr>
          <p:cNvPr id="7" name="Picture 2" descr="Hiến pháp nước Cộng hòa xã hội chủ nghĩa Việt Nam – Wikipedia tiếng Việt">
            <a:extLst>
              <a:ext uri="{FF2B5EF4-FFF2-40B4-BE49-F238E27FC236}">
                <a16:creationId xmlns:a16="http://schemas.microsoft.com/office/drawing/2014/main" id="{0E3B590D-35FE-6FC6-D573-0AFBDA7A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8" y="1650976"/>
            <a:ext cx="1741936" cy="2520000"/>
          </a:xfrm>
          <a:prstGeom prst="rect">
            <a:avLst/>
          </a:prstGeom>
          <a:noFill/>
          <a:ln w="57150">
            <a:solidFill>
              <a:srgbClr val="BC92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ải Bộ Luật dân sự năm 2015">
            <a:extLst>
              <a:ext uri="{FF2B5EF4-FFF2-40B4-BE49-F238E27FC236}">
                <a16:creationId xmlns:a16="http://schemas.microsoft.com/office/drawing/2014/main" id="{8F816886-F9A3-164A-24D9-5F4716DCC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7" y="1650976"/>
            <a:ext cx="1740376" cy="2520000"/>
          </a:xfrm>
          <a:prstGeom prst="rect">
            <a:avLst/>
          </a:prstGeom>
          <a:noFill/>
          <a:ln w="57150">
            <a:solidFill>
              <a:srgbClr val="BC92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ộ luật Tố tụng hình sự (hiện hành)">
            <a:extLst>
              <a:ext uri="{FF2B5EF4-FFF2-40B4-BE49-F238E27FC236}">
                <a16:creationId xmlns:a16="http://schemas.microsoft.com/office/drawing/2014/main" id="{FFCF71B2-3381-764D-47C1-1D596B73624C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06" y="1650976"/>
            <a:ext cx="1738800" cy="2520000"/>
          </a:xfrm>
          <a:prstGeom prst="rect">
            <a:avLst/>
          </a:prstGeom>
          <a:noFill/>
          <a:ln w="57150">
            <a:solidFill>
              <a:srgbClr val="BC92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MỘT SỐ ĐIỂM MỚI CƠ BẢN CỦA BỘ LUẬT HÌNH SỰ NĂM 2015">
            <a:extLst>
              <a:ext uri="{FF2B5EF4-FFF2-40B4-BE49-F238E27FC236}">
                <a16:creationId xmlns:a16="http://schemas.microsoft.com/office/drawing/2014/main" id="{763FD002-E03B-CEFC-15EB-F57AEDB1D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79" y="1650976"/>
            <a:ext cx="1740376" cy="2520000"/>
          </a:xfrm>
          <a:prstGeom prst="rect">
            <a:avLst/>
          </a:prstGeom>
          <a:noFill/>
          <a:ln w="57150">
            <a:solidFill>
              <a:srgbClr val="BC92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65F7CA-5535-C750-AFBF-AFB9DE76765E}"/>
              </a:ext>
            </a:extLst>
          </p:cNvPr>
          <p:cNvSpPr txBox="1"/>
          <p:nvPr/>
        </p:nvSpPr>
        <p:spPr>
          <a:xfrm>
            <a:off x="3084021" y="585616"/>
            <a:ext cx="2959331" cy="523462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8A7C5C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2000" b="1" dirty="0">
                <a:solidFill>
                  <a:srgbClr val="8A7C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ngành luật chính</a:t>
            </a:r>
          </a:p>
        </p:txBody>
      </p:sp>
      <p:pic>
        <p:nvPicPr>
          <p:cNvPr id="2" name="Picture 10" descr="Điều 192 bộ luật tố tụng hình sự quy định như thế nào 2022?">
            <a:extLst>
              <a:ext uri="{FF2B5EF4-FFF2-40B4-BE49-F238E27FC236}">
                <a16:creationId xmlns:a16="http://schemas.microsoft.com/office/drawing/2014/main" id="{0CA78A01-2EA2-7FB9-2719-0DC4DC1A2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1" y="1742678"/>
            <a:ext cx="1738800" cy="2520000"/>
          </a:xfrm>
          <a:prstGeom prst="rect">
            <a:avLst/>
          </a:prstGeom>
          <a:noFill/>
          <a:ln w="57150">
            <a:solidFill>
              <a:srgbClr val="BC92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uật Hôn nhân và gia đình (hiện hành)">
            <a:extLst>
              <a:ext uri="{FF2B5EF4-FFF2-40B4-BE49-F238E27FC236}">
                <a16:creationId xmlns:a16="http://schemas.microsoft.com/office/drawing/2014/main" id="{6142E635-8786-FFE5-7546-AFDA7E4BF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72" y="1742678"/>
            <a:ext cx="1740375" cy="2520000"/>
          </a:xfrm>
          <a:prstGeom prst="rect">
            <a:avLst/>
          </a:prstGeom>
          <a:noFill/>
          <a:ln w="57150">
            <a:solidFill>
              <a:srgbClr val="BC92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ộ Luật Lao Động (Hiện Hành) | Cá Chép Bookstore | Tiki">
            <a:extLst>
              <a:ext uri="{FF2B5EF4-FFF2-40B4-BE49-F238E27FC236}">
                <a16:creationId xmlns:a16="http://schemas.microsoft.com/office/drawing/2014/main" id="{DB0A6E7C-3960-D02F-5426-9A04C9545863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r="17677"/>
          <a:stretch/>
        </p:blipFill>
        <p:spPr bwMode="auto">
          <a:xfrm>
            <a:off x="4579788" y="1742678"/>
            <a:ext cx="1738800" cy="2520000"/>
          </a:xfrm>
          <a:prstGeom prst="rect">
            <a:avLst/>
          </a:prstGeom>
          <a:noFill/>
          <a:ln w="57150">
            <a:solidFill>
              <a:srgbClr val="BC92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uật Ngân hàng Nhà nước Việt Nam (hiện hành)">
            <a:extLst>
              <a:ext uri="{FF2B5EF4-FFF2-40B4-BE49-F238E27FC236}">
                <a16:creationId xmlns:a16="http://schemas.microsoft.com/office/drawing/2014/main" id="{B3FE18DF-F1A3-6F1B-F360-8AB8CEA194B8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29" y="1742678"/>
            <a:ext cx="1738800" cy="2520000"/>
          </a:xfrm>
          <a:prstGeom prst="rect">
            <a:avLst/>
          </a:prstGeom>
          <a:noFill/>
          <a:ln w="57150">
            <a:solidFill>
              <a:srgbClr val="BC92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95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5"/>
          <p:cNvSpPr/>
          <p:nvPr/>
        </p:nvSpPr>
        <p:spPr>
          <a:xfrm>
            <a:off x="4203669" y="29608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5"/>
          <p:cNvSpPr/>
          <p:nvPr/>
        </p:nvSpPr>
        <p:spPr>
          <a:xfrm>
            <a:off x="5826493" y="705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5"/>
          <p:cNvSpPr/>
          <p:nvPr/>
        </p:nvSpPr>
        <p:spPr>
          <a:xfrm>
            <a:off x="7456117" y="15723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45"/>
          <p:cNvGrpSpPr/>
          <p:nvPr/>
        </p:nvGrpSpPr>
        <p:grpSpPr>
          <a:xfrm>
            <a:off x="3774137" y="2025719"/>
            <a:ext cx="5041762" cy="2470004"/>
            <a:chOff x="4189650" y="2440275"/>
            <a:chExt cx="4195525" cy="2055425"/>
          </a:xfrm>
        </p:grpSpPr>
        <p:sp>
          <p:nvSpPr>
            <p:cNvPr id="532" name="Google Shape;532;p45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526;p45">
            <a:extLst>
              <a:ext uri="{FF2B5EF4-FFF2-40B4-BE49-F238E27FC236}">
                <a16:creationId xmlns:a16="http://schemas.microsoft.com/office/drawing/2014/main" id="{DE275B31-FFAA-A701-316D-583BF5070B48}"/>
              </a:ext>
            </a:extLst>
          </p:cNvPr>
          <p:cNvSpPr txBox="1">
            <a:spLocks/>
          </p:cNvSpPr>
          <p:nvPr/>
        </p:nvSpPr>
        <p:spPr>
          <a:xfrm>
            <a:off x="1607524" y="882231"/>
            <a:ext cx="1429200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6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Google Shape;2365;p35">
            <a:extLst>
              <a:ext uri="{FF2B5EF4-FFF2-40B4-BE49-F238E27FC236}">
                <a16:creationId xmlns:a16="http://schemas.microsoft.com/office/drawing/2014/main" id="{2CBAD35C-FE3C-2C53-FC17-CB5DC65CA690}"/>
              </a:ext>
            </a:extLst>
          </p:cNvPr>
          <p:cNvSpPr txBox="1">
            <a:spLocks/>
          </p:cNvSpPr>
          <p:nvPr/>
        </p:nvSpPr>
        <p:spPr>
          <a:xfrm>
            <a:off x="762874" y="1773956"/>
            <a:ext cx="3118500" cy="234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6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HỆ THỐNG VĂN BẢN PHÁP LUẬT</a:t>
            </a:r>
          </a:p>
        </p:txBody>
      </p:sp>
    </p:spTree>
    <p:extLst>
      <p:ext uri="{BB962C8B-B14F-4D97-AF65-F5344CB8AC3E}">
        <p14:creationId xmlns:p14="http://schemas.microsoft.com/office/powerpoint/2010/main" val="28089278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B42AEC2A-C3F8-A887-E865-E9B23041F5BF}"/>
              </a:ext>
            </a:extLst>
          </p:cNvPr>
          <p:cNvSpPr txBox="1"/>
          <p:nvPr/>
        </p:nvSpPr>
        <p:spPr>
          <a:xfrm>
            <a:off x="2846902" y="504542"/>
            <a:ext cx="3450196" cy="566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800" b="1" dirty="0">
              <a:solidFill>
                <a:srgbClr val="BC92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A88B74-31E6-6CBF-8A01-7F6C609F218C}"/>
              </a:ext>
            </a:extLst>
          </p:cNvPr>
          <p:cNvGrpSpPr/>
          <p:nvPr/>
        </p:nvGrpSpPr>
        <p:grpSpPr>
          <a:xfrm>
            <a:off x="741285" y="1399747"/>
            <a:ext cx="7661430" cy="2906248"/>
            <a:chOff x="-1540919" y="355220"/>
            <a:chExt cx="7944445" cy="2134104"/>
          </a:xfrm>
        </p:grpSpPr>
        <p:sp>
          <p:nvSpPr>
            <p:cNvPr id="6" name="Google Shape;1170;p53">
              <a:extLst>
                <a:ext uri="{FF2B5EF4-FFF2-40B4-BE49-F238E27FC236}">
                  <a16:creationId xmlns:a16="http://schemas.microsoft.com/office/drawing/2014/main" id="{945C7A9E-067B-4F75-65FC-3651ADB50AC9}"/>
                </a:ext>
              </a:extLst>
            </p:cNvPr>
            <p:cNvSpPr/>
            <p:nvPr/>
          </p:nvSpPr>
          <p:spPr>
            <a:xfrm>
              <a:off x="-1540919" y="355221"/>
              <a:ext cx="7944445" cy="2134103"/>
            </a:xfrm>
            <a:prstGeom prst="foldedCorner">
              <a:avLst/>
            </a:prstGeom>
            <a:noFill/>
            <a:ln w="38100" cap="flat" cmpd="sng">
              <a:solidFill>
                <a:srgbClr val="BC924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VN" sz="2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829771-C778-8DF7-E0F4-7C806C7D8AED}"/>
                </a:ext>
              </a:extLst>
            </p:cNvPr>
            <p:cNvSpPr txBox="1"/>
            <p:nvPr/>
          </p:nvSpPr>
          <p:spPr>
            <a:xfrm>
              <a:off x="-1374297" y="355220"/>
              <a:ext cx="7611201" cy="2059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000" b="1" dirty="0">
                  <a:solidFill>
                    <a:srgbClr val="8A7C5D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en-VN" sz="2000" b="1" dirty="0">
                  <a:solidFill>
                    <a:srgbClr val="8A7C5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ọc các thông tin</a:t>
              </a:r>
              <a:r>
                <a:rPr lang="en-VN" sz="2000" b="1" dirty="0">
                  <a:solidFill>
                    <a:srgbClr val="8A7C5D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ở mục 2 </a:t>
              </a:r>
              <a:r>
                <a:rPr lang="en-VN" sz="2000" b="1" dirty="0">
                  <a:solidFill>
                    <a:srgbClr val="8A7C5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trong SGK và trả lời câu hỏi: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Từ các điều khoản của pháp luật, em hãy cho biết Hiến pháp, Luật bảo vệ môi trường và Bộ luật Hình sự tuân theo thứ bậc như thế nào?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Các văn bản pháp luật trên có nằm trong cùng hệ thống không? Biểu hiện như thế nào?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3" name="Google Shape;773;p52"/>
          <p:cNvGrpSpPr/>
          <p:nvPr/>
        </p:nvGrpSpPr>
        <p:grpSpPr>
          <a:xfrm>
            <a:off x="6763921" y="2505383"/>
            <a:ext cx="2024522" cy="2093947"/>
            <a:chOff x="9691384" y="2511531"/>
            <a:chExt cx="1853788" cy="1917534"/>
          </a:xfrm>
        </p:grpSpPr>
        <p:sp>
          <p:nvSpPr>
            <p:cNvPr id="774" name="Google Shape;774;p52"/>
            <p:cNvSpPr/>
            <p:nvPr/>
          </p:nvSpPr>
          <p:spPr>
            <a:xfrm>
              <a:off x="10014624" y="2615346"/>
              <a:ext cx="1530547" cy="1635710"/>
            </a:xfrm>
            <a:custGeom>
              <a:avLst/>
              <a:gdLst/>
              <a:ahLst/>
              <a:cxnLst/>
              <a:rect l="l" t="t" r="r" b="b"/>
              <a:pathLst>
                <a:path w="36327" h="38823" extrusionOk="0">
                  <a:moveTo>
                    <a:pt x="10908" y="14956"/>
                  </a:moveTo>
                  <a:cubicBezTo>
                    <a:pt x="11364" y="14956"/>
                    <a:pt x="11889" y="15389"/>
                    <a:pt x="12909" y="16218"/>
                  </a:cubicBezTo>
                  <a:cubicBezTo>
                    <a:pt x="13386" y="16599"/>
                    <a:pt x="13803" y="17223"/>
                    <a:pt x="14562" y="17223"/>
                  </a:cubicBezTo>
                  <a:cubicBezTo>
                    <a:pt x="14600" y="17223"/>
                    <a:pt x="14638" y="17222"/>
                    <a:pt x="14677" y="17219"/>
                  </a:cubicBezTo>
                  <a:cubicBezTo>
                    <a:pt x="14711" y="17852"/>
                    <a:pt x="15211" y="18153"/>
                    <a:pt x="15645" y="18486"/>
                  </a:cubicBezTo>
                  <a:cubicBezTo>
                    <a:pt x="18113" y="20488"/>
                    <a:pt x="20548" y="22522"/>
                    <a:pt x="23017" y="24524"/>
                  </a:cubicBezTo>
                  <a:cubicBezTo>
                    <a:pt x="23717" y="25091"/>
                    <a:pt x="23884" y="25591"/>
                    <a:pt x="23283" y="26359"/>
                  </a:cubicBezTo>
                  <a:cubicBezTo>
                    <a:pt x="22249" y="27626"/>
                    <a:pt x="21282" y="28994"/>
                    <a:pt x="20315" y="30361"/>
                  </a:cubicBezTo>
                  <a:cubicBezTo>
                    <a:pt x="19864" y="30992"/>
                    <a:pt x="19628" y="31292"/>
                    <a:pt x="19327" y="31292"/>
                  </a:cubicBezTo>
                  <a:cubicBezTo>
                    <a:pt x="19071" y="31292"/>
                    <a:pt x="18768" y="31075"/>
                    <a:pt x="18247" y="30662"/>
                  </a:cubicBezTo>
                  <a:cubicBezTo>
                    <a:pt x="15978" y="28860"/>
                    <a:pt x="13743" y="27026"/>
                    <a:pt x="11442" y="25191"/>
                  </a:cubicBezTo>
                  <a:cubicBezTo>
                    <a:pt x="10941" y="24757"/>
                    <a:pt x="10441" y="24257"/>
                    <a:pt x="9740" y="24090"/>
                  </a:cubicBezTo>
                  <a:cubicBezTo>
                    <a:pt x="9707" y="23690"/>
                    <a:pt x="9340" y="23490"/>
                    <a:pt x="9107" y="23256"/>
                  </a:cubicBezTo>
                  <a:cubicBezTo>
                    <a:pt x="8339" y="22556"/>
                    <a:pt x="7506" y="21955"/>
                    <a:pt x="6705" y="21322"/>
                  </a:cubicBezTo>
                  <a:cubicBezTo>
                    <a:pt x="6105" y="20821"/>
                    <a:pt x="6004" y="20354"/>
                    <a:pt x="6572" y="19754"/>
                  </a:cubicBezTo>
                  <a:cubicBezTo>
                    <a:pt x="7439" y="18720"/>
                    <a:pt x="8239" y="17586"/>
                    <a:pt x="9107" y="16551"/>
                  </a:cubicBezTo>
                  <a:cubicBezTo>
                    <a:pt x="9995" y="15472"/>
                    <a:pt x="10410" y="14956"/>
                    <a:pt x="10908" y="14956"/>
                  </a:cubicBezTo>
                  <a:close/>
                  <a:moveTo>
                    <a:pt x="19215" y="1"/>
                  </a:moveTo>
                  <a:cubicBezTo>
                    <a:pt x="18848" y="1"/>
                    <a:pt x="18703" y="397"/>
                    <a:pt x="18513" y="640"/>
                  </a:cubicBezTo>
                  <a:cubicBezTo>
                    <a:pt x="16078" y="3709"/>
                    <a:pt x="13677" y="6744"/>
                    <a:pt x="11242" y="9813"/>
                  </a:cubicBezTo>
                  <a:cubicBezTo>
                    <a:pt x="7739" y="14250"/>
                    <a:pt x="4303" y="18686"/>
                    <a:pt x="767" y="23056"/>
                  </a:cubicBezTo>
                  <a:cubicBezTo>
                    <a:pt x="400" y="23490"/>
                    <a:pt x="0" y="23890"/>
                    <a:pt x="67" y="24524"/>
                  </a:cubicBezTo>
                  <a:cubicBezTo>
                    <a:pt x="100" y="24691"/>
                    <a:pt x="200" y="24891"/>
                    <a:pt x="334" y="24991"/>
                  </a:cubicBezTo>
                  <a:cubicBezTo>
                    <a:pt x="1801" y="26292"/>
                    <a:pt x="3336" y="27559"/>
                    <a:pt x="4937" y="28727"/>
                  </a:cubicBezTo>
                  <a:cubicBezTo>
                    <a:pt x="5094" y="28858"/>
                    <a:pt x="5272" y="28948"/>
                    <a:pt x="5455" y="28948"/>
                  </a:cubicBezTo>
                  <a:cubicBezTo>
                    <a:pt x="5504" y="28948"/>
                    <a:pt x="5554" y="28941"/>
                    <a:pt x="5604" y="28927"/>
                  </a:cubicBezTo>
                  <a:cubicBezTo>
                    <a:pt x="5704" y="29427"/>
                    <a:pt x="6105" y="29761"/>
                    <a:pt x="6471" y="30061"/>
                  </a:cubicBezTo>
                  <a:cubicBezTo>
                    <a:pt x="9907" y="32863"/>
                    <a:pt x="13343" y="35632"/>
                    <a:pt x="16779" y="38400"/>
                  </a:cubicBezTo>
                  <a:cubicBezTo>
                    <a:pt x="17035" y="38599"/>
                    <a:pt x="17266" y="38822"/>
                    <a:pt x="17576" y="38822"/>
                  </a:cubicBezTo>
                  <a:cubicBezTo>
                    <a:pt x="17630" y="38822"/>
                    <a:pt x="17687" y="38816"/>
                    <a:pt x="17746" y="38801"/>
                  </a:cubicBezTo>
                  <a:cubicBezTo>
                    <a:pt x="23784" y="30762"/>
                    <a:pt x="29822" y="22689"/>
                    <a:pt x="35893" y="14650"/>
                  </a:cubicBezTo>
                  <a:cubicBezTo>
                    <a:pt x="36326" y="14083"/>
                    <a:pt x="36193" y="13683"/>
                    <a:pt x="35692" y="13249"/>
                  </a:cubicBezTo>
                  <a:cubicBezTo>
                    <a:pt x="32123" y="10347"/>
                    <a:pt x="28554" y="7412"/>
                    <a:pt x="24985" y="4510"/>
                  </a:cubicBezTo>
                  <a:cubicBezTo>
                    <a:pt x="23217" y="2975"/>
                    <a:pt x="21415" y="1441"/>
                    <a:pt x="19514" y="73"/>
                  </a:cubicBezTo>
                  <a:cubicBezTo>
                    <a:pt x="19400" y="22"/>
                    <a:pt x="19302" y="1"/>
                    <a:pt x="19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2"/>
            <p:cNvSpPr/>
            <p:nvPr/>
          </p:nvSpPr>
          <p:spPr>
            <a:xfrm>
              <a:off x="9820646" y="2511531"/>
              <a:ext cx="1016194" cy="1135682"/>
            </a:xfrm>
            <a:custGeom>
              <a:avLst/>
              <a:gdLst/>
              <a:ahLst/>
              <a:cxnLst/>
              <a:rect l="l" t="t" r="r" b="b"/>
              <a:pathLst>
                <a:path w="24119" h="26955" extrusionOk="0">
                  <a:moveTo>
                    <a:pt x="20268" y="1"/>
                  </a:moveTo>
                  <a:cubicBezTo>
                    <a:pt x="19518" y="1"/>
                    <a:pt x="18847" y="536"/>
                    <a:pt x="17980" y="1636"/>
                  </a:cubicBezTo>
                  <a:cubicBezTo>
                    <a:pt x="15779" y="4405"/>
                    <a:pt x="13577" y="7174"/>
                    <a:pt x="11409" y="9942"/>
                  </a:cubicBezTo>
                  <a:cubicBezTo>
                    <a:pt x="7606" y="14779"/>
                    <a:pt x="3804" y="19616"/>
                    <a:pt x="1" y="24453"/>
                  </a:cubicBezTo>
                  <a:cubicBezTo>
                    <a:pt x="1" y="24686"/>
                    <a:pt x="134" y="24820"/>
                    <a:pt x="334" y="24820"/>
                  </a:cubicBezTo>
                  <a:cubicBezTo>
                    <a:pt x="362" y="24819"/>
                    <a:pt x="390" y="24818"/>
                    <a:pt x="418" y="24818"/>
                  </a:cubicBezTo>
                  <a:cubicBezTo>
                    <a:pt x="1478" y="24818"/>
                    <a:pt x="2294" y="25430"/>
                    <a:pt x="3237" y="25820"/>
                  </a:cubicBezTo>
                  <a:cubicBezTo>
                    <a:pt x="3259" y="25831"/>
                    <a:pt x="3281" y="25835"/>
                    <a:pt x="3303" y="25835"/>
                  </a:cubicBezTo>
                  <a:cubicBezTo>
                    <a:pt x="3348" y="25835"/>
                    <a:pt x="3392" y="25820"/>
                    <a:pt x="3437" y="25820"/>
                  </a:cubicBezTo>
                  <a:cubicBezTo>
                    <a:pt x="3837" y="26254"/>
                    <a:pt x="4404" y="26521"/>
                    <a:pt x="4804" y="26954"/>
                  </a:cubicBezTo>
                  <a:cubicBezTo>
                    <a:pt x="7106" y="24019"/>
                    <a:pt x="9374" y="21117"/>
                    <a:pt x="11676" y="18182"/>
                  </a:cubicBezTo>
                  <a:cubicBezTo>
                    <a:pt x="13444" y="15947"/>
                    <a:pt x="15212" y="13712"/>
                    <a:pt x="16980" y="11443"/>
                  </a:cubicBezTo>
                  <a:cubicBezTo>
                    <a:pt x="19348" y="8475"/>
                    <a:pt x="21750" y="5506"/>
                    <a:pt x="24118" y="2537"/>
                  </a:cubicBezTo>
                  <a:cubicBezTo>
                    <a:pt x="23818" y="2137"/>
                    <a:pt x="23451" y="1837"/>
                    <a:pt x="22984" y="1603"/>
                  </a:cubicBezTo>
                  <a:cubicBezTo>
                    <a:pt x="22851" y="1470"/>
                    <a:pt x="22684" y="1303"/>
                    <a:pt x="22517" y="1136"/>
                  </a:cubicBezTo>
                  <a:cubicBezTo>
                    <a:pt x="21598" y="386"/>
                    <a:pt x="20905" y="1"/>
                    <a:pt x="20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2"/>
            <p:cNvSpPr/>
            <p:nvPr/>
          </p:nvSpPr>
          <p:spPr>
            <a:xfrm>
              <a:off x="9747588" y="3590250"/>
              <a:ext cx="962728" cy="798874"/>
            </a:xfrm>
            <a:custGeom>
              <a:avLst/>
              <a:gdLst/>
              <a:ahLst/>
              <a:cxnLst/>
              <a:rect l="l" t="t" r="r" b="b"/>
              <a:pathLst>
                <a:path w="22850" h="18961" extrusionOk="0">
                  <a:moveTo>
                    <a:pt x="2680" y="0"/>
                  </a:moveTo>
                  <a:cubicBezTo>
                    <a:pt x="2411" y="0"/>
                    <a:pt x="2160" y="125"/>
                    <a:pt x="1935" y="384"/>
                  </a:cubicBezTo>
                  <a:cubicBezTo>
                    <a:pt x="1835" y="384"/>
                    <a:pt x="1735" y="417"/>
                    <a:pt x="1635" y="451"/>
                  </a:cubicBezTo>
                  <a:cubicBezTo>
                    <a:pt x="100" y="1452"/>
                    <a:pt x="0" y="2619"/>
                    <a:pt x="1335" y="3820"/>
                  </a:cubicBezTo>
                  <a:cubicBezTo>
                    <a:pt x="2435" y="4754"/>
                    <a:pt x="3603" y="5621"/>
                    <a:pt x="4704" y="6522"/>
                  </a:cubicBezTo>
                  <a:cubicBezTo>
                    <a:pt x="9474" y="10425"/>
                    <a:pt x="14244" y="14294"/>
                    <a:pt x="19047" y="18164"/>
                  </a:cubicBezTo>
                  <a:cubicBezTo>
                    <a:pt x="19457" y="18485"/>
                    <a:pt x="19815" y="18961"/>
                    <a:pt x="20414" y="18961"/>
                  </a:cubicBezTo>
                  <a:cubicBezTo>
                    <a:pt x="20498" y="18961"/>
                    <a:pt x="20587" y="18951"/>
                    <a:pt x="20682" y="18931"/>
                  </a:cubicBezTo>
                  <a:cubicBezTo>
                    <a:pt x="21182" y="18230"/>
                    <a:pt x="21716" y="17530"/>
                    <a:pt x="22250" y="16829"/>
                  </a:cubicBezTo>
                  <a:cubicBezTo>
                    <a:pt x="22450" y="16596"/>
                    <a:pt x="22650" y="16362"/>
                    <a:pt x="22850" y="16095"/>
                  </a:cubicBezTo>
                  <a:cubicBezTo>
                    <a:pt x="16412" y="10825"/>
                    <a:pt x="9941" y="5555"/>
                    <a:pt x="3469" y="317"/>
                  </a:cubicBezTo>
                  <a:cubicBezTo>
                    <a:pt x="3196" y="108"/>
                    <a:pt x="2930" y="0"/>
                    <a:pt x="2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2"/>
            <p:cNvSpPr/>
            <p:nvPr/>
          </p:nvSpPr>
          <p:spPr>
            <a:xfrm>
              <a:off x="10243699" y="3215313"/>
              <a:ext cx="799717" cy="743386"/>
            </a:xfrm>
            <a:custGeom>
              <a:avLst/>
              <a:gdLst/>
              <a:ahLst/>
              <a:cxnLst/>
              <a:rect l="l" t="t" r="r" b="b"/>
              <a:pathLst>
                <a:path w="18981" h="17644" extrusionOk="0">
                  <a:moveTo>
                    <a:pt x="5374" y="0"/>
                  </a:moveTo>
                  <a:cubicBezTo>
                    <a:pt x="5105" y="0"/>
                    <a:pt x="4851" y="175"/>
                    <a:pt x="4570" y="544"/>
                  </a:cubicBezTo>
                  <a:cubicBezTo>
                    <a:pt x="3236" y="2311"/>
                    <a:pt x="1835" y="4013"/>
                    <a:pt x="467" y="5714"/>
                  </a:cubicBezTo>
                  <a:cubicBezTo>
                    <a:pt x="0" y="6281"/>
                    <a:pt x="134" y="6648"/>
                    <a:pt x="668" y="7082"/>
                  </a:cubicBezTo>
                  <a:cubicBezTo>
                    <a:pt x="1868" y="8049"/>
                    <a:pt x="3069" y="9083"/>
                    <a:pt x="4270" y="10084"/>
                  </a:cubicBezTo>
                  <a:cubicBezTo>
                    <a:pt x="7272" y="12485"/>
                    <a:pt x="10274" y="14854"/>
                    <a:pt x="13243" y="17256"/>
                  </a:cubicBezTo>
                  <a:cubicBezTo>
                    <a:pt x="13531" y="17492"/>
                    <a:pt x="13750" y="17643"/>
                    <a:pt x="13961" y="17643"/>
                  </a:cubicBezTo>
                  <a:cubicBezTo>
                    <a:pt x="14166" y="17643"/>
                    <a:pt x="14364" y="17501"/>
                    <a:pt x="14611" y="17155"/>
                  </a:cubicBezTo>
                  <a:cubicBezTo>
                    <a:pt x="15845" y="15321"/>
                    <a:pt x="17179" y="13553"/>
                    <a:pt x="18514" y="11818"/>
                  </a:cubicBezTo>
                  <a:cubicBezTo>
                    <a:pt x="18947" y="11251"/>
                    <a:pt x="18981" y="10918"/>
                    <a:pt x="18347" y="10417"/>
                  </a:cubicBezTo>
                  <a:cubicBezTo>
                    <a:pt x="15311" y="7982"/>
                    <a:pt x="12309" y="5447"/>
                    <a:pt x="9307" y="2979"/>
                  </a:cubicBezTo>
                  <a:cubicBezTo>
                    <a:pt x="8273" y="2145"/>
                    <a:pt x="7172" y="1311"/>
                    <a:pt x="6171" y="410"/>
                  </a:cubicBezTo>
                  <a:cubicBezTo>
                    <a:pt x="5871" y="142"/>
                    <a:pt x="5616" y="0"/>
                    <a:pt x="5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2"/>
            <p:cNvSpPr/>
            <p:nvPr/>
          </p:nvSpPr>
          <p:spPr>
            <a:xfrm>
              <a:off x="9691384" y="3543483"/>
              <a:ext cx="1063930" cy="885583"/>
            </a:xfrm>
            <a:custGeom>
              <a:avLst/>
              <a:gdLst/>
              <a:ahLst/>
              <a:cxnLst/>
              <a:rect l="l" t="t" r="r" b="b"/>
              <a:pathLst>
                <a:path w="25252" h="21019" extrusionOk="0">
                  <a:moveTo>
                    <a:pt x="4012" y="0"/>
                  </a:moveTo>
                  <a:cubicBezTo>
                    <a:pt x="2434" y="0"/>
                    <a:pt x="1252" y="1791"/>
                    <a:pt x="934" y="3329"/>
                  </a:cubicBezTo>
                  <a:cubicBezTo>
                    <a:pt x="801" y="5264"/>
                    <a:pt x="6271" y="8566"/>
                    <a:pt x="8039" y="10300"/>
                  </a:cubicBezTo>
                  <a:cubicBezTo>
                    <a:pt x="7797" y="10573"/>
                    <a:pt x="19927" y="21019"/>
                    <a:pt x="21989" y="21019"/>
                  </a:cubicBezTo>
                  <a:cubicBezTo>
                    <a:pt x="22199" y="21019"/>
                    <a:pt x="22304" y="20911"/>
                    <a:pt x="22283" y="20675"/>
                  </a:cubicBezTo>
                  <a:cubicBezTo>
                    <a:pt x="17246" y="15604"/>
                    <a:pt x="11175" y="11635"/>
                    <a:pt x="5571" y="6798"/>
                  </a:cubicBezTo>
                  <a:cubicBezTo>
                    <a:pt x="3970" y="5197"/>
                    <a:pt x="0" y="3596"/>
                    <a:pt x="3402" y="1594"/>
                  </a:cubicBezTo>
                  <a:cubicBezTo>
                    <a:pt x="3574" y="1532"/>
                    <a:pt x="3734" y="1504"/>
                    <a:pt x="3886" y="1504"/>
                  </a:cubicBezTo>
                  <a:cubicBezTo>
                    <a:pt x="4704" y="1504"/>
                    <a:pt x="5257" y="2311"/>
                    <a:pt x="5904" y="2762"/>
                  </a:cubicBezTo>
                  <a:cubicBezTo>
                    <a:pt x="10141" y="6198"/>
                    <a:pt x="14177" y="9467"/>
                    <a:pt x="18413" y="12902"/>
                  </a:cubicBezTo>
                  <a:cubicBezTo>
                    <a:pt x="19592" y="13403"/>
                    <a:pt x="22699" y="17291"/>
                    <a:pt x="24580" y="17291"/>
                  </a:cubicBezTo>
                  <a:cubicBezTo>
                    <a:pt x="24827" y="17291"/>
                    <a:pt x="25054" y="17223"/>
                    <a:pt x="25251" y="17072"/>
                  </a:cubicBezTo>
                  <a:cubicBezTo>
                    <a:pt x="22616" y="13503"/>
                    <a:pt x="17713" y="10968"/>
                    <a:pt x="14143" y="7498"/>
                  </a:cubicBezTo>
                  <a:cubicBezTo>
                    <a:pt x="10941" y="5097"/>
                    <a:pt x="8506" y="2461"/>
                    <a:pt x="5304" y="393"/>
                  </a:cubicBezTo>
                  <a:cubicBezTo>
                    <a:pt x="4852" y="120"/>
                    <a:pt x="4419" y="0"/>
                    <a:pt x="4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52"/>
          <p:cNvGrpSpPr/>
          <p:nvPr/>
        </p:nvGrpSpPr>
        <p:grpSpPr>
          <a:xfrm>
            <a:off x="6020495" y="1108040"/>
            <a:ext cx="2414343" cy="2142809"/>
            <a:chOff x="9143997" y="717540"/>
            <a:chExt cx="2210734" cy="1962279"/>
          </a:xfrm>
        </p:grpSpPr>
        <p:sp>
          <p:nvSpPr>
            <p:cNvPr id="782" name="Google Shape;782;p52"/>
            <p:cNvSpPr/>
            <p:nvPr/>
          </p:nvSpPr>
          <p:spPr>
            <a:xfrm>
              <a:off x="9839647" y="1845764"/>
              <a:ext cx="192588" cy="251615"/>
            </a:xfrm>
            <a:custGeom>
              <a:avLst/>
              <a:gdLst/>
              <a:ahLst/>
              <a:cxnLst/>
              <a:rect l="l" t="t" r="r" b="b"/>
              <a:pathLst>
                <a:path w="4571" h="5972" extrusionOk="0">
                  <a:moveTo>
                    <a:pt x="2369" y="0"/>
                  </a:moveTo>
                  <a:cubicBezTo>
                    <a:pt x="2336" y="167"/>
                    <a:pt x="2369" y="367"/>
                    <a:pt x="2136" y="467"/>
                  </a:cubicBezTo>
                  <a:cubicBezTo>
                    <a:pt x="2169" y="968"/>
                    <a:pt x="2102" y="1435"/>
                    <a:pt x="1669" y="1768"/>
                  </a:cubicBezTo>
                  <a:cubicBezTo>
                    <a:pt x="1635" y="2202"/>
                    <a:pt x="1435" y="2469"/>
                    <a:pt x="968" y="2469"/>
                  </a:cubicBezTo>
                  <a:cubicBezTo>
                    <a:pt x="901" y="2535"/>
                    <a:pt x="835" y="2602"/>
                    <a:pt x="768" y="2669"/>
                  </a:cubicBezTo>
                  <a:cubicBezTo>
                    <a:pt x="601" y="2969"/>
                    <a:pt x="268" y="2936"/>
                    <a:pt x="1" y="2969"/>
                  </a:cubicBezTo>
                  <a:cubicBezTo>
                    <a:pt x="34" y="3069"/>
                    <a:pt x="34" y="3169"/>
                    <a:pt x="34" y="3236"/>
                  </a:cubicBezTo>
                  <a:cubicBezTo>
                    <a:pt x="1635" y="3369"/>
                    <a:pt x="2002" y="4637"/>
                    <a:pt x="2369" y="5971"/>
                  </a:cubicBezTo>
                  <a:cubicBezTo>
                    <a:pt x="2603" y="5438"/>
                    <a:pt x="2603" y="4971"/>
                    <a:pt x="2903" y="4637"/>
                  </a:cubicBezTo>
                  <a:cubicBezTo>
                    <a:pt x="3070" y="4137"/>
                    <a:pt x="3403" y="3803"/>
                    <a:pt x="3870" y="3570"/>
                  </a:cubicBezTo>
                  <a:cubicBezTo>
                    <a:pt x="4070" y="3303"/>
                    <a:pt x="4537" y="3369"/>
                    <a:pt x="4571" y="2969"/>
                  </a:cubicBezTo>
                  <a:cubicBezTo>
                    <a:pt x="3170" y="2469"/>
                    <a:pt x="2603" y="1335"/>
                    <a:pt x="23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2"/>
            <p:cNvSpPr/>
            <p:nvPr/>
          </p:nvSpPr>
          <p:spPr>
            <a:xfrm>
              <a:off x="9956312" y="717540"/>
              <a:ext cx="1323930" cy="1516138"/>
            </a:xfrm>
            <a:custGeom>
              <a:avLst/>
              <a:gdLst/>
              <a:ahLst/>
              <a:cxnLst/>
              <a:rect l="l" t="t" r="r" b="b"/>
              <a:pathLst>
                <a:path w="31423" h="35985" extrusionOk="0">
                  <a:moveTo>
                    <a:pt x="17275" y="1"/>
                  </a:moveTo>
                  <a:cubicBezTo>
                    <a:pt x="17127" y="1"/>
                    <a:pt x="16954" y="68"/>
                    <a:pt x="16746" y="193"/>
                  </a:cubicBezTo>
                  <a:cubicBezTo>
                    <a:pt x="11709" y="3061"/>
                    <a:pt x="6639" y="5930"/>
                    <a:pt x="1568" y="8765"/>
                  </a:cubicBezTo>
                  <a:cubicBezTo>
                    <a:pt x="834" y="9166"/>
                    <a:pt x="401" y="9766"/>
                    <a:pt x="167" y="10533"/>
                  </a:cubicBezTo>
                  <a:cubicBezTo>
                    <a:pt x="0" y="10900"/>
                    <a:pt x="0" y="11267"/>
                    <a:pt x="134" y="11634"/>
                  </a:cubicBezTo>
                  <a:cubicBezTo>
                    <a:pt x="267" y="12235"/>
                    <a:pt x="601" y="12802"/>
                    <a:pt x="901" y="13335"/>
                  </a:cubicBezTo>
                  <a:cubicBezTo>
                    <a:pt x="2335" y="15904"/>
                    <a:pt x="3770" y="18472"/>
                    <a:pt x="5238" y="21008"/>
                  </a:cubicBezTo>
                  <a:cubicBezTo>
                    <a:pt x="7906" y="25644"/>
                    <a:pt x="10475" y="30314"/>
                    <a:pt x="13143" y="34918"/>
                  </a:cubicBezTo>
                  <a:cubicBezTo>
                    <a:pt x="13377" y="35351"/>
                    <a:pt x="13510" y="35885"/>
                    <a:pt x="14077" y="35985"/>
                  </a:cubicBezTo>
                  <a:cubicBezTo>
                    <a:pt x="14211" y="35918"/>
                    <a:pt x="14311" y="35818"/>
                    <a:pt x="14311" y="35718"/>
                  </a:cubicBezTo>
                  <a:cubicBezTo>
                    <a:pt x="14477" y="34350"/>
                    <a:pt x="15478" y="33783"/>
                    <a:pt x="16546" y="33183"/>
                  </a:cubicBezTo>
                  <a:cubicBezTo>
                    <a:pt x="21149" y="30581"/>
                    <a:pt x="25752" y="28013"/>
                    <a:pt x="30322" y="25377"/>
                  </a:cubicBezTo>
                  <a:cubicBezTo>
                    <a:pt x="30722" y="25177"/>
                    <a:pt x="31189" y="24977"/>
                    <a:pt x="31356" y="24477"/>
                  </a:cubicBezTo>
                  <a:cubicBezTo>
                    <a:pt x="31423" y="23876"/>
                    <a:pt x="31056" y="23409"/>
                    <a:pt x="30789" y="22942"/>
                  </a:cubicBezTo>
                  <a:cubicBezTo>
                    <a:pt x="26786" y="15871"/>
                    <a:pt x="22783" y="8799"/>
                    <a:pt x="18814" y="1727"/>
                  </a:cubicBezTo>
                  <a:cubicBezTo>
                    <a:pt x="18547" y="1260"/>
                    <a:pt x="18247" y="793"/>
                    <a:pt x="17780" y="426"/>
                  </a:cubicBezTo>
                  <a:cubicBezTo>
                    <a:pt x="17643" y="134"/>
                    <a:pt x="17484" y="1"/>
                    <a:pt x="17275" y="1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2"/>
            <p:cNvSpPr/>
            <p:nvPr/>
          </p:nvSpPr>
          <p:spPr>
            <a:xfrm>
              <a:off x="9165063" y="1185211"/>
              <a:ext cx="1271938" cy="1424036"/>
            </a:xfrm>
            <a:custGeom>
              <a:avLst/>
              <a:gdLst/>
              <a:ahLst/>
              <a:cxnLst/>
              <a:rect l="l" t="t" r="r" b="b"/>
              <a:pathLst>
                <a:path w="30189" h="33799" extrusionOk="0">
                  <a:moveTo>
                    <a:pt x="15647" y="11206"/>
                  </a:moveTo>
                  <a:lnTo>
                    <a:pt x="15647" y="11206"/>
                  </a:lnTo>
                  <a:cubicBezTo>
                    <a:pt x="15514" y="11285"/>
                    <a:pt x="15380" y="11365"/>
                    <a:pt x="15245" y="11442"/>
                  </a:cubicBezTo>
                  <a:cubicBezTo>
                    <a:pt x="13039" y="12711"/>
                    <a:pt x="10805" y="13953"/>
                    <a:pt x="8569" y="15167"/>
                  </a:cubicBezTo>
                  <a:lnTo>
                    <a:pt x="8569" y="15167"/>
                  </a:lnTo>
                  <a:cubicBezTo>
                    <a:pt x="10694" y="14003"/>
                    <a:pt x="12775" y="12748"/>
                    <a:pt x="14911" y="11575"/>
                  </a:cubicBezTo>
                  <a:cubicBezTo>
                    <a:pt x="15150" y="11446"/>
                    <a:pt x="15400" y="11329"/>
                    <a:pt x="15647" y="11206"/>
                  </a:cubicBezTo>
                  <a:close/>
                  <a:moveTo>
                    <a:pt x="16345" y="0"/>
                  </a:moveTo>
                  <a:cubicBezTo>
                    <a:pt x="15812" y="167"/>
                    <a:pt x="15345" y="434"/>
                    <a:pt x="14944" y="768"/>
                  </a:cubicBezTo>
                  <a:cubicBezTo>
                    <a:pt x="14778" y="1301"/>
                    <a:pt x="15111" y="1668"/>
                    <a:pt x="15311" y="2069"/>
                  </a:cubicBezTo>
                  <a:cubicBezTo>
                    <a:pt x="17279" y="5504"/>
                    <a:pt x="19214" y="8974"/>
                    <a:pt x="21182" y="12409"/>
                  </a:cubicBezTo>
                  <a:cubicBezTo>
                    <a:pt x="22316" y="14444"/>
                    <a:pt x="23417" y="16479"/>
                    <a:pt x="24618" y="18480"/>
                  </a:cubicBezTo>
                  <a:cubicBezTo>
                    <a:pt x="24485" y="18464"/>
                    <a:pt x="24351" y="18447"/>
                    <a:pt x="24218" y="18447"/>
                  </a:cubicBezTo>
                  <a:cubicBezTo>
                    <a:pt x="24084" y="18447"/>
                    <a:pt x="23951" y="18464"/>
                    <a:pt x="23817" y="18514"/>
                  </a:cubicBezTo>
                  <a:cubicBezTo>
                    <a:pt x="20215" y="20415"/>
                    <a:pt x="16646" y="22483"/>
                    <a:pt x="13076" y="24451"/>
                  </a:cubicBezTo>
                  <a:cubicBezTo>
                    <a:pt x="16012" y="22717"/>
                    <a:pt x="19014" y="21082"/>
                    <a:pt x="21983" y="19414"/>
                  </a:cubicBezTo>
                  <a:cubicBezTo>
                    <a:pt x="22283" y="19248"/>
                    <a:pt x="22583" y="19081"/>
                    <a:pt x="22717" y="18747"/>
                  </a:cubicBezTo>
                  <a:cubicBezTo>
                    <a:pt x="22483" y="18180"/>
                    <a:pt x="21916" y="17980"/>
                    <a:pt x="21482" y="17646"/>
                  </a:cubicBezTo>
                  <a:cubicBezTo>
                    <a:pt x="20715" y="17646"/>
                    <a:pt x="20181" y="18147"/>
                    <a:pt x="19548" y="18480"/>
                  </a:cubicBezTo>
                  <a:cubicBezTo>
                    <a:pt x="17013" y="19915"/>
                    <a:pt x="14477" y="21382"/>
                    <a:pt x="11876" y="22750"/>
                  </a:cubicBezTo>
                  <a:cubicBezTo>
                    <a:pt x="14678" y="21082"/>
                    <a:pt x="17546" y="19548"/>
                    <a:pt x="20348" y="17913"/>
                  </a:cubicBezTo>
                  <a:cubicBezTo>
                    <a:pt x="20715" y="17746"/>
                    <a:pt x="21082" y="17546"/>
                    <a:pt x="21216" y="17146"/>
                  </a:cubicBezTo>
                  <a:cubicBezTo>
                    <a:pt x="21249" y="16512"/>
                    <a:pt x="20982" y="16112"/>
                    <a:pt x="20482" y="15812"/>
                  </a:cubicBezTo>
                  <a:cubicBezTo>
                    <a:pt x="20432" y="15805"/>
                    <a:pt x="20384" y="15801"/>
                    <a:pt x="20337" y="15801"/>
                  </a:cubicBezTo>
                  <a:cubicBezTo>
                    <a:pt x="19950" y="15801"/>
                    <a:pt x="19675" y="16033"/>
                    <a:pt x="19348" y="16212"/>
                  </a:cubicBezTo>
                  <a:cubicBezTo>
                    <a:pt x="16546" y="17780"/>
                    <a:pt x="13777" y="19414"/>
                    <a:pt x="10942" y="20949"/>
                  </a:cubicBezTo>
                  <a:cubicBezTo>
                    <a:pt x="13543" y="19414"/>
                    <a:pt x="16179" y="17947"/>
                    <a:pt x="18814" y="16446"/>
                  </a:cubicBezTo>
                  <a:cubicBezTo>
                    <a:pt x="19314" y="16145"/>
                    <a:pt x="19915" y="15945"/>
                    <a:pt x="20181" y="15378"/>
                  </a:cubicBezTo>
                  <a:cubicBezTo>
                    <a:pt x="20248" y="14778"/>
                    <a:pt x="20015" y="14344"/>
                    <a:pt x="19481" y="14044"/>
                  </a:cubicBezTo>
                  <a:cubicBezTo>
                    <a:pt x="19456" y="14042"/>
                    <a:pt x="19431" y="14042"/>
                    <a:pt x="19407" y="14042"/>
                  </a:cubicBezTo>
                  <a:cubicBezTo>
                    <a:pt x="18913" y="14042"/>
                    <a:pt x="18562" y="14353"/>
                    <a:pt x="18180" y="14544"/>
                  </a:cubicBezTo>
                  <a:cubicBezTo>
                    <a:pt x="15445" y="16045"/>
                    <a:pt x="12743" y="17613"/>
                    <a:pt x="9907" y="19214"/>
                  </a:cubicBezTo>
                  <a:cubicBezTo>
                    <a:pt x="10174" y="18914"/>
                    <a:pt x="10374" y="18814"/>
                    <a:pt x="10608" y="18714"/>
                  </a:cubicBezTo>
                  <a:cubicBezTo>
                    <a:pt x="12976" y="17446"/>
                    <a:pt x="15311" y="16045"/>
                    <a:pt x="17646" y="14744"/>
                  </a:cubicBezTo>
                  <a:cubicBezTo>
                    <a:pt x="18213" y="14444"/>
                    <a:pt x="18847" y="14211"/>
                    <a:pt x="19214" y="13644"/>
                  </a:cubicBezTo>
                  <a:cubicBezTo>
                    <a:pt x="19247" y="13043"/>
                    <a:pt x="18981" y="12609"/>
                    <a:pt x="18514" y="12276"/>
                  </a:cubicBezTo>
                  <a:cubicBezTo>
                    <a:pt x="18466" y="12271"/>
                    <a:pt x="18420" y="12269"/>
                    <a:pt x="18374" y="12269"/>
                  </a:cubicBezTo>
                  <a:cubicBezTo>
                    <a:pt x="17815" y="12269"/>
                    <a:pt x="17411" y="12630"/>
                    <a:pt x="16979" y="12876"/>
                  </a:cubicBezTo>
                  <a:cubicBezTo>
                    <a:pt x="14311" y="14344"/>
                    <a:pt x="11675" y="15845"/>
                    <a:pt x="8973" y="17380"/>
                  </a:cubicBezTo>
                  <a:cubicBezTo>
                    <a:pt x="9074" y="17213"/>
                    <a:pt x="9174" y="17146"/>
                    <a:pt x="9274" y="17079"/>
                  </a:cubicBezTo>
                  <a:cubicBezTo>
                    <a:pt x="11842" y="15678"/>
                    <a:pt x="14377" y="14244"/>
                    <a:pt x="16912" y="12776"/>
                  </a:cubicBezTo>
                  <a:cubicBezTo>
                    <a:pt x="17379" y="12509"/>
                    <a:pt x="17947" y="12309"/>
                    <a:pt x="18180" y="11742"/>
                  </a:cubicBezTo>
                  <a:cubicBezTo>
                    <a:pt x="18180" y="11142"/>
                    <a:pt x="17980" y="10675"/>
                    <a:pt x="17413" y="10408"/>
                  </a:cubicBezTo>
                  <a:cubicBezTo>
                    <a:pt x="17045" y="10485"/>
                    <a:pt x="16705" y="10625"/>
                    <a:pt x="16377" y="10793"/>
                  </a:cubicBezTo>
                  <a:lnTo>
                    <a:pt x="16377" y="10793"/>
                  </a:lnTo>
                  <a:cubicBezTo>
                    <a:pt x="16678" y="10588"/>
                    <a:pt x="16946" y="10340"/>
                    <a:pt x="17146" y="10008"/>
                  </a:cubicBezTo>
                  <a:cubicBezTo>
                    <a:pt x="17179" y="9407"/>
                    <a:pt x="16946" y="8940"/>
                    <a:pt x="16412" y="8640"/>
                  </a:cubicBezTo>
                  <a:cubicBezTo>
                    <a:pt x="15845" y="8640"/>
                    <a:pt x="15445" y="8974"/>
                    <a:pt x="14978" y="9240"/>
                  </a:cubicBezTo>
                  <a:cubicBezTo>
                    <a:pt x="12276" y="10775"/>
                    <a:pt x="9574" y="12309"/>
                    <a:pt x="6872" y="13810"/>
                  </a:cubicBezTo>
                  <a:cubicBezTo>
                    <a:pt x="9641" y="12176"/>
                    <a:pt x="12443" y="10641"/>
                    <a:pt x="15211" y="9040"/>
                  </a:cubicBezTo>
                  <a:cubicBezTo>
                    <a:pt x="15578" y="8840"/>
                    <a:pt x="16012" y="8673"/>
                    <a:pt x="16179" y="8206"/>
                  </a:cubicBezTo>
                  <a:cubicBezTo>
                    <a:pt x="16245" y="7873"/>
                    <a:pt x="16112" y="7539"/>
                    <a:pt x="15945" y="7239"/>
                  </a:cubicBezTo>
                  <a:cubicBezTo>
                    <a:pt x="15044" y="5705"/>
                    <a:pt x="14177" y="4137"/>
                    <a:pt x="13277" y="2602"/>
                  </a:cubicBezTo>
                  <a:cubicBezTo>
                    <a:pt x="13143" y="2369"/>
                    <a:pt x="13010" y="2102"/>
                    <a:pt x="12676" y="2035"/>
                  </a:cubicBezTo>
                  <a:cubicBezTo>
                    <a:pt x="8640" y="4304"/>
                    <a:pt x="4604" y="6605"/>
                    <a:pt x="534" y="8840"/>
                  </a:cubicBezTo>
                  <a:cubicBezTo>
                    <a:pt x="0" y="9140"/>
                    <a:pt x="367" y="9374"/>
                    <a:pt x="434" y="9674"/>
                  </a:cubicBezTo>
                  <a:cubicBezTo>
                    <a:pt x="401" y="10208"/>
                    <a:pt x="701" y="10675"/>
                    <a:pt x="968" y="11142"/>
                  </a:cubicBezTo>
                  <a:cubicBezTo>
                    <a:pt x="4737" y="17847"/>
                    <a:pt x="8540" y="24551"/>
                    <a:pt x="12309" y="31256"/>
                  </a:cubicBezTo>
                  <a:cubicBezTo>
                    <a:pt x="12776" y="32090"/>
                    <a:pt x="13143" y="33024"/>
                    <a:pt x="13844" y="33691"/>
                  </a:cubicBezTo>
                  <a:cubicBezTo>
                    <a:pt x="14003" y="33767"/>
                    <a:pt x="14153" y="33798"/>
                    <a:pt x="14294" y="33798"/>
                  </a:cubicBezTo>
                  <a:cubicBezTo>
                    <a:pt x="14713" y="33798"/>
                    <a:pt x="15062" y="33524"/>
                    <a:pt x="15411" y="33324"/>
                  </a:cubicBezTo>
                  <a:cubicBezTo>
                    <a:pt x="19948" y="30756"/>
                    <a:pt x="24518" y="28221"/>
                    <a:pt x="29054" y="25652"/>
                  </a:cubicBezTo>
                  <a:cubicBezTo>
                    <a:pt x="29421" y="25452"/>
                    <a:pt x="29788" y="25252"/>
                    <a:pt x="29955" y="24852"/>
                  </a:cubicBezTo>
                  <a:cubicBezTo>
                    <a:pt x="30189" y="24351"/>
                    <a:pt x="29955" y="23918"/>
                    <a:pt x="29722" y="23451"/>
                  </a:cubicBezTo>
                  <a:cubicBezTo>
                    <a:pt x="28087" y="20482"/>
                    <a:pt x="26386" y="17546"/>
                    <a:pt x="24718" y="14611"/>
                  </a:cubicBezTo>
                  <a:cubicBezTo>
                    <a:pt x="22083" y="9874"/>
                    <a:pt x="19348" y="5204"/>
                    <a:pt x="16779" y="467"/>
                  </a:cubicBezTo>
                  <a:cubicBezTo>
                    <a:pt x="16679" y="267"/>
                    <a:pt x="16579" y="67"/>
                    <a:pt x="16345" y="0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2"/>
            <p:cNvSpPr/>
            <p:nvPr/>
          </p:nvSpPr>
          <p:spPr>
            <a:xfrm>
              <a:off x="9143997" y="722006"/>
              <a:ext cx="2210734" cy="1957813"/>
            </a:xfrm>
            <a:custGeom>
              <a:avLst/>
              <a:gdLst/>
              <a:ahLst/>
              <a:cxnLst/>
              <a:rect l="l" t="t" r="r" b="b"/>
              <a:pathLst>
                <a:path w="52471" h="46468" extrusionOk="0">
                  <a:moveTo>
                    <a:pt x="37844" y="1"/>
                  </a:moveTo>
                  <a:cubicBezTo>
                    <a:pt x="37619" y="1"/>
                    <a:pt x="37363" y="105"/>
                    <a:pt x="37060" y="320"/>
                  </a:cubicBezTo>
                  <a:cubicBezTo>
                    <a:pt x="37960" y="1921"/>
                    <a:pt x="38828" y="3522"/>
                    <a:pt x="39728" y="5124"/>
                  </a:cubicBezTo>
                  <a:cubicBezTo>
                    <a:pt x="43298" y="11528"/>
                    <a:pt x="46934" y="17933"/>
                    <a:pt x="50536" y="24337"/>
                  </a:cubicBezTo>
                  <a:cubicBezTo>
                    <a:pt x="50603" y="25105"/>
                    <a:pt x="49969" y="25305"/>
                    <a:pt x="49469" y="25572"/>
                  </a:cubicBezTo>
                  <a:cubicBezTo>
                    <a:pt x="45032" y="28140"/>
                    <a:pt x="40529" y="30642"/>
                    <a:pt x="36092" y="33144"/>
                  </a:cubicBezTo>
                  <a:cubicBezTo>
                    <a:pt x="35259" y="33644"/>
                    <a:pt x="34691" y="34244"/>
                    <a:pt x="34458" y="35178"/>
                  </a:cubicBezTo>
                  <a:cubicBezTo>
                    <a:pt x="34288" y="35971"/>
                    <a:pt x="33469" y="36572"/>
                    <a:pt x="32654" y="36572"/>
                  </a:cubicBezTo>
                  <a:cubicBezTo>
                    <a:pt x="32509" y="36572"/>
                    <a:pt x="32364" y="36553"/>
                    <a:pt x="32223" y="36513"/>
                  </a:cubicBezTo>
                  <a:cubicBezTo>
                    <a:pt x="31905" y="36433"/>
                    <a:pt x="31598" y="36395"/>
                    <a:pt x="31299" y="36395"/>
                  </a:cubicBezTo>
                  <a:cubicBezTo>
                    <a:pt x="30598" y="36395"/>
                    <a:pt x="29943" y="36605"/>
                    <a:pt x="29288" y="36980"/>
                  </a:cubicBezTo>
                  <a:cubicBezTo>
                    <a:pt x="26352" y="38648"/>
                    <a:pt x="23450" y="40282"/>
                    <a:pt x="20515" y="41950"/>
                  </a:cubicBezTo>
                  <a:cubicBezTo>
                    <a:pt x="18947" y="42817"/>
                    <a:pt x="17412" y="43751"/>
                    <a:pt x="15811" y="44585"/>
                  </a:cubicBezTo>
                  <a:cubicBezTo>
                    <a:pt x="15547" y="44717"/>
                    <a:pt x="15284" y="44870"/>
                    <a:pt x="15026" y="44870"/>
                  </a:cubicBezTo>
                  <a:cubicBezTo>
                    <a:pt x="14827" y="44870"/>
                    <a:pt x="14632" y="44780"/>
                    <a:pt x="14444" y="44518"/>
                  </a:cubicBezTo>
                  <a:cubicBezTo>
                    <a:pt x="12843" y="41716"/>
                    <a:pt x="11275" y="38914"/>
                    <a:pt x="9674" y="36112"/>
                  </a:cubicBezTo>
                  <a:cubicBezTo>
                    <a:pt x="6772" y="30942"/>
                    <a:pt x="3836" y="25805"/>
                    <a:pt x="934" y="20668"/>
                  </a:cubicBezTo>
                  <a:cubicBezTo>
                    <a:pt x="0" y="21135"/>
                    <a:pt x="33" y="21735"/>
                    <a:pt x="534" y="22603"/>
                  </a:cubicBezTo>
                  <a:cubicBezTo>
                    <a:pt x="3202" y="27273"/>
                    <a:pt x="5838" y="31976"/>
                    <a:pt x="8506" y="36680"/>
                  </a:cubicBezTo>
                  <a:cubicBezTo>
                    <a:pt x="10207" y="39682"/>
                    <a:pt x="11942" y="42684"/>
                    <a:pt x="13610" y="45686"/>
                  </a:cubicBezTo>
                  <a:cubicBezTo>
                    <a:pt x="13881" y="46207"/>
                    <a:pt x="14139" y="46468"/>
                    <a:pt x="14498" y="46468"/>
                  </a:cubicBezTo>
                  <a:cubicBezTo>
                    <a:pt x="14713" y="46468"/>
                    <a:pt x="14965" y="46374"/>
                    <a:pt x="15278" y="46186"/>
                  </a:cubicBezTo>
                  <a:cubicBezTo>
                    <a:pt x="17279" y="44985"/>
                    <a:pt x="19314" y="43918"/>
                    <a:pt x="21349" y="42751"/>
                  </a:cubicBezTo>
                  <a:cubicBezTo>
                    <a:pt x="24151" y="41183"/>
                    <a:pt x="26919" y="39615"/>
                    <a:pt x="29688" y="38047"/>
                  </a:cubicBezTo>
                  <a:cubicBezTo>
                    <a:pt x="29883" y="37933"/>
                    <a:pt x="30047" y="37851"/>
                    <a:pt x="30202" y="37851"/>
                  </a:cubicBezTo>
                  <a:cubicBezTo>
                    <a:pt x="30365" y="37851"/>
                    <a:pt x="30518" y="37941"/>
                    <a:pt x="30689" y="38181"/>
                  </a:cubicBezTo>
                  <a:cubicBezTo>
                    <a:pt x="31037" y="38616"/>
                    <a:pt x="31669" y="38838"/>
                    <a:pt x="32280" y="38838"/>
                  </a:cubicBezTo>
                  <a:cubicBezTo>
                    <a:pt x="32605" y="38838"/>
                    <a:pt x="32924" y="38775"/>
                    <a:pt x="33190" y="38648"/>
                  </a:cubicBezTo>
                  <a:cubicBezTo>
                    <a:pt x="34024" y="38214"/>
                    <a:pt x="34792" y="37714"/>
                    <a:pt x="35625" y="37247"/>
                  </a:cubicBezTo>
                  <a:cubicBezTo>
                    <a:pt x="36426" y="36813"/>
                    <a:pt x="36793" y="36079"/>
                    <a:pt x="36626" y="35212"/>
                  </a:cubicBezTo>
                  <a:cubicBezTo>
                    <a:pt x="36493" y="34311"/>
                    <a:pt x="36893" y="33978"/>
                    <a:pt x="37560" y="33577"/>
                  </a:cubicBezTo>
                  <a:cubicBezTo>
                    <a:pt x="42197" y="31009"/>
                    <a:pt x="46800" y="28440"/>
                    <a:pt x="51370" y="25838"/>
                  </a:cubicBezTo>
                  <a:cubicBezTo>
                    <a:pt x="52437" y="25238"/>
                    <a:pt x="52471" y="25138"/>
                    <a:pt x="51904" y="24104"/>
                  </a:cubicBezTo>
                  <a:cubicBezTo>
                    <a:pt x="47534" y="16365"/>
                    <a:pt x="43131" y="8593"/>
                    <a:pt x="38794" y="821"/>
                  </a:cubicBezTo>
                  <a:cubicBezTo>
                    <a:pt x="38504" y="282"/>
                    <a:pt x="38214" y="1"/>
                    <a:pt x="37844" y="1"/>
                  </a:cubicBezTo>
                  <a:close/>
                </a:path>
              </a:pathLst>
            </a:custGeom>
            <a:solidFill>
              <a:srgbClr val="63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2"/>
            <p:cNvSpPr/>
            <p:nvPr/>
          </p:nvSpPr>
          <p:spPr>
            <a:xfrm>
              <a:off x="9853719" y="1173961"/>
              <a:ext cx="699821" cy="1070797"/>
            </a:xfrm>
            <a:custGeom>
              <a:avLst/>
              <a:gdLst/>
              <a:ahLst/>
              <a:cxnLst/>
              <a:rect l="l" t="t" r="r" b="b"/>
              <a:pathLst>
                <a:path w="16610" h="25415" extrusionOk="0">
                  <a:moveTo>
                    <a:pt x="889" y="1"/>
                  </a:moveTo>
                  <a:cubicBezTo>
                    <a:pt x="584" y="1"/>
                    <a:pt x="284" y="67"/>
                    <a:pt x="0" y="267"/>
                  </a:cubicBezTo>
                  <a:cubicBezTo>
                    <a:pt x="134" y="901"/>
                    <a:pt x="401" y="1502"/>
                    <a:pt x="734" y="2069"/>
                  </a:cubicBezTo>
                  <a:cubicBezTo>
                    <a:pt x="2702" y="5471"/>
                    <a:pt x="4737" y="8840"/>
                    <a:pt x="6605" y="12309"/>
                  </a:cubicBezTo>
                  <a:cubicBezTo>
                    <a:pt x="8740" y="16246"/>
                    <a:pt x="11008" y="20115"/>
                    <a:pt x="13210" y="24018"/>
                  </a:cubicBezTo>
                  <a:cubicBezTo>
                    <a:pt x="13410" y="24385"/>
                    <a:pt x="13543" y="24685"/>
                    <a:pt x="13443" y="25085"/>
                  </a:cubicBezTo>
                  <a:cubicBezTo>
                    <a:pt x="13498" y="25140"/>
                    <a:pt x="13575" y="25194"/>
                    <a:pt x="13637" y="25194"/>
                  </a:cubicBezTo>
                  <a:cubicBezTo>
                    <a:pt x="13651" y="25194"/>
                    <a:pt x="13665" y="25191"/>
                    <a:pt x="13677" y="25185"/>
                  </a:cubicBezTo>
                  <a:cubicBezTo>
                    <a:pt x="14066" y="25099"/>
                    <a:pt x="14443" y="25043"/>
                    <a:pt x="14812" y="25043"/>
                  </a:cubicBezTo>
                  <a:cubicBezTo>
                    <a:pt x="15298" y="25043"/>
                    <a:pt x="15772" y="25139"/>
                    <a:pt x="16245" y="25385"/>
                  </a:cubicBezTo>
                  <a:cubicBezTo>
                    <a:pt x="16282" y="25398"/>
                    <a:pt x="16345" y="25414"/>
                    <a:pt x="16406" y="25414"/>
                  </a:cubicBezTo>
                  <a:cubicBezTo>
                    <a:pt x="16511" y="25414"/>
                    <a:pt x="16609" y="25364"/>
                    <a:pt x="16546" y="25152"/>
                  </a:cubicBezTo>
                  <a:cubicBezTo>
                    <a:pt x="16345" y="24852"/>
                    <a:pt x="16145" y="24518"/>
                    <a:pt x="15978" y="24218"/>
                  </a:cubicBezTo>
                  <a:cubicBezTo>
                    <a:pt x="14144" y="21016"/>
                    <a:pt x="12309" y="17847"/>
                    <a:pt x="10541" y="14611"/>
                  </a:cubicBezTo>
                  <a:cubicBezTo>
                    <a:pt x="9207" y="12176"/>
                    <a:pt x="7806" y="9774"/>
                    <a:pt x="6472" y="7339"/>
                  </a:cubicBezTo>
                  <a:cubicBezTo>
                    <a:pt x="5204" y="5104"/>
                    <a:pt x="3903" y="2903"/>
                    <a:pt x="2736" y="601"/>
                  </a:cubicBezTo>
                  <a:cubicBezTo>
                    <a:pt x="2514" y="435"/>
                    <a:pt x="2362" y="85"/>
                    <a:pt x="2030" y="85"/>
                  </a:cubicBezTo>
                  <a:cubicBezTo>
                    <a:pt x="1962" y="85"/>
                    <a:pt x="1887" y="100"/>
                    <a:pt x="1802" y="134"/>
                  </a:cubicBezTo>
                  <a:cubicBezTo>
                    <a:pt x="1501" y="67"/>
                    <a:pt x="1193" y="1"/>
                    <a:pt x="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2"/>
            <p:cNvSpPr/>
            <p:nvPr/>
          </p:nvSpPr>
          <p:spPr>
            <a:xfrm>
              <a:off x="9929600" y="1161322"/>
              <a:ext cx="39394" cy="38256"/>
            </a:xfrm>
            <a:custGeom>
              <a:avLst/>
              <a:gdLst/>
              <a:ahLst/>
              <a:cxnLst/>
              <a:rect l="l" t="t" r="r" b="b"/>
              <a:pathLst>
                <a:path w="935" h="908" extrusionOk="0">
                  <a:moveTo>
                    <a:pt x="801" y="0"/>
                  </a:moveTo>
                  <a:cubicBezTo>
                    <a:pt x="534" y="134"/>
                    <a:pt x="167" y="100"/>
                    <a:pt x="1" y="434"/>
                  </a:cubicBezTo>
                  <a:cubicBezTo>
                    <a:pt x="311" y="527"/>
                    <a:pt x="477" y="908"/>
                    <a:pt x="846" y="908"/>
                  </a:cubicBezTo>
                  <a:cubicBezTo>
                    <a:pt x="875" y="908"/>
                    <a:pt x="904" y="906"/>
                    <a:pt x="935" y="901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2"/>
            <p:cNvSpPr/>
            <p:nvPr/>
          </p:nvSpPr>
          <p:spPr>
            <a:xfrm>
              <a:off x="9751126" y="1747385"/>
              <a:ext cx="1547400" cy="880190"/>
            </a:xfrm>
            <a:custGeom>
              <a:avLst/>
              <a:gdLst/>
              <a:ahLst/>
              <a:cxnLst/>
              <a:rect l="l" t="t" r="r" b="b"/>
              <a:pathLst>
                <a:path w="36727" h="20891" extrusionOk="0">
                  <a:moveTo>
                    <a:pt x="36126" y="0"/>
                  </a:moveTo>
                  <a:cubicBezTo>
                    <a:pt x="35893" y="167"/>
                    <a:pt x="35659" y="334"/>
                    <a:pt x="35426" y="467"/>
                  </a:cubicBezTo>
                  <a:cubicBezTo>
                    <a:pt x="30522" y="3269"/>
                    <a:pt x="25619" y="6071"/>
                    <a:pt x="20648" y="8807"/>
                  </a:cubicBezTo>
                  <a:cubicBezTo>
                    <a:pt x="19514" y="9440"/>
                    <a:pt x="18914" y="10241"/>
                    <a:pt x="18981" y="11542"/>
                  </a:cubicBezTo>
                  <a:cubicBezTo>
                    <a:pt x="18981" y="11575"/>
                    <a:pt x="18981" y="11609"/>
                    <a:pt x="18947" y="11642"/>
                  </a:cubicBezTo>
                  <a:lnTo>
                    <a:pt x="18880" y="11642"/>
                  </a:lnTo>
                  <a:cubicBezTo>
                    <a:pt x="18371" y="11256"/>
                    <a:pt x="17853" y="11082"/>
                    <a:pt x="17325" y="11082"/>
                  </a:cubicBezTo>
                  <a:cubicBezTo>
                    <a:pt x="16850" y="11082"/>
                    <a:pt x="16368" y="11222"/>
                    <a:pt x="15878" y="11475"/>
                  </a:cubicBezTo>
                  <a:cubicBezTo>
                    <a:pt x="15812" y="11542"/>
                    <a:pt x="15745" y="11609"/>
                    <a:pt x="15645" y="11642"/>
                  </a:cubicBezTo>
                  <a:cubicBezTo>
                    <a:pt x="10708" y="14444"/>
                    <a:pt x="5738" y="17246"/>
                    <a:pt x="768" y="20048"/>
                  </a:cubicBezTo>
                  <a:cubicBezTo>
                    <a:pt x="606" y="20140"/>
                    <a:pt x="444" y="20281"/>
                    <a:pt x="260" y="20281"/>
                  </a:cubicBezTo>
                  <a:cubicBezTo>
                    <a:pt x="179" y="20281"/>
                    <a:pt x="93" y="20253"/>
                    <a:pt x="0" y="20181"/>
                  </a:cubicBezTo>
                  <a:lnTo>
                    <a:pt x="0" y="20181"/>
                  </a:lnTo>
                  <a:cubicBezTo>
                    <a:pt x="159" y="20677"/>
                    <a:pt x="353" y="20890"/>
                    <a:pt x="645" y="20890"/>
                  </a:cubicBezTo>
                  <a:cubicBezTo>
                    <a:pt x="845" y="20890"/>
                    <a:pt x="1090" y="20791"/>
                    <a:pt x="1401" y="20615"/>
                  </a:cubicBezTo>
                  <a:cubicBezTo>
                    <a:pt x="6071" y="17947"/>
                    <a:pt x="10741" y="15345"/>
                    <a:pt x="15445" y="12676"/>
                  </a:cubicBezTo>
                  <a:cubicBezTo>
                    <a:pt x="15867" y="12426"/>
                    <a:pt x="16301" y="12298"/>
                    <a:pt x="16746" y="12298"/>
                  </a:cubicBezTo>
                  <a:cubicBezTo>
                    <a:pt x="17073" y="12298"/>
                    <a:pt x="17407" y="12368"/>
                    <a:pt x="17746" y="12509"/>
                  </a:cubicBezTo>
                  <a:cubicBezTo>
                    <a:pt x="17881" y="12559"/>
                    <a:pt x="18029" y="12582"/>
                    <a:pt x="18185" y="12582"/>
                  </a:cubicBezTo>
                  <a:cubicBezTo>
                    <a:pt x="19073" y="12582"/>
                    <a:pt x="20201" y="11831"/>
                    <a:pt x="20315" y="11008"/>
                  </a:cubicBezTo>
                  <a:cubicBezTo>
                    <a:pt x="20448" y="10174"/>
                    <a:pt x="20882" y="9607"/>
                    <a:pt x="21616" y="9207"/>
                  </a:cubicBezTo>
                  <a:cubicBezTo>
                    <a:pt x="26319" y="6572"/>
                    <a:pt x="31022" y="3870"/>
                    <a:pt x="35726" y="1235"/>
                  </a:cubicBezTo>
                  <a:cubicBezTo>
                    <a:pt x="36293" y="934"/>
                    <a:pt x="36727" y="634"/>
                    <a:pt x="36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2"/>
            <p:cNvSpPr/>
            <p:nvPr/>
          </p:nvSpPr>
          <p:spPr>
            <a:xfrm>
              <a:off x="9326684" y="1387152"/>
              <a:ext cx="431521" cy="255197"/>
            </a:xfrm>
            <a:custGeom>
              <a:avLst/>
              <a:gdLst/>
              <a:ahLst/>
              <a:cxnLst/>
              <a:rect l="l" t="t" r="r" b="b"/>
              <a:pathLst>
                <a:path w="10242" h="6057" extrusionOk="0">
                  <a:moveTo>
                    <a:pt x="9377" y="0"/>
                  </a:moveTo>
                  <a:cubicBezTo>
                    <a:pt x="9226" y="0"/>
                    <a:pt x="9094" y="84"/>
                    <a:pt x="8974" y="144"/>
                  </a:cubicBezTo>
                  <a:cubicBezTo>
                    <a:pt x="6138" y="1745"/>
                    <a:pt x="3336" y="3313"/>
                    <a:pt x="534" y="4914"/>
                  </a:cubicBezTo>
                  <a:cubicBezTo>
                    <a:pt x="201" y="5115"/>
                    <a:pt x="0" y="5281"/>
                    <a:pt x="234" y="5715"/>
                  </a:cubicBezTo>
                  <a:cubicBezTo>
                    <a:pt x="367" y="5961"/>
                    <a:pt x="499" y="6057"/>
                    <a:pt x="656" y="6057"/>
                  </a:cubicBezTo>
                  <a:cubicBezTo>
                    <a:pt x="776" y="6057"/>
                    <a:pt x="909" y="6002"/>
                    <a:pt x="1068" y="5915"/>
                  </a:cubicBezTo>
                  <a:cubicBezTo>
                    <a:pt x="3903" y="4314"/>
                    <a:pt x="6739" y="2713"/>
                    <a:pt x="9607" y="1145"/>
                  </a:cubicBezTo>
                  <a:cubicBezTo>
                    <a:pt x="10241" y="778"/>
                    <a:pt x="9908" y="445"/>
                    <a:pt x="9707" y="144"/>
                  </a:cubicBezTo>
                  <a:cubicBezTo>
                    <a:pt x="9587" y="38"/>
                    <a:pt x="9478" y="0"/>
                    <a:pt x="9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2"/>
            <p:cNvSpPr/>
            <p:nvPr/>
          </p:nvSpPr>
          <p:spPr>
            <a:xfrm>
              <a:off x="9758162" y="2067255"/>
              <a:ext cx="572033" cy="327496"/>
            </a:xfrm>
            <a:custGeom>
              <a:avLst/>
              <a:gdLst/>
              <a:ahLst/>
              <a:cxnLst/>
              <a:rect l="l" t="t" r="r" b="b"/>
              <a:pathLst>
                <a:path w="13577" h="7773" extrusionOk="0">
                  <a:moveTo>
                    <a:pt x="13176" y="1"/>
                  </a:moveTo>
                  <a:cubicBezTo>
                    <a:pt x="12903" y="1"/>
                    <a:pt x="12673" y="165"/>
                    <a:pt x="12442" y="281"/>
                  </a:cubicBezTo>
                  <a:cubicBezTo>
                    <a:pt x="8540" y="2482"/>
                    <a:pt x="4603" y="4717"/>
                    <a:pt x="701" y="6919"/>
                  </a:cubicBezTo>
                  <a:cubicBezTo>
                    <a:pt x="500" y="7052"/>
                    <a:pt x="0" y="7119"/>
                    <a:pt x="234" y="7553"/>
                  </a:cubicBezTo>
                  <a:cubicBezTo>
                    <a:pt x="327" y="7715"/>
                    <a:pt x="420" y="7773"/>
                    <a:pt x="511" y="7773"/>
                  </a:cubicBezTo>
                  <a:cubicBezTo>
                    <a:pt x="683" y="7773"/>
                    <a:pt x="849" y="7573"/>
                    <a:pt x="1001" y="7486"/>
                  </a:cubicBezTo>
                  <a:cubicBezTo>
                    <a:pt x="3302" y="6218"/>
                    <a:pt x="5604" y="4917"/>
                    <a:pt x="7906" y="3616"/>
                  </a:cubicBezTo>
                  <a:cubicBezTo>
                    <a:pt x="9574" y="2682"/>
                    <a:pt x="11241" y="1715"/>
                    <a:pt x="12909" y="781"/>
                  </a:cubicBezTo>
                  <a:cubicBezTo>
                    <a:pt x="13210" y="614"/>
                    <a:pt x="13576" y="514"/>
                    <a:pt x="13310" y="14"/>
                  </a:cubicBezTo>
                  <a:cubicBezTo>
                    <a:pt x="13264" y="5"/>
                    <a:pt x="13220" y="1"/>
                    <a:pt x="13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2"/>
            <p:cNvSpPr/>
            <p:nvPr/>
          </p:nvSpPr>
          <p:spPr>
            <a:xfrm>
              <a:off x="9721591" y="1990447"/>
              <a:ext cx="566429" cy="327538"/>
            </a:xfrm>
            <a:custGeom>
              <a:avLst/>
              <a:gdLst/>
              <a:ahLst/>
              <a:cxnLst/>
              <a:rect l="l" t="t" r="r" b="b"/>
              <a:pathLst>
                <a:path w="13444" h="7774" extrusionOk="0">
                  <a:moveTo>
                    <a:pt x="12951" y="1"/>
                  </a:moveTo>
                  <a:cubicBezTo>
                    <a:pt x="12789" y="1"/>
                    <a:pt x="12642" y="169"/>
                    <a:pt x="12510" y="236"/>
                  </a:cubicBezTo>
                  <a:cubicBezTo>
                    <a:pt x="9374" y="2004"/>
                    <a:pt x="6205" y="3738"/>
                    <a:pt x="3103" y="5506"/>
                  </a:cubicBezTo>
                  <a:cubicBezTo>
                    <a:pt x="2102" y="6040"/>
                    <a:pt x="1168" y="6607"/>
                    <a:pt x="134" y="7207"/>
                  </a:cubicBezTo>
                  <a:cubicBezTo>
                    <a:pt x="34" y="7307"/>
                    <a:pt x="1" y="7474"/>
                    <a:pt x="134" y="7641"/>
                  </a:cubicBezTo>
                  <a:cubicBezTo>
                    <a:pt x="191" y="7740"/>
                    <a:pt x="260" y="7773"/>
                    <a:pt x="333" y="7773"/>
                  </a:cubicBezTo>
                  <a:cubicBezTo>
                    <a:pt x="432" y="7773"/>
                    <a:pt x="539" y="7713"/>
                    <a:pt x="635" y="7674"/>
                  </a:cubicBezTo>
                  <a:cubicBezTo>
                    <a:pt x="1202" y="7341"/>
                    <a:pt x="1769" y="7041"/>
                    <a:pt x="2336" y="6707"/>
                  </a:cubicBezTo>
                  <a:cubicBezTo>
                    <a:pt x="5838" y="4739"/>
                    <a:pt x="9341" y="2771"/>
                    <a:pt x="12843" y="769"/>
                  </a:cubicBezTo>
                  <a:cubicBezTo>
                    <a:pt x="13043" y="669"/>
                    <a:pt x="13444" y="569"/>
                    <a:pt x="13210" y="169"/>
                  </a:cubicBezTo>
                  <a:cubicBezTo>
                    <a:pt x="13120" y="45"/>
                    <a:pt x="13034" y="1"/>
                    <a:pt x="129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2"/>
            <p:cNvSpPr/>
            <p:nvPr/>
          </p:nvSpPr>
          <p:spPr>
            <a:xfrm>
              <a:off x="9804508" y="2140860"/>
              <a:ext cx="570643" cy="327201"/>
            </a:xfrm>
            <a:custGeom>
              <a:avLst/>
              <a:gdLst/>
              <a:ahLst/>
              <a:cxnLst/>
              <a:rect l="l" t="t" r="r" b="b"/>
              <a:pathLst>
                <a:path w="13544" h="7766" extrusionOk="0">
                  <a:moveTo>
                    <a:pt x="13017" y="0"/>
                  </a:moveTo>
                  <a:cubicBezTo>
                    <a:pt x="12834" y="0"/>
                    <a:pt x="12688" y="196"/>
                    <a:pt x="12543" y="268"/>
                  </a:cubicBezTo>
                  <a:cubicBezTo>
                    <a:pt x="8607" y="2470"/>
                    <a:pt x="4671" y="4671"/>
                    <a:pt x="768" y="6906"/>
                  </a:cubicBezTo>
                  <a:cubicBezTo>
                    <a:pt x="501" y="7040"/>
                    <a:pt x="1" y="7173"/>
                    <a:pt x="234" y="7607"/>
                  </a:cubicBezTo>
                  <a:cubicBezTo>
                    <a:pt x="308" y="7723"/>
                    <a:pt x="392" y="7765"/>
                    <a:pt x="479" y="7765"/>
                  </a:cubicBezTo>
                  <a:cubicBezTo>
                    <a:pt x="669" y="7765"/>
                    <a:pt x="875" y="7565"/>
                    <a:pt x="1035" y="7473"/>
                  </a:cubicBezTo>
                  <a:cubicBezTo>
                    <a:pt x="3403" y="6139"/>
                    <a:pt x="5772" y="4838"/>
                    <a:pt x="8107" y="3504"/>
                  </a:cubicBezTo>
                  <a:cubicBezTo>
                    <a:pt x="9674" y="2603"/>
                    <a:pt x="11276" y="1736"/>
                    <a:pt x="12810" y="835"/>
                  </a:cubicBezTo>
                  <a:cubicBezTo>
                    <a:pt x="13077" y="702"/>
                    <a:pt x="13544" y="635"/>
                    <a:pt x="13244" y="101"/>
                  </a:cubicBezTo>
                  <a:cubicBezTo>
                    <a:pt x="13161" y="28"/>
                    <a:pt x="13086" y="0"/>
                    <a:pt x="13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2"/>
            <p:cNvSpPr/>
            <p:nvPr/>
          </p:nvSpPr>
          <p:spPr>
            <a:xfrm>
              <a:off x="9676636" y="1968749"/>
              <a:ext cx="493329" cy="271755"/>
            </a:xfrm>
            <a:custGeom>
              <a:avLst/>
              <a:gdLst/>
              <a:ahLst/>
              <a:cxnLst/>
              <a:rect l="l" t="t" r="r" b="b"/>
              <a:pathLst>
                <a:path w="11709" h="6450" extrusionOk="0">
                  <a:moveTo>
                    <a:pt x="10968" y="1"/>
                  </a:moveTo>
                  <a:cubicBezTo>
                    <a:pt x="10835" y="1"/>
                    <a:pt x="10703" y="15"/>
                    <a:pt x="10575" y="50"/>
                  </a:cubicBezTo>
                  <a:cubicBezTo>
                    <a:pt x="7272" y="1918"/>
                    <a:pt x="3970" y="3786"/>
                    <a:pt x="668" y="5654"/>
                  </a:cubicBezTo>
                  <a:cubicBezTo>
                    <a:pt x="434" y="5788"/>
                    <a:pt x="0" y="5888"/>
                    <a:pt x="234" y="6288"/>
                  </a:cubicBezTo>
                  <a:cubicBezTo>
                    <a:pt x="293" y="6406"/>
                    <a:pt x="373" y="6449"/>
                    <a:pt x="461" y="6449"/>
                  </a:cubicBezTo>
                  <a:cubicBezTo>
                    <a:pt x="621" y="6449"/>
                    <a:pt x="805" y="6307"/>
                    <a:pt x="934" y="6221"/>
                  </a:cubicBezTo>
                  <a:cubicBezTo>
                    <a:pt x="4537" y="4186"/>
                    <a:pt x="8140" y="2152"/>
                    <a:pt x="11709" y="117"/>
                  </a:cubicBezTo>
                  <a:cubicBezTo>
                    <a:pt x="11470" y="52"/>
                    <a:pt x="11217" y="1"/>
                    <a:pt x="10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2"/>
            <p:cNvSpPr/>
            <p:nvPr/>
          </p:nvSpPr>
          <p:spPr>
            <a:xfrm>
              <a:off x="9631639" y="1907615"/>
              <a:ext cx="438557" cy="259831"/>
            </a:xfrm>
            <a:custGeom>
              <a:avLst/>
              <a:gdLst/>
              <a:ahLst/>
              <a:cxnLst/>
              <a:rect l="l" t="t" r="r" b="b"/>
              <a:pathLst>
                <a:path w="10409" h="6167" extrusionOk="0">
                  <a:moveTo>
                    <a:pt x="10041" y="0"/>
                  </a:moveTo>
                  <a:cubicBezTo>
                    <a:pt x="8107" y="1101"/>
                    <a:pt x="6205" y="2202"/>
                    <a:pt x="4304" y="3302"/>
                  </a:cubicBezTo>
                  <a:cubicBezTo>
                    <a:pt x="3036" y="4003"/>
                    <a:pt x="1769" y="4737"/>
                    <a:pt x="501" y="5437"/>
                  </a:cubicBezTo>
                  <a:cubicBezTo>
                    <a:pt x="268" y="5571"/>
                    <a:pt x="1" y="5671"/>
                    <a:pt x="201" y="6004"/>
                  </a:cubicBezTo>
                  <a:cubicBezTo>
                    <a:pt x="273" y="6125"/>
                    <a:pt x="346" y="6167"/>
                    <a:pt x="419" y="6167"/>
                  </a:cubicBezTo>
                  <a:cubicBezTo>
                    <a:pt x="550" y="6167"/>
                    <a:pt x="686" y="6035"/>
                    <a:pt x="835" y="5971"/>
                  </a:cubicBezTo>
                  <a:cubicBezTo>
                    <a:pt x="1068" y="5838"/>
                    <a:pt x="1302" y="5704"/>
                    <a:pt x="1569" y="5571"/>
                  </a:cubicBezTo>
                  <a:lnTo>
                    <a:pt x="10408" y="634"/>
                  </a:lnTo>
                  <a:cubicBezTo>
                    <a:pt x="10275" y="434"/>
                    <a:pt x="10142" y="234"/>
                    <a:pt x="10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2"/>
            <p:cNvSpPr/>
            <p:nvPr/>
          </p:nvSpPr>
          <p:spPr>
            <a:xfrm>
              <a:off x="9418027" y="1532341"/>
              <a:ext cx="437125" cy="258651"/>
            </a:xfrm>
            <a:custGeom>
              <a:avLst/>
              <a:gdLst/>
              <a:ahLst/>
              <a:cxnLst/>
              <a:rect l="l" t="t" r="r" b="b"/>
              <a:pathLst>
                <a:path w="10375" h="6139" extrusionOk="0">
                  <a:moveTo>
                    <a:pt x="10075" y="1"/>
                  </a:moveTo>
                  <a:cubicBezTo>
                    <a:pt x="6906" y="1769"/>
                    <a:pt x="3737" y="3570"/>
                    <a:pt x="601" y="5338"/>
                  </a:cubicBezTo>
                  <a:cubicBezTo>
                    <a:pt x="368" y="5471"/>
                    <a:pt x="1" y="5571"/>
                    <a:pt x="234" y="5938"/>
                  </a:cubicBezTo>
                  <a:cubicBezTo>
                    <a:pt x="321" y="6087"/>
                    <a:pt x="407" y="6139"/>
                    <a:pt x="494" y="6139"/>
                  </a:cubicBezTo>
                  <a:cubicBezTo>
                    <a:pt x="641" y="6139"/>
                    <a:pt x="788" y="5989"/>
                    <a:pt x="935" y="5905"/>
                  </a:cubicBezTo>
                  <a:cubicBezTo>
                    <a:pt x="4070" y="4104"/>
                    <a:pt x="7239" y="2336"/>
                    <a:pt x="10375" y="534"/>
                  </a:cubicBezTo>
                  <a:cubicBezTo>
                    <a:pt x="10275" y="368"/>
                    <a:pt x="10175" y="167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2"/>
            <p:cNvSpPr/>
            <p:nvPr/>
          </p:nvSpPr>
          <p:spPr>
            <a:xfrm>
              <a:off x="9547331" y="1758634"/>
              <a:ext cx="437125" cy="255997"/>
            </a:xfrm>
            <a:custGeom>
              <a:avLst/>
              <a:gdLst/>
              <a:ahLst/>
              <a:cxnLst/>
              <a:rect l="l" t="t" r="r" b="b"/>
              <a:pathLst>
                <a:path w="10375" h="6076" extrusionOk="0">
                  <a:moveTo>
                    <a:pt x="10041" y="0"/>
                  </a:moveTo>
                  <a:cubicBezTo>
                    <a:pt x="6905" y="1768"/>
                    <a:pt x="3770" y="3536"/>
                    <a:pt x="634" y="5304"/>
                  </a:cubicBezTo>
                  <a:cubicBezTo>
                    <a:pt x="401" y="5437"/>
                    <a:pt x="1" y="5538"/>
                    <a:pt x="234" y="5904"/>
                  </a:cubicBezTo>
                  <a:cubicBezTo>
                    <a:pt x="310" y="6031"/>
                    <a:pt x="400" y="6076"/>
                    <a:pt x="495" y="6076"/>
                  </a:cubicBezTo>
                  <a:cubicBezTo>
                    <a:pt x="652" y="6076"/>
                    <a:pt x="823" y="5954"/>
                    <a:pt x="968" y="5871"/>
                  </a:cubicBezTo>
                  <a:cubicBezTo>
                    <a:pt x="4103" y="4070"/>
                    <a:pt x="7239" y="2335"/>
                    <a:pt x="10375" y="567"/>
                  </a:cubicBezTo>
                  <a:lnTo>
                    <a:pt x="100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2"/>
            <p:cNvSpPr/>
            <p:nvPr/>
          </p:nvSpPr>
          <p:spPr>
            <a:xfrm>
              <a:off x="9460201" y="1606831"/>
              <a:ext cx="437125" cy="258314"/>
            </a:xfrm>
            <a:custGeom>
              <a:avLst/>
              <a:gdLst/>
              <a:ahLst/>
              <a:cxnLst/>
              <a:rect l="l" t="t" r="r" b="b"/>
              <a:pathLst>
                <a:path w="10375" h="6131" extrusionOk="0">
                  <a:moveTo>
                    <a:pt x="10041" y="1"/>
                  </a:moveTo>
                  <a:cubicBezTo>
                    <a:pt x="8807" y="701"/>
                    <a:pt x="7572" y="1402"/>
                    <a:pt x="6338" y="2102"/>
                  </a:cubicBezTo>
                  <a:cubicBezTo>
                    <a:pt x="4437" y="3170"/>
                    <a:pt x="2502" y="4270"/>
                    <a:pt x="601" y="5338"/>
                  </a:cubicBezTo>
                  <a:cubicBezTo>
                    <a:pt x="401" y="5471"/>
                    <a:pt x="0" y="5571"/>
                    <a:pt x="234" y="5938"/>
                  </a:cubicBezTo>
                  <a:cubicBezTo>
                    <a:pt x="317" y="6081"/>
                    <a:pt x="400" y="6130"/>
                    <a:pt x="484" y="6130"/>
                  </a:cubicBezTo>
                  <a:cubicBezTo>
                    <a:pt x="634" y="6130"/>
                    <a:pt x="784" y="5969"/>
                    <a:pt x="934" y="5905"/>
                  </a:cubicBezTo>
                  <a:cubicBezTo>
                    <a:pt x="1535" y="5571"/>
                    <a:pt x="2169" y="5238"/>
                    <a:pt x="2802" y="4871"/>
                  </a:cubicBezTo>
                  <a:cubicBezTo>
                    <a:pt x="5304" y="3436"/>
                    <a:pt x="7839" y="1969"/>
                    <a:pt x="10374" y="534"/>
                  </a:cubicBezTo>
                  <a:cubicBezTo>
                    <a:pt x="10241" y="334"/>
                    <a:pt x="10141" y="167"/>
                    <a:pt x="10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2"/>
            <p:cNvSpPr/>
            <p:nvPr/>
          </p:nvSpPr>
          <p:spPr>
            <a:xfrm>
              <a:off x="9506589" y="1681321"/>
              <a:ext cx="435692" cy="257219"/>
            </a:xfrm>
            <a:custGeom>
              <a:avLst/>
              <a:gdLst/>
              <a:ahLst/>
              <a:cxnLst/>
              <a:rect l="l" t="t" r="r" b="b"/>
              <a:pathLst>
                <a:path w="10341" h="6105" extrusionOk="0">
                  <a:moveTo>
                    <a:pt x="9941" y="1"/>
                  </a:moveTo>
                  <a:cubicBezTo>
                    <a:pt x="9807" y="67"/>
                    <a:pt x="9707" y="167"/>
                    <a:pt x="9574" y="234"/>
                  </a:cubicBezTo>
                  <a:cubicBezTo>
                    <a:pt x="6605" y="1935"/>
                    <a:pt x="3636" y="3603"/>
                    <a:pt x="701" y="5304"/>
                  </a:cubicBezTo>
                  <a:cubicBezTo>
                    <a:pt x="434" y="5438"/>
                    <a:pt x="0" y="5571"/>
                    <a:pt x="234" y="5938"/>
                  </a:cubicBezTo>
                  <a:cubicBezTo>
                    <a:pt x="312" y="6060"/>
                    <a:pt x="397" y="6105"/>
                    <a:pt x="486" y="6105"/>
                  </a:cubicBezTo>
                  <a:cubicBezTo>
                    <a:pt x="664" y="6105"/>
                    <a:pt x="856" y="5927"/>
                    <a:pt x="1034" y="5838"/>
                  </a:cubicBezTo>
                  <a:cubicBezTo>
                    <a:pt x="4136" y="4103"/>
                    <a:pt x="7239" y="2369"/>
                    <a:pt x="10341" y="634"/>
                  </a:cubicBezTo>
                  <a:lnTo>
                    <a:pt x="99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2"/>
            <p:cNvSpPr/>
            <p:nvPr/>
          </p:nvSpPr>
          <p:spPr>
            <a:xfrm>
              <a:off x="9588074" y="1833124"/>
              <a:ext cx="437125" cy="259915"/>
            </a:xfrm>
            <a:custGeom>
              <a:avLst/>
              <a:gdLst/>
              <a:ahLst/>
              <a:cxnLst/>
              <a:rect l="l" t="t" r="r" b="b"/>
              <a:pathLst>
                <a:path w="10375" h="6169" extrusionOk="0">
                  <a:moveTo>
                    <a:pt x="10075" y="0"/>
                  </a:moveTo>
                  <a:cubicBezTo>
                    <a:pt x="9574" y="300"/>
                    <a:pt x="9107" y="567"/>
                    <a:pt x="8607" y="834"/>
                  </a:cubicBezTo>
                  <a:cubicBezTo>
                    <a:pt x="5972" y="2335"/>
                    <a:pt x="3337" y="3836"/>
                    <a:pt x="701" y="5337"/>
                  </a:cubicBezTo>
                  <a:cubicBezTo>
                    <a:pt x="468" y="5471"/>
                    <a:pt x="1" y="5537"/>
                    <a:pt x="234" y="5971"/>
                  </a:cubicBezTo>
                  <a:cubicBezTo>
                    <a:pt x="314" y="6117"/>
                    <a:pt x="399" y="6168"/>
                    <a:pt x="485" y="6168"/>
                  </a:cubicBezTo>
                  <a:cubicBezTo>
                    <a:pt x="615" y="6168"/>
                    <a:pt x="748" y="6051"/>
                    <a:pt x="868" y="5971"/>
                  </a:cubicBezTo>
                  <a:lnTo>
                    <a:pt x="10375" y="567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2"/>
            <p:cNvSpPr/>
            <p:nvPr/>
          </p:nvSpPr>
          <p:spPr>
            <a:xfrm>
              <a:off x="9375852" y="1471754"/>
              <a:ext cx="413236" cy="244621"/>
            </a:xfrm>
            <a:custGeom>
              <a:avLst/>
              <a:gdLst/>
              <a:ahLst/>
              <a:cxnLst/>
              <a:rect l="l" t="t" r="r" b="b"/>
              <a:pathLst>
                <a:path w="9808" h="5806" extrusionOk="0">
                  <a:moveTo>
                    <a:pt x="9392" y="0"/>
                  </a:moveTo>
                  <a:cubicBezTo>
                    <a:pt x="9206" y="0"/>
                    <a:pt x="9010" y="237"/>
                    <a:pt x="8874" y="305"/>
                  </a:cubicBezTo>
                  <a:cubicBezTo>
                    <a:pt x="6339" y="1739"/>
                    <a:pt x="3804" y="3140"/>
                    <a:pt x="1269" y="4574"/>
                  </a:cubicBezTo>
                  <a:cubicBezTo>
                    <a:pt x="902" y="4774"/>
                    <a:pt x="568" y="5008"/>
                    <a:pt x="234" y="5208"/>
                  </a:cubicBezTo>
                  <a:cubicBezTo>
                    <a:pt x="1" y="5341"/>
                    <a:pt x="68" y="5508"/>
                    <a:pt x="201" y="5675"/>
                  </a:cubicBezTo>
                  <a:cubicBezTo>
                    <a:pt x="275" y="5770"/>
                    <a:pt x="346" y="5805"/>
                    <a:pt x="414" y="5805"/>
                  </a:cubicBezTo>
                  <a:cubicBezTo>
                    <a:pt x="562" y="5805"/>
                    <a:pt x="698" y="5643"/>
                    <a:pt x="835" y="5575"/>
                  </a:cubicBezTo>
                  <a:cubicBezTo>
                    <a:pt x="3604" y="4007"/>
                    <a:pt x="6406" y="2439"/>
                    <a:pt x="9174" y="905"/>
                  </a:cubicBezTo>
                  <a:cubicBezTo>
                    <a:pt x="9441" y="738"/>
                    <a:pt x="9808" y="571"/>
                    <a:pt x="9641" y="204"/>
                  </a:cubicBezTo>
                  <a:cubicBezTo>
                    <a:pt x="9566" y="54"/>
                    <a:pt x="9480" y="0"/>
                    <a:pt x="9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2"/>
            <p:cNvSpPr/>
            <p:nvPr/>
          </p:nvSpPr>
          <p:spPr>
            <a:xfrm>
              <a:off x="9699135" y="1217526"/>
              <a:ext cx="520041" cy="765295"/>
            </a:xfrm>
            <a:custGeom>
              <a:avLst/>
              <a:gdLst/>
              <a:ahLst/>
              <a:cxnLst/>
              <a:rect l="l" t="t" r="r" b="b"/>
              <a:pathLst>
                <a:path w="12343" h="18164" extrusionOk="0">
                  <a:moveTo>
                    <a:pt x="2268" y="1"/>
                  </a:moveTo>
                  <a:cubicBezTo>
                    <a:pt x="1468" y="368"/>
                    <a:pt x="701" y="768"/>
                    <a:pt x="0" y="1302"/>
                  </a:cubicBezTo>
                  <a:cubicBezTo>
                    <a:pt x="1668" y="4737"/>
                    <a:pt x="3536" y="8307"/>
                    <a:pt x="5704" y="12009"/>
                  </a:cubicBezTo>
                  <a:cubicBezTo>
                    <a:pt x="6772" y="13777"/>
                    <a:pt x="7806" y="15512"/>
                    <a:pt x="8873" y="17146"/>
                  </a:cubicBezTo>
                  <a:cubicBezTo>
                    <a:pt x="9040" y="17346"/>
                    <a:pt x="9574" y="17947"/>
                    <a:pt x="10541" y="18114"/>
                  </a:cubicBezTo>
                  <a:cubicBezTo>
                    <a:pt x="10730" y="18149"/>
                    <a:pt x="10911" y="18163"/>
                    <a:pt x="11079" y="18163"/>
                  </a:cubicBezTo>
                  <a:cubicBezTo>
                    <a:pt x="11714" y="18163"/>
                    <a:pt x="12184" y="17959"/>
                    <a:pt x="12342" y="17880"/>
                  </a:cubicBezTo>
                  <a:cubicBezTo>
                    <a:pt x="8973" y="11909"/>
                    <a:pt x="5604" y="5972"/>
                    <a:pt x="2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79F9F12-60F0-A76D-4A60-D42ED221DFBF}"/>
              </a:ext>
            </a:extLst>
          </p:cNvPr>
          <p:cNvSpPr txBox="1"/>
          <p:nvPr/>
        </p:nvSpPr>
        <p:spPr>
          <a:xfrm>
            <a:off x="314110" y="643048"/>
            <a:ext cx="5676804" cy="3857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AutoNum type="alphaLcParenR"/>
            </a:pPr>
            <a:r>
              <a:rPr lang="fr-FR" sz="1800" b="1" i="1" dirty="0" err="1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Hiến</a:t>
            </a:r>
            <a:r>
              <a:rPr lang="fr-FR" sz="1800" b="1" i="1" dirty="0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 err="1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1800" b="1" i="1" dirty="0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800" b="1" i="1" dirty="0" err="1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fr-FR" sz="1800" b="1" i="1" dirty="0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 err="1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1800" b="1" i="1" dirty="0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 err="1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fr-FR" sz="1800" b="1" i="1" dirty="0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 err="1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fr-FR" sz="1800" b="1" i="1" dirty="0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 err="1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fr-FR" sz="1800" b="1" i="1" dirty="0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 err="1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1800" b="1" i="1" dirty="0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 err="1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fr-FR" sz="1800" b="1" i="1" dirty="0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 err="1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fr-FR" sz="1800" b="1" i="1" dirty="0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 err="1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1800" b="1" i="1" dirty="0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 err="1">
                <a:solidFill>
                  <a:srgbClr val="BC924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tuân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fr-FR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Hiến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Hiến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Nam.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Hiến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C9F4F7-DE84-FDCF-8AE5-B12D2E158605}"/>
              </a:ext>
            </a:extLst>
          </p:cNvPr>
          <p:cNvSpPr txBox="1"/>
          <p:nvPr/>
        </p:nvSpPr>
        <p:spPr>
          <a:xfrm>
            <a:off x="3000895" y="1169122"/>
            <a:ext cx="5719156" cy="2805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lphaLcParenR" startAt="2"/>
            </a:pP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Google Shape;920;p61">
            <a:extLst>
              <a:ext uri="{FF2B5EF4-FFF2-40B4-BE49-F238E27FC236}">
                <a16:creationId xmlns:a16="http://schemas.microsoft.com/office/drawing/2014/main" id="{04779768-A2C8-D32B-B5B3-4B3AE7583C63}"/>
              </a:ext>
            </a:extLst>
          </p:cNvPr>
          <p:cNvPicPr preferRelativeResize="0"/>
          <p:nvPr/>
        </p:nvPicPr>
        <p:blipFill>
          <a:blip r:embed="rId3"/>
          <a:srcRect t="2866" b="2866"/>
          <a:stretch/>
        </p:blipFill>
        <p:spPr>
          <a:xfrm>
            <a:off x="-62856" y="1158161"/>
            <a:ext cx="3857875" cy="282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893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536A62-37C0-68C5-04EB-7A244C92D005}"/>
              </a:ext>
            </a:extLst>
          </p:cNvPr>
          <p:cNvSpPr txBox="1"/>
          <p:nvPr/>
        </p:nvSpPr>
        <p:spPr>
          <a:xfrm>
            <a:off x="2759825" y="527427"/>
            <a:ext cx="3624349" cy="523462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8A7C5C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2000" b="1" dirty="0">
                <a:solidFill>
                  <a:srgbClr val="8A7C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Hệ thống văn bản pháp luật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3F1C6-2C23-4935-DC62-80CF12A55ABE}"/>
              </a:ext>
            </a:extLst>
          </p:cNvPr>
          <p:cNvSpPr txBox="1"/>
          <p:nvPr/>
        </p:nvSpPr>
        <p:spPr>
          <a:xfrm>
            <a:off x="1201187" y="1050889"/>
            <a:ext cx="6741623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endParaRPr lang="en-V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98ED6-F23E-44B6-A23A-2451202196A6}"/>
              </a:ext>
            </a:extLst>
          </p:cNvPr>
          <p:cNvSpPr txBox="1"/>
          <p:nvPr/>
        </p:nvSpPr>
        <p:spPr>
          <a:xfrm>
            <a:off x="274326" y="1874170"/>
            <a:ext cx="1587600" cy="190080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Tuân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endParaRPr lang="en-V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CC076-65D2-C0C3-88E9-EE71437AF6BE}"/>
              </a:ext>
            </a:extLst>
          </p:cNvPr>
          <p:cNvSpPr txBox="1"/>
          <p:nvPr/>
        </p:nvSpPr>
        <p:spPr>
          <a:xfrm>
            <a:off x="1938249" y="1874170"/>
            <a:ext cx="1587600" cy="190080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thẩm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quyền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endParaRPr lang="en-V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C9AF7-75B2-DBC1-F5C4-1918D8C4149E}"/>
              </a:ext>
            </a:extLst>
          </p:cNvPr>
          <p:cNvSpPr txBox="1"/>
          <p:nvPr/>
        </p:nvSpPr>
        <p:spPr>
          <a:xfrm>
            <a:off x="5147080" y="1875247"/>
            <a:ext cx="3724109" cy="189864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/>
              <a:t>Văn</a:t>
            </a:r>
            <a:r>
              <a:rPr lang="fr-FR" sz="2000" dirty="0"/>
              <a:t> </a:t>
            </a:r>
            <a:r>
              <a:rPr lang="fr-FR" sz="2000" dirty="0" err="1"/>
              <a:t>bản</a:t>
            </a:r>
            <a:r>
              <a:rPr lang="fr-FR" sz="2000" dirty="0"/>
              <a:t> do </a:t>
            </a:r>
            <a:r>
              <a:rPr lang="fr-FR" sz="2000" dirty="0" err="1"/>
              <a:t>cơ</a:t>
            </a:r>
            <a:r>
              <a:rPr lang="fr-FR" sz="2000" dirty="0"/>
              <a:t> </a:t>
            </a:r>
            <a:r>
              <a:rPr lang="fr-FR" sz="2000" dirty="0" err="1"/>
              <a:t>quan</a:t>
            </a:r>
            <a:r>
              <a:rPr lang="fr-FR" sz="2000" dirty="0"/>
              <a:t> </a:t>
            </a:r>
            <a:r>
              <a:rPr lang="fr-FR" sz="2000" dirty="0" err="1"/>
              <a:t>nhà</a:t>
            </a:r>
            <a:r>
              <a:rPr lang="fr-FR" sz="2000" dirty="0"/>
              <a:t> </a:t>
            </a:r>
            <a:r>
              <a:rPr lang="fr-FR" sz="2000" dirty="0" err="1"/>
              <a:t>nước</a:t>
            </a:r>
            <a:r>
              <a:rPr lang="fr-FR" sz="2000" dirty="0"/>
              <a:t> </a:t>
            </a:r>
            <a:r>
              <a:rPr lang="fr-FR" sz="2000" dirty="0" err="1"/>
              <a:t>cấp</a:t>
            </a:r>
            <a:r>
              <a:rPr lang="fr-FR" sz="2000" dirty="0"/>
              <a:t> </a:t>
            </a:r>
            <a:r>
              <a:rPr lang="fr-FR" sz="2000" dirty="0" err="1"/>
              <a:t>dưới</a:t>
            </a:r>
            <a:r>
              <a:rPr lang="fr-FR" sz="2000" dirty="0"/>
              <a:t> ban </a:t>
            </a:r>
            <a:r>
              <a:rPr lang="fr-FR" sz="2000" dirty="0" err="1"/>
              <a:t>hành</a:t>
            </a:r>
            <a:r>
              <a:rPr lang="fr-FR" sz="2000" dirty="0"/>
              <a:t> </a:t>
            </a:r>
            <a:r>
              <a:rPr lang="fr-FR" sz="2000" dirty="0" err="1"/>
              <a:t>không</a:t>
            </a:r>
            <a:r>
              <a:rPr lang="fr-FR" sz="2000" dirty="0"/>
              <a:t> </a:t>
            </a:r>
            <a:r>
              <a:rPr lang="fr-FR" sz="2000" dirty="0" err="1"/>
              <a:t>được</a:t>
            </a:r>
            <a:r>
              <a:rPr lang="fr-FR" sz="2000" dirty="0"/>
              <a:t> </a:t>
            </a:r>
            <a:r>
              <a:rPr lang="fr-FR" sz="2000" dirty="0" err="1"/>
              <a:t>trái</a:t>
            </a:r>
            <a:r>
              <a:rPr lang="fr-FR" sz="2000" dirty="0"/>
              <a:t> </a:t>
            </a:r>
            <a:r>
              <a:rPr lang="fr-FR" sz="2000" dirty="0" err="1"/>
              <a:t>với</a:t>
            </a:r>
            <a:r>
              <a:rPr lang="fr-FR" sz="2000" dirty="0"/>
              <a:t> </a:t>
            </a:r>
            <a:r>
              <a:rPr lang="fr-FR" sz="2000" dirty="0" err="1"/>
              <a:t>văn</a:t>
            </a:r>
            <a:r>
              <a:rPr lang="fr-FR" sz="2000" dirty="0"/>
              <a:t> </a:t>
            </a:r>
            <a:r>
              <a:rPr lang="fr-FR" sz="2000" dirty="0" err="1"/>
              <a:t>bản</a:t>
            </a:r>
            <a:r>
              <a:rPr lang="fr-FR" sz="2000" dirty="0"/>
              <a:t> do </a:t>
            </a:r>
            <a:r>
              <a:rPr lang="fr-FR" sz="2000" dirty="0" err="1"/>
              <a:t>cơ</a:t>
            </a:r>
            <a:r>
              <a:rPr lang="fr-FR" sz="2000" dirty="0"/>
              <a:t> </a:t>
            </a:r>
            <a:r>
              <a:rPr lang="fr-FR" sz="2000" dirty="0" err="1"/>
              <a:t>quan</a:t>
            </a:r>
            <a:r>
              <a:rPr lang="fr-FR" sz="2000" dirty="0"/>
              <a:t> </a:t>
            </a:r>
            <a:r>
              <a:rPr lang="fr-FR" sz="2000" dirty="0" err="1"/>
              <a:t>nhà</a:t>
            </a:r>
            <a:r>
              <a:rPr lang="fr-FR" sz="2000" dirty="0"/>
              <a:t> </a:t>
            </a:r>
            <a:r>
              <a:rPr lang="fr-FR" sz="2000" dirty="0" err="1"/>
              <a:t>nước</a:t>
            </a:r>
            <a:r>
              <a:rPr lang="fr-FR" sz="2000" dirty="0"/>
              <a:t> </a:t>
            </a:r>
            <a:r>
              <a:rPr lang="fr-FR" sz="2000" dirty="0" err="1"/>
              <a:t>cấp</a:t>
            </a:r>
            <a:r>
              <a:rPr lang="fr-FR" sz="2000" dirty="0"/>
              <a:t> </a:t>
            </a:r>
            <a:r>
              <a:rPr lang="fr-FR" sz="2000" dirty="0" err="1"/>
              <a:t>trên</a:t>
            </a:r>
            <a:r>
              <a:rPr lang="fr-FR" sz="2000" dirty="0"/>
              <a:t> ban </a:t>
            </a:r>
            <a:r>
              <a:rPr lang="fr-FR" sz="2000" dirty="0" err="1"/>
              <a:t>hành</a:t>
            </a:r>
            <a:endParaRPr lang="en-V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E369E-EC03-2181-A1A2-2A05A38674AD}"/>
              </a:ext>
            </a:extLst>
          </p:cNvPr>
          <p:cNvSpPr txBox="1"/>
          <p:nvPr/>
        </p:nvSpPr>
        <p:spPr>
          <a:xfrm>
            <a:off x="3618798" y="1875247"/>
            <a:ext cx="1435333" cy="189864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Hiến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endParaRPr lang="en-V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5DFB90-70E4-9F13-C56C-AC8DB5E6C769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1068126" y="1547820"/>
            <a:ext cx="3503873" cy="32635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21D126-5C4E-1C76-FF4C-1DF7EC521F04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2732049" y="1547820"/>
            <a:ext cx="1839950" cy="32635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CED35A-9C13-6237-DE13-890A266173D2}"/>
              </a:ext>
            </a:extLst>
          </p:cNvPr>
          <p:cNvCxnSpPr>
            <a:stCxn id="5" idx="2"/>
            <a:endCxn id="9" idx="0"/>
          </p:cNvCxnSpPr>
          <p:nvPr/>
        </p:nvCxnSpPr>
        <p:spPr>
          <a:xfrm flipH="1">
            <a:off x="4336465" y="1547820"/>
            <a:ext cx="235534" cy="32742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23BDAE-5C2A-DF0C-17B9-3058331B88EF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4571999" y="1547820"/>
            <a:ext cx="2437136" cy="32742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7A825A67-7B5D-C015-2EFB-3808CD8C5C82}"/>
              </a:ext>
            </a:extLst>
          </p:cNvPr>
          <p:cNvSpPr/>
          <p:nvPr/>
        </p:nvSpPr>
        <p:spPr>
          <a:xfrm rot="16200000">
            <a:off x="4441160" y="-351291"/>
            <a:ext cx="263196" cy="8596863"/>
          </a:xfrm>
          <a:prstGeom prst="lef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8C53AA-2644-2E1E-A270-70C1B6DD8723}"/>
              </a:ext>
            </a:extLst>
          </p:cNvPr>
          <p:cNvSpPr txBox="1"/>
          <p:nvPr/>
        </p:nvSpPr>
        <p:spPr>
          <a:xfrm>
            <a:off x="1417317" y="4119311"/>
            <a:ext cx="6309361" cy="477301"/>
          </a:xfrm>
          <a:prstGeom prst="rect">
            <a:avLst/>
          </a:prstGeom>
          <a:noFill/>
        </p:spPr>
        <p:txBody>
          <a:bodyPr wrap="square" lIns="72000" tIns="0" rIns="72000" bIns="72000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8B1B4171-581B-D2B1-910B-E7AE8E4DCCD4}"/>
              </a:ext>
            </a:extLst>
          </p:cNvPr>
          <p:cNvSpPr/>
          <p:nvPr/>
        </p:nvSpPr>
        <p:spPr>
          <a:xfrm>
            <a:off x="640080" y="4237426"/>
            <a:ext cx="561107" cy="24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8" grpId="0" animBg="1"/>
      <p:bldP spid="20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oogle Shape;881;p59">
            <a:extLst>
              <a:ext uri="{FF2B5EF4-FFF2-40B4-BE49-F238E27FC236}">
                <a16:creationId xmlns:a16="http://schemas.microsoft.com/office/drawing/2014/main" id="{9E829674-41A4-ED8D-5F5E-E9F056481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905517"/>
              </p:ext>
            </p:extLst>
          </p:nvPr>
        </p:nvGraphicFramePr>
        <p:xfrm>
          <a:off x="453189" y="151925"/>
          <a:ext cx="8237622" cy="4839650"/>
        </p:xfrm>
        <a:graphic>
          <a:graphicData uri="http://schemas.openxmlformats.org/drawingml/2006/table">
            <a:tbl>
              <a:tblPr>
                <a:noFill/>
                <a:tableStyleId>{A0CDB4F4-A7AF-4450-93EF-41CA1D1603DF}</a:tableStyleId>
              </a:tblPr>
              <a:tblGrid>
                <a:gridCol w="2675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3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8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954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BC9245"/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HỆ THỐNG VĂN BẢN QUY PHẠM PHÁP LUẬT VIỆT NAM NĂM 2015</a:t>
                      </a:r>
                      <a:endParaRPr sz="1800" b="1" dirty="0">
                        <a:solidFill>
                          <a:srgbClr val="BC924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Test 3</a:t>
                      </a:r>
                      <a:endParaRPr sz="1500" b="1" dirty="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Test 4</a:t>
                      </a:r>
                      <a:endParaRPr sz="1500" b="1" dirty="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68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Libre Baskerville"/>
                        </a:rPr>
                        <a:t>Hiến pháp </a:t>
                      </a:r>
                      <a:r>
                        <a:rPr lang="en-V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Libre Baskerville"/>
                        </a:rPr>
                        <a:t>(Quốc hội)</a:t>
                      </a:r>
                      <a:endParaRPr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82556"/>
                  </a:ext>
                </a:extLst>
              </a:tr>
              <a:tr h="46564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A7C5D"/>
                        </a:buClr>
                        <a:buNone/>
                      </a:pPr>
                      <a:r>
                        <a:rPr lang="vi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Bộ luật </a:t>
                      </a:r>
                      <a:r>
                        <a:rPr lang="vi-VN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(Quốc hội)</a:t>
                      </a:r>
                      <a:endParaRPr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Merriweather"/>
                        <a:cs typeface="Arial" panose="020B0604020202020204" pitchFamily="34" charset="0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Luật</a:t>
                      </a:r>
                      <a:r>
                        <a:rPr lang="vi-VN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 </a:t>
                      </a:r>
                      <a:r>
                        <a:rPr lang="en-V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Libre Baskerville"/>
                        </a:rPr>
                        <a:t>(Quốc hội)</a:t>
                      </a:r>
                      <a:endParaRPr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Merriweather"/>
                        <a:cs typeface="Arial" panose="020B0604020202020204" pitchFamily="34" charset="0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Nghị quyết </a:t>
                      </a:r>
                      <a:r>
                        <a:rPr lang="en-V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Libre Baskerville"/>
                        </a:rPr>
                        <a:t>(Quốc hội)</a:t>
                      </a:r>
                      <a:endParaRPr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Merriweather"/>
                        <a:cs typeface="Arial" panose="020B0604020202020204" pitchFamily="34" charset="0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DM Sans"/>
                          <a:cs typeface="Arial" panose="020B0604020202020204" pitchFamily="34" charset="0"/>
                          <a:sym typeface="DM Sans"/>
                        </a:rPr>
                        <a:t>Pháp lệnh </a:t>
                      </a:r>
                      <a:r>
                        <a:rPr lang="vi-VN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DM Sans"/>
                          <a:cs typeface="Arial" panose="020B0604020202020204" pitchFamily="34" charset="0"/>
                          <a:sym typeface="DM Sans"/>
                        </a:rPr>
                        <a:t>(Ủy ban Thường vụ Quốc hội)</a:t>
                      </a:r>
                      <a:endParaRPr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DM Sans"/>
                        <a:cs typeface="Arial" panose="020B0604020202020204" pitchFamily="34" charset="0"/>
                        <a:sym typeface="DM San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DM Sans"/>
                          <a:cs typeface="Arial" panose="020B0604020202020204" pitchFamily="34" charset="0"/>
                          <a:sym typeface="DM Sans"/>
                        </a:rPr>
                        <a:t>Nghị quyết liên tịch </a:t>
                      </a:r>
                      <a:r>
                        <a:rPr lang="vi-VN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DM Sans"/>
                          <a:cs typeface="Arial" panose="020B0604020202020204" pitchFamily="34" charset="0"/>
                          <a:sym typeface="DM Sans"/>
                        </a:rPr>
                        <a:t>(Ủy ban Thường vụ Quốc hội với Đoàn Chủ tịch Ủy ban Trung ương Mặt trận Tổ quốc Việt Nam)</a:t>
                      </a:r>
                      <a:endParaRPr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DM Sans"/>
                        <a:cs typeface="Arial" panose="020B0604020202020204" pitchFamily="34" charset="0"/>
                        <a:sym typeface="DM San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DM Sans"/>
                          <a:cs typeface="Arial" panose="020B0604020202020204" pitchFamily="34" charset="0"/>
                          <a:sym typeface="DM Sans"/>
                        </a:rPr>
                        <a:t>Nghị quyết liên tịch</a:t>
                      </a:r>
                      <a:r>
                        <a:rPr lang="vi-VN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DM Sans"/>
                          <a:cs typeface="Arial" panose="020B0604020202020204" pitchFamily="34" charset="0"/>
                          <a:sym typeface="DM Sans"/>
                        </a:rPr>
                        <a:t> (Ủy ban Thường vụ Quốc hội với Đoàn Chủ tịch Ủy ban Trung ương Mặt trận Tổ quốc Việt Nam)</a:t>
                      </a:r>
                      <a:endParaRPr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DM Sans"/>
                        <a:cs typeface="Arial" panose="020B0604020202020204" pitchFamily="34" charset="0"/>
                        <a:sym typeface="DM San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DM Sans"/>
                          <a:cs typeface="Arial" panose="020B0604020202020204" pitchFamily="34" charset="0"/>
                          <a:sym typeface="DM Sans"/>
                        </a:rPr>
                        <a:t>Lệnh </a:t>
                      </a:r>
                      <a:r>
                        <a:rPr lang="vi-VN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DM Sans"/>
                          <a:cs typeface="Arial" panose="020B0604020202020204" pitchFamily="34" charset="0"/>
                          <a:sym typeface="DM Sans"/>
                        </a:rPr>
                        <a:t>(Chủ tịch nước)</a:t>
                      </a:r>
                      <a:endParaRPr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DM Sans"/>
                        <a:cs typeface="Arial" panose="020B0604020202020204" pitchFamily="34" charset="0"/>
                        <a:sym typeface="DM San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M Sans"/>
                        </a:rPr>
                        <a:t>Quyết định </a:t>
                      </a:r>
                      <a:r>
                        <a:rPr lang="vi-VN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M Sans"/>
                        </a:rPr>
                        <a:t>(Chủ tịch nước)</a:t>
                      </a:r>
                      <a:endParaRPr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M San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DM Sans"/>
                          <a:cs typeface="Arial" panose="020B0604020202020204" pitchFamily="34" charset="0"/>
                          <a:sym typeface="DM Sans"/>
                        </a:rPr>
                        <a:t>11. Luật Ngân hàng</a:t>
                      </a:r>
                      <a:endParaRPr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DM Sans"/>
                        <a:cs typeface="Arial" panose="020B0604020202020204" pitchFamily="34" charset="0"/>
                        <a:sym typeface="DM San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DM Sans"/>
                          <a:cs typeface="Arial" panose="020B0604020202020204" pitchFamily="34" charset="0"/>
                          <a:sym typeface="DM Sans"/>
                        </a:rPr>
                        <a:t>Nghị định </a:t>
                      </a:r>
                      <a:r>
                        <a:rPr lang="vi-V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DM Sans"/>
                          <a:cs typeface="Arial" panose="020B0604020202020204" pitchFamily="34" charset="0"/>
                          <a:sym typeface="DM Sans"/>
                        </a:rPr>
                        <a:t>(Chính phủ)</a:t>
                      </a:r>
                      <a:endParaRPr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DM Sans"/>
                        <a:cs typeface="Arial" panose="020B0604020202020204" pitchFamily="34" charset="0"/>
                        <a:sym typeface="DM San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M Sans"/>
                        </a:rPr>
                        <a:t>Nghị quyết liên tịch </a:t>
                      </a:r>
                      <a:r>
                        <a:rPr lang="vi-V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DM Sans"/>
                        </a:rPr>
                        <a:t>(Chính phủ với Đoàn Chủ tịch Ủy ban Trung ương Mặt trận Tổ quốc Việt Nam)</a:t>
                      </a:r>
                      <a:endParaRPr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DM San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83935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49"/>
          <p:cNvGrpSpPr/>
          <p:nvPr/>
        </p:nvGrpSpPr>
        <p:grpSpPr>
          <a:xfrm>
            <a:off x="4878574" y="969730"/>
            <a:ext cx="3915692" cy="3040604"/>
            <a:chOff x="9320475" y="1310750"/>
            <a:chExt cx="3915300" cy="3040300"/>
          </a:xfrm>
        </p:grpSpPr>
        <p:sp>
          <p:nvSpPr>
            <p:cNvPr id="664" name="Google Shape;664;p49"/>
            <p:cNvSpPr/>
            <p:nvPr/>
          </p:nvSpPr>
          <p:spPr>
            <a:xfrm>
              <a:off x="12920525" y="3408900"/>
              <a:ext cx="154325" cy="201850"/>
            </a:xfrm>
            <a:custGeom>
              <a:avLst/>
              <a:gdLst/>
              <a:ahLst/>
              <a:cxnLst/>
              <a:rect l="l" t="t" r="r" b="b"/>
              <a:pathLst>
                <a:path w="6173" h="8074" extrusionOk="0">
                  <a:moveTo>
                    <a:pt x="5939" y="1"/>
                  </a:moveTo>
                  <a:cubicBezTo>
                    <a:pt x="5772" y="34"/>
                    <a:pt x="1702" y="234"/>
                    <a:pt x="34" y="3270"/>
                  </a:cubicBezTo>
                  <a:cubicBezTo>
                    <a:pt x="1" y="3337"/>
                    <a:pt x="1" y="3403"/>
                    <a:pt x="1" y="3470"/>
                  </a:cubicBezTo>
                  <a:cubicBezTo>
                    <a:pt x="2002" y="7873"/>
                    <a:pt x="5538" y="8073"/>
                    <a:pt x="5705" y="8073"/>
                  </a:cubicBezTo>
                  <a:cubicBezTo>
                    <a:pt x="5805" y="8073"/>
                    <a:pt x="5905" y="8007"/>
                    <a:pt x="5905" y="7873"/>
                  </a:cubicBezTo>
                  <a:cubicBezTo>
                    <a:pt x="5905" y="7773"/>
                    <a:pt x="5838" y="7673"/>
                    <a:pt x="5705" y="7673"/>
                  </a:cubicBezTo>
                  <a:cubicBezTo>
                    <a:pt x="5672" y="7673"/>
                    <a:pt x="2336" y="7473"/>
                    <a:pt x="435" y="3370"/>
                  </a:cubicBezTo>
                  <a:cubicBezTo>
                    <a:pt x="2036" y="635"/>
                    <a:pt x="5939" y="435"/>
                    <a:pt x="5972" y="435"/>
                  </a:cubicBezTo>
                  <a:cubicBezTo>
                    <a:pt x="6072" y="435"/>
                    <a:pt x="6172" y="334"/>
                    <a:pt x="6172" y="201"/>
                  </a:cubicBezTo>
                  <a:cubicBezTo>
                    <a:pt x="6172" y="101"/>
                    <a:pt x="6072" y="1"/>
                    <a:pt x="5939" y="1"/>
                  </a:cubicBezTo>
                  <a:close/>
                </a:path>
              </a:pathLst>
            </a:custGeom>
            <a:solidFill>
              <a:srgbClr val="FF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9372175" y="1486700"/>
              <a:ext cx="2951300" cy="2389225"/>
            </a:xfrm>
            <a:custGeom>
              <a:avLst/>
              <a:gdLst/>
              <a:ahLst/>
              <a:cxnLst/>
              <a:rect l="l" t="t" r="r" b="b"/>
              <a:pathLst>
                <a:path w="118052" h="95569" extrusionOk="0">
                  <a:moveTo>
                    <a:pt x="16179" y="1"/>
                  </a:moveTo>
                  <a:lnTo>
                    <a:pt x="0" y="71985"/>
                  </a:lnTo>
                  <a:lnTo>
                    <a:pt x="108211" y="95569"/>
                  </a:lnTo>
                  <a:lnTo>
                    <a:pt x="118051" y="22483"/>
                  </a:lnTo>
                  <a:lnTo>
                    <a:pt x="16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9346325" y="1336600"/>
              <a:ext cx="1742925" cy="2149050"/>
            </a:xfrm>
            <a:custGeom>
              <a:avLst/>
              <a:gdLst/>
              <a:ahLst/>
              <a:cxnLst/>
              <a:rect l="l" t="t" r="r" b="b"/>
              <a:pathLst>
                <a:path w="69717" h="85962" extrusionOk="0">
                  <a:moveTo>
                    <a:pt x="16479" y="0"/>
                  </a:moveTo>
                  <a:lnTo>
                    <a:pt x="0" y="74120"/>
                  </a:lnTo>
                  <a:lnTo>
                    <a:pt x="53238" y="85962"/>
                  </a:lnTo>
                  <a:lnTo>
                    <a:pt x="69717" y="11842"/>
                  </a:lnTo>
                  <a:lnTo>
                    <a:pt x="164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10677275" y="1631800"/>
              <a:ext cx="1742925" cy="2149075"/>
            </a:xfrm>
            <a:custGeom>
              <a:avLst/>
              <a:gdLst/>
              <a:ahLst/>
              <a:cxnLst/>
              <a:rect l="l" t="t" r="r" b="b"/>
              <a:pathLst>
                <a:path w="69717" h="85963" extrusionOk="0">
                  <a:moveTo>
                    <a:pt x="16445" y="1"/>
                  </a:moveTo>
                  <a:lnTo>
                    <a:pt x="0" y="74154"/>
                  </a:lnTo>
                  <a:lnTo>
                    <a:pt x="53238" y="85962"/>
                  </a:lnTo>
                  <a:lnTo>
                    <a:pt x="69717" y="11842"/>
                  </a:lnTo>
                  <a:lnTo>
                    <a:pt x="164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9691575" y="1310750"/>
              <a:ext cx="281050" cy="230175"/>
            </a:xfrm>
            <a:custGeom>
              <a:avLst/>
              <a:gdLst/>
              <a:ahLst/>
              <a:cxnLst/>
              <a:rect l="l" t="t" r="r" b="b"/>
              <a:pathLst>
                <a:path w="11242" h="9207" extrusionOk="0">
                  <a:moveTo>
                    <a:pt x="2035" y="0"/>
                  </a:moveTo>
                  <a:lnTo>
                    <a:pt x="0" y="9207"/>
                  </a:lnTo>
                  <a:lnTo>
                    <a:pt x="11241" y="203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12215025" y="1859475"/>
              <a:ext cx="231025" cy="281875"/>
            </a:xfrm>
            <a:custGeom>
              <a:avLst/>
              <a:gdLst/>
              <a:ahLst/>
              <a:cxnLst/>
              <a:rect l="l" t="t" r="r" b="b"/>
              <a:pathLst>
                <a:path w="9241" h="11275" extrusionOk="0">
                  <a:moveTo>
                    <a:pt x="1" y="0"/>
                  </a:moveTo>
                  <a:lnTo>
                    <a:pt x="7173" y="11275"/>
                  </a:lnTo>
                  <a:lnTo>
                    <a:pt x="9241" y="20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9320475" y="2979425"/>
              <a:ext cx="230175" cy="281900"/>
            </a:xfrm>
            <a:custGeom>
              <a:avLst/>
              <a:gdLst/>
              <a:ahLst/>
              <a:cxnLst/>
              <a:rect l="l" t="t" r="r" b="b"/>
              <a:pathLst>
                <a:path w="9207" h="11276" extrusionOk="0">
                  <a:moveTo>
                    <a:pt x="2035" y="1"/>
                  </a:moveTo>
                  <a:lnTo>
                    <a:pt x="0" y="9208"/>
                  </a:lnTo>
                  <a:lnTo>
                    <a:pt x="9207" y="1127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11793900" y="3579875"/>
              <a:ext cx="281050" cy="230175"/>
            </a:xfrm>
            <a:custGeom>
              <a:avLst/>
              <a:gdLst/>
              <a:ahLst/>
              <a:cxnLst/>
              <a:rect l="l" t="t" r="r" b="b"/>
              <a:pathLst>
                <a:path w="11242" h="9207" extrusionOk="0">
                  <a:moveTo>
                    <a:pt x="11242" y="0"/>
                  </a:moveTo>
                  <a:lnTo>
                    <a:pt x="0" y="7172"/>
                  </a:lnTo>
                  <a:lnTo>
                    <a:pt x="9207" y="9207"/>
                  </a:lnTo>
                  <a:lnTo>
                    <a:pt x="11242" y="0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10538825" y="1600950"/>
              <a:ext cx="683025" cy="1913900"/>
            </a:xfrm>
            <a:custGeom>
              <a:avLst/>
              <a:gdLst/>
              <a:ahLst/>
              <a:cxnLst/>
              <a:rect l="l" t="t" r="r" b="b"/>
              <a:pathLst>
                <a:path w="27321" h="76556" extrusionOk="0">
                  <a:moveTo>
                    <a:pt x="16446" y="0"/>
                  </a:moveTo>
                  <a:lnTo>
                    <a:pt x="1" y="74154"/>
                  </a:lnTo>
                  <a:lnTo>
                    <a:pt x="10875" y="76555"/>
                  </a:lnTo>
                  <a:lnTo>
                    <a:pt x="27320" y="2436"/>
                  </a:lnTo>
                  <a:lnTo>
                    <a:pt x="16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10666425" y="1620125"/>
              <a:ext cx="1657050" cy="2062350"/>
            </a:xfrm>
            <a:custGeom>
              <a:avLst/>
              <a:gdLst/>
              <a:ahLst/>
              <a:cxnLst/>
              <a:rect l="l" t="t" r="r" b="b"/>
              <a:pathLst>
                <a:path w="66282" h="82494" extrusionOk="0">
                  <a:moveTo>
                    <a:pt x="24896" y="0"/>
                  </a:moveTo>
                  <a:cubicBezTo>
                    <a:pt x="21245" y="0"/>
                    <a:pt x="18241" y="805"/>
                    <a:pt x="16412" y="2803"/>
                  </a:cubicBezTo>
                  <a:lnTo>
                    <a:pt x="1135" y="71519"/>
                  </a:lnTo>
                  <a:cubicBezTo>
                    <a:pt x="1" y="76622"/>
                    <a:pt x="51037" y="82493"/>
                    <a:pt x="51037" y="82493"/>
                  </a:cubicBezTo>
                  <a:lnTo>
                    <a:pt x="66281" y="13811"/>
                  </a:lnTo>
                  <a:cubicBezTo>
                    <a:pt x="66281" y="13811"/>
                    <a:pt x="40025" y="0"/>
                    <a:pt x="24896" y="0"/>
                  </a:cubicBezTo>
                  <a:close/>
                </a:path>
              </a:pathLst>
            </a:custGeom>
            <a:solidFill>
              <a:srgbClr val="FF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9453900" y="1424900"/>
              <a:ext cx="1622850" cy="2004250"/>
            </a:xfrm>
            <a:custGeom>
              <a:avLst/>
              <a:gdLst/>
              <a:ahLst/>
              <a:cxnLst/>
              <a:rect l="l" t="t" r="r" b="b"/>
              <a:pathLst>
                <a:path w="64914" h="80170" extrusionOk="0">
                  <a:moveTo>
                    <a:pt x="18851" y="1"/>
                  </a:moveTo>
                  <a:cubicBezTo>
                    <a:pt x="16595" y="1"/>
                    <a:pt x="15245" y="37"/>
                    <a:pt x="15245" y="37"/>
                  </a:cubicBezTo>
                  <a:lnTo>
                    <a:pt x="0" y="68687"/>
                  </a:lnTo>
                  <a:cubicBezTo>
                    <a:pt x="0" y="68687"/>
                    <a:pt x="34679" y="80170"/>
                    <a:pt x="46231" y="80170"/>
                  </a:cubicBezTo>
                  <a:cubicBezTo>
                    <a:pt x="47886" y="80170"/>
                    <a:pt x="49067" y="79934"/>
                    <a:pt x="49602" y="79394"/>
                  </a:cubicBezTo>
                  <a:lnTo>
                    <a:pt x="64913" y="10612"/>
                  </a:lnTo>
                  <a:cubicBezTo>
                    <a:pt x="61189" y="845"/>
                    <a:pt x="29647" y="1"/>
                    <a:pt x="18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9868350" y="1605800"/>
              <a:ext cx="390300" cy="363775"/>
            </a:xfrm>
            <a:custGeom>
              <a:avLst/>
              <a:gdLst/>
              <a:ahLst/>
              <a:cxnLst/>
              <a:rect l="l" t="t" r="r" b="b"/>
              <a:pathLst>
                <a:path w="15612" h="14551" extrusionOk="0">
                  <a:moveTo>
                    <a:pt x="3337" y="407"/>
                  </a:moveTo>
                  <a:lnTo>
                    <a:pt x="15145" y="807"/>
                  </a:lnTo>
                  <a:lnTo>
                    <a:pt x="12210" y="14117"/>
                  </a:lnTo>
                  <a:lnTo>
                    <a:pt x="468" y="13316"/>
                  </a:lnTo>
                  <a:lnTo>
                    <a:pt x="3337" y="407"/>
                  </a:lnTo>
                  <a:close/>
                  <a:moveTo>
                    <a:pt x="3120" y="0"/>
                  </a:moveTo>
                  <a:cubicBezTo>
                    <a:pt x="3019" y="0"/>
                    <a:pt x="2965" y="87"/>
                    <a:pt x="2936" y="173"/>
                  </a:cubicBezTo>
                  <a:lnTo>
                    <a:pt x="1" y="13450"/>
                  </a:lnTo>
                  <a:cubicBezTo>
                    <a:pt x="1" y="13516"/>
                    <a:pt x="1" y="13583"/>
                    <a:pt x="34" y="13616"/>
                  </a:cubicBezTo>
                  <a:cubicBezTo>
                    <a:pt x="68" y="13683"/>
                    <a:pt x="134" y="13683"/>
                    <a:pt x="201" y="13716"/>
                  </a:cubicBezTo>
                  <a:lnTo>
                    <a:pt x="12343" y="14550"/>
                  </a:lnTo>
                  <a:cubicBezTo>
                    <a:pt x="12443" y="14550"/>
                    <a:pt x="12543" y="14484"/>
                    <a:pt x="12543" y="14384"/>
                  </a:cubicBezTo>
                  <a:lnTo>
                    <a:pt x="15612" y="640"/>
                  </a:lnTo>
                  <a:cubicBezTo>
                    <a:pt x="15612" y="607"/>
                    <a:pt x="15612" y="540"/>
                    <a:pt x="15579" y="474"/>
                  </a:cubicBezTo>
                  <a:cubicBezTo>
                    <a:pt x="15512" y="440"/>
                    <a:pt x="15479" y="407"/>
                    <a:pt x="15412" y="407"/>
                  </a:cubicBezTo>
                  <a:lnTo>
                    <a:pt x="3170" y="7"/>
                  </a:lnTo>
                  <a:cubicBezTo>
                    <a:pt x="3152" y="2"/>
                    <a:pt x="3135" y="0"/>
                    <a:pt x="3120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9849175" y="2025425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01" y="0"/>
                  </a:moveTo>
                  <a:cubicBezTo>
                    <a:pt x="67" y="0"/>
                    <a:pt x="1" y="100"/>
                    <a:pt x="1" y="200"/>
                  </a:cubicBezTo>
                  <a:cubicBezTo>
                    <a:pt x="1" y="334"/>
                    <a:pt x="67" y="401"/>
                    <a:pt x="201" y="434"/>
                  </a:cubicBezTo>
                  <a:cubicBezTo>
                    <a:pt x="468" y="434"/>
                    <a:pt x="26386" y="1168"/>
                    <a:pt x="38595" y="7372"/>
                  </a:cubicBezTo>
                  <a:lnTo>
                    <a:pt x="38695" y="7372"/>
                  </a:lnTo>
                  <a:cubicBezTo>
                    <a:pt x="38762" y="7372"/>
                    <a:pt x="38828" y="7339"/>
                    <a:pt x="38862" y="7272"/>
                  </a:cubicBezTo>
                  <a:cubicBezTo>
                    <a:pt x="38928" y="7172"/>
                    <a:pt x="38862" y="7039"/>
                    <a:pt x="38762" y="7005"/>
                  </a:cubicBezTo>
                  <a:cubicBezTo>
                    <a:pt x="26486" y="768"/>
                    <a:pt x="468" y="0"/>
                    <a:pt x="201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9829175" y="2112975"/>
              <a:ext cx="973200" cy="184325"/>
            </a:xfrm>
            <a:custGeom>
              <a:avLst/>
              <a:gdLst/>
              <a:ahLst/>
              <a:cxnLst/>
              <a:rect l="l" t="t" r="r" b="b"/>
              <a:pathLst>
                <a:path w="38928" h="7373" extrusionOk="0">
                  <a:moveTo>
                    <a:pt x="234" y="1"/>
                  </a:moveTo>
                  <a:cubicBezTo>
                    <a:pt x="100" y="1"/>
                    <a:pt x="33" y="101"/>
                    <a:pt x="0" y="201"/>
                  </a:cubicBezTo>
                  <a:cubicBezTo>
                    <a:pt x="0" y="334"/>
                    <a:pt x="100" y="401"/>
                    <a:pt x="234" y="434"/>
                  </a:cubicBezTo>
                  <a:cubicBezTo>
                    <a:pt x="467" y="434"/>
                    <a:pt x="26419" y="1168"/>
                    <a:pt x="38594" y="7373"/>
                  </a:cubicBezTo>
                  <a:lnTo>
                    <a:pt x="38694" y="7373"/>
                  </a:lnTo>
                  <a:cubicBezTo>
                    <a:pt x="38761" y="7373"/>
                    <a:pt x="38861" y="7339"/>
                    <a:pt x="38894" y="7273"/>
                  </a:cubicBezTo>
                  <a:cubicBezTo>
                    <a:pt x="38928" y="7173"/>
                    <a:pt x="38894" y="7039"/>
                    <a:pt x="38794" y="7006"/>
                  </a:cubicBezTo>
                  <a:cubicBezTo>
                    <a:pt x="26519" y="768"/>
                    <a:pt x="500" y="1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9809975" y="220055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101" y="401"/>
                    <a:pt x="201" y="434"/>
                  </a:cubicBezTo>
                  <a:cubicBezTo>
                    <a:pt x="468" y="434"/>
                    <a:pt x="26386" y="1168"/>
                    <a:pt x="38595" y="7372"/>
                  </a:cubicBezTo>
                  <a:lnTo>
                    <a:pt x="38695" y="7372"/>
                  </a:lnTo>
                  <a:cubicBezTo>
                    <a:pt x="38762" y="7372"/>
                    <a:pt x="38829" y="7339"/>
                    <a:pt x="38862" y="7272"/>
                  </a:cubicBezTo>
                  <a:cubicBezTo>
                    <a:pt x="38929" y="7172"/>
                    <a:pt x="38895" y="7039"/>
                    <a:pt x="38795" y="7005"/>
                  </a:cubicBezTo>
                  <a:cubicBezTo>
                    <a:pt x="26520" y="768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9790800" y="228810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1"/>
                  </a:moveTo>
                  <a:cubicBezTo>
                    <a:pt x="101" y="1"/>
                    <a:pt x="1" y="68"/>
                    <a:pt x="1" y="201"/>
                  </a:cubicBezTo>
                  <a:cubicBezTo>
                    <a:pt x="1" y="301"/>
                    <a:pt x="67" y="401"/>
                    <a:pt x="201" y="434"/>
                  </a:cubicBezTo>
                  <a:cubicBezTo>
                    <a:pt x="468" y="434"/>
                    <a:pt x="26486" y="1969"/>
                    <a:pt x="38595" y="7373"/>
                  </a:cubicBezTo>
                  <a:lnTo>
                    <a:pt x="38695" y="7373"/>
                  </a:lnTo>
                  <a:cubicBezTo>
                    <a:pt x="38762" y="7373"/>
                    <a:pt x="38828" y="7339"/>
                    <a:pt x="38862" y="7273"/>
                  </a:cubicBezTo>
                  <a:cubicBezTo>
                    <a:pt x="38928" y="7173"/>
                    <a:pt x="38862" y="7039"/>
                    <a:pt x="38762" y="7006"/>
                  </a:cubicBezTo>
                  <a:cubicBezTo>
                    <a:pt x="26586" y="1535"/>
                    <a:pt x="468" y="34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9770800" y="2375675"/>
              <a:ext cx="973200" cy="184325"/>
            </a:xfrm>
            <a:custGeom>
              <a:avLst/>
              <a:gdLst/>
              <a:ahLst/>
              <a:cxnLst/>
              <a:rect l="l" t="t" r="r" b="b"/>
              <a:pathLst>
                <a:path w="38928" h="7373" extrusionOk="0">
                  <a:moveTo>
                    <a:pt x="234" y="0"/>
                  </a:moveTo>
                  <a:cubicBezTo>
                    <a:pt x="133" y="0"/>
                    <a:pt x="33" y="67"/>
                    <a:pt x="33" y="200"/>
                  </a:cubicBezTo>
                  <a:cubicBezTo>
                    <a:pt x="0" y="301"/>
                    <a:pt x="100" y="401"/>
                    <a:pt x="200" y="434"/>
                  </a:cubicBezTo>
                  <a:cubicBezTo>
                    <a:pt x="467" y="434"/>
                    <a:pt x="26719" y="2135"/>
                    <a:pt x="38628" y="7372"/>
                  </a:cubicBezTo>
                  <a:lnTo>
                    <a:pt x="38694" y="7372"/>
                  </a:lnTo>
                  <a:cubicBezTo>
                    <a:pt x="38794" y="7372"/>
                    <a:pt x="38861" y="7339"/>
                    <a:pt x="38894" y="7272"/>
                  </a:cubicBezTo>
                  <a:cubicBezTo>
                    <a:pt x="38928" y="7172"/>
                    <a:pt x="38894" y="7039"/>
                    <a:pt x="38794" y="6972"/>
                  </a:cubicBezTo>
                  <a:cubicBezTo>
                    <a:pt x="26819" y="1702"/>
                    <a:pt x="500" y="34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9751600" y="2463225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1"/>
                  </a:moveTo>
                  <a:cubicBezTo>
                    <a:pt x="134" y="1"/>
                    <a:pt x="34" y="68"/>
                    <a:pt x="1" y="201"/>
                  </a:cubicBezTo>
                  <a:cubicBezTo>
                    <a:pt x="1" y="301"/>
                    <a:pt x="101" y="401"/>
                    <a:pt x="201" y="401"/>
                  </a:cubicBezTo>
                  <a:cubicBezTo>
                    <a:pt x="468" y="434"/>
                    <a:pt x="26119" y="2536"/>
                    <a:pt x="38628" y="7373"/>
                  </a:cubicBezTo>
                  <a:lnTo>
                    <a:pt x="38695" y="7373"/>
                  </a:lnTo>
                  <a:cubicBezTo>
                    <a:pt x="38762" y="7373"/>
                    <a:pt x="38862" y="7339"/>
                    <a:pt x="38895" y="7239"/>
                  </a:cubicBezTo>
                  <a:cubicBezTo>
                    <a:pt x="38929" y="7139"/>
                    <a:pt x="38895" y="7039"/>
                    <a:pt x="38762" y="6972"/>
                  </a:cubicBezTo>
                  <a:cubicBezTo>
                    <a:pt x="26186" y="2102"/>
                    <a:pt x="501" y="34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9732425" y="255080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0"/>
                  </a:moveTo>
                  <a:cubicBezTo>
                    <a:pt x="101" y="0"/>
                    <a:pt x="1" y="67"/>
                    <a:pt x="1" y="167"/>
                  </a:cubicBezTo>
                  <a:cubicBezTo>
                    <a:pt x="1" y="301"/>
                    <a:pt x="67" y="401"/>
                    <a:pt x="167" y="401"/>
                  </a:cubicBezTo>
                  <a:cubicBezTo>
                    <a:pt x="434" y="434"/>
                    <a:pt x="26286" y="3469"/>
                    <a:pt x="38628" y="7372"/>
                  </a:cubicBezTo>
                  <a:lnTo>
                    <a:pt x="38695" y="7372"/>
                  </a:lnTo>
                  <a:cubicBezTo>
                    <a:pt x="38762" y="7372"/>
                    <a:pt x="38862" y="7339"/>
                    <a:pt x="38895" y="7239"/>
                  </a:cubicBezTo>
                  <a:cubicBezTo>
                    <a:pt x="38928" y="7139"/>
                    <a:pt x="38862" y="7005"/>
                    <a:pt x="38762" y="6972"/>
                  </a:cubicBezTo>
                  <a:cubicBezTo>
                    <a:pt x="26353" y="3069"/>
                    <a:pt x="501" y="34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9712425" y="2638200"/>
              <a:ext cx="973200" cy="184475"/>
            </a:xfrm>
            <a:custGeom>
              <a:avLst/>
              <a:gdLst/>
              <a:ahLst/>
              <a:cxnLst/>
              <a:rect l="l" t="t" r="r" b="b"/>
              <a:pathLst>
                <a:path w="38928" h="7379" extrusionOk="0">
                  <a:moveTo>
                    <a:pt x="215" y="0"/>
                  </a:moveTo>
                  <a:cubicBezTo>
                    <a:pt x="108" y="0"/>
                    <a:pt x="33" y="87"/>
                    <a:pt x="33" y="174"/>
                  </a:cubicBezTo>
                  <a:cubicBezTo>
                    <a:pt x="0" y="307"/>
                    <a:pt x="100" y="407"/>
                    <a:pt x="200" y="407"/>
                  </a:cubicBezTo>
                  <a:cubicBezTo>
                    <a:pt x="467" y="440"/>
                    <a:pt x="25818" y="3876"/>
                    <a:pt x="38661" y="7379"/>
                  </a:cubicBezTo>
                  <a:lnTo>
                    <a:pt x="38694" y="7379"/>
                  </a:lnTo>
                  <a:cubicBezTo>
                    <a:pt x="38794" y="7379"/>
                    <a:pt x="38894" y="7312"/>
                    <a:pt x="38894" y="7245"/>
                  </a:cubicBezTo>
                  <a:cubicBezTo>
                    <a:pt x="38928" y="7112"/>
                    <a:pt x="38861" y="7012"/>
                    <a:pt x="38761" y="6979"/>
                  </a:cubicBezTo>
                  <a:cubicBezTo>
                    <a:pt x="25919" y="3476"/>
                    <a:pt x="500" y="40"/>
                    <a:pt x="267" y="7"/>
                  </a:cubicBezTo>
                  <a:cubicBezTo>
                    <a:pt x="249" y="2"/>
                    <a:pt x="232" y="0"/>
                    <a:pt x="215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9693225" y="2725975"/>
              <a:ext cx="973225" cy="184275"/>
            </a:xfrm>
            <a:custGeom>
              <a:avLst/>
              <a:gdLst/>
              <a:ahLst/>
              <a:cxnLst/>
              <a:rect l="l" t="t" r="r" b="b"/>
              <a:pathLst>
                <a:path w="38929" h="7371" extrusionOk="0">
                  <a:moveTo>
                    <a:pt x="317" y="1"/>
                  </a:moveTo>
                  <a:cubicBezTo>
                    <a:pt x="178" y="1"/>
                    <a:pt x="93" y="11"/>
                    <a:pt x="68" y="32"/>
                  </a:cubicBezTo>
                  <a:cubicBezTo>
                    <a:pt x="34" y="98"/>
                    <a:pt x="1" y="165"/>
                    <a:pt x="1" y="232"/>
                  </a:cubicBezTo>
                  <a:cubicBezTo>
                    <a:pt x="30" y="319"/>
                    <a:pt x="109" y="405"/>
                    <a:pt x="216" y="405"/>
                  </a:cubicBezTo>
                  <a:cubicBezTo>
                    <a:pt x="233" y="405"/>
                    <a:pt x="250" y="403"/>
                    <a:pt x="268" y="399"/>
                  </a:cubicBezTo>
                  <a:lnTo>
                    <a:pt x="301" y="399"/>
                  </a:lnTo>
                  <a:cubicBezTo>
                    <a:pt x="313" y="398"/>
                    <a:pt x="326" y="398"/>
                    <a:pt x="341" y="398"/>
                  </a:cubicBezTo>
                  <a:cubicBezTo>
                    <a:pt x="2035" y="398"/>
                    <a:pt x="26098" y="4064"/>
                    <a:pt x="38628" y="7370"/>
                  </a:cubicBezTo>
                  <a:lnTo>
                    <a:pt x="38695" y="7370"/>
                  </a:lnTo>
                  <a:cubicBezTo>
                    <a:pt x="38795" y="7370"/>
                    <a:pt x="38862" y="7304"/>
                    <a:pt x="38895" y="7237"/>
                  </a:cubicBezTo>
                  <a:cubicBezTo>
                    <a:pt x="38929" y="7103"/>
                    <a:pt x="38862" y="7003"/>
                    <a:pt x="38762" y="6970"/>
                  </a:cubicBezTo>
                  <a:cubicBezTo>
                    <a:pt x="27455" y="3984"/>
                    <a:pt x="3083" y="1"/>
                    <a:pt x="317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9673225" y="2813325"/>
              <a:ext cx="969050" cy="205325"/>
            </a:xfrm>
            <a:custGeom>
              <a:avLst/>
              <a:gdLst/>
              <a:ahLst/>
              <a:cxnLst/>
              <a:rect l="l" t="t" r="r" b="b"/>
              <a:pathLst>
                <a:path w="38762" h="8213" extrusionOk="0">
                  <a:moveTo>
                    <a:pt x="227" y="0"/>
                  </a:moveTo>
                  <a:cubicBezTo>
                    <a:pt x="141" y="0"/>
                    <a:pt x="62" y="87"/>
                    <a:pt x="34" y="174"/>
                  </a:cubicBezTo>
                  <a:cubicBezTo>
                    <a:pt x="0" y="274"/>
                    <a:pt x="100" y="407"/>
                    <a:pt x="200" y="407"/>
                  </a:cubicBezTo>
                  <a:cubicBezTo>
                    <a:pt x="434" y="474"/>
                    <a:pt x="24584" y="4777"/>
                    <a:pt x="38494" y="8213"/>
                  </a:cubicBezTo>
                  <a:lnTo>
                    <a:pt x="38528" y="8213"/>
                  </a:lnTo>
                  <a:cubicBezTo>
                    <a:pt x="38628" y="8213"/>
                    <a:pt x="38728" y="8146"/>
                    <a:pt x="38728" y="8046"/>
                  </a:cubicBezTo>
                  <a:cubicBezTo>
                    <a:pt x="38761" y="7946"/>
                    <a:pt x="38695" y="7812"/>
                    <a:pt x="38594" y="7779"/>
                  </a:cubicBezTo>
                  <a:cubicBezTo>
                    <a:pt x="24685" y="4377"/>
                    <a:pt x="534" y="40"/>
                    <a:pt x="267" y="7"/>
                  </a:cubicBezTo>
                  <a:cubicBezTo>
                    <a:pt x="254" y="2"/>
                    <a:pt x="240" y="0"/>
                    <a:pt x="227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9654050" y="2900825"/>
              <a:ext cx="964025" cy="225400"/>
            </a:xfrm>
            <a:custGeom>
              <a:avLst/>
              <a:gdLst/>
              <a:ahLst/>
              <a:cxnLst/>
              <a:rect l="l" t="t" r="r" b="b"/>
              <a:pathLst>
                <a:path w="38561" h="9016" extrusionOk="0">
                  <a:moveTo>
                    <a:pt x="216" y="1"/>
                  </a:moveTo>
                  <a:cubicBezTo>
                    <a:pt x="134" y="1"/>
                    <a:pt x="61" y="66"/>
                    <a:pt x="33" y="176"/>
                  </a:cubicBezTo>
                  <a:cubicBezTo>
                    <a:pt x="0" y="276"/>
                    <a:pt x="67" y="376"/>
                    <a:pt x="200" y="410"/>
                  </a:cubicBezTo>
                  <a:cubicBezTo>
                    <a:pt x="434" y="476"/>
                    <a:pt x="23950" y="5814"/>
                    <a:pt x="38294" y="9016"/>
                  </a:cubicBezTo>
                  <a:lnTo>
                    <a:pt x="38361" y="9016"/>
                  </a:lnTo>
                  <a:cubicBezTo>
                    <a:pt x="38427" y="9016"/>
                    <a:pt x="38528" y="8949"/>
                    <a:pt x="38561" y="8849"/>
                  </a:cubicBezTo>
                  <a:cubicBezTo>
                    <a:pt x="38561" y="8749"/>
                    <a:pt x="38494" y="8616"/>
                    <a:pt x="38394" y="8616"/>
                  </a:cubicBezTo>
                  <a:cubicBezTo>
                    <a:pt x="24051" y="5413"/>
                    <a:pt x="500" y="76"/>
                    <a:pt x="267" y="9"/>
                  </a:cubicBezTo>
                  <a:cubicBezTo>
                    <a:pt x="250" y="4"/>
                    <a:pt x="233" y="1"/>
                    <a:pt x="216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9634850" y="2988400"/>
              <a:ext cx="961550" cy="235400"/>
            </a:xfrm>
            <a:custGeom>
              <a:avLst/>
              <a:gdLst/>
              <a:ahLst/>
              <a:cxnLst/>
              <a:rect l="l" t="t" r="r" b="b"/>
              <a:pathLst>
                <a:path w="38462" h="9416" extrusionOk="0">
                  <a:moveTo>
                    <a:pt x="215" y="0"/>
                  </a:moveTo>
                  <a:cubicBezTo>
                    <a:pt x="134" y="0"/>
                    <a:pt x="62" y="60"/>
                    <a:pt x="34" y="142"/>
                  </a:cubicBezTo>
                  <a:cubicBezTo>
                    <a:pt x="1" y="276"/>
                    <a:pt x="68" y="376"/>
                    <a:pt x="168" y="409"/>
                  </a:cubicBezTo>
                  <a:cubicBezTo>
                    <a:pt x="401" y="476"/>
                    <a:pt x="24652" y="7414"/>
                    <a:pt x="38228" y="9416"/>
                  </a:cubicBezTo>
                  <a:lnTo>
                    <a:pt x="38261" y="9416"/>
                  </a:lnTo>
                  <a:cubicBezTo>
                    <a:pt x="38362" y="9416"/>
                    <a:pt x="38428" y="9349"/>
                    <a:pt x="38462" y="9249"/>
                  </a:cubicBezTo>
                  <a:cubicBezTo>
                    <a:pt x="38462" y="9115"/>
                    <a:pt x="38395" y="9015"/>
                    <a:pt x="38261" y="9015"/>
                  </a:cubicBezTo>
                  <a:cubicBezTo>
                    <a:pt x="24718" y="7014"/>
                    <a:pt x="535" y="76"/>
                    <a:pt x="268" y="9"/>
                  </a:cubicBezTo>
                  <a:cubicBezTo>
                    <a:pt x="250" y="3"/>
                    <a:pt x="232" y="0"/>
                    <a:pt x="215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10905775" y="1762050"/>
              <a:ext cx="1244225" cy="1714425"/>
            </a:xfrm>
            <a:custGeom>
              <a:avLst/>
              <a:gdLst/>
              <a:ahLst/>
              <a:cxnLst/>
              <a:rect l="l" t="t" r="r" b="b"/>
              <a:pathLst>
                <a:path w="49769" h="68577" extrusionOk="0">
                  <a:moveTo>
                    <a:pt x="19076" y="429"/>
                  </a:moveTo>
                  <a:cubicBezTo>
                    <a:pt x="29026" y="429"/>
                    <a:pt x="47503" y="9810"/>
                    <a:pt x="49302" y="10735"/>
                  </a:cubicBezTo>
                  <a:lnTo>
                    <a:pt x="36560" y="68143"/>
                  </a:lnTo>
                  <a:cubicBezTo>
                    <a:pt x="10307" y="65775"/>
                    <a:pt x="1601" y="61772"/>
                    <a:pt x="467" y="61205"/>
                  </a:cubicBezTo>
                  <a:lnTo>
                    <a:pt x="13476" y="2663"/>
                  </a:lnTo>
                  <a:cubicBezTo>
                    <a:pt x="14464" y="1068"/>
                    <a:pt x="16480" y="429"/>
                    <a:pt x="19076" y="429"/>
                  </a:cubicBezTo>
                  <a:close/>
                  <a:moveTo>
                    <a:pt x="19087" y="0"/>
                  </a:moveTo>
                  <a:cubicBezTo>
                    <a:pt x="16093" y="0"/>
                    <a:pt x="14082" y="822"/>
                    <a:pt x="13076" y="2463"/>
                  </a:cubicBezTo>
                  <a:cubicBezTo>
                    <a:pt x="13076" y="2496"/>
                    <a:pt x="13076" y="2496"/>
                    <a:pt x="13043" y="2530"/>
                  </a:cubicBezTo>
                  <a:lnTo>
                    <a:pt x="0" y="61272"/>
                  </a:lnTo>
                  <a:cubicBezTo>
                    <a:pt x="0" y="61372"/>
                    <a:pt x="33" y="61438"/>
                    <a:pt x="100" y="61505"/>
                  </a:cubicBezTo>
                  <a:cubicBezTo>
                    <a:pt x="200" y="61538"/>
                    <a:pt x="8206" y="66008"/>
                    <a:pt x="36693" y="68577"/>
                  </a:cubicBezTo>
                  <a:lnTo>
                    <a:pt x="36726" y="68577"/>
                  </a:lnTo>
                  <a:cubicBezTo>
                    <a:pt x="36826" y="68577"/>
                    <a:pt x="36893" y="68510"/>
                    <a:pt x="36926" y="68410"/>
                  </a:cubicBezTo>
                  <a:lnTo>
                    <a:pt x="49736" y="10669"/>
                  </a:lnTo>
                  <a:cubicBezTo>
                    <a:pt x="49769" y="10569"/>
                    <a:pt x="49736" y="10502"/>
                    <a:pt x="49636" y="10435"/>
                  </a:cubicBezTo>
                  <a:cubicBezTo>
                    <a:pt x="49569" y="10402"/>
                    <a:pt x="41730" y="6299"/>
                    <a:pt x="33357" y="3297"/>
                  </a:cubicBezTo>
                  <a:cubicBezTo>
                    <a:pt x="27314" y="1097"/>
                    <a:pt x="22545" y="0"/>
                    <a:pt x="19087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11467825" y="3357200"/>
              <a:ext cx="311100" cy="47575"/>
            </a:xfrm>
            <a:custGeom>
              <a:avLst/>
              <a:gdLst/>
              <a:ahLst/>
              <a:cxnLst/>
              <a:rect l="l" t="t" r="r" b="b"/>
              <a:pathLst>
                <a:path w="12444" h="1903" extrusionOk="0">
                  <a:moveTo>
                    <a:pt x="268" y="1"/>
                  </a:moveTo>
                  <a:cubicBezTo>
                    <a:pt x="168" y="1"/>
                    <a:pt x="68" y="67"/>
                    <a:pt x="34" y="201"/>
                  </a:cubicBezTo>
                  <a:cubicBezTo>
                    <a:pt x="1" y="301"/>
                    <a:pt x="101" y="401"/>
                    <a:pt x="201" y="434"/>
                  </a:cubicBezTo>
                  <a:cubicBezTo>
                    <a:pt x="6038" y="1535"/>
                    <a:pt x="12143" y="1902"/>
                    <a:pt x="12210" y="1902"/>
                  </a:cubicBezTo>
                  <a:cubicBezTo>
                    <a:pt x="12343" y="1902"/>
                    <a:pt x="12443" y="1835"/>
                    <a:pt x="12443" y="1702"/>
                  </a:cubicBezTo>
                  <a:cubicBezTo>
                    <a:pt x="12443" y="1602"/>
                    <a:pt x="12343" y="1502"/>
                    <a:pt x="12243" y="1502"/>
                  </a:cubicBezTo>
                  <a:cubicBezTo>
                    <a:pt x="12176" y="1502"/>
                    <a:pt x="6105" y="1135"/>
                    <a:pt x="268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11191800" y="1830225"/>
              <a:ext cx="728050" cy="590500"/>
            </a:xfrm>
            <a:custGeom>
              <a:avLst/>
              <a:gdLst/>
              <a:ahLst/>
              <a:cxnLst/>
              <a:rect l="l" t="t" r="r" b="b"/>
              <a:pathLst>
                <a:path w="29122" h="23620" extrusionOk="0">
                  <a:moveTo>
                    <a:pt x="7700" y="414"/>
                  </a:moveTo>
                  <a:cubicBezTo>
                    <a:pt x="15775" y="414"/>
                    <a:pt x="27246" y="6189"/>
                    <a:pt x="28654" y="6908"/>
                  </a:cubicBezTo>
                  <a:cubicBezTo>
                    <a:pt x="28354" y="8175"/>
                    <a:pt x="26153" y="16915"/>
                    <a:pt x="24551" y="23119"/>
                  </a:cubicBezTo>
                  <a:cubicBezTo>
                    <a:pt x="12943" y="19350"/>
                    <a:pt x="2135" y="17682"/>
                    <a:pt x="468" y="17449"/>
                  </a:cubicBezTo>
                  <a:lnTo>
                    <a:pt x="4137" y="903"/>
                  </a:lnTo>
                  <a:cubicBezTo>
                    <a:pt x="5201" y="563"/>
                    <a:pt x="6407" y="414"/>
                    <a:pt x="7700" y="414"/>
                  </a:cubicBezTo>
                  <a:close/>
                  <a:moveTo>
                    <a:pt x="7696" y="1"/>
                  </a:moveTo>
                  <a:cubicBezTo>
                    <a:pt x="6252" y="1"/>
                    <a:pt x="4985" y="179"/>
                    <a:pt x="3903" y="536"/>
                  </a:cubicBezTo>
                  <a:cubicBezTo>
                    <a:pt x="3837" y="570"/>
                    <a:pt x="3770" y="636"/>
                    <a:pt x="3770" y="703"/>
                  </a:cubicBezTo>
                  <a:lnTo>
                    <a:pt x="1" y="17582"/>
                  </a:lnTo>
                  <a:cubicBezTo>
                    <a:pt x="1" y="17649"/>
                    <a:pt x="1" y="17715"/>
                    <a:pt x="34" y="17749"/>
                  </a:cubicBezTo>
                  <a:cubicBezTo>
                    <a:pt x="67" y="17782"/>
                    <a:pt x="134" y="17815"/>
                    <a:pt x="201" y="17849"/>
                  </a:cubicBezTo>
                  <a:cubicBezTo>
                    <a:pt x="301" y="17849"/>
                    <a:pt x="12009" y="19450"/>
                    <a:pt x="24618" y="23586"/>
                  </a:cubicBezTo>
                  <a:cubicBezTo>
                    <a:pt x="24652" y="23620"/>
                    <a:pt x="24685" y="23620"/>
                    <a:pt x="24685" y="23620"/>
                  </a:cubicBezTo>
                  <a:cubicBezTo>
                    <a:pt x="24718" y="23620"/>
                    <a:pt x="24785" y="23586"/>
                    <a:pt x="24785" y="23586"/>
                  </a:cubicBezTo>
                  <a:cubicBezTo>
                    <a:pt x="24852" y="23553"/>
                    <a:pt x="24885" y="23520"/>
                    <a:pt x="24885" y="23453"/>
                  </a:cubicBezTo>
                  <a:cubicBezTo>
                    <a:pt x="26620" y="16748"/>
                    <a:pt x="29121" y="6841"/>
                    <a:pt x="29121" y="6841"/>
                  </a:cubicBezTo>
                  <a:cubicBezTo>
                    <a:pt x="29121" y="6774"/>
                    <a:pt x="29088" y="6674"/>
                    <a:pt x="28988" y="6607"/>
                  </a:cubicBezTo>
                  <a:cubicBezTo>
                    <a:pt x="28955" y="6607"/>
                    <a:pt x="24752" y="4373"/>
                    <a:pt x="19581" y="2538"/>
                  </a:cubicBezTo>
                  <a:cubicBezTo>
                    <a:pt x="14827" y="847"/>
                    <a:pt x="10841" y="1"/>
                    <a:pt x="7696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11042525" y="1895325"/>
              <a:ext cx="2193250" cy="2455725"/>
            </a:xfrm>
            <a:custGeom>
              <a:avLst/>
              <a:gdLst/>
              <a:ahLst/>
              <a:cxnLst/>
              <a:rect l="l" t="t" r="r" b="b"/>
              <a:pathLst>
                <a:path w="87730" h="98229" extrusionOk="0">
                  <a:moveTo>
                    <a:pt x="57975" y="1"/>
                  </a:moveTo>
                  <a:lnTo>
                    <a:pt x="1" y="22483"/>
                  </a:lnTo>
                  <a:lnTo>
                    <a:pt x="28521" y="96069"/>
                  </a:lnTo>
                  <a:cubicBezTo>
                    <a:pt x="29061" y="97407"/>
                    <a:pt x="30336" y="98229"/>
                    <a:pt x="31686" y="98229"/>
                  </a:cubicBezTo>
                  <a:cubicBezTo>
                    <a:pt x="32087" y="98229"/>
                    <a:pt x="32494" y="98157"/>
                    <a:pt x="32891" y="98004"/>
                  </a:cubicBezTo>
                  <a:lnTo>
                    <a:pt x="87730" y="76722"/>
                  </a:lnTo>
                  <a:lnTo>
                    <a:pt x="57975" y="1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11070875" y="1875300"/>
              <a:ext cx="2134050" cy="2444600"/>
            </a:xfrm>
            <a:custGeom>
              <a:avLst/>
              <a:gdLst/>
              <a:ahLst/>
              <a:cxnLst/>
              <a:rect l="l" t="t" r="r" b="b"/>
              <a:pathLst>
                <a:path w="85362" h="97784" extrusionOk="0">
                  <a:moveTo>
                    <a:pt x="55574" y="1"/>
                  </a:moveTo>
                  <a:lnTo>
                    <a:pt x="1" y="21550"/>
                  </a:lnTo>
                  <a:lnTo>
                    <a:pt x="29155" y="96704"/>
                  </a:lnTo>
                  <a:cubicBezTo>
                    <a:pt x="29412" y="97372"/>
                    <a:pt x="30046" y="97783"/>
                    <a:pt x="30721" y="97783"/>
                  </a:cubicBezTo>
                  <a:cubicBezTo>
                    <a:pt x="30921" y="97783"/>
                    <a:pt x="31125" y="97747"/>
                    <a:pt x="31323" y="97671"/>
                  </a:cubicBezTo>
                  <a:lnTo>
                    <a:pt x="85362" y="76723"/>
                  </a:lnTo>
                  <a:lnTo>
                    <a:pt x="555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11007500" y="1806100"/>
              <a:ext cx="2193250" cy="2480975"/>
            </a:xfrm>
            <a:custGeom>
              <a:avLst/>
              <a:gdLst/>
              <a:ahLst/>
              <a:cxnLst/>
              <a:rect l="l" t="t" r="r" b="b"/>
              <a:pathLst>
                <a:path w="87730" h="99239" extrusionOk="0">
                  <a:moveTo>
                    <a:pt x="57975" y="0"/>
                  </a:moveTo>
                  <a:lnTo>
                    <a:pt x="1" y="22516"/>
                  </a:lnTo>
                  <a:lnTo>
                    <a:pt x="29755" y="99238"/>
                  </a:lnTo>
                  <a:lnTo>
                    <a:pt x="87730" y="76722"/>
                  </a:lnTo>
                  <a:lnTo>
                    <a:pt x="579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11007500" y="2278100"/>
              <a:ext cx="978225" cy="2008975"/>
            </a:xfrm>
            <a:custGeom>
              <a:avLst/>
              <a:gdLst/>
              <a:ahLst/>
              <a:cxnLst/>
              <a:rect l="l" t="t" r="r" b="b"/>
              <a:pathLst>
                <a:path w="39129" h="80359" extrusionOk="0">
                  <a:moveTo>
                    <a:pt x="9374" y="1"/>
                  </a:moveTo>
                  <a:lnTo>
                    <a:pt x="1" y="3636"/>
                  </a:lnTo>
                  <a:lnTo>
                    <a:pt x="29755" y="80358"/>
                  </a:lnTo>
                  <a:lnTo>
                    <a:pt x="39129" y="76722"/>
                  </a:lnTo>
                  <a:lnTo>
                    <a:pt x="93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9"/>
            <p:cNvSpPr/>
            <p:nvPr/>
          </p:nvSpPr>
          <p:spPr>
            <a:xfrm>
              <a:off x="11241850" y="2263925"/>
              <a:ext cx="779725" cy="1931400"/>
            </a:xfrm>
            <a:custGeom>
              <a:avLst/>
              <a:gdLst/>
              <a:ahLst/>
              <a:cxnLst/>
              <a:rect l="l" t="t" r="r" b="b"/>
              <a:pathLst>
                <a:path w="31189" h="77256" extrusionOk="0">
                  <a:moveTo>
                    <a:pt x="1434" y="0"/>
                  </a:moveTo>
                  <a:lnTo>
                    <a:pt x="0" y="568"/>
                  </a:lnTo>
                  <a:lnTo>
                    <a:pt x="29755" y="77256"/>
                  </a:lnTo>
                  <a:lnTo>
                    <a:pt x="31189" y="76722"/>
                  </a:lnTo>
                  <a:lnTo>
                    <a:pt x="1434" y="0"/>
                  </a:lnTo>
                  <a:close/>
                </a:path>
              </a:pathLst>
            </a:custGeom>
            <a:solidFill>
              <a:srgbClr val="EDB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11420300" y="1939525"/>
              <a:ext cx="1635350" cy="2099850"/>
            </a:xfrm>
            <a:custGeom>
              <a:avLst/>
              <a:gdLst/>
              <a:ahLst/>
              <a:cxnLst/>
              <a:rect l="l" t="t" r="r" b="b"/>
              <a:pathLst>
                <a:path w="65414" h="83994" extrusionOk="0">
                  <a:moveTo>
                    <a:pt x="36393" y="568"/>
                  </a:moveTo>
                  <a:cubicBezTo>
                    <a:pt x="36693" y="1168"/>
                    <a:pt x="37194" y="1668"/>
                    <a:pt x="37827" y="1969"/>
                  </a:cubicBezTo>
                  <a:cubicBezTo>
                    <a:pt x="38190" y="2121"/>
                    <a:pt x="38574" y="2197"/>
                    <a:pt x="38961" y="2197"/>
                  </a:cubicBezTo>
                  <a:cubicBezTo>
                    <a:pt x="39251" y="2197"/>
                    <a:pt x="39543" y="2154"/>
                    <a:pt x="39829" y="2069"/>
                  </a:cubicBezTo>
                  <a:lnTo>
                    <a:pt x="64880" y="66682"/>
                  </a:lnTo>
                  <a:cubicBezTo>
                    <a:pt x="64280" y="66982"/>
                    <a:pt x="63779" y="67482"/>
                    <a:pt x="63512" y="68116"/>
                  </a:cubicBezTo>
                  <a:cubicBezTo>
                    <a:pt x="63212" y="68750"/>
                    <a:pt x="63179" y="69450"/>
                    <a:pt x="63379" y="70117"/>
                  </a:cubicBezTo>
                  <a:lnTo>
                    <a:pt x="29021" y="83460"/>
                  </a:lnTo>
                  <a:cubicBezTo>
                    <a:pt x="28554" y="82426"/>
                    <a:pt x="27520" y="81826"/>
                    <a:pt x="26419" y="81826"/>
                  </a:cubicBezTo>
                  <a:cubicBezTo>
                    <a:pt x="26152" y="81826"/>
                    <a:pt x="25886" y="81859"/>
                    <a:pt x="25585" y="81926"/>
                  </a:cubicBezTo>
                  <a:lnTo>
                    <a:pt x="534" y="17313"/>
                  </a:lnTo>
                  <a:cubicBezTo>
                    <a:pt x="1168" y="17013"/>
                    <a:pt x="1635" y="16512"/>
                    <a:pt x="1935" y="15879"/>
                  </a:cubicBezTo>
                  <a:cubicBezTo>
                    <a:pt x="2202" y="15245"/>
                    <a:pt x="2235" y="14544"/>
                    <a:pt x="2035" y="13877"/>
                  </a:cubicBezTo>
                  <a:lnTo>
                    <a:pt x="36393" y="568"/>
                  </a:lnTo>
                  <a:close/>
                  <a:moveTo>
                    <a:pt x="36627" y="1"/>
                  </a:moveTo>
                  <a:lnTo>
                    <a:pt x="1502" y="13644"/>
                  </a:lnTo>
                  <a:lnTo>
                    <a:pt x="1568" y="13844"/>
                  </a:lnTo>
                  <a:cubicBezTo>
                    <a:pt x="1802" y="14444"/>
                    <a:pt x="1802" y="15111"/>
                    <a:pt x="1535" y="15712"/>
                  </a:cubicBezTo>
                  <a:cubicBezTo>
                    <a:pt x="1268" y="16312"/>
                    <a:pt x="801" y="16779"/>
                    <a:pt x="167" y="17013"/>
                  </a:cubicBezTo>
                  <a:lnTo>
                    <a:pt x="0" y="17079"/>
                  </a:lnTo>
                  <a:lnTo>
                    <a:pt x="25352" y="82460"/>
                  </a:lnTo>
                  <a:lnTo>
                    <a:pt x="25552" y="82393"/>
                  </a:lnTo>
                  <a:cubicBezTo>
                    <a:pt x="25847" y="82276"/>
                    <a:pt x="26149" y="82221"/>
                    <a:pt x="26445" y="82221"/>
                  </a:cubicBezTo>
                  <a:cubicBezTo>
                    <a:pt x="27422" y="82221"/>
                    <a:pt x="28337" y="82821"/>
                    <a:pt x="28721" y="83794"/>
                  </a:cubicBezTo>
                  <a:lnTo>
                    <a:pt x="28788" y="83994"/>
                  </a:lnTo>
                  <a:lnTo>
                    <a:pt x="63913" y="70351"/>
                  </a:lnTo>
                  <a:lnTo>
                    <a:pt x="63846" y="70184"/>
                  </a:lnTo>
                  <a:cubicBezTo>
                    <a:pt x="63346" y="68917"/>
                    <a:pt x="63979" y="67482"/>
                    <a:pt x="65247" y="66982"/>
                  </a:cubicBezTo>
                  <a:lnTo>
                    <a:pt x="65414" y="66915"/>
                  </a:lnTo>
                  <a:lnTo>
                    <a:pt x="40129" y="1735"/>
                  </a:lnTo>
                  <a:lnTo>
                    <a:pt x="40062" y="1535"/>
                  </a:lnTo>
                  <a:lnTo>
                    <a:pt x="39862" y="1602"/>
                  </a:lnTo>
                  <a:cubicBezTo>
                    <a:pt x="39568" y="1718"/>
                    <a:pt x="39266" y="1773"/>
                    <a:pt x="38969" y="1773"/>
                  </a:cubicBezTo>
                  <a:cubicBezTo>
                    <a:pt x="37992" y="1773"/>
                    <a:pt x="37077" y="1173"/>
                    <a:pt x="36693" y="201"/>
                  </a:cubicBezTo>
                  <a:lnTo>
                    <a:pt x="366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12426025" y="3694125"/>
              <a:ext cx="241025" cy="154300"/>
            </a:xfrm>
            <a:custGeom>
              <a:avLst/>
              <a:gdLst/>
              <a:ahLst/>
              <a:cxnLst/>
              <a:rect l="l" t="t" r="r" b="b"/>
              <a:pathLst>
                <a:path w="9641" h="6172" extrusionOk="0">
                  <a:moveTo>
                    <a:pt x="8540" y="0"/>
                  </a:moveTo>
                  <a:lnTo>
                    <a:pt x="0" y="3336"/>
                  </a:lnTo>
                  <a:lnTo>
                    <a:pt x="1101" y="6171"/>
                  </a:lnTo>
                  <a:lnTo>
                    <a:pt x="9640" y="2869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11801400" y="2764275"/>
              <a:ext cx="933200" cy="577950"/>
            </a:xfrm>
            <a:custGeom>
              <a:avLst/>
              <a:gdLst/>
              <a:ahLst/>
              <a:cxnLst/>
              <a:rect l="l" t="t" r="r" b="b"/>
              <a:pathLst>
                <a:path w="37328" h="23118" extrusionOk="0">
                  <a:moveTo>
                    <a:pt x="33391" y="1"/>
                  </a:moveTo>
                  <a:lnTo>
                    <a:pt x="1" y="12943"/>
                  </a:lnTo>
                  <a:lnTo>
                    <a:pt x="3937" y="23117"/>
                  </a:lnTo>
                  <a:lnTo>
                    <a:pt x="37327" y="10175"/>
                  </a:lnTo>
                  <a:lnTo>
                    <a:pt x="33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11744700" y="2617500"/>
              <a:ext cx="863975" cy="398650"/>
            </a:xfrm>
            <a:custGeom>
              <a:avLst/>
              <a:gdLst/>
              <a:ahLst/>
              <a:cxnLst/>
              <a:rect l="l" t="t" r="r" b="b"/>
              <a:pathLst>
                <a:path w="34559" h="15946" extrusionOk="0">
                  <a:moveTo>
                    <a:pt x="33391" y="1"/>
                  </a:moveTo>
                  <a:lnTo>
                    <a:pt x="0" y="12944"/>
                  </a:lnTo>
                  <a:lnTo>
                    <a:pt x="1135" y="15946"/>
                  </a:lnTo>
                  <a:lnTo>
                    <a:pt x="34558" y="2970"/>
                  </a:lnTo>
                  <a:lnTo>
                    <a:pt x="33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11597925" y="2239750"/>
              <a:ext cx="863975" cy="397800"/>
            </a:xfrm>
            <a:custGeom>
              <a:avLst/>
              <a:gdLst/>
              <a:ahLst/>
              <a:cxnLst/>
              <a:rect l="l" t="t" r="r" b="b"/>
              <a:pathLst>
                <a:path w="34559" h="15912" extrusionOk="0">
                  <a:moveTo>
                    <a:pt x="33391" y="0"/>
                  </a:moveTo>
                  <a:lnTo>
                    <a:pt x="1" y="12943"/>
                  </a:lnTo>
                  <a:lnTo>
                    <a:pt x="1168" y="15911"/>
                  </a:lnTo>
                  <a:lnTo>
                    <a:pt x="34559" y="2969"/>
                  </a:lnTo>
                  <a:lnTo>
                    <a:pt x="33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" name="Google Shape;701;p49"/>
          <p:cNvSpPr/>
          <p:nvPr/>
        </p:nvSpPr>
        <p:spPr>
          <a:xfrm>
            <a:off x="12466875" y="4457550"/>
            <a:ext cx="343600" cy="435775"/>
          </a:xfrm>
          <a:custGeom>
            <a:avLst/>
            <a:gdLst/>
            <a:ahLst/>
            <a:cxnLst/>
            <a:rect l="l" t="t" r="r" b="b"/>
            <a:pathLst>
              <a:path w="13744" h="17431" extrusionOk="0">
                <a:moveTo>
                  <a:pt x="13252" y="1"/>
                </a:moveTo>
                <a:cubicBezTo>
                  <a:pt x="13215" y="1"/>
                  <a:pt x="13179" y="6"/>
                  <a:pt x="13143" y="18"/>
                </a:cubicBezTo>
                <a:cubicBezTo>
                  <a:pt x="1" y="4088"/>
                  <a:pt x="167" y="16897"/>
                  <a:pt x="167" y="16997"/>
                </a:cubicBezTo>
                <a:cubicBezTo>
                  <a:pt x="167" y="17231"/>
                  <a:pt x="334" y="17431"/>
                  <a:pt x="568" y="17431"/>
                </a:cubicBezTo>
                <a:cubicBezTo>
                  <a:pt x="801" y="17431"/>
                  <a:pt x="1001" y="17231"/>
                  <a:pt x="1001" y="16997"/>
                </a:cubicBezTo>
                <a:cubicBezTo>
                  <a:pt x="968" y="16497"/>
                  <a:pt x="868" y="4688"/>
                  <a:pt x="13377" y="819"/>
                </a:cubicBezTo>
                <a:cubicBezTo>
                  <a:pt x="13610" y="752"/>
                  <a:pt x="13744" y="519"/>
                  <a:pt x="13677" y="285"/>
                </a:cubicBezTo>
                <a:cubicBezTo>
                  <a:pt x="13595" y="120"/>
                  <a:pt x="13422" y="1"/>
                  <a:pt x="13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" name="Google Shape;702;p49"/>
          <p:cNvGrpSpPr/>
          <p:nvPr/>
        </p:nvGrpSpPr>
        <p:grpSpPr>
          <a:xfrm rot="892186">
            <a:off x="5751604" y="3709378"/>
            <a:ext cx="2451267" cy="900546"/>
            <a:chOff x="10253036" y="3422449"/>
            <a:chExt cx="2748147" cy="1009614"/>
          </a:xfrm>
        </p:grpSpPr>
        <p:sp>
          <p:nvSpPr>
            <p:cNvPr id="703" name="Google Shape;703;p49"/>
            <p:cNvSpPr/>
            <p:nvPr/>
          </p:nvSpPr>
          <p:spPr>
            <a:xfrm>
              <a:off x="12035804" y="3479245"/>
              <a:ext cx="274842" cy="429801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10253036" y="3907605"/>
              <a:ext cx="2492269" cy="466257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10508914" y="3907605"/>
              <a:ext cx="2492269" cy="466257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11732952" y="3936656"/>
              <a:ext cx="57528" cy="104577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11463739" y="3936656"/>
              <a:ext cx="57528" cy="104577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11442732" y="3797532"/>
              <a:ext cx="368756" cy="24470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10511025" y="3442085"/>
              <a:ext cx="969601" cy="970344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10511025" y="3442721"/>
              <a:ext cx="614147" cy="613556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10553811" y="3485544"/>
              <a:ext cx="705280" cy="705333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10490687" y="3422449"/>
              <a:ext cx="1010243" cy="1009614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11773627" y="3442085"/>
              <a:ext cx="969568" cy="970344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11772924" y="3442721"/>
              <a:ext cx="614850" cy="613556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11816380" y="3485544"/>
              <a:ext cx="705280" cy="705333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11753290" y="3422449"/>
              <a:ext cx="1010243" cy="1009614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10457752" y="3880966"/>
              <a:ext cx="72237" cy="93285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12724231" y="3880966"/>
              <a:ext cx="72237" cy="93285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49"/>
          <p:cNvSpPr/>
          <p:nvPr/>
        </p:nvSpPr>
        <p:spPr>
          <a:xfrm>
            <a:off x="4571994" y="17797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9"/>
          <p:cNvSpPr/>
          <p:nvPr/>
        </p:nvSpPr>
        <p:spPr>
          <a:xfrm>
            <a:off x="7864843" y="553011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9"/>
          <p:cNvSpPr/>
          <p:nvPr/>
        </p:nvSpPr>
        <p:spPr>
          <a:xfrm>
            <a:off x="5195092" y="3262471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138A8A-EFC0-9D24-A46F-A1AC5729DC41}"/>
              </a:ext>
            </a:extLst>
          </p:cNvPr>
          <p:cNvGrpSpPr/>
          <p:nvPr/>
        </p:nvGrpSpPr>
        <p:grpSpPr>
          <a:xfrm>
            <a:off x="1048370" y="828303"/>
            <a:ext cx="2803661" cy="1185543"/>
            <a:chOff x="996899" y="68115"/>
            <a:chExt cx="2803661" cy="1185543"/>
          </a:xfrm>
        </p:grpSpPr>
        <p:grpSp>
          <p:nvGrpSpPr>
            <p:cNvPr id="9" name="Google Shape;571;p45">
              <a:extLst>
                <a:ext uri="{FF2B5EF4-FFF2-40B4-BE49-F238E27FC236}">
                  <a16:creationId xmlns:a16="http://schemas.microsoft.com/office/drawing/2014/main" id="{22D947BD-54EB-FD0E-DBD2-D92959BFD3AF}"/>
                </a:ext>
              </a:extLst>
            </p:cNvPr>
            <p:cNvGrpSpPr/>
            <p:nvPr/>
          </p:nvGrpSpPr>
          <p:grpSpPr>
            <a:xfrm>
              <a:off x="2158577" y="1045681"/>
              <a:ext cx="480300" cy="130750"/>
              <a:chOff x="2073742" y="2129053"/>
              <a:chExt cx="480300" cy="130750"/>
            </a:xfrm>
          </p:grpSpPr>
          <p:sp>
            <p:nvSpPr>
              <p:cNvPr id="12" name="Google Shape;572;p45">
                <a:extLst>
                  <a:ext uri="{FF2B5EF4-FFF2-40B4-BE49-F238E27FC236}">
                    <a16:creationId xmlns:a16="http://schemas.microsoft.com/office/drawing/2014/main" id="{33A79ECB-B0EB-63BA-A90C-58FAC46E3C9A}"/>
                  </a:ext>
                </a:extLst>
              </p:cNvPr>
              <p:cNvSpPr/>
              <p:nvPr/>
            </p:nvSpPr>
            <p:spPr>
              <a:xfrm>
                <a:off x="2429592" y="2129053"/>
                <a:ext cx="124450" cy="1307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230" extrusionOk="0">
                    <a:moveTo>
                      <a:pt x="2640" y="1"/>
                    </a:moveTo>
                    <a:cubicBezTo>
                      <a:pt x="1482" y="1"/>
                      <a:pt x="324" y="1373"/>
                      <a:pt x="72" y="2402"/>
                    </a:cubicBezTo>
                    <a:cubicBezTo>
                      <a:pt x="24" y="2581"/>
                      <a:pt x="0" y="2759"/>
                      <a:pt x="24" y="2938"/>
                    </a:cubicBezTo>
                    <a:cubicBezTo>
                      <a:pt x="96" y="3712"/>
                      <a:pt x="703" y="4403"/>
                      <a:pt x="1286" y="4855"/>
                    </a:cubicBezTo>
                    <a:cubicBezTo>
                      <a:pt x="1605" y="5117"/>
                      <a:pt x="1962" y="5230"/>
                      <a:pt x="2319" y="5230"/>
                    </a:cubicBezTo>
                    <a:cubicBezTo>
                      <a:pt x="3085" y="5230"/>
                      <a:pt x="3853" y="4711"/>
                      <a:pt x="4251" y="4022"/>
                    </a:cubicBezTo>
                    <a:cubicBezTo>
                      <a:pt x="4977" y="2771"/>
                      <a:pt x="4572" y="390"/>
                      <a:pt x="2941" y="33"/>
                    </a:cubicBezTo>
                    <a:cubicBezTo>
                      <a:pt x="2841" y="11"/>
                      <a:pt x="2740" y="1"/>
                      <a:pt x="2640" y="1"/>
                    </a:cubicBezTo>
                    <a:close/>
                  </a:path>
                </a:pathLst>
              </a:custGeom>
              <a:solidFill>
                <a:srgbClr val="FE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573;p45">
                <a:extLst>
                  <a:ext uri="{FF2B5EF4-FFF2-40B4-BE49-F238E27FC236}">
                    <a16:creationId xmlns:a16="http://schemas.microsoft.com/office/drawing/2014/main" id="{E39A3493-8A39-7185-8751-C48C92AE8CE1}"/>
                  </a:ext>
                </a:extLst>
              </p:cNvPr>
              <p:cNvSpPr/>
              <p:nvPr/>
            </p:nvSpPr>
            <p:spPr>
              <a:xfrm rot="7049100">
                <a:off x="2251672" y="2129051"/>
                <a:ext cx="124446" cy="130745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230" extrusionOk="0">
                    <a:moveTo>
                      <a:pt x="2640" y="1"/>
                    </a:moveTo>
                    <a:cubicBezTo>
                      <a:pt x="1482" y="1"/>
                      <a:pt x="324" y="1373"/>
                      <a:pt x="72" y="2402"/>
                    </a:cubicBezTo>
                    <a:cubicBezTo>
                      <a:pt x="24" y="2581"/>
                      <a:pt x="0" y="2759"/>
                      <a:pt x="24" y="2938"/>
                    </a:cubicBezTo>
                    <a:cubicBezTo>
                      <a:pt x="96" y="3712"/>
                      <a:pt x="703" y="4403"/>
                      <a:pt x="1286" y="4855"/>
                    </a:cubicBezTo>
                    <a:cubicBezTo>
                      <a:pt x="1605" y="5117"/>
                      <a:pt x="1962" y="5230"/>
                      <a:pt x="2319" y="5230"/>
                    </a:cubicBezTo>
                    <a:cubicBezTo>
                      <a:pt x="3085" y="5230"/>
                      <a:pt x="3853" y="4711"/>
                      <a:pt x="4251" y="4022"/>
                    </a:cubicBezTo>
                    <a:cubicBezTo>
                      <a:pt x="4977" y="2771"/>
                      <a:pt x="4572" y="390"/>
                      <a:pt x="2941" y="33"/>
                    </a:cubicBezTo>
                    <a:cubicBezTo>
                      <a:pt x="2841" y="11"/>
                      <a:pt x="2740" y="1"/>
                      <a:pt x="2640" y="1"/>
                    </a:cubicBezTo>
                    <a:close/>
                  </a:path>
                </a:pathLst>
              </a:custGeom>
              <a:solidFill>
                <a:srgbClr val="FE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Google Shape;574;p45">
                <a:extLst>
                  <a:ext uri="{FF2B5EF4-FFF2-40B4-BE49-F238E27FC236}">
                    <a16:creationId xmlns:a16="http://schemas.microsoft.com/office/drawing/2014/main" id="{334E6AFC-0C0B-3CCF-9993-A103C120863E}"/>
                  </a:ext>
                </a:extLst>
              </p:cNvPr>
              <p:cNvSpPr/>
              <p:nvPr/>
            </p:nvSpPr>
            <p:spPr>
              <a:xfrm rot="19120145">
                <a:off x="2073742" y="2129053"/>
                <a:ext cx="124449" cy="130749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230" extrusionOk="0">
                    <a:moveTo>
                      <a:pt x="2640" y="1"/>
                    </a:moveTo>
                    <a:cubicBezTo>
                      <a:pt x="1482" y="1"/>
                      <a:pt x="324" y="1373"/>
                      <a:pt x="72" y="2402"/>
                    </a:cubicBezTo>
                    <a:cubicBezTo>
                      <a:pt x="24" y="2581"/>
                      <a:pt x="0" y="2759"/>
                      <a:pt x="24" y="2938"/>
                    </a:cubicBezTo>
                    <a:cubicBezTo>
                      <a:pt x="96" y="3712"/>
                      <a:pt x="703" y="4403"/>
                      <a:pt x="1286" y="4855"/>
                    </a:cubicBezTo>
                    <a:cubicBezTo>
                      <a:pt x="1605" y="5117"/>
                      <a:pt x="1962" y="5230"/>
                      <a:pt x="2319" y="5230"/>
                    </a:cubicBezTo>
                    <a:cubicBezTo>
                      <a:pt x="3085" y="5230"/>
                      <a:pt x="3853" y="4711"/>
                      <a:pt x="4251" y="4022"/>
                    </a:cubicBezTo>
                    <a:cubicBezTo>
                      <a:pt x="4977" y="2771"/>
                      <a:pt x="4572" y="390"/>
                      <a:pt x="2941" y="33"/>
                    </a:cubicBezTo>
                    <a:cubicBezTo>
                      <a:pt x="2841" y="11"/>
                      <a:pt x="2740" y="1"/>
                      <a:pt x="2640" y="1"/>
                    </a:cubicBezTo>
                    <a:close/>
                  </a:path>
                </a:pathLst>
              </a:custGeom>
              <a:solidFill>
                <a:srgbClr val="FE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575;p45">
              <a:extLst>
                <a:ext uri="{FF2B5EF4-FFF2-40B4-BE49-F238E27FC236}">
                  <a16:creationId xmlns:a16="http://schemas.microsoft.com/office/drawing/2014/main" id="{21AA0856-EB7C-53EE-A7D5-2277FA602822}"/>
                </a:ext>
              </a:extLst>
            </p:cNvPr>
            <p:cNvSpPr/>
            <p:nvPr/>
          </p:nvSpPr>
          <p:spPr>
            <a:xfrm rot="370644">
              <a:off x="1017666" y="68115"/>
              <a:ext cx="2772748" cy="1185543"/>
            </a:xfrm>
            <a:custGeom>
              <a:avLst/>
              <a:gdLst/>
              <a:ahLst/>
              <a:cxnLst/>
              <a:rect l="l" t="t" r="r" b="b"/>
              <a:pathLst>
                <a:path w="48354" h="9708" extrusionOk="0">
                  <a:moveTo>
                    <a:pt x="42117" y="1"/>
                  </a:moveTo>
                  <a:cubicBezTo>
                    <a:pt x="40907" y="1"/>
                    <a:pt x="39658" y="121"/>
                    <a:pt x="38400" y="201"/>
                  </a:cubicBezTo>
                  <a:cubicBezTo>
                    <a:pt x="34471" y="451"/>
                    <a:pt x="30542" y="772"/>
                    <a:pt x="26625" y="1165"/>
                  </a:cubicBezTo>
                  <a:cubicBezTo>
                    <a:pt x="18517" y="1975"/>
                    <a:pt x="10528" y="3153"/>
                    <a:pt x="2562" y="4880"/>
                  </a:cubicBezTo>
                  <a:cubicBezTo>
                    <a:pt x="0" y="5431"/>
                    <a:pt x="409" y="9707"/>
                    <a:pt x="2923" y="9707"/>
                  </a:cubicBezTo>
                  <a:cubicBezTo>
                    <a:pt x="3014" y="9707"/>
                    <a:pt x="3108" y="9702"/>
                    <a:pt x="3205" y="9690"/>
                  </a:cubicBezTo>
                  <a:cubicBezTo>
                    <a:pt x="11278" y="8702"/>
                    <a:pt x="19374" y="7714"/>
                    <a:pt x="27470" y="6987"/>
                  </a:cubicBezTo>
                  <a:cubicBezTo>
                    <a:pt x="31387" y="6630"/>
                    <a:pt x="35316" y="6356"/>
                    <a:pt x="39246" y="6142"/>
                  </a:cubicBezTo>
                  <a:cubicBezTo>
                    <a:pt x="42389" y="5975"/>
                    <a:pt x="45496" y="6130"/>
                    <a:pt x="47794" y="3773"/>
                  </a:cubicBezTo>
                  <a:cubicBezTo>
                    <a:pt x="48294" y="3261"/>
                    <a:pt x="48354" y="2332"/>
                    <a:pt x="47794" y="1832"/>
                  </a:cubicBezTo>
                  <a:cubicBezTo>
                    <a:pt x="46116" y="348"/>
                    <a:pt x="44173" y="1"/>
                    <a:pt x="42117" y="1"/>
                  </a:cubicBezTo>
                  <a:close/>
                </a:path>
              </a:pathLst>
            </a:custGeom>
            <a:solidFill>
              <a:srgbClr val="BC9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24;p31">
              <a:extLst>
                <a:ext uri="{FF2B5EF4-FFF2-40B4-BE49-F238E27FC236}">
                  <a16:creationId xmlns:a16="http://schemas.microsoft.com/office/drawing/2014/main" id="{5005488B-4343-26FA-833A-14C74D39B907}"/>
                </a:ext>
              </a:extLst>
            </p:cNvPr>
            <p:cNvSpPr txBox="1">
              <a:spLocks/>
            </p:cNvSpPr>
            <p:nvPr/>
          </p:nvSpPr>
          <p:spPr>
            <a:xfrm>
              <a:off x="996899" y="138586"/>
              <a:ext cx="2803661" cy="10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1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L="914400" marR="0" lvl="1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L="1371600" marR="0" lvl="2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L="1828800" marR="0" lvl="3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L="2286000" marR="0" lvl="4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L="2743200" marR="0" lvl="5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L="3200400" marR="0" lvl="6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L="3657600" marR="0" lvl="7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L="4114800" marR="0" lvl="8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 marL="0" indent="0"/>
              <a:r>
                <a:rPr lang="en" sz="3200" dirty="0">
                  <a:solidFill>
                    <a:srgbClr val="FFF2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575A56-CB8A-E0FF-B000-E6E1570B39A7}"/>
              </a:ext>
            </a:extLst>
          </p:cNvPr>
          <p:cNvGrpSpPr/>
          <p:nvPr/>
        </p:nvGrpSpPr>
        <p:grpSpPr>
          <a:xfrm>
            <a:off x="362297" y="2489926"/>
            <a:ext cx="4236474" cy="1498312"/>
            <a:chOff x="1263811" y="1090140"/>
            <a:chExt cx="4272465" cy="1498312"/>
          </a:xfrm>
        </p:grpSpPr>
        <p:sp>
          <p:nvSpPr>
            <p:cNvPr id="16" name="Google Shape;1170;p53">
              <a:extLst>
                <a:ext uri="{FF2B5EF4-FFF2-40B4-BE49-F238E27FC236}">
                  <a16:creationId xmlns:a16="http://schemas.microsoft.com/office/drawing/2014/main" id="{642B3172-AA2A-AA77-086D-5ADBD9415BAE}"/>
                </a:ext>
              </a:extLst>
            </p:cNvPr>
            <p:cNvSpPr/>
            <p:nvPr/>
          </p:nvSpPr>
          <p:spPr>
            <a:xfrm>
              <a:off x="1263811" y="1090140"/>
              <a:ext cx="4272465" cy="1498312"/>
            </a:xfrm>
            <a:prstGeom prst="foldedCorner">
              <a:avLst/>
            </a:prstGeom>
            <a:noFill/>
            <a:ln w="38100" cap="flat" cmpd="sng">
              <a:solidFill>
                <a:srgbClr val="BC924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VN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39A2C6-2A39-7A97-1F00-1257664BB2B1}"/>
                </a:ext>
              </a:extLst>
            </p:cNvPr>
            <p:cNvSpPr txBox="1"/>
            <p:nvPr/>
          </p:nvSpPr>
          <p:spPr>
            <a:xfrm>
              <a:off x="1384825" y="1109387"/>
              <a:ext cx="4030436" cy="14202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vă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chia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nl-NL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881;p59">
            <a:extLst>
              <a:ext uri="{FF2B5EF4-FFF2-40B4-BE49-F238E27FC236}">
                <a16:creationId xmlns:a16="http://schemas.microsoft.com/office/drawing/2014/main" id="{143654EB-3AEA-F49D-D119-DB4639E18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898330"/>
              </p:ext>
            </p:extLst>
          </p:nvPr>
        </p:nvGraphicFramePr>
        <p:xfrm>
          <a:off x="0" y="1"/>
          <a:ext cx="9144001" cy="5128952"/>
        </p:xfrm>
        <a:graphic>
          <a:graphicData uri="http://schemas.openxmlformats.org/drawingml/2006/table">
            <a:tbl>
              <a:tblPr>
                <a:noFill/>
                <a:tableStyleId>{A0CDB4F4-A7AF-4450-93EF-41CA1D1603DF}</a:tableStyleId>
              </a:tblPr>
              <a:tblGrid>
                <a:gridCol w="1295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7397">
                  <a:extLst>
                    <a:ext uri="{9D8B030D-6E8A-4147-A177-3AD203B41FA5}">
                      <a16:colId xmlns:a16="http://schemas.microsoft.com/office/drawing/2014/main" val="3749775838"/>
                    </a:ext>
                  </a:extLst>
                </a:gridCol>
                <a:gridCol w="1753986">
                  <a:extLst>
                    <a:ext uri="{9D8B030D-6E8A-4147-A177-3AD203B41FA5}">
                      <a16:colId xmlns:a16="http://schemas.microsoft.com/office/drawing/2014/main" val="3371150859"/>
                    </a:ext>
                  </a:extLst>
                </a:gridCol>
              </a:tblGrid>
              <a:tr h="518620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Libre Baskerville"/>
                        </a:rPr>
                        <a:t>Quyết định </a:t>
                      </a:r>
                      <a:r>
                        <a:rPr lang="vi-V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Libre Baskerville"/>
                        </a:rPr>
                        <a:t>(Thủ tướng Chính phủ)</a:t>
                      </a:r>
                      <a:endParaRPr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Test 3</a:t>
                      </a:r>
                      <a:endParaRPr sz="1500" b="1" dirty="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Test 4</a:t>
                      </a:r>
                      <a:endParaRPr sz="1500" b="1" dirty="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2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A7C5D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Nghị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quyết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(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Hội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đồng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Thẩm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phán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Tòa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án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nhân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dân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tối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cao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)</a:t>
                      </a:r>
                      <a:endParaRPr lang="en-US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Merriweather"/>
                        <a:cs typeface="Arial" panose="020B0604020202020204" pitchFamily="34" charset="0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Merriweather"/>
                        <a:cs typeface="Arial" panose="020B0604020202020204" pitchFamily="34" charset="0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Merriweather"/>
                        <a:cs typeface="Arial" panose="020B0604020202020204" pitchFamily="34" charset="0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Merriweather"/>
                        <a:cs typeface="Arial" panose="020B0604020202020204" pitchFamily="34" charset="0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779647"/>
                  </a:ext>
                </a:extLst>
              </a:tr>
              <a:tr h="409171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A7C5D"/>
                        </a:buClr>
                        <a:buNone/>
                      </a:pPr>
                      <a:r>
                        <a:rPr lang="vi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Thông tư </a:t>
                      </a:r>
                      <a:r>
                        <a:rPr lang="vi-V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(Chánh án Tòa án nhân dân tối cao)</a:t>
                      </a:r>
                      <a:endParaRPr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Merriweather"/>
                        <a:cs typeface="Arial" panose="020B0604020202020204" pitchFamily="34" charset="0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Thông tư </a:t>
                      </a:r>
                      <a:r>
                        <a:rPr lang="en-V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(Viện trưởng Viện kiểm sát nhân dân tối cao)</a:t>
                      </a:r>
                      <a:endParaRPr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Merriweather"/>
                        <a:cs typeface="Arial" panose="020B0604020202020204" pitchFamily="34" charset="0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Thông tư </a:t>
                      </a:r>
                      <a:r>
                        <a:rPr lang="en-V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(Bộ trưởng, thủ tưởng cơ quan ngang Bộ)</a:t>
                      </a:r>
                      <a:endParaRPr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Merriweather"/>
                        <a:cs typeface="Arial" panose="020B0604020202020204" pitchFamily="34" charset="0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Thông tư liên tịch </a:t>
                      </a:r>
                    </a:p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V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(</a:t>
                      </a:r>
                      <a:r>
                        <a:rPr lang="vi-V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Chánh án Tòa án nhân dân tối cao với </a:t>
                      </a:r>
                      <a:r>
                        <a:rPr lang="en-V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Viện kiểm sát nhân dân tối cao,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thông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tư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liên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tịch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giữa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Bộ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trưởng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Thủ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trưởng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cơ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quan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ngang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bộ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với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Chánh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án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Tòa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án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nhân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dân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tối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cao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Viện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trường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Viện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kiểm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sát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nhân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dân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tối</a:t>
                      </a: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cao</a:t>
                      </a:r>
                      <a:r>
                        <a:rPr lang="en-V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)</a:t>
                      </a:r>
                      <a:endParaRPr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Merriweather"/>
                        <a:cs typeface="Arial" panose="020B0604020202020204" pitchFamily="34" charset="0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Quyết định </a:t>
                      </a:r>
                      <a:r>
                        <a:rPr lang="en-V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(Tổng Kiểm toán nhà nước)</a:t>
                      </a:r>
                      <a:endParaRPr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Merriweather"/>
                        <a:cs typeface="Arial" panose="020B0604020202020204" pitchFamily="34" charset="0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2064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881;p59">
            <a:extLst>
              <a:ext uri="{FF2B5EF4-FFF2-40B4-BE49-F238E27FC236}">
                <a16:creationId xmlns:a16="http://schemas.microsoft.com/office/drawing/2014/main" id="{C4511CAA-6853-463C-C4F5-45AB2BCAD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763967"/>
              </p:ext>
            </p:extLst>
          </p:nvPr>
        </p:nvGraphicFramePr>
        <p:xfrm>
          <a:off x="453188" y="346168"/>
          <a:ext cx="8237624" cy="4451164"/>
        </p:xfrm>
        <a:graphic>
          <a:graphicData uri="http://schemas.openxmlformats.org/drawingml/2006/table">
            <a:tbl>
              <a:tblPr>
                <a:noFill/>
                <a:tableStyleId>{A0CDB4F4-A7AF-4450-93EF-41CA1D1603DF}</a:tableStyleId>
              </a:tblPr>
              <a:tblGrid>
                <a:gridCol w="8237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95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Nghị</a:t>
                      </a:r>
                      <a:r>
                        <a:rPr lang="e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quyết</a:t>
                      </a:r>
                      <a:r>
                        <a:rPr lang="e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(</a:t>
                      </a:r>
                      <a:r>
                        <a:rPr lang="en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Hội</a:t>
                      </a:r>
                      <a:r>
                        <a:rPr lang="e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đồng</a:t>
                      </a:r>
                      <a:r>
                        <a:rPr lang="e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nhân</a:t>
                      </a:r>
                      <a:r>
                        <a:rPr lang="e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dân</a:t>
                      </a:r>
                      <a:r>
                        <a:rPr lang="e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cấp</a:t>
                      </a:r>
                      <a:r>
                        <a:rPr lang="e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tỉnh</a:t>
                      </a:r>
                      <a:r>
                        <a:rPr lang="e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)</a:t>
                      </a:r>
                      <a:endParaRPr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A7C5D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Quyết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định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(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Ủy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ban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nhân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dân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cấp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tỉnh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)</a:t>
                      </a:r>
                      <a:endParaRPr lang="en-US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98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A7C5D"/>
                        </a:buClr>
                        <a:buNone/>
                      </a:pPr>
                      <a:r>
                        <a:rPr lang="en-V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Văn bản quy phạm pháp luật </a:t>
                      </a:r>
                    </a:p>
                    <a:p>
                      <a:pPr marL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A7C5D"/>
                        </a:buClr>
                        <a:buNone/>
                      </a:pPr>
                      <a:r>
                        <a:rPr lang="en-VN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Merriweather"/>
                          <a:cs typeface="Arial" panose="020B0604020202020204" pitchFamily="34" charset="0"/>
                          <a:sym typeface="Merriweather"/>
                        </a:rPr>
                        <a:t>(Chính quyền địa phương ở đơn vị hành chính – kinh tế đặc biệt)</a:t>
                      </a:r>
                      <a:endParaRPr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Merriweather"/>
                        <a:cs typeface="Arial" panose="020B0604020202020204" pitchFamily="34" charset="0"/>
                        <a:sym typeface="Merriweather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8874119"/>
                  </a:ext>
                </a:extLst>
              </a:tr>
              <a:tr h="617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A7C5D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Nghị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quyết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(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Hội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đồng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nhân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dân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cấp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huyện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)</a:t>
                      </a:r>
                      <a:endParaRPr lang="en-US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7611568"/>
                  </a:ext>
                </a:extLst>
              </a:tr>
              <a:tr h="617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A7C5D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Quyết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định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(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Ủy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ban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nhân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dân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cấp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huyện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)</a:t>
                      </a:r>
                      <a:endParaRPr lang="en-US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3098012"/>
                  </a:ext>
                </a:extLst>
              </a:tr>
              <a:tr h="617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A7C5D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Nghị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quyết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(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Hội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đồng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nhân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dân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cấp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xã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)</a:t>
                      </a:r>
                      <a:endParaRPr lang="en-US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5597976"/>
                  </a:ext>
                </a:extLst>
              </a:tr>
              <a:tr h="617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A7C5D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Quyết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định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(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Ủy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ban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nhân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dân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cấp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xã</a:t>
                      </a:r>
                      <a:r>
                        <a:rPr lang="en-US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Libre Baskerville"/>
                          <a:cs typeface="Arial" panose="020B0604020202020204" pitchFamily="34" charset="0"/>
                          <a:sym typeface="Libre Baskerville"/>
                        </a:rPr>
                        <a:t>)</a:t>
                      </a:r>
                      <a:endParaRPr lang="en-US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5620130"/>
                  </a:ext>
                </a:extLst>
              </a:tr>
            </a:tbl>
          </a:graphicData>
        </a:graphic>
      </p:graphicFrame>
      <p:sp>
        <p:nvSpPr>
          <p:cNvPr id="4" name="Google Shape;72;p14">
            <a:extLst>
              <a:ext uri="{FF2B5EF4-FFF2-40B4-BE49-F238E27FC236}">
                <a16:creationId xmlns:a16="http://schemas.microsoft.com/office/drawing/2014/main" id="{B24A21B6-5AE4-FE3E-DE27-0F3CFD25A586}"/>
              </a:ext>
            </a:extLst>
          </p:cNvPr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95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46"/>
          <p:cNvGrpSpPr/>
          <p:nvPr/>
        </p:nvGrpSpPr>
        <p:grpSpPr>
          <a:xfrm>
            <a:off x="303668" y="1219837"/>
            <a:ext cx="3120368" cy="3624751"/>
            <a:chOff x="9144000" y="840363"/>
            <a:chExt cx="1618700" cy="1880350"/>
          </a:xfrm>
        </p:grpSpPr>
        <p:sp>
          <p:nvSpPr>
            <p:cNvPr id="584" name="Google Shape;584;p46"/>
            <p:cNvSpPr/>
            <p:nvPr/>
          </p:nvSpPr>
          <p:spPr>
            <a:xfrm>
              <a:off x="10502475" y="1331363"/>
              <a:ext cx="88425" cy="92575"/>
            </a:xfrm>
            <a:custGeom>
              <a:avLst/>
              <a:gdLst/>
              <a:ahLst/>
              <a:cxnLst/>
              <a:rect l="l" t="t" r="r" b="b"/>
              <a:pathLst>
                <a:path w="3537" h="3703" extrusionOk="0">
                  <a:moveTo>
                    <a:pt x="1435" y="0"/>
                  </a:moveTo>
                  <a:cubicBezTo>
                    <a:pt x="1368" y="901"/>
                    <a:pt x="935" y="1501"/>
                    <a:pt x="1" y="1668"/>
                  </a:cubicBezTo>
                  <a:cubicBezTo>
                    <a:pt x="34" y="1768"/>
                    <a:pt x="67" y="1868"/>
                    <a:pt x="67" y="2002"/>
                  </a:cubicBezTo>
                  <a:cubicBezTo>
                    <a:pt x="701" y="2068"/>
                    <a:pt x="1068" y="2469"/>
                    <a:pt x="1235" y="3036"/>
                  </a:cubicBezTo>
                  <a:lnTo>
                    <a:pt x="1235" y="3069"/>
                  </a:lnTo>
                  <a:cubicBezTo>
                    <a:pt x="1268" y="3136"/>
                    <a:pt x="1335" y="3236"/>
                    <a:pt x="1368" y="3336"/>
                  </a:cubicBezTo>
                  <a:cubicBezTo>
                    <a:pt x="1402" y="3469"/>
                    <a:pt x="1402" y="3569"/>
                    <a:pt x="1435" y="3703"/>
                  </a:cubicBezTo>
                  <a:cubicBezTo>
                    <a:pt x="2069" y="3136"/>
                    <a:pt x="2269" y="2135"/>
                    <a:pt x="3537" y="1802"/>
                  </a:cubicBezTo>
                  <a:cubicBezTo>
                    <a:pt x="2236" y="1535"/>
                    <a:pt x="2102" y="501"/>
                    <a:pt x="1435" y="34"/>
                  </a:cubicBezTo>
                  <a:lnTo>
                    <a:pt x="1435" y="0"/>
                  </a:ln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6"/>
            <p:cNvSpPr/>
            <p:nvPr/>
          </p:nvSpPr>
          <p:spPr>
            <a:xfrm>
              <a:off x="9305800" y="1579038"/>
              <a:ext cx="944025" cy="894825"/>
            </a:xfrm>
            <a:custGeom>
              <a:avLst/>
              <a:gdLst/>
              <a:ahLst/>
              <a:cxnLst/>
              <a:rect l="l" t="t" r="r" b="b"/>
              <a:pathLst>
                <a:path w="37761" h="35793" extrusionOk="0">
                  <a:moveTo>
                    <a:pt x="12303" y="1"/>
                  </a:moveTo>
                  <a:cubicBezTo>
                    <a:pt x="11948" y="1"/>
                    <a:pt x="11639" y="246"/>
                    <a:pt x="11275" y="667"/>
                  </a:cubicBezTo>
                  <a:cubicBezTo>
                    <a:pt x="9173" y="3169"/>
                    <a:pt x="7005" y="5638"/>
                    <a:pt x="4904" y="8139"/>
                  </a:cubicBezTo>
                  <a:cubicBezTo>
                    <a:pt x="3236" y="10074"/>
                    <a:pt x="1401" y="11809"/>
                    <a:pt x="0" y="13944"/>
                  </a:cubicBezTo>
                  <a:cubicBezTo>
                    <a:pt x="400" y="14978"/>
                    <a:pt x="1334" y="15545"/>
                    <a:pt x="2102" y="16212"/>
                  </a:cubicBezTo>
                  <a:cubicBezTo>
                    <a:pt x="9507" y="22383"/>
                    <a:pt x="16846" y="28688"/>
                    <a:pt x="24251" y="34859"/>
                  </a:cubicBezTo>
                  <a:cubicBezTo>
                    <a:pt x="24718" y="35125"/>
                    <a:pt x="24985" y="35659"/>
                    <a:pt x="25518" y="35793"/>
                  </a:cubicBezTo>
                  <a:cubicBezTo>
                    <a:pt x="26085" y="35726"/>
                    <a:pt x="26352" y="35292"/>
                    <a:pt x="26686" y="34925"/>
                  </a:cubicBezTo>
                  <a:cubicBezTo>
                    <a:pt x="29354" y="31957"/>
                    <a:pt x="31956" y="28888"/>
                    <a:pt x="34558" y="25852"/>
                  </a:cubicBezTo>
                  <a:cubicBezTo>
                    <a:pt x="35626" y="24618"/>
                    <a:pt x="36960" y="23584"/>
                    <a:pt x="37527" y="21983"/>
                  </a:cubicBezTo>
                  <a:cubicBezTo>
                    <a:pt x="37760" y="21382"/>
                    <a:pt x="37527" y="20982"/>
                    <a:pt x="37060" y="20582"/>
                  </a:cubicBezTo>
                  <a:cubicBezTo>
                    <a:pt x="29088" y="13877"/>
                    <a:pt x="21149" y="7139"/>
                    <a:pt x="13210" y="434"/>
                  </a:cubicBezTo>
                  <a:cubicBezTo>
                    <a:pt x="12854" y="136"/>
                    <a:pt x="12566" y="1"/>
                    <a:pt x="1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6"/>
            <p:cNvSpPr/>
            <p:nvPr/>
          </p:nvSpPr>
          <p:spPr>
            <a:xfrm>
              <a:off x="9144000" y="1927613"/>
              <a:ext cx="782250" cy="735550"/>
            </a:xfrm>
            <a:custGeom>
              <a:avLst/>
              <a:gdLst/>
              <a:ahLst/>
              <a:cxnLst/>
              <a:rect l="l" t="t" r="r" b="b"/>
              <a:pathLst>
                <a:path w="31290" h="29422" extrusionOk="0">
                  <a:moveTo>
                    <a:pt x="6472" y="1"/>
                  </a:moveTo>
                  <a:cubicBezTo>
                    <a:pt x="6239" y="201"/>
                    <a:pt x="5938" y="368"/>
                    <a:pt x="5738" y="601"/>
                  </a:cubicBezTo>
                  <a:cubicBezTo>
                    <a:pt x="4337" y="2202"/>
                    <a:pt x="3070" y="3903"/>
                    <a:pt x="1602" y="5404"/>
                  </a:cubicBezTo>
                  <a:cubicBezTo>
                    <a:pt x="1" y="7072"/>
                    <a:pt x="134" y="8140"/>
                    <a:pt x="1836" y="9674"/>
                  </a:cubicBezTo>
                  <a:cubicBezTo>
                    <a:pt x="2903" y="10608"/>
                    <a:pt x="4004" y="11476"/>
                    <a:pt x="5071" y="12376"/>
                  </a:cubicBezTo>
                  <a:cubicBezTo>
                    <a:pt x="7573" y="14478"/>
                    <a:pt x="10108" y="16546"/>
                    <a:pt x="12543" y="18681"/>
                  </a:cubicBezTo>
                  <a:cubicBezTo>
                    <a:pt x="14378" y="20315"/>
                    <a:pt x="16346" y="21816"/>
                    <a:pt x="18181" y="23384"/>
                  </a:cubicBezTo>
                  <a:cubicBezTo>
                    <a:pt x="20582" y="25452"/>
                    <a:pt x="22884" y="27587"/>
                    <a:pt x="25486" y="29422"/>
                  </a:cubicBezTo>
                  <a:cubicBezTo>
                    <a:pt x="25853" y="27520"/>
                    <a:pt x="27020" y="26086"/>
                    <a:pt x="28354" y="24785"/>
                  </a:cubicBezTo>
                  <a:cubicBezTo>
                    <a:pt x="29255" y="23918"/>
                    <a:pt x="29922" y="22884"/>
                    <a:pt x="30689" y="21916"/>
                  </a:cubicBezTo>
                  <a:cubicBezTo>
                    <a:pt x="30990" y="21583"/>
                    <a:pt x="31290" y="21216"/>
                    <a:pt x="30990" y="20715"/>
                  </a:cubicBezTo>
                  <a:cubicBezTo>
                    <a:pt x="26153" y="16579"/>
                    <a:pt x="21316" y="12476"/>
                    <a:pt x="16479" y="8373"/>
                  </a:cubicBezTo>
                  <a:cubicBezTo>
                    <a:pt x="13144" y="5571"/>
                    <a:pt x="9808" y="2803"/>
                    <a:pt x="6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6"/>
            <p:cNvSpPr/>
            <p:nvPr/>
          </p:nvSpPr>
          <p:spPr>
            <a:xfrm>
              <a:off x="9793650" y="2128588"/>
              <a:ext cx="527050" cy="569400"/>
            </a:xfrm>
            <a:custGeom>
              <a:avLst/>
              <a:gdLst/>
              <a:ahLst/>
              <a:cxnLst/>
              <a:rect l="l" t="t" r="r" b="b"/>
              <a:pathLst>
                <a:path w="21082" h="22776" extrusionOk="0">
                  <a:moveTo>
                    <a:pt x="18013" y="1"/>
                  </a:moveTo>
                  <a:cubicBezTo>
                    <a:pt x="17713" y="268"/>
                    <a:pt x="17413" y="534"/>
                    <a:pt x="17146" y="835"/>
                  </a:cubicBezTo>
                  <a:cubicBezTo>
                    <a:pt x="13410" y="5104"/>
                    <a:pt x="9707" y="9407"/>
                    <a:pt x="6004" y="13677"/>
                  </a:cubicBezTo>
                  <a:cubicBezTo>
                    <a:pt x="5979" y="13675"/>
                    <a:pt x="5953" y="13674"/>
                    <a:pt x="5928" y="13674"/>
                  </a:cubicBezTo>
                  <a:cubicBezTo>
                    <a:pt x="5566" y="13674"/>
                    <a:pt x="5289" y="13894"/>
                    <a:pt x="5070" y="14144"/>
                  </a:cubicBezTo>
                  <a:cubicBezTo>
                    <a:pt x="3669" y="15745"/>
                    <a:pt x="2202" y="17313"/>
                    <a:pt x="867" y="18981"/>
                  </a:cubicBezTo>
                  <a:cubicBezTo>
                    <a:pt x="0" y="20082"/>
                    <a:pt x="134" y="21082"/>
                    <a:pt x="1201" y="22083"/>
                  </a:cubicBezTo>
                  <a:cubicBezTo>
                    <a:pt x="1725" y="22542"/>
                    <a:pt x="2226" y="22776"/>
                    <a:pt x="2730" y="22776"/>
                  </a:cubicBezTo>
                  <a:cubicBezTo>
                    <a:pt x="3251" y="22776"/>
                    <a:pt x="3777" y="22525"/>
                    <a:pt x="4337" y="22016"/>
                  </a:cubicBezTo>
                  <a:cubicBezTo>
                    <a:pt x="4670" y="21716"/>
                    <a:pt x="4970" y="21383"/>
                    <a:pt x="5170" y="20949"/>
                  </a:cubicBezTo>
                  <a:cubicBezTo>
                    <a:pt x="5271" y="20682"/>
                    <a:pt x="5237" y="20382"/>
                    <a:pt x="5037" y="20182"/>
                  </a:cubicBezTo>
                  <a:cubicBezTo>
                    <a:pt x="4337" y="19481"/>
                    <a:pt x="4670" y="18948"/>
                    <a:pt x="5170" y="18314"/>
                  </a:cubicBezTo>
                  <a:cubicBezTo>
                    <a:pt x="5492" y="17912"/>
                    <a:pt x="5813" y="17704"/>
                    <a:pt x="6171" y="17704"/>
                  </a:cubicBezTo>
                  <a:cubicBezTo>
                    <a:pt x="6408" y="17704"/>
                    <a:pt x="6660" y="17795"/>
                    <a:pt x="6938" y="17980"/>
                  </a:cubicBezTo>
                  <a:cubicBezTo>
                    <a:pt x="7030" y="18035"/>
                    <a:pt x="7152" y="18060"/>
                    <a:pt x="7277" y="18060"/>
                  </a:cubicBezTo>
                  <a:cubicBezTo>
                    <a:pt x="7379" y="18060"/>
                    <a:pt x="7482" y="18044"/>
                    <a:pt x="7572" y="18014"/>
                  </a:cubicBezTo>
                  <a:cubicBezTo>
                    <a:pt x="8339" y="17580"/>
                    <a:pt x="8773" y="16779"/>
                    <a:pt x="9407" y="16246"/>
                  </a:cubicBezTo>
                  <a:cubicBezTo>
                    <a:pt x="12976" y="12109"/>
                    <a:pt x="16545" y="8006"/>
                    <a:pt x="20148" y="3870"/>
                  </a:cubicBezTo>
                  <a:cubicBezTo>
                    <a:pt x="20481" y="3470"/>
                    <a:pt x="21082" y="3103"/>
                    <a:pt x="20782" y="2369"/>
                  </a:cubicBezTo>
                  <a:cubicBezTo>
                    <a:pt x="19848" y="1568"/>
                    <a:pt x="18914" y="801"/>
                    <a:pt x="18013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6"/>
            <p:cNvSpPr/>
            <p:nvPr/>
          </p:nvSpPr>
          <p:spPr>
            <a:xfrm>
              <a:off x="10021300" y="2182338"/>
              <a:ext cx="324425" cy="364100"/>
            </a:xfrm>
            <a:custGeom>
              <a:avLst/>
              <a:gdLst/>
              <a:ahLst/>
              <a:cxnLst/>
              <a:rect l="l" t="t" r="r" b="b"/>
              <a:pathLst>
                <a:path w="12977" h="14564" extrusionOk="0">
                  <a:moveTo>
                    <a:pt x="12340" y="1"/>
                  </a:moveTo>
                  <a:cubicBezTo>
                    <a:pt x="12125" y="1"/>
                    <a:pt x="11895" y="139"/>
                    <a:pt x="11676" y="219"/>
                  </a:cubicBezTo>
                  <a:cubicBezTo>
                    <a:pt x="11008" y="1020"/>
                    <a:pt x="10375" y="1854"/>
                    <a:pt x="9708" y="2654"/>
                  </a:cubicBezTo>
                  <a:cubicBezTo>
                    <a:pt x="6472" y="6390"/>
                    <a:pt x="3236" y="10126"/>
                    <a:pt x="1" y="13896"/>
                  </a:cubicBezTo>
                  <a:cubicBezTo>
                    <a:pt x="56" y="14309"/>
                    <a:pt x="225" y="14563"/>
                    <a:pt x="584" y="14563"/>
                  </a:cubicBezTo>
                  <a:cubicBezTo>
                    <a:pt x="659" y="14563"/>
                    <a:pt x="742" y="14552"/>
                    <a:pt x="835" y="14529"/>
                  </a:cubicBezTo>
                  <a:cubicBezTo>
                    <a:pt x="4671" y="10126"/>
                    <a:pt x="8507" y="5723"/>
                    <a:pt x="12343" y="1320"/>
                  </a:cubicBezTo>
                  <a:cubicBezTo>
                    <a:pt x="12610" y="1020"/>
                    <a:pt x="12977" y="686"/>
                    <a:pt x="12743" y="252"/>
                  </a:cubicBezTo>
                  <a:cubicBezTo>
                    <a:pt x="12622" y="64"/>
                    <a:pt x="12485" y="1"/>
                    <a:pt x="12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6"/>
            <p:cNvSpPr/>
            <p:nvPr/>
          </p:nvSpPr>
          <p:spPr>
            <a:xfrm>
              <a:off x="9766950" y="2445488"/>
              <a:ext cx="176825" cy="275225"/>
            </a:xfrm>
            <a:custGeom>
              <a:avLst/>
              <a:gdLst/>
              <a:ahLst/>
              <a:cxnLst/>
              <a:rect l="l" t="t" r="r" b="b"/>
              <a:pathLst>
                <a:path w="7073" h="11009" extrusionOk="0">
                  <a:moveTo>
                    <a:pt x="6072" y="0"/>
                  </a:moveTo>
                  <a:cubicBezTo>
                    <a:pt x="4938" y="1768"/>
                    <a:pt x="3537" y="3370"/>
                    <a:pt x="2102" y="4937"/>
                  </a:cubicBezTo>
                  <a:cubicBezTo>
                    <a:pt x="1135" y="5971"/>
                    <a:pt x="1" y="7039"/>
                    <a:pt x="568" y="8707"/>
                  </a:cubicBezTo>
                  <a:cubicBezTo>
                    <a:pt x="1035" y="9174"/>
                    <a:pt x="1535" y="9674"/>
                    <a:pt x="2035" y="10108"/>
                  </a:cubicBezTo>
                  <a:cubicBezTo>
                    <a:pt x="2701" y="10709"/>
                    <a:pt x="3320" y="11009"/>
                    <a:pt x="3925" y="11009"/>
                  </a:cubicBezTo>
                  <a:cubicBezTo>
                    <a:pt x="4564" y="11009"/>
                    <a:pt x="5188" y="10675"/>
                    <a:pt x="5838" y="10008"/>
                  </a:cubicBezTo>
                  <a:cubicBezTo>
                    <a:pt x="6272" y="9607"/>
                    <a:pt x="6605" y="9107"/>
                    <a:pt x="6972" y="8673"/>
                  </a:cubicBezTo>
                  <a:cubicBezTo>
                    <a:pt x="7030" y="8124"/>
                    <a:pt x="6763" y="7926"/>
                    <a:pt x="6343" y="7926"/>
                  </a:cubicBezTo>
                  <a:cubicBezTo>
                    <a:pt x="6278" y="7926"/>
                    <a:pt x="6210" y="7931"/>
                    <a:pt x="6138" y="7939"/>
                  </a:cubicBezTo>
                  <a:cubicBezTo>
                    <a:pt x="5805" y="8306"/>
                    <a:pt x="5438" y="8673"/>
                    <a:pt x="5138" y="9040"/>
                  </a:cubicBezTo>
                  <a:cubicBezTo>
                    <a:pt x="4721" y="9557"/>
                    <a:pt x="4312" y="9791"/>
                    <a:pt x="3895" y="9791"/>
                  </a:cubicBezTo>
                  <a:cubicBezTo>
                    <a:pt x="3478" y="9791"/>
                    <a:pt x="3053" y="9557"/>
                    <a:pt x="2603" y="9140"/>
                  </a:cubicBezTo>
                  <a:cubicBezTo>
                    <a:pt x="1468" y="8106"/>
                    <a:pt x="1368" y="7639"/>
                    <a:pt x="2269" y="6538"/>
                  </a:cubicBezTo>
                  <a:cubicBezTo>
                    <a:pt x="3870" y="4704"/>
                    <a:pt x="5471" y="2836"/>
                    <a:pt x="7072" y="1001"/>
                  </a:cubicBezTo>
                  <a:cubicBezTo>
                    <a:pt x="6839" y="534"/>
                    <a:pt x="6539" y="201"/>
                    <a:pt x="6072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6"/>
            <p:cNvSpPr/>
            <p:nvPr/>
          </p:nvSpPr>
          <p:spPr>
            <a:xfrm>
              <a:off x="9887050" y="2557163"/>
              <a:ext cx="146775" cy="159375"/>
            </a:xfrm>
            <a:custGeom>
              <a:avLst/>
              <a:gdLst/>
              <a:ahLst/>
              <a:cxnLst/>
              <a:rect l="l" t="t" r="r" b="b"/>
              <a:pathLst>
                <a:path w="5871" h="6375" extrusionOk="0">
                  <a:moveTo>
                    <a:pt x="2341" y="1"/>
                  </a:moveTo>
                  <a:cubicBezTo>
                    <a:pt x="1807" y="1"/>
                    <a:pt x="1333" y="401"/>
                    <a:pt x="901" y="1171"/>
                  </a:cubicBezTo>
                  <a:cubicBezTo>
                    <a:pt x="834" y="1304"/>
                    <a:pt x="734" y="1404"/>
                    <a:pt x="634" y="1471"/>
                  </a:cubicBezTo>
                  <a:cubicBezTo>
                    <a:pt x="0" y="2005"/>
                    <a:pt x="0" y="2472"/>
                    <a:pt x="767" y="2939"/>
                  </a:cubicBezTo>
                  <a:cubicBezTo>
                    <a:pt x="1001" y="3072"/>
                    <a:pt x="1134" y="3306"/>
                    <a:pt x="1334" y="3506"/>
                  </a:cubicBezTo>
                  <a:cubicBezTo>
                    <a:pt x="1668" y="3639"/>
                    <a:pt x="2002" y="3839"/>
                    <a:pt x="2168" y="4206"/>
                  </a:cubicBezTo>
                  <a:cubicBezTo>
                    <a:pt x="3136" y="4907"/>
                    <a:pt x="4103" y="5607"/>
                    <a:pt x="5170" y="6375"/>
                  </a:cubicBezTo>
                  <a:cubicBezTo>
                    <a:pt x="5271" y="5607"/>
                    <a:pt x="5337" y="5040"/>
                    <a:pt x="5437" y="4473"/>
                  </a:cubicBezTo>
                  <a:cubicBezTo>
                    <a:pt x="5604" y="3372"/>
                    <a:pt x="5871" y="2238"/>
                    <a:pt x="4637" y="1504"/>
                  </a:cubicBezTo>
                  <a:cubicBezTo>
                    <a:pt x="4603" y="904"/>
                    <a:pt x="4170" y="804"/>
                    <a:pt x="3703" y="737"/>
                  </a:cubicBezTo>
                  <a:cubicBezTo>
                    <a:pt x="3207" y="242"/>
                    <a:pt x="2756" y="1"/>
                    <a:pt x="2341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6"/>
            <p:cNvSpPr/>
            <p:nvPr/>
          </p:nvSpPr>
          <p:spPr>
            <a:xfrm>
              <a:off x="9979600" y="2529713"/>
              <a:ext cx="62575" cy="65075"/>
            </a:xfrm>
            <a:custGeom>
              <a:avLst/>
              <a:gdLst/>
              <a:ahLst/>
              <a:cxnLst/>
              <a:rect l="l" t="t" r="r" b="b"/>
              <a:pathLst>
                <a:path w="2503" h="2603" extrusionOk="0">
                  <a:moveTo>
                    <a:pt x="1669" y="1"/>
                  </a:moveTo>
                  <a:cubicBezTo>
                    <a:pt x="1135" y="601"/>
                    <a:pt x="568" y="1235"/>
                    <a:pt x="1" y="1835"/>
                  </a:cubicBezTo>
                  <a:cubicBezTo>
                    <a:pt x="334" y="2069"/>
                    <a:pt x="635" y="2336"/>
                    <a:pt x="935" y="2602"/>
                  </a:cubicBezTo>
                  <a:cubicBezTo>
                    <a:pt x="1468" y="1935"/>
                    <a:pt x="2002" y="1268"/>
                    <a:pt x="2503" y="634"/>
                  </a:cubicBezTo>
                  <a:cubicBezTo>
                    <a:pt x="2236" y="401"/>
                    <a:pt x="1969" y="201"/>
                    <a:pt x="1669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6"/>
            <p:cNvSpPr/>
            <p:nvPr/>
          </p:nvSpPr>
          <p:spPr>
            <a:xfrm>
              <a:off x="10074675" y="840363"/>
              <a:ext cx="132625" cy="170800"/>
            </a:xfrm>
            <a:custGeom>
              <a:avLst/>
              <a:gdLst/>
              <a:ahLst/>
              <a:cxnLst/>
              <a:rect l="l" t="t" r="r" b="b"/>
              <a:pathLst>
                <a:path w="5305" h="6832" extrusionOk="0">
                  <a:moveTo>
                    <a:pt x="3384" y="0"/>
                  </a:moveTo>
                  <a:cubicBezTo>
                    <a:pt x="3062" y="0"/>
                    <a:pt x="2736" y="60"/>
                    <a:pt x="2402" y="226"/>
                  </a:cubicBezTo>
                  <a:cubicBezTo>
                    <a:pt x="1468" y="393"/>
                    <a:pt x="934" y="1094"/>
                    <a:pt x="768" y="1827"/>
                  </a:cubicBezTo>
                  <a:cubicBezTo>
                    <a:pt x="334" y="3462"/>
                    <a:pt x="0" y="5130"/>
                    <a:pt x="0" y="6831"/>
                  </a:cubicBezTo>
                  <a:cubicBezTo>
                    <a:pt x="634" y="6397"/>
                    <a:pt x="1268" y="5964"/>
                    <a:pt x="1602" y="5263"/>
                  </a:cubicBezTo>
                  <a:cubicBezTo>
                    <a:pt x="2132" y="5538"/>
                    <a:pt x="2674" y="5686"/>
                    <a:pt x="3228" y="5686"/>
                  </a:cubicBezTo>
                  <a:cubicBezTo>
                    <a:pt x="3614" y="5686"/>
                    <a:pt x="4006" y="5614"/>
                    <a:pt x="4404" y="5463"/>
                  </a:cubicBezTo>
                  <a:cubicBezTo>
                    <a:pt x="4704" y="3762"/>
                    <a:pt x="5004" y="2028"/>
                    <a:pt x="5304" y="326"/>
                  </a:cubicBezTo>
                  <a:cubicBezTo>
                    <a:pt x="4659" y="237"/>
                    <a:pt x="4029" y="0"/>
                    <a:pt x="3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6"/>
            <p:cNvSpPr/>
            <p:nvPr/>
          </p:nvSpPr>
          <p:spPr>
            <a:xfrm>
              <a:off x="9973775" y="1484813"/>
              <a:ext cx="129275" cy="162625"/>
            </a:xfrm>
            <a:custGeom>
              <a:avLst/>
              <a:gdLst/>
              <a:ahLst/>
              <a:cxnLst/>
              <a:rect l="l" t="t" r="r" b="b"/>
              <a:pathLst>
                <a:path w="5171" h="6505" extrusionOk="0">
                  <a:moveTo>
                    <a:pt x="3468" y="0"/>
                  </a:moveTo>
                  <a:cubicBezTo>
                    <a:pt x="3094" y="0"/>
                    <a:pt x="2717" y="62"/>
                    <a:pt x="2335" y="233"/>
                  </a:cubicBezTo>
                  <a:cubicBezTo>
                    <a:pt x="1568" y="400"/>
                    <a:pt x="1201" y="967"/>
                    <a:pt x="801" y="1568"/>
                  </a:cubicBezTo>
                  <a:cubicBezTo>
                    <a:pt x="334" y="3169"/>
                    <a:pt x="34" y="4803"/>
                    <a:pt x="0" y="6505"/>
                  </a:cubicBezTo>
                  <a:cubicBezTo>
                    <a:pt x="367" y="5704"/>
                    <a:pt x="1068" y="5304"/>
                    <a:pt x="1802" y="4937"/>
                  </a:cubicBezTo>
                  <a:cubicBezTo>
                    <a:pt x="2005" y="4892"/>
                    <a:pt x="2206" y="4874"/>
                    <a:pt x="2407" y="4874"/>
                  </a:cubicBezTo>
                  <a:cubicBezTo>
                    <a:pt x="3094" y="4874"/>
                    <a:pt x="3765" y="5085"/>
                    <a:pt x="4437" y="5137"/>
                  </a:cubicBezTo>
                  <a:cubicBezTo>
                    <a:pt x="4670" y="3502"/>
                    <a:pt x="4937" y="1868"/>
                    <a:pt x="5171" y="267"/>
                  </a:cubicBezTo>
                  <a:cubicBezTo>
                    <a:pt x="4605" y="146"/>
                    <a:pt x="4040" y="0"/>
                    <a:pt x="3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6"/>
            <p:cNvSpPr/>
            <p:nvPr/>
          </p:nvSpPr>
          <p:spPr>
            <a:xfrm>
              <a:off x="10051325" y="1009613"/>
              <a:ext cx="127625" cy="148300"/>
            </a:xfrm>
            <a:custGeom>
              <a:avLst/>
              <a:gdLst/>
              <a:ahLst/>
              <a:cxnLst/>
              <a:rect l="l" t="t" r="r" b="b"/>
              <a:pathLst>
                <a:path w="5105" h="5932" extrusionOk="0">
                  <a:moveTo>
                    <a:pt x="3296" y="0"/>
                  </a:moveTo>
                  <a:cubicBezTo>
                    <a:pt x="2965" y="0"/>
                    <a:pt x="2633" y="43"/>
                    <a:pt x="2302" y="161"/>
                  </a:cubicBezTo>
                  <a:cubicBezTo>
                    <a:pt x="1568" y="428"/>
                    <a:pt x="1068" y="895"/>
                    <a:pt x="701" y="1562"/>
                  </a:cubicBezTo>
                  <a:cubicBezTo>
                    <a:pt x="267" y="2996"/>
                    <a:pt x="34" y="4431"/>
                    <a:pt x="0" y="5932"/>
                  </a:cubicBezTo>
                  <a:cubicBezTo>
                    <a:pt x="401" y="5065"/>
                    <a:pt x="1101" y="4531"/>
                    <a:pt x="2035" y="4264"/>
                  </a:cubicBezTo>
                  <a:cubicBezTo>
                    <a:pt x="2162" y="4259"/>
                    <a:pt x="2289" y="4256"/>
                    <a:pt x="2415" y="4256"/>
                  </a:cubicBezTo>
                  <a:cubicBezTo>
                    <a:pt x="3088" y="4256"/>
                    <a:pt x="3758" y="4334"/>
                    <a:pt x="4404" y="4531"/>
                  </a:cubicBezTo>
                  <a:cubicBezTo>
                    <a:pt x="4637" y="3097"/>
                    <a:pt x="4871" y="1662"/>
                    <a:pt x="5104" y="228"/>
                  </a:cubicBezTo>
                  <a:cubicBezTo>
                    <a:pt x="4501" y="142"/>
                    <a:pt x="3899" y="0"/>
                    <a:pt x="3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6"/>
            <p:cNvSpPr/>
            <p:nvPr/>
          </p:nvSpPr>
          <p:spPr>
            <a:xfrm>
              <a:off x="10077175" y="848513"/>
              <a:ext cx="685525" cy="860050"/>
            </a:xfrm>
            <a:custGeom>
              <a:avLst/>
              <a:gdLst/>
              <a:ahLst/>
              <a:cxnLst/>
              <a:rect l="l" t="t" r="r" b="b"/>
              <a:pathLst>
                <a:path w="27421" h="34402" extrusionOk="0">
                  <a:moveTo>
                    <a:pt x="5204" y="0"/>
                  </a:moveTo>
                  <a:cubicBezTo>
                    <a:pt x="4837" y="234"/>
                    <a:pt x="4671" y="601"/>
                    <a:pt x="4604" y="1001"/>
                  </a:cubicBezTo>
                  <a:cubicBezTo>
                    <a:pt x="4404" y="2335"/>
                    <a:pt x="4103" y="3703"/>
                    <a:pt x="4003" y="5071"/>
                  </a:cubicBezTo>
                  <a:cubicBezTo>
                    <a:pt x="3870" y="5571"/>
                    <a:pt x="3803" y="6105"/>
                    <a:pt x="3770" y="6638"/>
                  </a:cubicBezTo>
                  <a:cubicBezTo>
                    <a:pt x="3436" y="8039"/>
                    <a:pt x="3236" y="9440"/>
                    <a:pt x="3103" y="10875"/>
                  </a:cubicBezTo>
                  <a:cubicBezTo>
                    <a:pt x="2602" y="12976"/>
                    <a:pt x="2369" y="15078"/>
                    <a:pt x="2035" y="17213"/>
                  </a:cubicBezTo>
                  <a:cubicBezTo>
                    <a:pt x="1602" y="19981"/>
                    <a:pt x="1068" y="22750"/>
                    <a:pt x="768" y="25552"/>
                  </a:cubicBezTo>
                  <a:cubicBezTo>
                    <a:pt x="401" y="26920"/>
                    <a:pt x="267" y="28321"/>
                    <a:pt x="67" y="29688"/>
                  </a:cubicBezTo>
                  <a:cubicBezTo>
                    <a:pt x="1" y="30022"/>
                    <a:pt x="34" y="30355"/>
                    <a:pt x="234" y="30656"/>
                  </a:cubicBezTo>
                  <a:cubicBezTo>
                    <a:pt x="634" y="31056"/>
                    <a:pt x="1168" y="31089"/>
                    <a:pt x="1702" y="31189"/>
                  </a:cubicBezTo>
                  <a:cubicBezTo>
                    <a:pt x="8273" y="32223"/>
                    <a:pt x="14844" y="33291"/>
                    <a:pt x="21449" y="34325"/>
                  </a:cubicBezTo>
                  <a:cubicBezTo>
                    <a:pt x="21661" y="34363"/>
                    <a:pt x="21873" y="34402"/>
                    <a:pt x="22085" y="34402"/>
                  </a:cubicBezTo>
                  <a:cubicBezTo>
                    <a:pt x="22240" y="34402"/>
                    <a:pt x="22395" y="34381"/>
                    <a:pt x="22550" y="34325"/>
                  </a:cubicBezTo>
                  <a:cubicBezTo>
                    <a:pt x="24118" y="24385"/>
                    <a:pt x="25719" y="14444"/>
                    <a:pt x="27320" y="4504"/>
                  </a:cubicBezTo>
                  <a:cubicBezTo>
                    <a:pt x="27420" y="3803"/>
                    <a:pt x="27220" y="3470"/>
                    <a:pt x="26486" y="3336"/>
                  </a:cubicBezTo>
                  <a:cubicBezTo>
                    <a:pt x="19414" y="2235"/>
                    <a:pt x="12309" y="1135"/>
                    <a:pt x="5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9992125" y="1107013"/>
              <a:ext cx="170125" cy="527075"/>
            </a:xfrm>
            <a:custGeom>
              <a:avLst/>
              <a:gdLst/>
              <a:ahLst/>
              <a:cxnLst/>
              <a:rect l="l" t="t" r="r" b="b"/>
              <a:pathLst>
                <a:path w="6805" h="21083" extrusionOk="0">
                  <a:moveTo>
                    <a:pt x="5197" y="0"/>
                  </a:moveTo>
                  <a:cubicBezTo>
                    <a:pt x="4197" y="0"/>
                    <a:pt x="3104" y="481"/>
                    <a:pt x="2635" y="1235"/>
                  </a:cubicBezTo>
                  <a:cubicBezTo>
                    <a:pt x="1234" y="6372"/>
                    <a:pt x="867" y="11276"/>
                    <a:pt x="0" y="16380"/>
                  </a:cubicBezTo>
                  <a:cubicBezTo>
                    <a:pt x="6305" y="13277"/>
                    <a:pt x="3269" y="21083"/>
                    <a:pt x="6805" y="635"/>
                  </a:cubicBezTo>
                  <a:cubicBezTo>
                    <a:pt x="6429" y="194"/>
                    <a:pt x="5832" y="0"/>
                    <a:pt x="5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6"/>
            <p:cNvSpPr/>
            <p:nvPr/>
          </p:nvSpPr>
          <p:spPr>
            <a:xfrm>
              <a:off x="9952075" y="1599138"/>
              <a:ext cx="688850" cy="253175"/>
            </a:xfrm>
            <a:custGeom>
              <a:avLst/>
              <a:gdLst/>
              <a:ahLst/>
              <a:cxnLst/>
              <a:rect l="l" t="t" r="r" b="b"/>
              <a:pathLst>
                <a:path w="27554" h="10127" extrusionOk="0">
                  <a:moveTo>
                    <a:pt x="3689" y="1"/>
                  </a:moveTo>
                  <a:cubicBezTo>
                    <a:pt x="3400" y="1"/>
                    <a:pt x="3103" y="30"/>
                    <a:pt x="2803" y="64"/>
                  </a:cubicBezTo>
                  <a:cubicBezTo>
                    <a:pt x="1936" y="464"/>
                    <a:pt x="968" y="731"/>
                    <a:pt x="868" y="1932"/>
                  </a:cubicBezTo>
                  <a:cubicBezTo>
                    <a:pt x="1" y="4066"/>
                    <a:pt x="835" y="6101"/>
                    <a:pt x="2803" y="6435"/>
                  </a:cubicBezTo>
                  <a:cubicBezTo>
                    <a:pt x="10475" y="7669"/>
                    <a:pt x="18147" y="8870"/>
                    <a:pt x="25819" y="10104"/>
                  </a:cubicBezTo>
                  <a:cubicBezTo>
                    <a:pt x="25919" y="10119"/>
                    <a:pt x="26009" y="10127"/>
                    <a:pt x="26091" y="10127"/>
                  </a:cubicBezTo>
                  <a:cubicBezTo>
                    <a:pt x="26560" y="10127"/>
                    <a:pt x="26753" y="9881"/>
                    <a:pt x="26753" y="9370"/>
                  </a:cubicBezTo>
                  <a:cubicBezTo>
                    <a:pt x="26520" y="9003"/>
                    <a:pt x="26420" y="8536"/>
                    <a:pt x="25986" y="8336"/>
                  </a:cubicBezTo>
                  <a:cubicBezTo>
                    <a:pt x="25886" y="8370"/>
                    <a:pt x="25819" y="8403"/>
                    <a:pt x="25753" y="8470"/>
                  </a:cubicBezTo>
                  <a:cubicBezTo>
                    <a:pt x="25605" y="8636"/>
                    <a:pt x="25436" y="8679"/>
                    <a:pt x="25259" y="8679"/>
                  </a:cubicBezTo>
                  <a:cubicBezTo>
                    <a:pt x="25116" y="8679"/>
                    <a:pt x="24967" y="8651"/>
                    <a:pt x="24819" y="8636"/>
                  </a:cubicBezTo>
                  <a:cubicBezTo>
                    <a:pt x="24352" y="8603"/>
                    <a:pt x="23885" y="8436"/>
                    <a:pt x="23418" y="8436"/>
                  </a:cubicBezTo>
                  <a:cubicBezTo>
                    <a:pt x="18314" y="7669"/>
                    <a:pt x="13244" y="6802"/>
                    <a:pt x="8140" y="6068"/>
                  </a:cubicBezTo>
                  <a:cubicBezTo>
                    <a:pt x="8023" y="6156"/>
                    <a:pt x="7921" y="6191"/>
                    <a:pt x="7831" y="6191"/>
                  </a:cubicBezTo>
                  <a:cubicBezTo>
                    <a:pt x="7509" y="6191"/>
                    <a:pt x="7318" y="5753"/>
                    <a:pt x="7006" y="5701"/>
                  </a:cubicBezTo>
                  <a:cubicBezTo>
                    <a:pt x="6572" y="5568"/>
                    <a:pt x="6105" y="5501"/>
                    <a:pt x="5638" y="5467"/>
                  </a:cubicBezTo>
                  <a:cubicBezTo>
                    <a:pt x="5394" y="5486"/>
                    <a:pt x="5150" y="5579"/>
                    <a:pt x="4917" y="5579"/>
                  </a:cubicBezTo>
                  <a:cubicBezTo>
                    <a:pt x="4737" y="5579"/>
                    <a:pt x="4564" y="5523"/>
                    <a:pt x="4404" y="5334"/>
                  </a:cubicBezTo>
                  <a:cubicBezTo>
                    <a:pt x="4071" y="5134"/>
                    <a:pt x="3670" y="5134"/>
                    <a:pt x="3303" y="5067"/>
                  </a:cubicBezTo>
                  <a:cubicBezTo>
                    <a:pt x="2236" y="4900"/>
                    <a:pt x="1702" y="3933"/>
                    <a:pt x="2069" y="2899"/>
                  </a:cubicBezTo>
                  <a:cubicBezTo>
                    <a:pt x="2169" y="2599"/>
                    <a:pt x="2403" y="2365"/>
                    <a:pt x="2569" y="2098"/>
                  </a:cubicBezTo>
                  <a:cubicBezTo>
                    <a:pt x="2841" y="1807"/>
                    <a:pt x="3147" y="1731"/>
                    <a:pt x="3473" y="1731"/>
                  </a:cubicBezTo>
                  <a:cubicBezTo>
                    <a:pt x="3708" y="1731"/>
                    <a:pt x="3953" y="1770"/>
                    <a:pt x="4204" y="1798"/>
                  </a:cubicBezTo>
                  <a:cubicBezTo>
                    <a:pt x="11576" y="2966"/>
                    <a:pt x="18948" y="4167"/>
                    <a:pt x="26320" y="5334"/>
                  </a:cubicBezTo>
                  <a:cubicBezTo>
                    <a:pt x="26449" y="5364"/>
                    <a:pt x="26575" y="5382"/>
                    <a:pt x="26696" y="5382"/>
                  </a:cubicBezTo>
                  <a:cubicBezTo>
                    <a:pt x="26983" y="5382"/>
                    <a:pt x="27243" y="5282"/>
                    <a:pt x="27454" y="5000"/>
                  </a:cubicBezTo>
                  <a:cubicBezTo>
                    <a:pt x="27487" y="4767"/>
                    <a:pt x="27521" y="4533"/>
                    <a:pt x="27554" y="4300"/>
                  </a:cubicBezTo>
                  <a:cubicBezTo>
                    <a:pt x="27220" y="4000"/>
                    <a:pt x="26753" y="3966"/>
                    <a:pt x="26320" y="3900"/>
                  </a:cubicBezTo>
                  <a:cubicBezTo>
                    <a:pt x="19315" y="2799"/>
                    <a:pt x="12310" y="1665"/>
                    <a:pt x="5305" y="564"/>
                  </a:cubicBezTo>
                  <a:cubicBezTo>
                    <a:pt x="4815" y="119"/>
                    <a:pt x="4267" y="1"/>
                    <a:pt x="3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6"/>
            <p:cNvSpPr/>
            <p:nvPr/>
          </p:nvSpPr>
          <p:spPr>
            <a:xfrm>
              <a:off x="10064675" y="970863"/>
              <a:ext cx="120100" cy="73400"/>
            </a:xfrm>
            <a:custGeom>
              <a:avLst/>
              <a:gdLst/>
              <a:ahLst/>
              <a:cxnLst/>
              <a:rect l="l" t="t" r="r" b="b"/>
              <a:pathLst>
                <a:path w="4804" h="2936" extrusionOk="0">
                  <a:moveTo>
                    <a:pt x="3149" y="1"/>
                  </a:moveTo>
                  <a:cubicBezTo>
                    <a:pt x="1903" y="1"/>
                    <a:pt x="870" y="483"/>
                    <a:pt x="400" y="1611"/>
                  </a:cubicBezTo>
                  <a:cubicBezTo>
                    <a:pt x="200" y="2111"/>
                    <a:pt x="0" y="2812"/>
                    <a:pt x="200" y="2912"/>
                  </a:cubicBezTo>
                  <a:cubicBezTo>
                    <a:pt x="222" y="2928"/>
                    <a:pt x="249" y="2936"/>
                    <a:pt x="279" y="2936"/>
                  </a:cubicBezTo>
                  <a:cubicBezTo>
                    <a:pt x="431" y="2936"/>
                    <a:pt x="672" y="2746"/>
                    <a:pt x="867" y="2578"/>
                  </a:cubicBezTo>
                  <a:cubicBezTo>
                    <a:pt x="1268" y="2078"/>
                    <a:pt x="1835" y="1544"/>
                    <a:pt x="2569" y="1511"/>
                  </a:cubicBezTo>
                  <a:cubicBezTo>
                    <a:pt x="2594" y="1510"/>
                    <a:pt x="2618" y="1509"/>
                    <a:pt x="2643" y="1509"/>
                  </a:cubicBezTo>
                  <a:cubicBezTo>
                    <a:pt x="3224" y="1509"/>
                    <a:pt x="3630" y="1807"/>
                    <a:pt x="4001" y="1807"/>
                  </a:cubicBezTo>
                  <a:cubicBezTo>
                    <a:pt x="4092" y="1807"/>
                    <a:pt x="4181" y="1789"/>
                    <a:pt x="4270" y="1744"/>
                  </a:cubicBezTo>
                  <a:cubicBezTo>
                    <a:pt x="4537" y="1611"/>
                    <a:pt x="4804" y="1244"/>
                    <a:pt x="4804" y="243"/>
                  </a:cubicBezTo>
                  <a:cubicBezTo>
                    <a:pt x="4232" y="86"/>
                    <a:pt x="3672" y="1"/>
                    <a:pt x="3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10596725" y="1724138"/>
              <a:ext cx="41700" cy="108425"/>
            </a:xfrm>
            <a:custGeom>
              <a:avLst/>
              <a:gdLst/>
              <a:ahLst/>
              <a:cxnLst/>
              <a:rect l="l" t="t" r="r" b="b"/>
              <a:pathLst>
                <a:path w="1668" h="4337" extrusionOk="0">
                  <a:moveTo>
                    <a:pt x="1668" y="0"/>
                  </a:moveTo>
                  <a:cubicBezTo>
                    <a:pt x="1368" y="34"/>
                    <a:pt x="1034" y="67"/>
                    <a:pt x="734" y="101"/>
                  </a:cubicBezTo>
                  <a:cubicBezTo>
                    <a:pt x="467" y="201"/>
                    <a:pt x="367" y="434"/>
                    <a:pt x="334" y="701"/>
                  </a:cubicBezTo>
                  <a:cubicBezTo>
                    <a:pt x="267" y="834"/>
                    <a:pt x="267" y="968"/>
                    <a:pt x="234" y="1135"/>
                  </a:cubicBezTo>
                  <a:cubicBezTo>
                    <a:pt x="200" y="1301"/>
                    <a:pt x="167" y="1502"/>
                    <a:pt x="167" y="1702"/>
                  </a:cubicBezTo>
                  <a:cubicBezTo>
                    <a:pt x="100" y="1902"/>
                    <a:pt x="100" y="2069"/>
                    <a:pt x="67" y="2269"/>
                  </a:cubicBezTo>
                  <a:cubicBezTo>
                    <a:pt x="0" y="2469"/>
                    <a:pt x="0" y="2669"/>
                    <a:pt x="0" y="2869"/>
                  </a:cubicBezTo>
                  <a:cubicBezTo>
                    <a:pt x="0" y="3103"/>
                    <a:pt x="33" y="3303"/>
                    <a:pt x="234" y="3403"/>
                  </a:cubicBezTo>
                  <a:cubicBezTo>
                    <a:pt x="100" y="4003"/>
                    <a:pt x="500" y="4203"/>
                    <a:pt x="967" y="4337"/>
                  </a:cubicBezTo>
                  <a:cubicBezTo>
                    <a:pt x="1201" y="2903"/>
                    <a:pt x="1434" y="1468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6"/>
            <p:cNvSpPr/>
            <p:nvPr/>
          </p:nvSpPr>
          <p:spPr>
            <a:xfrm>
              <a:off x="10225625" y="1145088"/>
              <a:ext cx="376125" cy="411175"/>
            </a:xfrm>
            <a:custGeom>
              <a:avLst/>
              <a:gdLst/>
              <a:ahLst/>
              <a:cxnLst/>
              <a:rect l="l" t="t" r="r" b="b"/>
              <a:pathLst>
                <a:path w="15045" h="16447" extrusionOk="0">
                  <a:moveTo>
                    <a:pt x="3161" y="0"/>
                  </a:moveTo>
                  <a:cubicBezTo>
                    <a:pt x="2467" y="0"/>
                    <a:pt x="2172" y="342"/>
                    <a:pt x="2035" y="1247"/>
                  </a:cubicBezTo>
                  <a:cubicBezTo>
                    <a:pt x="1701" y="3248"/>
                    <a:pt x="1401" y="5250"/>
                    <a:pt x="1068" y="7251"/>
                  </a:cubicBezTo>
                  <a:cubicBezTo>
                    <a:pt x="767" y="9286"/>
                    <a:pt x="434" y="11287"/>
                    <a:pt x="134" y="13322"/>
                  </a:cubicBezTo>
                  <a:cubicBezTo>
                    <a:pt x="0" y="14023"/>
                    <a:pt x="134" y="14590"/>
                    <a:pt x="934" y="14723"/>
                  </a:cubicBezTo>
                  <a:cubicBezTo>
                    <a:pt x="4537" y="15290"/>
                    <a:pt x="8106" y="15857"/>
                    <a:pt x="11708" y="16424"/>
                  </a:cubicBezTo>
                  <a:cubicBezTo>
                    <a:pt x="11793" y="16439"/>
                    <a:pt x="11874" y="16447"/>
                    <a:pt x="11950" y="16447"/>
                  </a:cubicBezTo>
                  <a:cubicBezTo>
                    <a:pt x="12389" y="16447"/>
                    <a:pt x="12696" y="16201"/>
                    <a:pt x="12809" y="15690"/>
                  </a:cubicBezTo>
                  <a:cubicBezTo>
                    <a:pt x="12909" y="15357"/>
                    <a:pt x="13009" y="14990"/>
                    <a:pt x="13076" y="14623"/>
                  </a:cubicBezTo>
                  <a:cubicBezTo>
                    <a:pt x="13677" y="10954"/>
                    <a:pt x="14244" y="7251"/>
                    <a:pt x="14844" y="3582"/>
                  </a:cubicBezTo>
                  <a:cubicBezTo>
                    <a:pt x="15044" y="2181"/>
                    <a:pt x="14777" y="1814"/>
                    <a:pt x="13443" y="1580"/>
                  </a:cubicBezTo>
                  <a:cubicBezTo>
                    <a:pt x="10174" y="1047"/>
                    <a:pt x="6938" y="546"/>
                    <a:pt x="3669" y="46"/>
                  </a:cubicBezTo>
                  <a:cubicBezTo>
                    <a:pt x="3480" y="16"/>
                    <a:pt x="3311" y="0"/>
                    <a:pt x="3161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6"/>
            <p:cNvSpPr/>
            <p:nvPr/>
          </p:nvSpPr>
          <p:spPr>
            <a:xfrm>
              <a:off x="10296500" y="998688"/>
              <a:ext cx="331100" cy="83875"/>
            </a:xfrm>
            <a:custGeom>
              <a:avLst/>
              <a:gdLst/>
              <a:ahLst/>
              <a:cxnLst/>
              <a:rect l="l" t="t" r="r" b="b"/>
              <a:pathLst>
                <a:path w="13244" h="3355" extrusionOk="0">
                  <a:moveTo>
                    <a:pt x="913" y="1"/>
                  </a:moveTo>
                  <a:cubicBezTo>
                    <a:pt x="487" y="1"/>
                    <a:pt x="148" y="182"/>
                    <a:pt x="67" y="665"/>
                  </a:cubicBezTo>
                  <a:cubicBezTo>
                    <a:pt x="0" y="1299"/>
                    <a:pt x="467" y="1499"/>
                    <a:pt x="1001" y="1565"/>
                  </a:cubicBezTo>
                  <a:cubicBezTo>
                    <a:pt x="2869" y="1866"/>
                    <a:pt x="4704" y="2166"/>
                    <a:pt x="6538" y="2433"/>
                  </a:cubicBezTo>
                  <a:cubicBezTo>
                    <a:pt x="8340" y="2733"/>
                    <a:pt x="10174" y="3000"/>
                    <a:pt x="11976" y="3300"/>
                  </a:cubicBezTo>
                  <a:cubicBezTo>
                    <a:pt x="12136" y="3330"/>
                    <a:pt x="12293" y="3354"/>
                    <a:pt x="12438" y="3354"/>
                  </a:cubicBezTo>
                  <a:cubicBezTo>
                    <a:pt x="12777" y="3354"/>
                    <a:pt x="13050" y="3223"/>
                    <a:pt x="13143" y="2733"/>
                  </a:cubicBezTo>
                  <a:cubicBezTo>
                    <a:pt x="13243" y="2066"/>
                    <a:pt x="12843" y="1866"/>
                    <a:pt x="12276" y="1799"/>
                  </a:cubicBezTo>
                  <a:cubicBezTo>
                    <a:pt x="8573" y="1199"/>
                    <a:pt x="4904" y="631"/>
                    <a:pt x="1235" y="31"/>
                  </a:cubicBezTo>
                  <a:cubicBezTo>
                    <a:pt x="1124" y="12"/>
                    <a:pt x="1016" y="1"/>
                    <a:pt x="91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6"/>
            <p:cNvSpPr/>
            <p:nvPr/>
          </p:nvSpPr>
          <p:spPr>
            <a:xfrm>
              <a:off x="10058825" y="1671563"/>
              <a:ext cx="101775" cy="90025"/>
            </a:xfrm>
            <a:custGeom>
              <a:avLst/>
              <a:gdLst/>
              <a:ahLst/>
              <a:cxnLst/>
              <a:rect l="l" t="t" r="r" b="b"/>
              <a:pathLst>
                <a:path w="4071" h="3601" extrusionOk="0">
                  <a:moveTo>
                    <a:pt x="1298" y="1"/>
                  </a:moveTo>
                  <a:cubicBezTo>
                    <a:pt x="1090" y="1"/>
                    <a:pt x="880" y="21"/>
                    <a:pt x="668" y="69"/>
                  </a:cubicBezTo>
                  <a:cubicBezTo>
                    <a:pt x="501" y="135"/>
                    <a:pt x="401" y="235"/>
                    <a:pt x="334" y="369"/>
                  </a:cubicBezTo>
                  <a:cubicBezTo>
                    <a:pt x="268" y="569"/>
                    <a:pt x="234" y="769"/>
                    <a:pt x="201" y="969"/>
                  </a:cubicBezTo>
                  <a:cubicBezTo>
                    <a:pt x="167" y="1136"/>
                    <a:pt x="134" y="1336"/>
                    <a:pt x="101" y="1536"/>
                  </a:cubicBezTo>
                  <a:cubicBezTo>
                    <a:pt x="67" y="1737"/>
                    <a:pt x="34" y="1937"/>
                    <a:pt x="34" y="2137"/>
                  </a:cubicBezTo>
                  <a:cubicBezTo>
                    <a:pt x="1" y="2337"/>
                    <a:pt x="134" y="2504"/>
                    <a:pt x="201" y="2704"/>
                  </a:cubicBezTo>
                  <a:cubicBezTo>
                    <a:pt x="256" y="3071"/>
                    <a:pt x="345" y="3189"/>
                    <a:pt x="449" y="3189"/>
                  </a:cubicBezTo>
                  <a:cubicBezTo>
                    <a:pt x="639" y="3189"/>
                    <a:pt x="878" y="2793"/>
                    <a:pt x="1054" y="2793"/>
                  </a:cubicBezTo>
                  <a:cubicBezTo>
                    <a:pt x="1070" y="2793"/>
                    <a:pt x="1086" y="2796"/>
                    <a:pt x="1101" y="2804"/>
                  </a:cubicBezTo>
                  <a:cubicBezTo>
                    <a:pt x="1323" y="2676"/>
                    <a:pt x="1533" y="2621"/>
                    <a:pt x="1734" y="2621"/>
                  </a:cubicBezTo>
                  <a:cubicBezTo>
                    <a:pt x="2109" y="2621"/>
                    <a:pt x="2456" y="2811"/>
                    <a:pt x="2803" y="3071"/>
                  </a:cubicBezTo>
                  <a:cubicBezTo>
                    <a:pt x="2808" y="3070"/>
                    <a:pt x="2812" y="3070"/>
                    <a:pt x="2817" y="3070"/>
                  </a:cubicBezTo>
                  <a:cubicBezTo>
                    <a:pt x="3028" y="3070"/>
                    <a:pt x="3052" y="3601"/>
                    <a:pt x="3280" y="3601"/>
                  </a:cubicBezTo>
                  <a:cubicBezTo>
                    <a:pt x="3358" y="3601"/>
                    <a:pt x="3461" y="3539"/>
                    <a:pt x="3603" y="3371"/>
                  </a:cubicBezTo>
                  <a:cubicBezTo>
                    <a:pt x="3703" y="2604"/>
                    <a:pt x="3803" y="1837"/>
                    <a:pt x="3903" y="1069"/>
                  </a:cubicBezTo>
                  <a:cubicBezTo>
                    <a:pt x="3937" y="803"/>
                    <a:pt x="4070" y="436"/>
                    <a:pt x="3670" y="402"/>
                  </a:cubicBezTo>
                  <a:cubicBezTo>
                    <a:pt x="2875" y="296"/>
                    <a:pt x="2101" y="1"/>
                    <a:pt x="1298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6"/>
            <p:cNvSpPr/>
            <p:nvPr/>
          </p:nvSpPr>
          <p:spPr>
            <a:xfrm>
              <a:off x="10086350" y="1728638"/>
              <a:ext cx="42550" cy="19700"/>
            </a:xfrm>
            <a:custGeom>
              <a:avLst/>
              <a:gdLst/>
              <a:ahLst/>
              <a:cxnLst/>
              <a:rect l="l" t="t" r="r" b="b"/>
              <a:pathLst>
                <a:path w="1702" h="788" extrusionOk="0">
                  <a:moveTo>
                    <a:pt x="889" y="0"/>
                  </a:moveTo>
                  <a:cubicBezTo>
                    <a:pt x="687" y="0"/>
                    <a:pt x="447" y="182"/>
                    <a:pt x="0" y="521"/>
                  </a:cubicBezTo>
                  <a:cubicBezTo>
                    <a:pt x="568" y="621"/>
                    <a:pt x="1135" y="688"/>
                    <a:pt x="1702" y="788"/>
                  </a:cubicBezTo>
                  <a:cubicBezTo>
                    <a:pt x="1306" y="249"/>
                    <a:pt x="1124" y="0"/>
                    <a:pt x="889" y="0"/>
                  </a:cubicBezTo>
                  <a:close/>
                </a:path>
              </a:pathLst>
            </a:custGeom>
            <a:solidFill>
              <a:srgbClr val="E4E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6"/>
            <p:cNvSpPr/>
            <p:nvPr/>
          </p:nvSpPr>
          <p:spPr>
            <a:xfrm>
              <a:off x="9978775" y="1634988"/>
              <a:ext cx="636300" cy="189875"/>
            </a:xfrm>
            <a:custGeom>
              <a:avLst/>
              <a:gdLst/>
              <a:ahLst/>
              <a:cxnLst/>
              <a:rect l="l" t="t" r="r" b="b"/>
              <a:pathLst>
                <a:path w="25452" h="7595" extrusionOk="0">
                  <a:moveTo>
                    <a:pt x="2295" y="1"/>
                  </a:moveTo>
                  <a:cubicBezTo>
                    <a:pt x="1790" y="1"/>
                    <a:pt x="1364" y="186"/>
                    <a:pt x="1068" y="698"/>
                  </a:cubicBezTo>
                  <a:cubicBezTo>
                    <a:pt x="0" y="2232"/>
                    <a:pt x="567" y="3700"/>
                    <a:pt x="2402" y="4000"/>
                  </a:cubicBezTo>
                  <a:cubicBezTo>
                    <a:pt x="2736" y="4033"/>
                    <a:pt x="3069" y="4100"/>
                    <a:pt x="3403" y="4167"/>
                  </a:cubicBezTo>
                  <a:cubicBezTo>
                    <a:pt x="3436" y="3967"/>
                    <a:pt x="3470" y="3767"/>
                    <a:pt x="3503" y="3566"/>
                  </a:cubicBezTo>
                  <a:cubicBezTo>
                    <a:pt x="3536" y="3366"/>
                    <a:pt x="3570" y="3200"/>
                    <a:pt x="3603" y="2999"/>
                  </a:cubicBezTo>
                  <a:cubicBezTo>
                    <a:pt x="3603" y="2833"/>
                    <a:pt x="3636" y="2632"/>
                    <a:pt x="3670" y="2466"/>
                  </a:cubicBezTo>
                  <a:cubicBezTo>
                    <a:pt x="3703" y="2266"/>
                    <a:pt x="3736" y="2099"/>
                    <a:pt x="3770" y="1899"/>
                  </a:cubicBezTo>
                  <a:cubicBezTo>
                    <a:pt x="3770" y="1832"/>
                    <a:pt x="3803" y="1799"/>
                    <a:pt x="3803" y="1732"/>
                  </a:cubicBezTo>
                  <a:cubicBezTo>
                    <a:pt x="4370" y="1832"/>
                    <a:pt x="4937" y="1865"/>
                    <a:pt x="5504" y="1965"/>
                  </a:cubicBezTo>
                  <a:cubicBezTo>
                    <a:pt x="6739" y="2165"/>
                    <a:pt x="6739" y="2165"/>
                    <a:pt x="6605" y="3366"/>
                  </a:cubicBezTo>
                  <a:cubicBezTo>
                    <a:pt x="6538" y="3867"/>
                    <a:pt x="6272" y="4434"/>
                    <a:pt x="6805" y="4834"/>
                  </a:cubicBezTo>
                  <a:cubicBezTo>
                    <a:pt x="7172" y="4901"/>
                    <a:pt x="7539" y="4934"/>
                    <a:pt x="7906" y="5001"/>
                  </a:cubicBezTo>
                  <a:cubicBezTo>
                    <a:pt x="12776" y="5768"/>
                    <a:pt x="17646" y="6535"/>
                    <a:pt x="22550" y="7302"/>
                  </a:cubicBezTo>
                  <a:cubicBezTo>
                    <a:pt x="23084" y="7369"/>
                    <a:pt x="23651" y="7469"/>
                    <a:pt x="24184" y="7569"/>
                  </a:cubicBezTo>
                  <a:cubicBezTo>
                    <a:pt x="24268" y="7586"/>
                    <a:pt x="24344" y="7595"/>
                    <a:pt x="24412" y="7595"/>
                  </a:cubicBezTo>
                  <a:cubicBezTo>
                    <a:pt x="24745" y="7595"/>
                    <a:pt x="24879" y="7391"/>
                    <a:pt x="24851" y="7002"/>
                  </a:cubicBezTo>
                  <a:lnTo>
                    <a:pt x="24952" y="6969"/>
                  </a:lnTo>
                  <a:cubicBezTo>
                    <a:pt x="24952" y="6802"/>
                    <a:pt x="24985" y="6602"/>
                    <a:pt x="24985" y="6402"/>
                  </a:cubicBezTo>
                  <a:cubicBezTo>
                    <a:pt x="25018" y="6235"/>
                    <a:pt x="25052" y="6035"/>
                    <a:pt x="25052" y="5835"/>
                  </a:cubicBezTo>
                  <a:cubicBezTo>
                    <a:pt x="25085" y="5668"/>
                    <a:pt x="25118" y="5468"/>
                    <a:pt x="25152" y="5301"/>
                  </a:cubicBezTo>
                  <a:cubicBezTo>
                    <a:pt x="25185" y="5101"/>
                    <a:pt x="25218" y="4934"/>
                    <a:pt x="25252" y="4734"/>
                  </a:cubicBezTo>
                  <a:cubicBezTo>
                    <a:pt x="25252" y="4601"/>
                    <a:pt x="25285" y="4500"/>
                    <a:pt x="25285" y="4367"/>
                  </a:cubicBezTo>
                  <a:cubicBezTo>
                    <a:pt x="25352" y="4134"/>
                    <a:pt x="25419" y="3900"/>
                    <a:pt x="25452" y="3667"/>
                  </a:cubicBezTo>
                  <a:cubicBezTo>
                    <a:pt x="17880" y="2466"/>
                    <a:pt x="10274" y="1231"/>
                    <a:pt x="2669" y="31"/>
                  </a:cubicBezTo>
                  <a:cubicBezTo>
                    <a:pt x="2540" y="11"/>
                    <a:pt x="2415" y="1"/>
                    <a:pt x="2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46"/>
          <p:cNvSpPr/>
          <p:nvPr/>
        </p:nvSpPr>
        <p:spPr>
          <a:xfrm>
            <a:off x="421994" y="20077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6"/>
          <p:cNvSpPr/>
          <p:nvPr/>
        </p:nvSpPr>
        <p:spPr>
          <a:xfrm>
            <a:off x="2952743" y="424622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6"/>
          <p:cNvSpPr/>
          <p:nvPr/>
        </p:nvSpPr>
        <p:spPr>
          <a:xfrm>
            <a:off x="1194605" y="544221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2C8FE8-4E88-7E65-5E11-B869EAFF3AC8}"/>
              </a:ext>
            </a:extLst>
          </p:cNvPr>
          <p:cNvGrpSpPr/>
          <p:nvPr/>
        </p:nvGrpSpPr>
        <p:grpSpPr>
          <a:xfrm>
            <a:off x="4572000" y="636471"/>
            <a:ext cx="2803661" cy="1185543"/>
            <a:chOff x="996899" y="68115"/>
            <a:chExt cx="2803661" cy="1185543"/>
          </a:xfrm>
        </p:grpSpPr>
        <p:grpSp>
          <p:nvGrpSpPr>
            <p:cNvPr id="22" name="Google Shape;571;p45">
              <a:extLst>
                <a:ext uri="{FF2B5EF4-FFF2-40B4-BE49-F238E27FC236}">
                  <a16:creationId xmlns:a16="http://schemas.microsoft.com/office/drawing/2014/main" id="{27A256B9-2314-6881-A6F8-A781C69CF64F}"/>
                </a:ext>
              </a:extLst>
            </p:cNvPr>
            <p:cNvGrpSpPr/>
            <p:nvPr/>
          </p:nvGrpSpPr>
          <p:grpSpPr>
            <a:xfrm>
              <a:off x="2158577" y="1045681"/>
              <a:ext cx="480300" cy="130750"/>
              <a:chOff x="2073742" y="2129053"/>
              <a:chExt cx="480300" cy="130750"/>
            </a:xfrm>
          </p:grpSpPr>
          <p:sp>
            <p:nvSpPr>
              <p:cNvPr id="25" name="Google Shape;572;p45">
                <a:extLst>
                  <a:ext uri="{FF2B5EF4-FFF2-40B4-BE49-F238E27FC236}">
                    <a16:creationId xmlns:a16="http://schemas.microsoft.com/office/drawing/2014/main" id="{201F7BBB-D8C9-ADE9-CA6A-B8ADD088B0E1}"/>
                  </a:ext>
                </a:extLst>
              </p:cNvPr>
              <p:cNvSpPr/>
              <p:nvPr/>
            </p:nvSpPr>
            <p:spPr>
              <a:xfrm>
                <a:off x="2429592" y="2129053"/>
                <a:ext cx="124450" cy="1307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230" extrusionOk="0">
                    <a:moveTo>
                      <a:pt x="2640" y="1"/>
                    </a:moveTo>
                    <a:cubicBezTo>
                      <a:pt x="1482" y="1"/>
                      <a:pt x="324" y="1373"/>
                      <a:pt x="72" y="2402"/>
                    </a:cubicBezTo>
                    <a:cubicBezTo>
                      <a:pt x="24" y="2581"/>
                      <a:pt x="0" y="2759"/>
                      <a:pt x="24" y="2938"/>
                    </a:cubicBezTo>
                    <a:cubicBezTo>
                      <a:pt x="96" y="3712"/>
                      <a:pt x="703" y="4403"/>
                      <a:pt x="1286" y="4855"/>
                    </a:cubicBezTo>
                    <a:cubicBezTo>
                      <a:pt x="1605" y="5117"/>
                      <a:pt x="1962" y="5230"/>
                      <a:pt x="2319" y="5230"/>
                    </a:cubicBezTo>
                    <a:cubicBezTo>
                      <a:pt x="3085" y="5230"/>
                      <a:pt x="3853" y="4711"/>
                      <a:pt x="4251" y="4022"/>
                    </a:cubicBezTo>
                    <a:cubicBezTo>
                      <a:pt x="4977" y="2771"/>
                      <a:pt x="4572" y="390"/>
                      <a:pt x="2941" y="33"/>
                    </a:cubicBezTo>
                    <a:cubicBezTo>
                      <a:pt x="2841" y="11"/>
                      <a:pt x="2740" y="1"/>
                      <a:pt x="2640" y="1"/>
                    </a:cubicBezTo>
                    <a:close/>
                  </a:path>
                </a:pathLst>
              </a:custGeom>
              <a:solidFill>
                <a:srgbClr val="FE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73;p45">
                <a:extLst>
                  <a:ext uri="{FF2B5EF4-FFF2-40B4-BE49-F238E27FC236}">
                    <a16:creationId xmlns:a16="http://schemas.microsoft.com/office/drawing/2014/main" id="{3FE22ECF-9CC6-E756-4235-D60CBBF22501}"/>
                  </a:ext>
                </a:extLst>
              </p:cNvPr>
              <p:cNvSpPr/>
              <p:nvPr/>
            </p:nvSpPr>
            <p:spPr>
              <a:xfrm rot="7049100">
                <a:off x="2251672" y="2129051"/>
                <a:ext cx="124446" cy="130745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230" extrusionOk="0">
                    <a:moveTo>
                      <a:pt x="2640" y="1"/>
                    </a:moveTo>
                    <a:cubicBezTo>
                      <a:pt x="1482" y="1"/>
                      <a:pt x="324" y="1373"/>
                      <a:pt x="72" y="2402"/>
                    </a:cubicBezTo>
                    <a:cubicBezTo>
                      <a:pt x="24" y="2581"/>
                      <a:pt x="0" y="2759"/>
                      <a:pt x="24" y="2938"/>
                    </a:cubicBezTo>
                    <a:cubicBezTo>
                      <a:pt x="96" y="3712"/>
                      <a:pt x="703" y="4403"/>
                      <a:pt x="1286" y="4855"/>
                    </a:cubicBezTo>
                    <a:cubicBezTo>
                      <a:pt x="1605" y="5117"/>
                      <a:pt x="1962" y="5230"/>
                      <a:pt x="2319" y="5230"/>
                    </a:cubicBezTo>
                    <a:cubicBezTo>
                      <a:pt x="3085" y="5230"/>
                      <a:pt x="3853" y="4711"/>
                      <a:pt x="4251" y="4022"/>
                    </a:cubicBezTo>
                    <a:cubicBezTo>
                      <a:pt x="4977" y="2771"/>
                      <a:pt x="4572" y="390"/>
                      <a:pt x="2941" y="33"/>
                    </a:cubicBezTo>
                    <a:cubicBezTo>
                      <a:pt x="2841" y="11"/>
                      <a:pt x="2740" y="1"/>
                      <a:pt x="2640" y="1"/>
                    </a:cubicBezTo>
                    <a:close/>
                  </a:path>
                </a:pathLst>
              </a:custGeom>
              <a:solidFill>
                <a:srgbClr val="FE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574;p45">
                <a:extLst>
                  <a:ext uri="{FF2B5EF4-FFF2-40B4-BE49-F238E27FC236}">
                    <a16:creationId xmlns:a16="http://schemas.microsoft.com/office/drawing/2014/main" id="{EB0D41A5-5EF2-9472-AEC1-1EF344FE4827}"/>
                  </a:ext>
                </a:extLst>
              </p:cNvPr>
              <p:cNvSpPr/>
              <p:nvPr/>
            </p:nvSpPr>
            <p:spPr>
              <a:xfrm rot="19120145">
                <a:off x="2073742" y="2129053"/>
                <a:ext cx="124449" cy="130749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230" extrusionOk="0">
                    <a:moveTo>
                      <a:pt x="2640" y="1"/>
                    </a:moveTo>
                    <a:cubicBezTo>
                      <a:pt x="1482" y="1"/>
                      <a:pt x="324" y="1373"/>
                      <a:pt x="72" y="2402"/>
                    </a:cubicBezTo>
                    <a:cubicBezTo>
                      <a:pt x="24" y="2581"/>
                      <a:pt x="0" y="2759"/>
                      <a:pt x="24" y="2938"/>
                    </a:cubicBezTo>
                    <a:cubicBezTo>
                      <a:pt x="96" y="3712"/>
                      <a:pt x="703" y="4403"/>
                      <a:pt x="1286" y="4855"/>
                    </a:cubicBezTo>
                    <a:cubicBezTo>
                      <a:pt x="1605" y="5117"/>
                      <a:pt x="1962" y="5230"/>
                      <a:pt x="2319" y="5230"/>
                    </a:cubicBezTo>
                    <a:cubicBezTo>
                      <a:pt x="3085" y="5230"/>
                      <a:pt x="3853" y="4711"/>
                      <a:pt x="4251" y="4022"/>
                    </a:cubicBezTo>
                    <a:cubicBezTo>
                      <a:pt x="4977" y="2771"/>
                      <a:pt x="4572" y="390"/>
                      <a:pt x="2941" y="33"/>
                    </a:cubicBezTo>
                    <a:cubicBezTo>
                      <a:pt x="2841" y="11"/>
                      <a:pt x="2740" y="1"/>
                      <a:pt x="2640" y="1"/>
                    </a:cubicBezTo>
                    <a:close/>
                  </a:path>
                </a:pathLst>
              </a:custGeom>
              <a:solidFill>
                <a:srgbClr val="FE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3" name="Google Shape;575;p45">
              <a:extLst>
                <a:ext uri="{FF2B5EF4-FFF2-40B4-BE49-F238E27FC236}">
                  <a16:creationId xmlns:a16="http://schemas.microsoft.com/office/drawing/2014/main" id="{8001879B-B300-83CB-105D-811732B03670}"/>
                </a:ext>
              </a:extLst>
            </p:cNvPr>
            <p:cNvSpPr/>
            <p:nvPr/>
          </p:nvSpPr>
          <p:spPr>
            <a:xfrm rot="370644">
              <a:off x="1017666" y="68115"/>
              <a:ext cx="2772748" cy="1185543"/>
            </a:xfrm>
            <a:custGeom>
              <a:avLst/>
              <a:gdLst/>
              <a:ahLst/>
              <a:cxnLst/>
              <a:rect l="l" t="t" r="r" b="b"/>
              <a:pathLst>
                <a:path w="48354" h="9708" extrusionOk="0">
                  <a:moveTo>
                    <a:pt x="42117" y="1"/>
                  </a:moveTo>
                  <a:cubicBezTo>
                    <a:pt x="40907" y="1"/>
                    <a:pt x="39658" y="121"/>
                    <a:pt x="38400" y="201"/>
                  </a:cubicBezTo>
                  <a:cubicBezTo>
                    <a:pt x="34471" y="451"/>
                    <a:pt x="30542" y="772"/>
                    <a:pt x="26625" y="1165"/>
                  </a:cubicBezTo>
                  <a:cubicBezTo>
                    <a:pt x="18517" y="1975"/>
                    <a:pt x="10528" y="3153"/>
                    <a:pt x="2562" y="4880"/>
                  </a:cubicBezTo>
                  <a:cubicBezTo>
                    <a:pt x="0" y="5431"/>
                    <a:pt x="409" y="9707"/>
                    <a:pt x="2923" y="9707"/>
                  </a:cubicBezTo>
                  <a:cubicBezTo>
                    <a:pt x="3014" y="9707"/>
                    <a:pt x="3108" y="9702"/>
                    <a:pt x="3205" y="9690"/>
                  </a:cubicBezTo>
                  <a:cubicBezTo>
                    <a:pt x="11278" y="8702"/>
                    <a:pt x="19374" y="7714"/>
                    <a:pt x="27470" y="6987"/>
                  </a:cubicBezTo>
                  <a:cubicBezTo>
                    <a:pt x="31387" y="6630"/>
                    <a:pt x="35316" y="6356"/>
                    <a:pt x="39246" y="6142"/>
                  </a:cubicBezTo>
                  <a:cubicBezTo>
                    <a:pt x="42389" y="5975"/>
                    <a:pt x="45496" y="6130"/>
                    <a:pt x="47794" y="3773"/>
                  </a:cubicBezTo>
                  <a:cubicBezTo>
                    <a:pt x="48294" y="3261"/>
                    <a:pt x="48354" y="2332"/>
                    <a:pt x="47794" y="1832"/>
                  </a:cubicBezTo>
                  <a:cubicBezTo>
                    <a:pt x="46116" y="348"/>
                    <a:pt x="44173" y="1"/>
                    <a:pt x="42117" y="1"/>
                  </a:cubicBezTo>
                  <a:close/>
                </a:path>
              </a:pathLst>
            </a:custGeom>
            <a:solidFill>
              <a:srgbClr val="BC9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24;p31">
              <a:extLst>
                <a:ext uri="{FF2B5EF4-FFF2-40B4-BE49-F238E27FC236}">
                  <a16:creationId xmlns:a16="http://schemas.microsoft.com/office/drawing/2014/main" id="{AF107B2B-C38F-FC1C-33F4-4905FB872E11}"/>
                </a:ext>
              </a:extLst>
            </p:cNvPr>
            <p:cNvSpPr txBox="1">
              <a:spLocks/>
            </p:cNvSpPr>
            <p:nvPr/>
          </p:nvSpPr>
          <p:spPr>
            <a:xfrm>
              <a:off x="996899" y="138586"/>
              <a:ext cx="2803661" cy="10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1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L="914400" marR="0" lvl="1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L="1371600" marR="0" lvl="2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L="1828800" marR="0" lvl="3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L="2286000" marR="0" lvl="4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L="2743200" marR="0" lvl="5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L="3200400" marR="0" lvl="6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L="3657600" marR="0" lvl="7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L="4114800" marR="0" lvl="8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 marL="0" indent="0"/>
              <a:r>
                <a:rPr lang="en" sz="3200" dirty="0">
                  <a:solidFill>
                    <a:srgbClr val="FFF2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2E676E-F623-CD41-084D-6A20FD27B434}"/>
              </a:ext>
            </a:extLst>
          </p:cNvPr>
          <p:cNvGrpSpPr/>
          <p:nvPr/>
        </p:nvGrpSpPr>
        <p:grpSpPr>
          <a:xfrm>
            <a:off x="3892495" y="2625771"/>
            <a:ext cx="4236474" cy="1498312"/>
            <a:chOff x="1263811" y="1090140"/>
            <a:chExt cx="4272465" cy="1498312"/>
          </a:xfrm>
        </p:grpSpPr>
        <p:sp>
          <p:nvSpPr>
            <p:cNvPr id="29" name="Google Shape;1170;p53">
              <a:extLst>
                <a:ext uri="{FF2B5EF4-FFF2-40B4-BE49-F238E27FC236}">
                  <a16:creationId xmlns:a16="http://schemas.microsoft.com/office/drawing/2014/main" id="{665E7CAC-7F16-096C-B97D-4F1C6D608899}"/>
                </a:ext>
              </a:extLst>
            </p:cNvPr>
            <p:cNvSpPr/>
            <p:nvPr/>
          </p:nvSpPr>
          <p:spPr>
            <a:xfrm>
              <a:off x="1263811" y="1090140"/>
              <a:ext cx="4272465" cy="1498312"/>
            </a:xfrm>
            <a:prstGeom prst="foldedCorner">
              <a:avLst/>
            </a:prstGeom>
            <a:noFill/>
            <a:ln w="38100" cap="flat" cmpd="sng">
              <a:solidFill>
                <a:srgbClr val="BC924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VN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334756-1907-8570-845C-513013BA3AA1}"/>
                </a:ext>
              </a:extLst>
            </p:cNvPr>
            <p:cNvSpPr txBox="1"/>
            <p:nvPr/>
          </p:nvSpPr>
          <p:spPr>
            <a:xfrm>
              <a:off x="1384825" y="1109387"/>
              <a:ext cx="4030436" cy="14202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ở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lĩnh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cao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xuống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thấp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10">
            <a:extLst>
              <a:ext uri="{FF2B5EF4-FFF2-40B4-BE49-F238E27FC236}">
                <a16:creationId xmlns:a16="http://schemas.microsoft.com/office/drawing/2014/main" id="{CE874247-4B0C-BC4E-DEDE-35F2D3C9461E}"/>
              </a:ext>
            </a:extLst>
          </p:cNvPr>
          <p:cNvSpPr txBox="1"/>
          <p:nvPr/>
        </p:nvSpPr>
        <p:spPr>
          <a:xfrm>
            <a:off x="4285634" y="1887871"/>
            <a:ext cx="3450196" cy="48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400" b="1" dirty="0">
              <a:solidFill>
                <a:srgbClr val="BC92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ED82AD-AA66-1CEA-277E-1C6CA762680F}"/>
              </a:ext>
            </a:extLst>
          </p:cNvPr>
          <p:cNvSpPr txBox="1"/>
          <p:nvPr/>
        </p:nvSpPr>
        <p:spPr>
          <a:xfrm>
            <a:off x="3728590" y="296351"/>
            <a:ext cx="1686820" cy="528078"/>
          </a:xfrm>
          <a:prstGeom prst="roundRect">
            <a:avLst/>
          </a:prstGeom>
          <a:solidFill>
            <a:srgbClr val="E7D9AC"/>
          </a:solidFill>
          <a:ln>
            <a:solidFill>
              <a:srgbClr val="4C3C3B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1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7EAA3B54-92C9-E169-7C93-4B96793DE3A8}"/>
              </a:ext>
            </a:extLst>
          </p:cNvPr>
          <p:cNvSpPr txBox="1"/>
          <p:nvPr/>
        </p:nvSpPr>
        <p:spPr>
          <a:xfrm>
            <a:off x="1774813" y="977430"/>
            <a:ext cx="1129776" cy="477301"/>
          </a:xfrm>
          <a:prstGeom prst="rect">
            <a:avLst/>
          </a:prstGeom>
        </p:spPr>
        <p:txBody>
          <a:bodyPr wrap="square" lIns="0" tIns="0" rIns="0" bIns="720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45F2A-774B-2693-EED6-CE554A836C42}"/>
              </a:ext>
            </a:extLst>
          </p:cNvPr>
          <p:cNvSpPr txBox="1"/>
          <p:nvPr/>
        </p:nvSpPr>
        <p:spPr>
          <a:xfrm>
            <a:off x="1545901" y="1540620"/>
            <a:ext cx="1587600" cy="473193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Hiến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endParaRPr lang="en-VN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BD379-2D14-25BC-BDA3-221FE5748E2A}"/>
              </a:ext>
            </a:extLst>
          </p:cNvPr>
          <p:cNvSpPr txBox="1"/>
          <p:nvPr/>
        </p:nvSpPr>
        <p:spPr>
          <a:xfrm>
            <a:off x="1545901" y="2260409"/>
            <a:ext cx="1587600" cy="88869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endParaRPr lang="en-VN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CE3D2-AA45-D0CD-8652-00A4D9A49468}"/>
              </a:ext>
            </a:extLst>
          </p:cNvPr>
          <p:cNvSpPr txBox="1"/>
          <p:nvPr/>
        </p:nvSpPr>
        <p:spPr>
          <a:xfrm>
            <a:off x="722931" y="3395697"/>
            <a:ext cx="3233540" cy="130419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1800" dirty="0" err="1"/>
              <a:t>Nghị</a:t>
            </a:r>
            <a:r>
              <a:rPr lang="fr-FR" sz="1800" dirty="0"/>
              <a:t> </a:t>
            </a:r>
            <a:r>
              <a:rPr lang="fr-FR" sz="1800" dirty="0" err="1"/>
              <a:t>định</a:t>
            </a:r>
            <a:r>
              <a:rPr lang="fr-FR" sz="1800" dirty="0"/>
              <a:t> </a:t>
            </a:r>
            <a:r>
              <a:rPr lang="fr-FR" sz="1800" dirty="0" err="1"/>
              <a:t>của</a:t>
            </a:r>
            <a:r>
              <a:rPr lang="fr-FR" sz="1800" dirty="0"/>
              <a:t> </a:t>
            </a:r>
            <a:r>
              <a:rPr lang="fr-FR" sz="1800" dirty="0" err="1"/>
              <a:t>Chính</a:t>
            </a:r>
            <a:r>
              <a:rPr lang="fr-FR" sz="1800" dirty="0"/>
              <a:t> </a:t>
            </a:r>
            <a:r>
              <a:rPr lang="fr-FR" sz="1800" dirty="0" err="1"/>
              <a:t>phủ</a:t>
            </a:r>
            <a:r>
              <a:rPr lang="fr-FR" sz="1800" dirty="0"/>
              <a:t> </a:t>
            </a:r>
            <a:r>
              <a:rPr lang="fr-FR" sz="1800" dirty="0" err="1"/>
              <a:t>về</a:t>
            </a:r>
            <a:r>
              <a:rPr lang="fr-FR" sz="1800" dirty="0"/>
              <a:t> </a:t>
            </a:r>
            <a:r>
              <a:rPr lang="fr-FR" sz="1800" dirty="0" err="1"/>
              <a:t>xử</a:t>
            </a:r>
            <a:r>
              <a:rPr lang="fr-FR" sz="1800" dirty="0"/>
              <a:t> </a:t>
            </a:r>
            <a:r>
              <a:rPr lang="fr-FR" sz="1800" dirty="0" err="1"/>
              <a:t>lí</a:t>
            </a:r>
            <a:r>
              <a:rPr lang="fr-FR" sz="1800" dirty="0"/>
              <a:t> vi </a:t>
            </a:r>
            <a:r>
              <a:rPr lang="fr-FR" sz="1800" dirty="0" err="1"/>
              <a:t>phạm</a:t>
            </a:r>
            <a:r>
              <a:rPr lang="fr-FR" sz="1800" dirty="0"/>
              <a:t> </a:t>
            </a:r>
            <a:r>
              <a:rPr lang="fr-FR" sz="1800" dirty="0" err="1"/>
              <a:t>hành</a:t>
            </a:r>
            <a:r>
              <a:rPr lang="fr-FR" sz="1800" dirty="0"/>
              <a:t> </a:t>
            </a:r>
            <a:r>
              <a:rPr lang="fr-FR" sz="1800" dirty="0" err="1"/>
              <a:t>chính</a:t>
            </a:r>
            <a:r>
              <a:rPr lang="fr-FR" sz="1800" dirty="0"/>
              <a:t> </a:t>
            </a:r>
            <a:r>
              <a:rPr lang="fr-FR" sz="1800" dirty="0" err="1"/>
              <a:t>trong</a:t>
            </a:r>
            <a:r>
              <a:rPr lang="fr-FR" sz="1800" dirty="0"/>
              <a:t> </a:t>
            </a:r>
            <a:r>
              <a:rPr lang="fr-FR" sz="1800" dirty="0" err="1"/>
              <a:t>lĩnh</a:t>
            </a:r>
            <a:r>
              <a:rPr lang="fr-FR" sz="1800" dirty="0"/>
              <a:t> </a:t>
            </a:r>
            <a:r>
              <a:rPr lang="fr-FR" sz="1800" dirty="0" err="1"/>
              <a:t>vực</a:t>
            </a:r>
            <a:r>
              <a:rPr lang="fr-FR" sz="1800" dirty="0"/>
              <a:t> </a:t>
            </a:r>
            <a:r>
              <a:rPr lang="fr-FR" sz="1800" dirty="0" err="1"/>
              <a:t>bảo</a:t>
            </a:r>
            <a:r>
              <a:rPr lang="fr-FR" sz="1800" dirty="0"/>
              <a:t> </a:t>
            </a:r>
            <a:r>
              <a:rPr lang="fr-FR" sz="1800" dirty="0" err="1"/>
              <a:t>vệ</a:t>
            </a:r>
            <a:r>
              <a:rPr lang="fr-FR" sz="1800" dirty="0"/>
              <a:t> </a:t>
            </a:r>
            <a:r>
              <a:rPr lang="fr-FR" sz="1800" dirty="0" err="1"/>
              <a:t>môi</a:t>
            </a:r>
            <a:r>
              <a:rPr lang="fr-FR" sz="1800" dirty="0"/>
              <a:t> </a:t>
            </a:r>
            <a:r>
              <a:rPr lang="fr-FR" sz="1800" dirty="0" err="1"/>
              <a:t>trường</a:t>
            </a:r>
            <a:r>
              <a:rPr lang="fr-FR" sz="1800" dirty="0"/>
              <a:t>.</a:t>
            </a:r>
            <a:endParaRPr lang="en-VN" sz="1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96264A-FE32-4E46-6936-CE87FB8B3071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2339701" y="2013813"/>
            <a:ext cx="0" cy="24659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DE9034-9781-6674-553B-7F281B40D0B1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2339701" y="3149101"/>
            <a:ext cx="0" cy="24659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0">
            <a:extLst>
              <a:ext uri="{FF2B5EF4-FFF2-40B4-BE49-F238E27FC236}">
                <a16:creationId xmlns:a16="http://schemas.microsoft.com/office/drawing/2014/main" id="{EFD16D94-4A4B-EA86-C468-8FAC9E23023E}"/>
              </a:ext>
            </a:extLst>
          </p:cNvPr>
          <p:cNvSpPr txBox="1"/>
          <p:nvPr/>
        </p:nvSpPr>
        <p:spPr>
          <a:xfrm>
            <a:off x="6272662" y="977429"/>
            <a:ext cx="1129776" cy="477301"/>
          </a:xfrm>
          <a:prstGeom prst="rect">
            <a:avLst/>
          </a:prstGeom>
        </p:spPr>
        <p:txBody>
          <a:bodyPr wrap="square" lIns="0" tIns="0" rIns="0" bIns="720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F1F892-9C96-56F4-0AF8-37903C692D05}"/>
              </a:ext>
            </a:extLst>
          </p:cNvPr>
          <p:cNvSpPr txBox="1"/>
          <p:nvPr/>
        </p:nvSpPr>
        <p:spPr>
          <a:xfrm>
            <a:off x="6043750" y="1540619"/>
            <a:ext cx="1587600" cy="473193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Hiến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endParaRPr lang="en-VN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D9B75A-A2C8-8B36-1149-A365656E4C3C}"/>
              </a:ext>
            </a:extLst>
          </p:cNvPr>
          <p:cNvSpPr txBox="1"/>
          <p:nvPr/>
        </p:nvSpPr>
        <p:spPr>
          <a:xfrm>
            <a:off x="5948289" y="2260409"/>
            <a:ext cx="1778517" cy="88869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endParaRPr lang="en-VN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C385DD-E2C4-18BA-0EEE-1E5996E8D17A}"/>
              </a:ext>
            </a:extLst>
          </p:cNvPr>
          <p:cNvSpPr txBox="1"/>
          <p:nvPr/>
        </p:nvSpPr>
        <p:spPr>
          <a:xfrm>
            <a:off x="5220780" y="3395697"/>
            <a:ext cx="3233540" cy="130419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1800" dirty="0" err="1"/>
              <a:t>Nghị</a:t>
            </a:r>
            <a:r>
              <a:rPr lang="fr-FR" sz="1800" dirty="0"/>
              <a:t> </a:t>
            </a:r>
            <a:r>
              <a:rPr lang="fr-FR" sz="1800" dirty="0" err="1"/>
              <a:t>định</a:t>
            </a:r>
            <a:r>
              <a:rPr lang="fr-FR" sz="1800" dirty="0"/>
              <a:t> </a:t>
            </a:r>
            <a:r>
              <a:rPr lang="fr-FR" sz="1800" dirty="0" err="1"/>
              <a:t>của</a:t>
            </a:r>
            <a:r>
              <a:rPr lang="fr-FR" sz="1800" dirty="0"/>
              <a:t> </a:t>
            </a:r>
            <a:r>
              <a:rPr lang="fr-FR" sz="1800" dirty="0" err="1"/>
              <a:t>Chính</a:t>
            </a:r>
            <a:r>
              <a:rPr lang="fr-FR" sz="1800" dirty="0"/>
              <a:t> </a:t>
            </a:r>
            <a:r>
              <a:rPr lang="fr-FR" sz="1800" dirty="0" err="1"/>
              <a:t>phủ</a:t>
            </a:r>
            <a:r>
              <a:rPr lang="fr-FR" sz="1800" dirty="0"/>
              <a:t> </a:t>
            </a:r>
            <a:r>
              <a:rPr lang="fr-FR" sz="1800" dirty="0" err="1"/>
              <a:t>về</a:t>
            </a:r>
            <a:r>
              <a:rPr lang="fr-FR" sz="1800" dirty="0"/>
              <a:t> </a:t>
            </a:r>
            <a:r>
              <a:rPr lang="fr-FR" sz="1800" dirty="0" err="1"/>
              <a:t>xử</a:t>
            </a:r>
            <a:r>
              <a:rPr lang="fr-FR" sz="1800" dirty="0"/>
              <a:t> </a:t>
            </a:r>
            <a:r>
              <a:rPr lang="fr-FR" sz="1800" dirty="0" err="1"/>
              <a:t>lí</a:t>
            </a:r>
            <a:r>
              <a:rPr lang="fr-FR" sz="1800" dirty="0"/>
              <a:t> vi </a:t>
            </a:r>
            <a:r>
              <a:rPr lang="fr-FR" sz="1800" dirty="0" err="1"/>
              <a:t>phạm</a:t>
            </a:r>
            <a:r>
              <a:rPr lang="fr-FR" sz="1800" dirty="0"/>
              <a:t> </a:t>
            </a:r>
            <a:r>
              <a:rPr lang="fr-FR" sz="1800" dirty="0" err="1"/>
              <a:t>hành</a:t>
            </a:r>
            <a:r>
              <a:rPr lang="fr-FR" sz="1800" dirty="0"/>
              <a:t> </a:t>
            </a:r>
            <a:r>
              <a:rPr lang="fr-FR" sz="1800" dirty="0" err="1"/>
              <a:t>chính</a:t>
            </a:r>
            <a:r>
              <a:rPr lang="fr-FR" sz="1800" dirty="0"/>
              <a:t> </a:t>
            </a:r>
            <a:r>
              <a:rPr lang="fr-FR" sz="1800" dirty="0" err="1"/>
              <a:t>trong</a:t>
            </a:r>
            <a:r>
              <a:rPr lang="fr-FR" sz="1800" dirty="0"/>
              <a:t> </a:t>
            </a:r>
            <a:r>
              <a:rPr lang="fr-FR" sz="1800" dirty="0" err="1"/>
              <a:t>lĩnh</a:t>
            </a:r>
            <a:r>
              <a:rPr lang="fr-FR" sz="1800" dirty="0"/>
              <a:t> </a:t>
            </a:r>
            <a:r>
              <a:rPr lang="fr-FR" sz="1800" dirty="0" err="1"/>
              <a:t>vực</a:t>
            </a:r>
            <a:r>
              <a:rPr lang="fr-FR" sz="1800" dirty="0"/>
              <a:t> </a:t>
            </a:r>
            <a:r>
              <a:rPr lang="fr-FR" sz="1800" dirty="0" err="1"/>
              <a:t>giao</a:t>
            </a:r>
            <a:r>
              <a:rPr lang="fr-FR" sz="1800" dirty="0"/>
              <a:t> </a:t>
            </a:r>
            <a:r>
              <a:rPr lang="fr-FR" sz="1800" dirty="0" err="1"/>
              <a:t>thông</a:t>
            </a:r>
            <a:r>
              <a:rPr lang="fr-FR" sz="1800" dirty="0"/>
              <a:t> </a:t>
            </a:r>
            <a:r>
              <a:rPr lang="fr-FR" sz="1800" dirty="0" err="1"/>
              <a:t>đường</a:t>
            </a:r>
            <a:r>
              <a:rPr lang="fr-FR" sz="1800" dirty="0"/>
              <a:t> </a:t>
            </a:r>
            <a:r>
              <a:rPr lang="fr-FR" sz="1800" dirty="0" err="1"/>
              <a:t>bộ</a:t>
            </a:r>
            <a:r>
              <a:rPr lang="fr-FR" sz="1800" dirty="0"/>
              <a:t>.</a:t>
            </a:r>
            <a:endParaRPr lang="en-VN" sz="18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817CB4-2649-12F1-2C4A-61A5453C0E55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6837548" y="2013812"/>
            <a:ext cx="2" cy="24659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F64843-B728-BAFA-F2FA-2DFC5A391918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6837548" y="3149101"/>
            <a:ext cx="2" cy="24659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5" grpId="0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94BCB7-AFDB-6BCF-2F7D-219CEF68991B}"/>
              </a:ext>
            </a:extLst>
          </p:cNvPr>
          <p:cNvSpPr txBox="1"/>
          <p:nvPr/>
        </p:nvSpPr>
        <p:spPr>
          <a:xfrm>
            <a:off x="3728590" y="296351"/>
            <a:ext cx="1686820" cy="528078"/>
          </a:xfrm>
          <a:prstGeom prst="roundRect">
            <a:avLst/>
          </a:prstGeom>
          <a:solidFill>
            <a:srgbClr val="E7D9AC"/>
          </a:solidFill>
          <a:ln>
            <a:solidFill>
              <a:srgbClr val="4C3C3B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1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382357F9-D6B4-0DC4-5FF9-5DD138DAF781}"/>
              </a:ext>
            </a:extLst>
          </p:cNvPr>
          <p:cNvSpPr txBox="1"/>
          <p:nvPr/>
        </p:nvSpPr>
        <p:spPr>
          <a:xfrm>
            <a:off x="4007112" y="824429"/>
            <a:ext cx="1129776" cy="477301"/>
          </a:xfrm>
          <a:prstGeom prst="rect">
            <a:avLst/>
          </a:prstGeom>
        </p:spPr>
        <p:txBody>
          <a:bodyPr wrap="square" lIns="0" tIns="0" rIns="0" bIns="720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6CC7FA-6236-C0C7-9E50-478D1AFFE4B0}"/>
              </a:ext>
            </a:extLst>
          </p:cNvPr>
          <p:cNvSpPr txBox="1"/>
          <p:nvPr/>
        </p:nvSpPr>
        <p:spPr>
          <a:xfrm>
            <a:off x="3778200" y="1356615"/>
            <a:ext cx="1587600" cy="473193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Hiến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endParaRPr lang="en-VN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955AB-C9A7-857C-A890-399E0D5D06DC}"/>
              </a:ext>
            </a:extLst>
          </p:cNvPr>
          <p:cNvSpPr txBox="1"/>
          <p:nvPr/>
        </p:nvSpPr>
        <p:spPr>
          <a:xfrm>
            <a:off x="2416953" y="2127404"/>
            <a:ext cx="4310094" cy="88869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1800" dirty="0" err="1"/>
              <a:t>Nghị</a:t>
            </a:r>
            <a:r>
              <a:rPr lang="fr-FR" sz="1800" dirty="0"/>
              <a:t> </a:t>
            </a:r>
            <a:r>
              <a:rPr lang="fr-FR" sz="1800" dirty="0" err="1"/>
              <a:t>định</a:t>
            </a:r>
            <a:r>
              <a:rPr lang="fr-FR" sz="1800" dirty="0"/>
              <a:t> </a:t>
            </a:r>
            <a:r>
              <a:rPr lang="fr-FR" sz="1800" dirty="0" err="1"/>
              <a:t>của</a:t>
            </a:r>
            <a:r>
              <a:rPr lang="fr-FR" sz="1800" dirty="0"/>
              <a:t> </a:t>
            </a:r>
            <a:r>
              <a:rPr lang="fr-FR" sz="1800" dirty="0" err="1"/>
              <a:t>Chính</a:t>
            </a:r>
            <a:r>
              <a:rPr lang="fr-FR" sz="1800" dirty="0"/>
              <a:t> </a:t>
            </a:r>
            <a:r>
              <a:rPr lang="fr-FR" sz="1800" dirty="0" err="1"/>
              <a:t>phủ</a:t>
            </a:r>
            <a:r>
              <a:rPr lang="fr-FR" sz="1800" dirty="0"/>
              <a:t> </a:t>
            </a:r>
            <a:r>
              <a:rPr lang="fr-FR" sz="1800" dirty="0" err="1"/>
              <a:t>quy</a:t>
            </a:r>
            <a:r>
              <a:rPr lang="fr-FR" sz="1800" dirty="0"/>
              <a:t> </a:t>
            </a:r>
            <a:r>
              <a:rPr lang="fr-FR" sz="1800" dirty="0" err="1"/>
              <a:t>định</a:t>
            </a:r>
            <a:r>
              <a:rPr lang="fr-FR" sz="1800" dirty="0"/>
              <a:t> chi </a:t>
            </a:r>
            <a:r>
              <a:rPr lang="fr-FR" sz="1800" dirty="0" err="1"/>
              <a:t>tiết</a:t>
            </a:r>
            <a:r>
              <a:rPr lang="fr-FR" sz="1800" dirty="0"/>
              <a:t> </a:t>
            </a:r>
            <a:r>
              <a:rPr lang="fr-FR" sz="1800" dirty="0" err="1"/>
              <a:t>một</a:t>
            </a:r>
            <a:r>
              <a:rPr lang="fr-FR" sz="1800" dirty="0"/>
              <a:t> </a:t>
            </a:r>
            <a:r>
              <a:rPr lang="fr-FR" sz="1800" dirty="0" err="1"/>
              <a:t>số</a:t>
            </a:r>
            <a:r>
              <a:rPr lang="fr-FR" sz="1800" dirty="0"/>
              <a:t> </a:t>
            </a:r>
            <a:r>
              <a:rPr lang="fr-FR" sz="1800" dirty="0" err="1"/>
              <a:t>điều</a:t>
            </a:r>
            <a:r>
              <a:rPr lang="fr-FR" sz="1800" dirty="0"/>
              <a:t> </a:t>
            </a:r>
            <a:r>
              <a:rPr lang="fr-FR" sz="1800" dirty="0" err="1"/>
              <a:t>của</a:t>
            </a:r>
            <a:r>
              <a:rPr lang="fr-FR" sz="1800" dirty="0"/>
              <a:t> </a:t>
            </a:r>
            <a:r>
              <a:rPr lang="fr-FR" sz="1800" dirty="0" err="1"/>
              <a:t>Luật</a:t>
            </a:r>
            <a:r>
              <a:rPr lang="fr-FR" sz="1800" dirty="0"/>
              <a:t> </a:t>
            </a:r>
            <a:r>
              <a:rPr lang="fr-FR" sz="1800" dirty="0" err="1"/>
              <a:t>Giáo</a:t>
            </a:r>
            <a:r>
              <a:rPr lang="fr-FR" sz="1800" dirty="0"/>
              <a:t> </a:t>
            </a:r>
            <a:r>
              <a:rPr lang="fr-FR" sz="1800" dirty="0" err="1"/>
              <a:t>dục</a:t>
            </a:r>
            <a:endParaRPr lang="en-VN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037FD-E3B6-886A-1084-C871FE0F760A}"/>
              </a:ext>
            </a:extLst>
          </p:cNvPr>
          <p:cNvSpPr txBox="1"/>
          <p:nvPr/>
        </p:nvSpPr>
        <p:spPr>
          <a:xfrm>
            <a:off x="1877651" y="3335755"/>
            <a:ext cx="5388698" cy="1267838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7200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800" dirty="0" err="1"/>
              <a:t>Thông</a:t>
            </a:r>
            <a:r>
              <a:rPr lang="fr-FR" sz="1800" dirty="0"/>
              <a:t> </a:t>
            </a:r>
            <a:r>
              <a:rPr lang="fr-FR" sz="1800" dirty="0" err="1"/>
              <a:t>tư</a:t>
            </a:r>
            <a:r>
              <a:rPr lang="fr-FR" sz="1800" dirty="0"/>
              <a:t> </a:t>
            </a:r>
            <a:r>
              <a:rPr lang="fr-FR" sz="1800" dirty="0" err="1"/>
              <a:t>của</a:t>
            </a:r>
            <a:r>
              <a:rPr lang="fr-FR" sz="1800" dirty="0"/>
              <a:t> </a:t>
            </a:r>
            <a:r>
              <a:rPr lang="fr-FR" sz="1800" dirty="0" err="1"/>
              <a:t>Bộ</a:t>
            </a:r>
            <a:r>
              <a:rPr lang="fr-FR" sz="1800" dirty="0"/>
              <a:t> </a:t>
            </a:r>
            <a:r>
              <a:rPr lang="fr-FR" sz="1800" dirty="0" err="1"/>
              <a:t>trưởng</a:t>
            </a:r>
            <a:r>
              <a:rPr lang="fr-FR" sz="1800" dirty="0"/>
              <a:t> </a:t>
            </a:r>
            <a:r>
              <a:rPr lang="fr-FR" sz="1800" dirty="0" err="1"/>
              <a:t>Bộ</a:t>
            </a:r>
            <a:r>
              <a:rPr lang="fr-FR" sz="1800" dirty="0"/>
              <a:t> </a:t>
            </a:r>
            <a:r>
              <a:rPr lang="fr-FR" sz="1800" dirty="0" err="1"/>
              <a:t>Giáo</a:t>
            </a:r>
            <a:r>
              <a:rPr lang="fr-FR" sz="1800" dirty="0"/>
              <a:t> </a:t>
            </a:r>
            <a:r>
              <a:rPr lang="fr-FR" sz="1800" dirty="0" err="1"/>
              <a:t>dục</a:t>
            </a:r>
            <a:r>
              <a:rPr lang="fr-FR" sz="1800" dirty="0"/>
              <a:t> </a:t>
            </a:r>
            <a:r>
              <a:rPr lang="fr-FR" sz="1800" dirty="0" err="1"/>
              <a:t>và</a:t>
            </a:r>
            <a:r>
              <a:rPr lang="fr-FR" sz="1800" dirty="0"/>
              <a:t> </a:t>
            </a:r>
            <a:r>
              <a:rPr lang="fr-FR" sz="1800" dirty="0" err="1"/>
              <a:t>Đào</a:t>
            </a:r>
            <a:r>
              <a:rPr lang="fr-FR" sz="1800" dirty="0"/>
              <a:t> </a:t>
            </a:r>
            <a:r>
              <a:rPr lang="fr-FR" sz="1800" dirty="0" err="1"/>
              <a:t>tạo</a:t>
            </a:r>
            <a:r>
              <a:rPr lang="fr-FR" sz="1800" dirty="0"/>
              <a:t> ban </a:t>
            </a:r>
            <a:r>
              <a:rPr lang="fr-FR" sz="1800" dirty="0" err="1"/>
              <a:t>hành</a:t>
            </a:r>
            <a:r>
              <a:rPr lang="fr-FR" sz="1800" dirty="0"/>
              <a:t> </a:t>
            </a:r>
            <a:r>
              <a:rPr lang="fr-FR" sz="1800" dirty="0" err="1"/>
              <a:t>Quy</a:t>
            </a:r>
            <a:r>
              <a:rPr lang="fr-FR" sz="1800" dirty="0"/>
              <a:t> </a:t>
            </a:r>
            <a:r>
              <a:rPr lang="fr-FR" sz="1800" dirty="0" err="1"/>
              <a:t>chế</a:t>
            </a:r>
            <a:r>
              <a:rPr lang="fr-FR" sz="1800" dirty="0"/>
              <a:t> </a:t>
            </a:r>
            <a:r>
              <a:rPr lang="fr-FR" sz="1800" dirty="0" err="1"/>
              <a:t>thi</a:t>
            </a:r>
            <a:r>
              <a:rPr lang="fr-FR" sz="1800" dirty="0"/>
              <a:t> </a:t>
            </a:r>
            <a:r>
              <a:rPr lang="fr-FR" sz="1800" dirty="0" err="1"/>
              <a:t>trung</a:t>
            </a:r>
            <a:r>
              <a:rPr lang="fr-FR" sz="1800" dirty="0"/>
              <a:t> </a:t>
            </a:r>
            <a:r>
              <a:rPr lang="fr-FR" sz="1800" dirty="0" err="1"/>
              <a:t>học</a:t>
            </a:r>
            <a:r>
              <a:rPr lang="fr-FR" sz="1800" dirty="0"/>
              <a:t> </a:t>
            </a:r>
            <a:r>
              <a:rPr lang="fr-FR" sz="1800" dirty="0" err="1"/>
              <a:t>phổ</a:t>
            </a:r>
            <a:r>
              <a:rPr lang="fr-FR" sz="1800" dirty="0"/>
              <a:t> </a:t>
            </a:r>
            <a:r>
              <a:rPr lang="fr-FR" sz="1800" dirty="0" err="1"/>
              <a:t>thông</a:t>
            </a:r>
            <a:r>
              <a:rPr lang="fr-FR" sz="1800" dirty="0"/>
              <a:t> </a:t>
            </a:r>
            <a:r>
              <a:rPr lang="fr-FR" sz="1800" dirty="0" err="1"/>
              <a:t>quốc</a:t>
            </a:r>
            <a:r>
              <a:rPr lang="fr-FR" sz="1800" dirty="0"/>
              <a:t> </a:t>
            </a:r>
            <a:r>
              <a:rPr lang="fr-FR" sz="1800" dirty="0" err="1"/>
              <a:t>gia</a:t>
            </a:r>
            <a:r>
              <a:rPr lang="fr-FR" sz="1800" dirty="0"/>
              <a:t> </a:t>
            </a:r>
            <a:r>
              <a:rPr lang="fr-FR" sz="1800" dirty="0" err="1"/>
              <a:t>và</a:t>
            </a:r>
            <a:r>
              <a:rPr lang="fr-FR" sz="1800" dirty="0"/>
              <a:t> </a:t>
            </a:r>
            <a:r>
              <a:rPr lang="fr-FR" sz="1800" dirty="0" err="1"/>
              <a:t>xét</a:t>
            </a:r>
            <a:r>
              <a:rPr lang="fr-FR" sz="1800" dirty="0"/>
              <a:t> </a:t>
            </a:r>
            <a:r>
              <a:rPr lang="fr-FR" sz="1800" dirty="0" err="1"/>
              <a:t>công</a:t>
            </a:r>
            <a:r>
              <a:rPr lang="fr-FR" sz="1800" dirty="0"/>
              <a:t> </a:t>
            </a:r>
            <a:r>
              <a:rPr lang="fr-FR" sz="1800" dirty="0" err="1"/>
              <a:t>nhận</a:t>
            </a:r>
            <a:r>
              <a:rPr lang="fr-FR" sz="1800" dirty="0"/>
              <a:t> </a:t>
            </a:r>
            <a:r>
              <a:rPr lang="fr-FR" sz="1800" dirty="0" err="1"/>
              <a:t>tốt</a:t>
            </a:r>
            <a:r>
              <a:rPr lang="fr-FR" sz="1800" dirty="0"/>
              <a:t> </a:t>
            </a:r>
            <a:r>
              <a:rPr lang="fr-FR" sz="1800" dirty="0" err="1"/>
              <a:t>nghiệp</a:t>
            </a:r>
            <a:r>
              <a:rPr lang="fr-FR" sz="1800" dirty="0"/>
              <a:t> </a:t>
            </a:r>
            <a:r>
              <a:rPr lang="fr-FR" sz="1800" dirty="0" err="1"/>
              <a:t>trung</a:t>
            </a:r>
            <a:r>
              <a:rPr lang="fr-FR" sz="1800" dirty="0"/>
              <a:t> </a:t>
            </a:r>
            <a:r>
              <a:rPr lang="fr-FR" sz="1800" dirty="0" err="1"/>
              <a:t>học</a:t>
            </a:r>
            <a:r>
              <a:rPr lang="fr-FR" sz="1800" dirty="0"/>
              <a:t> </a:t>
            </a:r>
            <a:r>
              <a:rPr lang="fr-FR" sz="1800" dirty="0" err="1"/>
              <a:t>phổ</a:t>
            </a:r>
            <a:r>
              <a:rPr lang="fr-FR" sz="1800" dirty="0"/>
              <a:t> </a:t>
            </a:r>
            <a:r>
              <a:rPr lang="fr-FR" sz="1800" dirty="0" err="1"/>
              <a:t>thông</a:t>
            </a:r>
            <a:r>
              <a:rPr lang="fr-FR" sz="1800" dirty="0"/>
              <a:t>.</a:t>
            </a:r>
            <a:endParaRPr lang="en-VN" sz="1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407EFF-F5DA-9268-AACC-690BD61B61B3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4572000" y="1829808"/>
            <a:ext cx="0" cy="29759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07F9AB-8B6D-E30F-489E-CE8C2ECB80E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4572000" y="3016096"/>
            <a:ext cx="0" cy="31965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46"/>
          <p:cNvGrpSpPr/>
          <p:nvPr/>
        </p:nvGrpSpPr>
        <p:grpSpPr>
          <a:xfrm>
            <a:off x="303668" y="1219837"/>
            <a:ext cx="3120368" cy="3624751"/>
            <a:chOff x="9144000" y="840363"/>
            <a:chExt cx="1618700" cy="1880350"/>
          </a:xfrm>
        </p:grpSpPr>
        <p:sp>
          <p:nvSpPr>
            <p:cNvPr id="584" name="Google Shape;584;p46"/>
            <p:cNvSpPr/>
            <p:nvPr/>
          </p:nvSpPr>
          <p:spPr>
            <a:xfrm>
              <a:off x="10502475" y="1331363"/>
              <a:ext cx="88425" cy="92575"/>
            </a:xfrm>
            <a:custGeom>
              <a:avLst/>
              <a:gdLst/>
              <a:ahLst/>
              <a:cxnLst/>
              <a:rect l="l" t="t" r="r" b="b"/>
              <a:pathLst>
                <a:path w="3537" h="3703" extrusionOk="0">
                  <a:moveTo>
                    <a:pt x="1435" y="0"/>
                  </a:moveTo>
                  <a:cubicBezTo>
                    <a:pt x="1368" y="901"/>
                    <a:pt x="935" y="1501"/>
                    <a:pt x="1" y="1668"/>
                  </a:cubicBezTo>
                  <a:cubicBezTo>
                    <a:pt x="34" y="1768"/>
                    <a:pt x="67" y="1868"/>
                    <a:pt x="67" y="2002"/>
                  </a:cubicBezTo>
                  <a:cubicBezTo>
                    <a:pt x="701" y="2068"/>
                    <a:pt x="1068" y="2469"/>
                    <a:pt x="1235" y="3036"/>
                  </a:cubicBezTo>
                  <a:lnTo>
                    <a:pt x="1235" y="3069"/>
                  </a:lnTo>
                  <a:cubicBezTo>
                    <a:pt x="1268" y="3136"/>
                    <a:pt x="1335" y="3236"/>
                    <a:pt x="1368" y="3336"/>
                  </a:cubicBezTo>
                  <a:cubicBezTo>
                    <a:pt x="1402" y="3469"/>
                    <a:pt x="1402" y="3569"/>
                    <a:pt x="1435" y="3703"/>
                  </a:cubicBezTo>
                  <a:cubicBezTo>
                    <a:pt x="2069" y="3136"/>
                    <a:pt x="2269" y="2135"/>
                    <a:pt x="3537" y="1802"/>
                  </a:cubicBezTo>
                  <a:cubicBezTo>
                    <a:pt x="2236" y="1535"/>
                    <a:pt x="2102" y="501"/>
                    <a:pt x="1435" y="34"/>
                  </a:cubicBezTo>
                  <a:lnTo>
                    <a:pt x="1435" y="0"/>
                  </a:ln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6"/>
            <p:cNvSpPr/>
            <p:nvPr/>
          </p:nvSpPr>
          <p:spPr>
            <a:xfrm>
              <a:off x="9305800" y="1579038"/>
              <a:ext cx="944025" cy="894825"/>
            </a:xfrm>
            <a:custGeom>
              <a:avLst/>
              <a:gdLst/>
              <a:ahLst/>
              <a:cxnLst/>
              <a:rect l="l" t="t" r="r" b="b"/>
              <a:pathLst>
                <a:path w="37761" h="35793" extrusionOk="0">
                  <a:moveTo>
                    <a:pt x="12303" y="1"/>
                  </a:moveTo>
                  <a:cubicBezTo>
                    <a:pt x="11948" y="1"/>
                    <a:pt x="11639" y="246"/>
                    <a:pt x="11275" y="667"/>
                  </a:cubicBezTo>
                  <a:cubicBezTo>
                    <a:pt x="9173" y="3169"/>
                    <a:pt x="7005" y="5638"/>
                    <a:pt x="4904" y="8139"/>
                  </a:cubicBezTo>
                  <a:cubicBezTo>
                    <a:pt x="3236" y="10074"/>
                    <a:pt x="1401" y="11809"/>
                    <a:pt x="0" y="13944"/>
                  </a:cubicBezTo>
                  <a:cubicBezTo>
                    <a:pt x="400" y="14978"/>
                    <a:pt x="1334" y="15545"/>
                    <a:pt x="2102" y="16212"/>
                  </a:cubicBezTo>
                  <a:cubicBezTo>
                    <a:pt x="9507" y="22383"/>
                    <a:pt x="16846" y="28688"/>
                    <a:pt x="24251" y="34859"/>
                  </a:cubicBezTo>
                  <a:cubicBezTo>
                    <a:pt x="24718" y="35125"/>
                    <a:pt x="24985" y="35659"/>
                    <a:pt x="25518" y="35793"/>
                  </a:cubicBezTo>
                  <a:cubicBezTo>
                    <a:pt x="26085" y="35726"/>
                    <a:pt x="26352" y="35292"/>
                    <a:pt x="26686" y="34925"/>
                  </a:cubicBezTo>
                  <a:cubicBezTo>
                    <a:pt x="29354" y="31957"/>
                    <a:pt x="31956" y="28888"/>
                    <a:pt x="34558" y="25852"/>
                  </a:cubicBezTo>
                  <a:cubicBezTo>
                    <a:pt x="35626" y="24618"/>
                    <a:pt x="36960" y="23584"/>
                    <a:pt x="37527" y="21983"/>
                  </a:cubicBezTo>
                  <a:cubicBezTo>
                    <a:pt x="37760" y="21382"/>
                    <a:pt x="37527" y="20982"/>
                    <a:pt x="37060" y="20582"/>
                  </a:cubicBezTo>
                  <a:cubicBezTo>
                    <a:pt x="29088" y="13877"/>
                    <a:pt x="21149" y="7139"/>
                    <a:pt x="13210" y="434"/>
                  </a:cubicBezTo>
                  <a:cubicBezTo>
                    <a:pt x="12854" y="136"/>
                    <a:pt x="12566" y="1"/>
                    <a:pt x="1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6"/>
            <p:cNvSpPr/>
            <p:nvPr/>
          </p:nvSpPr>
          <p:spPr>
            <a:xfrm>
              <a:off x="9144000" y="1927613"/>
              <a:ext cx="782250" cy="735550"/>
            </a:xfrm>
            <a:custGeom>
              <a:avLst/>
              <a:gdLst/>
              <a:ahLst/>
              <a:cxnLst/>
              <a:rect l="l" t="t" r="r" b="b"/>
              <a:pathLst>
                <a:path w="31290" h="29422" extrusionOk="0">
                  <a:moveTo>
                    <a:pt x="6472" y="1"/>
                  </a:moveTo>
                  <a:cubicBezTo>
                    <a:pt x="6239" y="201"/>
                    <a:pt x="5938" y="368"/>
                    <a:pt x="5738" y="601"/>
                  </a:cubicBezTo>
                  <a:cubicBezTo>
                    <a:pt x="4337" y="2202"/>
                    <a:pt x="3070" y="3903"/>
                    <a:pt x="1602" y="5404"/>
                  </a:cubicBezTo>
                  <a:cubicBezTo>
                    <a:pt x="1" y="7072"/>
                    <a:pt x="134" y="8140"/>
                    <a:pt x="1836" y="9674"/>
                  </a:cubicBezTo>
                  <a:cubicBezTo>
                    <a:pt x="2903" y="10608"/>
                    <a:pt x="4004" y="11476"/>
                    <a:pt x="5071" y="12376"/>
                  </a:cubicBezTo>
                  <a:cubicBezTo>
                    <a:pt x="7573" y="14478"/>
                    <a:pt x="10108" y="16546"/>
                    <a:pt x="12543" y="18681"/>
                  </a:cubicBezTo>
                  <a:cubicBezTo>
                    <a:pt x="14378" y="20315"/>
                    <a:pt x="16346" y="21816"/>
                    <a:pt x="18181" y="23384"/>
                  </a:cubicBezTo>
                  <a:cubicBezTo>
                    <a:pt x="20582" y="25452"/>
                    <a:pt x="22884" y="27587"/>
                    <a:pt x="25486" y="29422"/>
                  </a:cubicBezTo>
                  <a:cubicBezTo>
                    <a:pt x="25853" y="27520"/>
                    <a:pt x="27020" y="26086"/>
                    <a:pt x="28354" y="24785"/>
                  </a:cubicBezTo>
                  <a:cubicBezTo>
                    <a:pt x="29255" y="23918"/>
                    <a:pt x="29922" y="22884"/>
                    <a:pt x="30689" y="21916"/>
                  </a:cubicBezTo>
                  <a:cubicBezTo>
                    <a:pt x="30990" y="21583"/>
                    <a:pt x="31290" y="21216"/>
                    <a:pt x="30990" y="20715"/>
                  </a:cubicBezTo>
                  <a:cubicBezTo>
                    <a:pt x="26153" y="16579"/>
                    <a:pt x="21316" y="12476"/>
                    <a:pt x="16479" y="8373"/>
                  </a:cubicBezTo>
                  <a:cubicBezTo>
                    <a:pt x="13144" y="5571"/>
                    <a:pt x="9808" y="2803"/>
                    <a:pt x="6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6"/>
            <p:cNvSpPr/>
            <p:nvPr/>
          </p:nvSpPr>
          <p:spPr>
            <a:xfrm>
              <a:off x="9793650" y="2128588"/>
              <a:ext cx="527050" cy="569400"/>
            </a:xfrm>
            <a:custGeom>
              <a:avLst/>
              <a:gdLst/>
              <a:ahLst/>
              <a:cxnLst/>
              <a:rect l="l" t="t" r="r" b="b"/>
              <a:pathLst>
                <a:path w="21082" h="22776" extrusionOk="0">
                  <a:moveTo>
                    <a:pt x="18013" y="1"/>
                  </a:moveTo>
                  <a:cubicBezTo>
                    <a:pt x="17713" y="268"/>
                    <a:pt x="17413" y="534"/>
                    <a:pt x="17146" y="835"/>
                  </a:cubicBezTo>
                  <a:cubicBezTo>
                    <a:pt x="13410" y="5104"/>
                    <a:pt x="9707" y="9407"/>
                    <a:pt x="6004" y="13677"/>
                  </a:cubicBezTo>
                  <a:cubicBezTo>
                    <a:pt x="5979" y="13675"/>
                    <a:pt x="5953" y="13674"/>
                    <a:pt x="5928" y="13674"/>
                  </a:cubicBezTo>
                  <a:cubicBezTo>
                    <a:pt x="5566" y="13674"/>
                    <a:pt x="5289" y="13894"/>
                    <a:pt x="5070" y="14144"/>
                  </a:cubicBezTo>
                  <a:cubicBezTo>
                    <a:pt x="3669" y="15745"/>
                    <a:pt x="2202" y="17313"/>
                    <a:pt x="867" y="18981"/>
                  </a:cubicBezTo>
                  <a:cubicBezTo>
                    <a:pt x="0" y="20082"/>
                    <a:pt x="134" y="21082"/>
                    <a:pt x="1201" y="22083"/>
                  </a:cubicBezTo>
                  <a:cubicBezTo>
                    <a:pt x="1725" y="22542"/>
                    <a:pt x="2226" y="22776"/>
                    <a:pt x="2730" y="22776"/>
                  </a:cubicBezTo>
                  <a:cubicBezTo>
                    <a:pt x="3251" y="22776"/>
                    <a:pt x="3777" y="22525"/>
                    <a:pt x="4337" y="22016"/>
                  </a:cubicBezTo>
                  <a:cubicBezTo>
                    <a:pt x="4670" y="21716"/>
                    <a:pt x="4970" y="21383"/>
                    <a:pt x="5170" y="20949"/>
                  </a:cubicBezTo>
                  <a:cubicBezTo>
                    <a:pt x="5271" y="20682"/>
                    <a:pt x="5237" y="20382"/>
                    <a:pt x="5037" y="20182"/>
                  </a:cubicBezTo>
                  <a:cubicBezTo>
                    <a:pt x="4337" y="19481"/>
                    <a:pt x="4670" y="18948"/>
                    <a:pt x="5170" y="18314"/>
                  </a:cubicBezTo>
                  <a:cubicBezTo>
                    <a:pt x="5492" y="17912"/>
                    <a:pt x="5813" y="17704"/>
                    <a:pt x="6171" y="17704"/>
                  </a:cubicBezTo>
                  <a:cubicBezTo>
                    <a:pt x="6408" y="17704"/>
                    <a:pt x="6660" y="17795"/>
                    <a:pt x="6938" y="17980"/>
                  </a:cubicBezTo>
                  <a:cubicBezTo>
                    <a:pt x="7030" y="18035"/>
                    <a:pt x="7152" y="18060"/>
                    <a:pt x="7277" y="18060"/>
                  </a:cubicBezTo>
                  <a:cubicBezTo>
                    <a:pt x="7379" y="18060"/>
                    <a:pt x="7482" y="18044"/>
                    <a:pt x="7572" y="18014"/>
                  </a:cubicBezTo>
                  <a:cubicBezTo>
                    <a:pt x="8339" y="17580"/>
                    <a:pt x="8773" y="16779"/>
                    <a:pt x="9407" y="16246"/>
                  </a:cubicBezTo>
                  <a:cubicBezTo>
                    <a:pt x="12976" y="12109"/>
                    <a:pt x="16545" y="8006"/>
                    <a:pt x="20148" y="3870"/>
                  </a:cubicBezTo>
                  <a:cubicBezTo>
                    <a:pt x="20481" y="3470"/>
                    <a:pt x="21082" y="3103"/>
                    <a:pt x="20782" y="2369"/>
                  </a:cubicBezTo>
                  <a:cubicBezTo>
                    <a:pt x="19848" y="1568"/>
                    <a:pt x="18914" y="801"/>
                    <a:pt x="18013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6"/>
            <p:cNvSpPr/>
            <p:nvPr/>
          </p:nvSpPr>
          <p:spPr>
            <a:xfrm>
              <a:off x="10021300" y="2182338"/>
              <a:ext cx="324425" cy="364100"/>
            </a:xfrm>
            <a:custGeom>
              <a:avLst/>
              <a:gdLst/>
              <a:ahLst/>
              <a:cxnLst/>
              <a:rect l="l" t="t" r="r" b="b"/>
              <a:pathLst>
                <a:path w="12977" h="14564" extrusionOk="0">
                  <a:moveTo>
                    <a:pt x="12340" y="1"/>
                  </a:moveTo>
                  <a:cubicBezTo>
                    <a:pt x="12125" y="1"/>
                    <a:pt x="11895" y="139"/>
                    <a:pt x="11676" y="219"/>
                  </a:cubicBezTo>
                  <a:cubicBezTo>
                    <a:pt x="11008" y="1020"/>
                    <a:pt x="10375" y="1854"/>
                    <a:pt x="9708" y="2654"/>
                  </a:cubicBezTo>
                  <a:cubicBezTo>
                    <a:pt x="6472" y="6390"/>
                    <a:pt x="3236" y="10126"/>
                    <a:pt x="1" y="13896"/>
                  </a:cubicBezTo>
                  <a:cubicBezTo>
                    <a:pt x="56" y="14309"/>
                    <a:pt x="225" y="14563"/>
                    <a:pt x="584" y="14563"/>
                  </a:cubicBezTo>
                  <a:cubicBezTo>
                    <a:pt x="659" y="14563"/>
                    <a:pt x="742" y="14552"/>
                    <a:pt x="835" y="14529"/>
                  </a:cubicBezTo>
                  <a:cubicBezTo>
                    <a:pt x="4671" y="10126"/>
                    <a:pt x="8507" y="5723"/>
                    <a:pt x="12343" y="1320"/>
                  </a:cubicBezTo>
                  <a:cubicBezTo>
                    <a:pt x="12610" y="1020"/>
                    <a:pt x="12977" y="686"/>
                    <a:pt x="12743" y="252"/>
                  </a:cubicBezTo>
                  <a:cubicBezTo>
                    <a:pt x="12622" y="64"/>
                    <a:pt x="12485" y="1"/>
                    <a:pt x="12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6"/>
            <p:cNvSpPr/>
            <p:nvPr/>
          </p:nvSpPr>
          <p:spPr>
            <a:xfrm>
              <a:off x="9766950" y="2445488"/>
              <a:ext cx="176825" cy="275225"/>
            </a:xfrm>
            <a:custGeom>
              <a:avLst/>
              <a:gdLst/>
              <a:ahLst/>
              <a:cxnLst/>
              <a:rect l="l" t="t" r="r" b="b"/>
              <a:pathLst>
                <a:path w="7073" h="11009" extrusionOk="0">
                  <a:moveTo>
                    <a:pt x="6072" y="0"/>
                  </a:moveTo>
                  <a:cubicBezTo>
                    <a:pt x="4938" y="1768"/>
                    <a:pt x="3537" y="3370"/>
                    <a:pt x="2102" y="4937"/>
                  </a:cubicBezTo>
                  <a:cubicBezTo>
                    <a:pt x="1135" y="5971"/>
                    <a:pt x="1" y="7039"/>
                    <a:pt x="568" y="8707"/>
                  </a:cubicBezTo>
                  <a:cubicBezTo>
                    <a:pt x="1035" y="9174"/>
                    <a:pt x="1535" y="9674"/>
                    <a:pt x="2035" y="10108"/>
                  </a:cubicBezTo>
                  <a:cubicBezTo>
                    <a:pt x="2701" y="10709"/>
                    <a:pt x="3320" y="11009"/>
                    <a:pt x="3925" y="11009"/>
                  </a:cubicBezTo>
                  <a:cubicBezTo>
                    <a:pt x="4564" y="11009"/>
                    <a:pt x="5188" y="10675"/>
                    <a:pt x="5838" y="10008"/>
                  </a:cubicBezTo>
                  <a:cubicBezTo>
                    <a:pt x="6272" y="9607"/>
                    <a:pt x="6605" y="9107"/>
                    <a:pt x="6972" y="8673"/>
                  </a:cubicBezTo>
                  <a:cubicBezTo>
                    <a:pt x="7030" y="8124"/>
                    <a:pt x="6763" y="7926"/>
                    <a:pt x="6343" y="7926"/>
                  </a:cubicBezTo>
                  <a:cubicBezTo>
                    <a:pt x="6278" y="7926"/>
                    <a:pt x="6210" y="7931"/>
                    <a:pt x="6138" y="7939"/>
                  </a:cubicBezTo>
                  <a:cubicBezTo>
                    <a:pt x="5805" y="8306"/>
                    <a:pt x="5438" y="8673"/>
                    <a:pt x="5138" y="9040"/>
                  </a:cubicBezTo>
                  <a:cubicBezTo>
                    <a:pt x="4721" y="9557"/>
                    <a:pt x="4312" y="9791"/>
                    <a:pt x="3895" y="9791"/>
                  </a:cubicBezTo>
                  <a:cubicBezTo>
                    <a:pt x="3478" y="9791"/>
                    <a:pt x="3053" y="9557"/>
                    <a:pt x="2603" y="9140"/>
                  </a:cubicBezTo>
                  <a:cubicBezTo>
                    <a:pt x="1468" y="8106"/>
                    <a:pt x="1368" y="7639"/>
                    <a:pt x="2269" y="6538"/>
                  </a:cubicBezTo>
                  <a:cubicBezTo>
                    <a:pt x="3870" y="4704"/>
                    <a:pt x="5471" y="2836"/>
                    <a:pt x="7072" y="1001"/>
                  </a:cubicBezTo>
                  <a:cubicBezTo>
                    <a:pt x="6839" y="534"/>
                    <a:pt x="6539" y="201"/>
                    <a:pt x="6072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6"/>
            <p:cNvSpPr/>
            <p:nvPr/>
          </p:nvSpPr>
          <p:spPr>
            <a:xfrm>
              <a:off x="9887050" y="2557163"/>
              <a:ext cx="146775" cy="159375"/>
            </a:xfrm>
            <a:custGeom>
              <a:avLst/>
              <a:gdLst/>
              <a:ahLst/>
              <a:cxnLst/>
              <a:rect l="l" t="t" r="r" b="b"/>
              <a:pathLst>
                <a:path w="5871" h="6375" extrusionOk="0">
                  <a:moveTo>
                    <a:pt x="2341" y="1"/>
                  </a:moveTo>
                  <a:cubicBezTo>
                    <a:pt x="1807" y="1"/>
                    <a:pt x="1333" y="401"/>
                    <a:pt x="901" y="1171"/>
                  </a:cubicBezTo>
                  <a:cubicBezTo>
                    <a:pt x="834" y="1304"/>
                    <a:pt x="734" y="1404"/>
                    <a:pt x="634" y="1471"/>
                  </a:cubicBezTo>
                  <a:cubicBezTo>
                    <a:pt x="0" y="2005"/>
                    <a:pt x="0" y="2472"/>
                    <a:pt x="767" y="2939"/>
                  </a:cubicBezTo>
                  <a:cubicBezTo>
                    <a:pt x="1001" y="3072"/>
                    <a:pt x="1134" y="3306"/>
                    <a:pt x="1334" y="3506"/>
                  </a:cubicBezTo>
                  <a:cubicBezTo>
                    <a:pt x="1668" y="3639"/>
                    <a:pt x="2002" y="3839"/>
                    <a:pt x="2168" y="4206"/>
                  </a:cubicBezTo>
                  <a:cubicBezTo>
                    <a:pt x="3136" y="4907"/>
                    <a:pt x="4103" y="5607"/>
                    <a:pt x="5170" y="6375"/>
                  </a:cubicBezTo>
                  <a:cubicBezTo>
                    <a:pt x="5271" y="5607"/>
                    <a:pt x="5337" y="5040"/>
                    <a:pt x="5437" y="4473"/>
                  </a:cubicBezTo>
                  <a:cubicBezTo>
                    <a:pt x="5604" y="3372"/>
                    <a:pt x="5871" y="2238"/>
                    <a:pt x="4637" y="1504"/>
                  </a:cubicBezTo>
                  <a:cubicBezTo>
                    <a:pt x="4603" y="904"/>
                    <a:pt x="4170" y="804"/>
                    <a:pt x="3703" y="737"/>
                  </a:cubicBezTo>
                  <a:cubicBezTo>
                    <a:pt x="3207" y="242"/>
                    <a:pt x="2756" y="1"/>
                    <a:pt x="2341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6"/>
            <p:cNvSpPr/>
            <p:nvPr/>
          </p:nvSpPr>
          <p:spPr>
            <a:xfrm>
              <a:off x="9979600" y="2529713"/>
              <a:ext cx="62575" cy="65075"/>
            </a:xfrm>
            <a:custGeom>
              <a:avLst/>
              <a:gdLst/>
              <a:ahLst/>
              <a:cxnLst/>
              <a:rect l="l" t="t" r="r" b="b"/>
              <a:pathLst>
                <a:path w="2503" h="2603" extrusionOk="0">
                  <a:moveTo>
                    <a:pt x="1669" y="1"/>
                  </a:moveTo>
                  <a:cubicBezTo>
                    <a:pt x="1135" y="601"/>
                    <a:pt x="568" y="1235"/>
                    <a:pt x="1" y="1835"/>
                  </a:cubicBezTo>
                  <a:cubicBezTo>
                    <a:pt x="334" y="2069"/>
                    <a:pt x="635" y="2336"/>
                    <a:pt x="935" y="2602"/>
                  </a:cubicBezTo>
                  <a:cubicBezTo>
                    <a:pt x="1468" y="1935"/>
                    <a:pt x="2002" y="1268"/>
                    <a:pt x="2503" y="634"/>
                  </a:cubicBezTo>
                  <a:cubicBezTo>
                    <a:pt x="2236" y="401"/>
                    <a:pt x="1969" y="201"/>
                    <a:pt x="1669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6"/>
            <p:cNvSpPr/>
            <p:nvPr/>
          </p:nvSpPr>
          <p:spPr>
            <a:xfrm>
              <a:off x="10074675" y="840363"/>
              <a:ext cx="132625" cy="170800"/>
            </a:xfrm>
            <a:custGeom>
              <a:avLst/>
              <a:gdLst/>
              <a:ahLst/>
              <a:cxnLst/>
              <a:rect l="l" t="t" r="r" b="b"/>
              <a:pathLst>
                <a:path w="5305" h="6832" extrusionOk="0">
                  <a:moveTo>
                    <a:pt x="3384" y="0"/>
                  </a:moveTo>
                  <a:cubicBezTo>
                    <a:pt x="3062" y="0"/>
                    <a:pt x="2736" y="60"/>
                    <a:pt x="2402" y="226"/>
                  </a:cubicBezTo>
                  <a:cubicBezTo>
                    <a:pt x="1468" y="393"/>
                    <a:pt x="934" y="1094"/>
                    <a:pt x="768" y="1827"/>
                  </a:cubicBezTo>
                  <a:cubicBezTo>
                    <a:pt x="334" y="3462"/>
                    <a:pt x="0" y="5130"/>
                    <a:pt x="0" y="6831"/>
                  </a:cubicBezTo>
                  <a:cubicBezTo>
                    <a:pt x="634" y="6397"/>
                    <a:pt x="1268" y="5964"/>
                    <a:pt x="1602" y="5263"/>
                  </a:cubicBezTo>
                  <a:cubicBezTo>
                    <a:pt x="2132" y="5538"/>
                    <a:pt x="2674" y="5686"/>
                    <a:pt x="3228" y="5686"/>
                  </a:cubicBezTo>
                  <a:cubicBezTo>
                    <a:pt x="3614" y="5686"/>
                    <a:pt x="4006" y="5614"/>
                    <a:pt x="4404" y="5463"/>
                  </a:cubicBezTo>
                  <a:cubicBezTo>
                    <a:pt x="4704" y="3762"/>
                    <a:pt x="5004" y="2028"/>
                    <a:pt x="5304" y="326"/>
                  </a:cubicBezTo>
                  <a:cubicBezTo>
                    <a:pt x="4659" y="237"/>
                    <a:pt x="4029" y="0"/>
                    <a:pt x="3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6"/>
            <p:cNvSpPr/>
            <p:nvPr/>
          </p:nvSpPr>
          <p:spPr>
            <a:xfrm>
              <a:off x="9973775" y="1484813"/>
              <a:ext cx="129275" cy="162625"/>
            </a:xfrm>
            <a:custGeom>
              <a:avLst/>
              <a:gdLst/>
              <a:ahLst/>
              <a:cxnLst/>
              <a:rect l="l" t="t" r="r" b="b"/>
              <a:pathLst>
                <a:path w="5171" h="6505" extrusionOk="0">
                  <a:moveTo>
                    <a:pt x="3468" y="0"/>
                  </a:moveTo>
                  <a:cubicBezTo>
                    <a:pt x="3094" y="0"/>
                    <a:pt x="2717" y="62"/>
                    <a:pt x="2335" y="233"/>
                  </a:cubicBezTo>
                  <a:cubicBezTo>
                    <a:pt x="1568" y="400"/>
                    <a:pt x="1201" y="967"/>
                    <a:pt x="801" y="1568"/>
                  </a:cubicBezTo>
                  <a:cubicBezTo>
                    <a:pt x="334" y="3169"/>
                    <a:pt x="34" y="4803"/>
                    <a:pt x="0" y="6505"/>
                  </a:cubicBezTo>
                  <a:cubicBezTo>
                    <a:pt x="367" y="5704"/>
                    <a:pt x="1068" y="5304"/>
                    <a:pt x="1802" y="4937"/>
                  </a:cubicBezTo>
                  <a:cubicBezTo>
                    <a:pt x="2005" y="4892"/>
                    <a:pt x="2206" y="4874"/>
                    <a:pt x="2407" y="4874"/>
                  </a:cubicBezTo>
                  <a:cubicBezTo>
                    <a:pt x="3094" y="4874"/>
                    <a:pt x="3765" y="5085"/>
                    <a:pt x="4437" y="5137"/>
                  </a:cubicBezTo>
                  <a:cubicBezTo>
                    <a:pt x="4670" y="3502"/>
                    <a:pt x="4937" y="1868"/>
                    <a:pt x="5171" y="267"/>
                  </a:cubicBezTo>
                  <a:cubicBezTo>
                    <a:pt x="4605" y="146"/>
                    <a:pt x="4040" y="0"/>
                    <a:pt x="3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6"/>
            <p:cNvSpPr/>
            <p:nvPr/>
          </p:nvSpPr>
          <p:spPr>
            <a:xfrm>
              <a:off x="10051325" y="1009613"/>
              <a:ext cx="127625" cy="148300"/>
            </a:xfrm>
            <a:custGeom>
              <a:avLst/>
              <a:gdLst/>
              <a:ahLst/>
              <a:cxnLst/>
              <a:rect l="l" t="t" r="r" b="b"/>
              <a:pathLst>
                <a:path w="5105" h="5932" extrusionOk="0">
                  <a:moveTo>
                    <a:pt x="3296" y="0"/>
                  </a:moveTo>
                  <a:cubicBezTo>
                    <a:pt x="2965" y="0"/>
                    <a:pt x="2633" y="43"/>
                    <a:pt x="2302" y="161"/>
                  </a:cubicBezTo>
                  <a:cubicBezTo>
                    <a:pt x="1568" y="428"/>
                    <a:pt x="1068" y="895"/>
                    <a:pt x="701" y="1562"/>
                  </a:cubicBezTo>
                  <a:cubicBezTo>
                    <a:pt x="267" y="2996"/>
                    <a:pt x="34" y="4431"/>
                    <a:pt x="0" y="5932"/>
                  </a:cubicBezTo>
                  <a:cubicBezTo>
                    <a:pt x="401" y="5065"/>
                    <a:pt x="1101" y="4531"/>
                    <a:pt x="2035" y="4264"/>
                  </a:cubicBezTo>
                  <a:cubicBezTo>
                    <a:pt x="2162" y="4259"/>
                    <a:pt x="2289" y="4256"/>
                    <a:pt x="2415" y="4256"/>
                  </a:cubicBezTo>
                  <a:cubicBezTo>
                    <a:pt x="3088" y="4256"/>
                    <a:pt x="3758" y="4334"/>
                    <a:pt x="4404" y="4531"/>
                  </a:cubicBezTo>
                  <a:cubicBezTo>
                    <a:pt x="4637" y="3097"/>
                    <a:pt x="4871" y="1662"/>
                    <a:pt x="5104" y="228"/>
                  </a:cubicBezTo>
                  <a:cubicBezTo>
                    <a:pt x="4501" y="142"/>
                    <a:pt x="3899" y="0"/>
                    <a:pt x="3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6"/>
            <p:cNvSpPr/>
            <p:nvPr/>
          </p:nvSpPr>
          <p:spPr>
            <a:xfrm>
              <a:off x="10077175" y="848513"/>
              <a:ext cx="685525" cy="860050"/>
            </a:xfrm>
            <a:custGeom>
              <a:avLst/>
              <a:gdLst/>
              <a:ahLst/>
              <a:cxnLst/>
              <a:rect l="l" t="t" r="r" b="b"/>
              <a:pathLst>
                <a:path w="27421" h="34402" extrusionOk="0">
                  <a:moveTo>
                    <a:pt x="5204" y="0"/>
                  </a:moveTo>
                  <a:cubicBezTo>
                    <a:pt x="4837" y="234"/>
                    <a:pt x="4671" y="601"/>
                    <a:pt x="4604" y="1001"/>
                  </a:cubicBezTo>
                  <a:cubicBezTo>
                    <a:pt x="4404" y="2335"/>
                    <a:pt x="4103" y="3703"/>
                    <a:pt x="4003" y="5071"/>
                  </a:cubicBezTo>
                  <a:cubicBezTo>
                    <a:pt x="3870" y="5571"/>
                    <a:pt x="3803" y="6105"/>
                    <a:pt x="3770" y="6638"/>
                  </a:cubicBezTo>
                  <a:cubicBezTo>
                    <a:pt x="3436" y="8039"/>
                    <a:pt x="3236" y="9440"/>
                    <a:pt x="3103" y="10875"/>
                  </a:cubicBezTo>
                  <a:cubicBezTo>
                    <a:pt x="2602" y="12976"/>
                    <a:pt x="2369" y="15078"/>
                    <a:pt x="2035" y="17213"/>
                  </a:cubicBezTo>
                  <a:cubicBezTo>
                    <a:pt x="1602" y="19981"/>
                    <a:pt x="1068" y="22750"/>
                    <a:pt x="768" y="25552"/>
                  </a:cubicBezTo>
                  <a:cubicBezTo>
                    <a:pt x="401" y="26920"/>
                    <a:pt x="267" y="28321"/>
                    <a:pt x="67" y="29688"/>
                  </a:cubicBezTo>
                  <a:cubicBezTo>
                    <a:pt x="1" y="30022"/>
                    <a:pt x="34" y="30355"/>
                    <a:pt x="234" y="30656"/>
                  </a:cubicBezTo>
                  <a:cubicBezTo>
                    <a:pt x="634" y="31056"/>
                    <a:pt x="1168" y="31089"/>
                    <a:pt x="1702" y="31189"/>
                  </a:cubicBezTo>
                  <a:cubicBezTo>
                    <a:pt x="8273" y="32223"/>
                    <a:pt x="14844" y="33291"/>
                    <a:pt x="21449" y="34325"/>
                  </a:cubicBezTo>
                  <a:cubicBezTo>
                    <a:pt x="21661" y="34363"/>
                    <a:pt x="21873" y="34402"/>
                    <a:pt x="22085" y="34402"/>
                  </a:cubicBezTo>
                  <a:cubicBezTo>
                    <a:pt x="22240" y="34402"/>
                    <a:pt x="22395" y="34381"/>
                    <a:pt x="22550" y="34325"/>
                  </a:cubicBezTo>
                  <a:cubicBezTo>
                    <a:pt x="24118" y="24385"/>
                    <a:pt x="25719" y="14444"/>
                    <a:pt x="27320" y="4504"/>
                  </a:cubicBezTo>
                  <a:cubicBezTo>
                    <a:pt x="27420" y="3803"/>
                    <a:pt x="27220" y="3470"/>
                    <a:pt x="26486" y="3336"/>
                  </a:cubicBezTo>
                  <a:cubicBezTo>
                    <a:pt x="19414" y="2235"/>
                    <a:pt x="12309" y="1135"/>
                    <a:pt x="5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9992125" y="1107013"/>
              <a:ext cx="170125" cy="527075"/>
            </a:xfrm>
            <a:custGeom>
              <a:avLst/>
              <a:gdLst/>
              <a:ahLst/>
              <a:cxnLst/>
              <a:rect l="l" t="t" r="r" b="b"/>
              <a:pathLst>
                <a:path w="6805" h="21083" extrusionOk="0">
                  <a:moveTo>
                    <a:pt x="5197" y="0"/>
                  </a:moveTo>
                  <a:cubicBezTo>
                    <a:pt x="4197" y="0"/>
                    <a:pt x="3104" y="481"/>
                    <a:pt x="2635" y="1235"/>
                  </a:cubicBezTo>
                  <a:cubicBezTo>
                    <a:pt x="1234" y="6372"/>
                    <a:pt x="867" y="11276"/>
                    <a:pt x="0" y="16380"/>
                  </a:cubicBezTo>
                  <a:cubicBezTo>
                    <a:pt x="6305" y="13277"/>
                    <a:pt x="3269" y="21083"/>
                    <a:pt x="6805" y="635"/>
                  </a:cubicBezTo>
                  <a:cubicBezTo>
                    <a:pt x="6429" y="194"/>
                    <a:pt x="5832" y="0"/>
                    <a:pt x="5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6"/>
            <p:cNvSpPr/>
            <p:nvPr/>
          </p:nvSpPr>
          <p:spPr>
            <a:xfrm>
              <a:off x="9952075" y="1599138"/>
              <a:ext cx="688850" cy="253175"/>
            </a:xfrm>
            <a:custGeom>
              <a:avLst/>
              <a:gdLst/>
              <a:ahLst/>
              <a:cxnLst/>
              <a:rect l="l" t="t" r="r" b="b"/>
              <a:pathLst>
                <a:path w="27554" h="10127" extrusionOk="0">
                  <a:moveTo>
                    <a:pt x="3689" y="1"/>
                  </a:moveTo>
                  <a:cubicBezTo>
                    <a:pt x="3400" y="1"/>
                    <a:pt x="3103" y="30"/>
                    <a:pt x="2803" y="64"/>
                  </a:cubicBezTo>
                  <a:cubicBezTo>
                    <a:pt x="1936" y="464"/>
                    <a:pt x="968" y="731"/>
                    <a:pt x="868" y="1932"/>
                  </a:cubicBezTo>
                  <a:cubicBezTo>
                    <a:pt x="1" y="4066"/>
                    <a:pt x="835" y="6101"/>
                    <a:pt x="2803" y="6435"/>
                  </a:cubicBezTo>
                  <a:cubicBezTo>
                    <a:pt x="10475" y="7669"/>
                    <a:pt x="18147" y="8870"/>
                    <a:pt x="25819" y="10104"/>
                  </a:cubicBezTo>
                  <a:cubicBezTo>
                    <a:pt x="25919" y="10119"/>
                    <a:pt x="26009" y="10127"/>
                    <a:pt x="26091" y="10127"/>
                  </a:cubicBezTo>
                  <a:cubicBezTo>
                    <a:pt x="26560" y="10127"/>
                    <a:pt x="26753" y="9881"/>
                    <a:pt x="26753" y="9370"/>
                  </a:cubicBezTo>
                  <a:cubicBezTo>
                    <a:pt x="26520" y="9003"/>
                    <a:pt x="26420" y="8536"/>
                    <a:pt x="25986" y="8336"/>
                  </a:cubicBezTo>
                  <a:cubicBezTo>
                    <a:pt x="25886" y="8370"/>
                    <a:pt x="25819" y="8403"/>
                    <a:pt x="25753" y="8470"/>
                  </a:cubicBezTo>
                  <a:cubicBezTo>
                    <a:pt x="25605" y="8636"/>
                    <a:pt x="25436" y="8679"/>
                    <a:pt x="25259" y="8679"/>
                  </a:cubicBezTo>
                  <a:cubicBezTo>
                    <a:pt x="25116" y="8679"/>
                    <a:pt x="24967" y="8651"/>
                    <a:pt x="24819" y="8636"/>
                  </a:cubicBezTo>
                  <a:cubicBezTo>
                    <a:pt x="24352" y="8603"/>
                    <a:pt x="23885" y="8436"/>
                    <a:pt x="23418" y="8436"/>
                  </a:cubicBezTo>
                  <a:cubicBezTo>
                    <a:pt x="18314" y="7669"/>
                    <a:pt x="13244" y="6802"/>
                    <a:pt x="8140" y="6068"/>
                  </a:cubicBezTo>
                  <a:cubicBezTo>
                    <a:pt x="8023" y="6156"/>
                    <a:pt x="7921" y="6191"/>
                    <a:pt x="7831" y="6191"/>
                  </a:cubicBezTo>
                  <a:cubicBezTo>
                    <a:pt x="7509" y="6191"/>
                    <a:pt x="7318" y="5753"/>
                    <a:pt x="7006" y="5701"/>
                  </a:cubicBezTo>
                  <a:cubicBezTo>
                    <a:pt x="6572" y="5568"/>
                    <a:pt x="6105" y="5501"/>
                    <a:pt x="5638" y="5467"/>
                  </a:cubicBezTo>
                  <a:cubicBezTo>
                    <a:pt x="5394" y="5486"/>
                    <a:pt x="5150" y="5579"/>
                    <a:pt x="4917" y="5579"/>
                  </a:cubicBezTo>
                  <a:cubicBezTo>
                    <a:pt x="4737" y="5579"/>
                    <a:pt x="4564" y="5523"/>
                    <a:pt x="4404" y="5334"/>
                  </a:cubicBezTo>
                  <a:cubicBezTo>
                    <a:pt x="4071" y="5134"/>
                    <a:pt x="3670" y="5134"/>
                    <a:pt x="3303" y="5067"/>
                  </a:cubicBezTo>
                  <a:cubicBezTo>
                    <a:pt x="2236" y="4900"/>
                    <a:pt x="1702" y="3933"/>
                    <a:pt x="2069" y="2899"/>
                  </a:cubicBezTo>
                  <a:cubicBezTo>
                    <a:pt x="2169" y="2599"/>
                    <a:pt x="2403" y="2365"/>
                    <a:pt x="2569" y="2098"/>
                  </a:cubicBezTo>
                  <a:cubicBezTo>
                    <a:pt x="2841" y="1807"/>
                    <a:pt x="3147" y="1731"/>
                    <a:pt x="3473" y="1731"/>
                  </a:cubicBezTo>
                  <a:cubicBezTo>
                    <a:pt x="3708" y="1731"/>
                    <a:pt x="3953" y="1770"/>
                    <a:pt x="4204" y="1798"/>
                  </a:cubicBezTo>
                  <a:cubicBezTo>
                    <a:pt x="11576" y="2966"/>
                    <a:pt x="18948" y="4167"/>
                    <a:pt x="26320" y="5334"/>
                  </a:cubicBezTo>
                  <a:cubicBezTo>
                    <a:pt x="26449" y="5364"/>
                    <a:pt x="26575" y="5382"/>
                    <a:pt x="26696" y="5382"/>
                  </a:cubicBezTo>
                  <a:cubicBezTo>
                    <a:pt x="26983" y="5382"/>
                    <a:pt x="27243" y="5282"/>
                    <a:pt x="27454" y="5000"/>
                  </a:cubicBezTo>
                  <a:cubicBezTo>
                    <a:pt x="27487" y="4767"/>
                    <a:pt x="27521" y="4533"/>
                    <a:pt x="27554" y="4300"/>
                  </a:cubicBezTo>
                  <a:cubicBezTo>
                    <a:pt x="27220" y="4000"/>
                    <a:pt x="26753" y="3966"/>
                    <a:pt x="26320" y="3900"/>
                  </a:cubicBezTo>
                  <a:cubicBezTo>
                    <a:pt x="19315" y="2799"/>
                    <a:pt x="12310" y="1665"/>
                    <a:pt x="5305" y="564"/>
                  </a:cubicBezTo>
                  <a:cubicBezTo>
                    <a:pt x="4815" y="119"/>
                    <a:pt x="4267" y="1"/>
                    <a:pt x="3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6"/>
            <p:cNvSpPr/>
            <p:nvPr/>
          </p:nvSpPr>
          <p:spPr>
            <a:xfrm>
              <a:off x="10064675" y="970863"/>
              <a:ext cx="120100" cy="73400"/>
            </a:xfrm>
            <a:custGeom>
              <a:avLst/>
              <a:gdLst/>
              <a:ahLst/>
              <a:cxnLst/>
              <a:rect l="l" t="t" r="r" b="b"/>
              <a:pathLst>
                <a:path w="4804" h="2936" extrusionOk="0">
                  <a:moveTo>
                    <a:pt x="3149" y="1"/>
                  </a:moveTo>
                  <a:cubicBezTo>
                    <a:pt x="1903" y="1"/>
                    <a:pt x="870" y="483"/>
                    <a:pt x="400" y="1611"/>
                  </a:cubicBezTo>
                  <a:cubicBezTo>
                    <a:pt x="200" y="2111"/>
                    <a:pt x="0" y="2812"/>
                    <a:pt x="200" y="2912"/>
                  </a:cubicBezTo>
                  <a:cubicBezTo>
                    <a:pt x="222" y="2928"/>
                    <a:pt x="249" y="2936"/>
                    <a:pt x="279" y="2936"/>
                  </a:cubicBezTo>
                  <a:cubicBezTo>
                    <a:pt x="431" y="2936"/>
                    <a:pt x="672" y="2746"/>
                    <a:pt x="867" y="2578"/>
                  </a:cubicBezTo>
                  <a:cubicBezTo>
                    <a:pt x="1268" y="2078"/>
                    <a:pt x="1835" y="1544"/>
                    <a:pt x="2569" y="1511"/>
                  </a:cubicBezTo>
                  <a:cubicBezTo>
                    <a:pt x="2594" y="1510"/>
                    <a:pt x="2618" y="1509"/>
                    <a:pt x="2643" y="1509"/>
                  </a:cubicBezTo>
                  <a:cubicBezTo>
                    <a:pt x="3224" y="1509"/>
                    <a:pt x="3630" y="1807"/>
                    <a:pt x="4001" y="1807"/>
                  </a:cubicBezTo>
                  <a:cubicBezTo>
                    <a:pt x="4092" y="1807"/>
                    <a:pt x="4181" y="1789"/>
                    <a:pt x="4270" y="1744"/>
                  </a:cubicBezTo>
                  <a:cubicBezTo>
                    <a:pt x="4537" y="1611"/>
                    <a:pt x="4804" y="1244"/>
                    <a:pt x="4804" y="243"/>
                  </a:cubicBezTo>
                  <a:cubicBezTo>
                    <a:pt x="4232" y="86"/>
                    <a:pt x="3672" y="1"/>
                    <a:pt x="3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10596725" y="1724138"/>
              <a:ext cx="41700" cy="108425"/>
            </a:xfrm>
            <a:custGeom>
              <a:avLst/>
              <a:gdLst/>
              <a:ahLst/>
              <a:cxnLst/>
              <a:rect l="l" t="t" r="r" b="b"/>
              <a:pathLst>
                <a:path w="1668" h="4337" extrusionOk="0">
                  <a:moveTo>
                    <a:pt x="1668" y="0"/>
                  </a:moveTo>
                  <a:cubicBezTo>
                    <a:pt x="1368" y="34"/>
                    <a:pt x="1034" y="67"/>
                    <a:pt x="734" y="101"/>
                  </a:cubicBezTo>
                  <a:cubicBezTo>
                    <a:pt x="467" y="201"/>
                    <a:pt x="367" y="434"/>
                    <a:pt x="334" y="701"/>
                  </a:cubicBezTo>
                  <a:cubicBezTo>
                    <a:pt x="267" y="834"/>
                    <a:pt x="267" y="968"/>
                    <a:pt x="234" y="1135"/>
                  </a:cubicBezTo>
                  <a:cubicBezTo>
                    <a:pt x="200" y="1301"/>
                    <a:pt x="167" y="1502"/>
                    <a:pt x="167" y="1702"/>
                  </a:cubicBezTo>
                  <a:cubicBezTo>
                    <a:pt x="100" y="1902"/>
                    <a:pt x="100" y="2069"/>
                    <a:pt x="67" y="2269"/>
                  </a:cubicBezTo>
                  <a:cubicBezTo>
                    <a:pt x="0" y="2469"/>
                    <a:pt x="0" y="2669"/>
                    <a:pt x="0" y="2869"/>
                  </a:cubicBezTo>
                  <a:cubicBezTo>
                    <a:pt x="0" y="3103"/>
                    <a:pt x="33" y="3303"/>
                    <a:pt x="234" y="3403"/>
                  </a:cubicBezTo>
                  <a:cubicBezTo>
                    <a:pt x="100" y="4003"/>
                    <a:pt x="500" y="4203"/>
                    <a:pt x="967" y="4337"/>
                  </a:cubicBezTo>
                  <a:cubicBezTo>
                    <a:pt x="1201" y="2903"/>
                    <a:pt x="1434" y="1468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6"/>
            <p:cNvSpPr/>
            <p:nvPr/>
          </p:nvSpPr>
          <p:spPr>
            <a:xfrm>
              <a:off x="10225625" y="1145088"/>
              <a:ext cx="376125" cy="411175"/>
            </a:xfrm>
            <a:custGeom>
              <a:avLst/>
              <a:gdLst/>
              <a:ahLst/>
              <a:cxnLst/>
              <a:rect l="l" t="t" r="r" b="b"/>
              <a:pathLst>
                <a:path w="15045" h="16447" extrusionOk="0">
                  <a:moveTo>
                    <a:pt x="3161" y="0"/>
                  </a:moveTo>
                  <a:cubicBezTo>
                    <a:pt x="2467" y="0"/>
                    <a:pt x="2172" y="342"/>
                    <a:pt x="2035" y="1247"/>
                  </a:cubicBezTo>
                  <a:cubicBezTo>
                    <a:pt x="1701" y="3248"/>
                    <a:pt x="1401" y="5250"/>
                    <a:pt x="1068" y="7251"/>
                  </a:cubicBezTo>
                  <a:cubicBezTo>
                    <a:pt x="767" y="9286"/>
                    <a:pt x="434" y="11287"/>
                    <a:pt x="134" y="13322"/>
                  </a:cubicBezTo>
                  <a:cubicBezTo>
                    <a:pt x="0" y="14023"/>
                    <a:pt x="134" y="14590"/>
                    <a:pt x="934" y="14723"/>
                  </a:cubicBezTo>
                  <a:cubicBezTo>
                    <a:pt x="4537" y="15290"/>
                    <a:pt x="8106" y="15857"/>
                    <a:pt x="11708" y="16424"/>
                  </a:cubicBezTo>
                  <a:cubicBezTo>
                    <a:pt x="11793" y="16439"/>
                    <a:pt x="11874" y="16447"/>
                    <a:pt x="11950" y="16447"/>
                  </a:cubicBezTo>
                  <a:cubicBezTo>
                    <a:pt x="12389" y="16447"/>
                    <a:pt x="12696" y="16201"/>
                    <a:pt x="12809" y="15690"/>
                  </a:cubicBezTo>
                  <a:cubicBezTo>
                    <a:pt x="12909" y="15357"/>
                    <a:pt x="13009" y="14990"/>
                    <a:pt x="13076" y="14623"/>
                  </a:cubicBezTo>
                  <a:cubicBezTo>
                    <a:pt x="13677" y="10954"/>
                    <a:pt x="14244" y="7251"/>
                    <a:pt x="14844" y="3582"/>
                  </a:cubicBezTo>
                  <a:cubicBezTo>
                    <a:pt x="15044" y="2181"/>
                    <a:pt x="14777" y="1814"/>
                    <a:pt x="13443" y="1580"/>
                  </a:cubicBezTo>
                  <a:cubicBezTo>
                    <a:pt x="10174" y="1047"/>
                    <a:pt x="6938" y="546"/>
                    <a:pt x="3669" y="46"/>
                  </a:cubicBezTo>
                  <a:cubicBezTo>
                    <a:pt x="3480" y="16"/>
                    <a:pt x="3311" y="0"/>
                    <a:pt x="3161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6"/>
            <p:cNvSpPr/>
            <p:nvPr/>
          </p:nvSpPr>
          <p:spPr>
            <a:xfrm>
              <a:off x="10296500" y="998688"/>
              <a:ext cx="331100" cy="83875"/>
            </a:xfrm>
            <a:custGeom>
              <a:avLst/>
              <a:gdLst/>
              <a:ahLst/>
              <a:cxnLst/>
              <a:rect l="l" t="t" r="r" b="b"/>
              <a:pathLst>
                <a:path w="13244" h="3355" extrusionOk="0">
                  <a:moveTo>
                    <a:pt x="913" y="1"/>
                  </a:moveTo>
                  <a:cubicBezTo>
                    <a:pt x="487" y="1"/>
                    <a:pt x="148" y="182"/>
                    <a:pt x="67" y="665"/>
                  </a:cubicBezTo>
                  <a:cubicBezTo>
                    <a:pt x="0" y="1299"/>
                    <a:pt x="467" y="1499"/>
                    <a:pt x="1001" y="1565"/>
                  </a:cubicBezTo>
                  <a:cubicBezTo>
                    <a:pt x="2869" y="1866"/>
                    <a:pt x="4704" y="2166"/>
                    <a:pt x="6538" y="2433"/>
                  </a:cubicBezTo>
                  <a:cubicBezTo>
                    <a:pt x="8340" y="2733"/>
                    <a:pt x="10174" y="3000"/>
                    <a:pt x="11976" y="3300"/>
                  </a:cubicBezTo>
                  <a:cubicBezTo>
                    <a:pt x="12136" y="3330"/>
                    <a:pt x="12293" y="3354"/>
                    <a:pt x="12438" y="3354"/>
                  </a:cubicBezTo>
                  <a:cubicBezTo>
                    <a:pt x="12777" y="3354"/>
                    <a:pt x="13050" y="3223"/>
                    <a:pt x="13143" y="2733"/>
                  </a:cubicBezTo>
                  <a:cubicBezTo>
                    <a:pt x="13243" y="2066"/>
                    <a:pt x="12843" y="1866"/>
                    <a:pt x="12276" y="1799"/>
                  </a:cubicBezTo>
                  <a:cubicBezTo>
                    <a:pt x="8573" y="1199"/>
                    <a:pt x="4904" y="631"/>
                    <a:pt x="1235" y="31"/>
                  </a:cubicBezTo>
                  <a:cubicBezTo>
                    <a:pt x="1124" y="12"/>
                    <a:pt x="1016" y="1"/>
                    <a:pt x="91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6"/>
            <p:cNvSpPr/>
            <p:nvPr/>
          </p:nvSpPr>
          <p:spPr>
            <a:xfrm>
              <a:off x="10058825" y="1671563"/>
              <a:ext cx="101775" cy="90025"/>
            </a:xfrm>
            <a:custGeom>
              <a:avLst/>
              <a:gdLst/>
              <a:ahLst/>
              <a:cxnLst/>
              <a:rect l="l" t="t" r="r" b="b"/>
              <a:pathLst>
                <a:path w="4071" h="3601" extrusionOk="0">
                  <a:moveTo>
                    <a:pt x="1298" y="1"/>
                  </a:moveTo>
                  <a:cubicBezTo>
                    <a:pt x="1090" y="1"/>
                    <a:pt x="880" y="21"/>
                    <a:pt x="668" y="69"/>
                  </a:cubicBezTo>
                  <a:cubicBezTo>
                    <a:pt x="501" y="135"/>
                    <a:pt x="401" y="235"/>
                    <a:pt x="334" y="369"/>
                  </a:cubicBezTo>
                  <a:cubicBezTo>
                    <a:pt x="268" y="569"/>
                    <a:pt x="234" y="769"/>
                    <a:pt x="201" y="969"/>
                  </a:cubicBezTo>
                  <a:cubicBezTo>
                    <a:pt x="167" y="1136"/>
                    <a:pt x="134" y="1336"/>
                    <a:pt x="101" y="1536"/>
                  </a:cubicBezTo>
                  <a:cubicBezTo>
                    <a:pt x="67" y="1737"/>
                    <a:pt x="34" y="1937"/>
                    <a:pt x="34" y="2137"/>
                  </a:cubicBezTo>
                  <a:cubicBezTo>
                    <a:pt x="1" y="2337"/>
                    <a:pt x="134" y="2504"/>
                    <a:pt x="201" y="2704"/>
                  </a:cubicBezTo>
                  <a:cubicBezTo>
                    <a:pt x="256" y="3071"/>
                    <a:pt x="345" y="3189"/>
                    <a:pt x="449" y="3189"/>
                  </a:cubicBezTo>
                  <a:cubicBezTo>
                    <a:pt x="639" y="3189"/>
                    <a:pt x="878" y="2793"/>
                    <a:pt x="1054" y="2793"/>
                  </a:cubicBezTo>
                  <a:cubicBezTo>
                    <a:pt x="1070" y="2793"/>
                    <a:pt x="1086" y="2796"/>
                    <a:pt x="1101" y="2804"/>
                  </a:cubicBezTo>
                  <a:cubicBezTo>
                    <a:pt x="1323" y="2676"/>
                    <a:pt x="1533" y="2621"/>
                    <a:pt x="1734" y="2621"/>
                  </a:cubicBezTo>
                  <a:cubicBezTo>
                    <a:pt x="2109" y="2621"/>
                    <a:pt x="2456" y="2811"/>
                    <a:pt x="2803" y="3071"/>
                  </a:cubicBezTo>
                  <a:cubicBezTo>
                    <a:pt x="2808" y="3070"/>
                    <a:pt x="2812" y="3070"/>
                    <a:pt x="2817" y="3070"/>
                  </a:cubicBezTo>
                  <a:cubicBezTo>
                    <a:pt x="3028" y="3070"/>
                    <a:pt x="3052" y="3601"/>
                    <a:pt x="3280" y="3601"/>
                  </a:cubicBezTo>
                  <a:cubicBezTo>
                    <a:pt x="3358" y="3601"/>
                    <a:pt x="3461" y="3539"/>
                    <a:pt x="3603" y="3371"/>
                  </a:cubicBezTo>
                  <a:cubicBezTo>
                    <a:pt x="3703" y="2604"/>
                    <a:pt x="3803" y="1837"/>
                    <a:pt x="3903" y="1069"/>
                  </a:cubicBezTo>
                  <a:cubicBezTo>
                    <a:pt x="3937" y="803"/>
                    <a:pt x="4070" y="436"/>
                    <a:pt x="3670" y="402"/>
                  </a:cubicBezTo>
                  <a:cubicBezTo>
                    <a:pt x="2875" y="296"/>
                    <a:pt x="2101" y="1"/>
                    <a:pt x="1298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6"/>
            <p:cNvSpPr/>
            <p:nvPr/>
          </p:nvSpPr>
          <p:spPr>
            <a:xfrm>
              <a:off x="10086350" y="1728638"/>
              <a:ext cx="42550" cy="19700"/>
            </a:xfrm>
            <a:custGeom>
              <a:avLst/>
              <a:gdLst/>
              <a:ahLst/>
              <a:cxnLst/>
              <a:rect l="l" t="t" r="r" b="b"/>
              <a:pathLst>
                <a:path w="1702" h="788" extrusionOk="0">
                  <a:moveTo>
                    <a:pt x="889" y="0"/>
                  </a:moveTo>
                  <a:cubicBezTo>
                    <a:pt x="687" y="0"/>
                    <a:pt x="447" y="182"/>
                    <a:pt x="0" y="521"/>
                  </a:cubicBezTo>
                  <a:cubicBezTo>
                    <a:pt x="568" y="621"/>
                    <a:pt x="1135" y="688"/>
                    <a:pt x="1702" y="788"/>
                  </a:cubicBezTo>
                  <a:cubicBezTo>
                    <a:pt x="1306" y="249"/>
                    <a:pt x="1124" y="0"/>
                    <a:pt x="889" y="0"/>
                  </a:cubicBezTo>
                  <a:close/>
                </a:path>
              </a:pathLst>
            </a:custGeom>
            <a:solidFill>
              <a:srgbClr val="E4E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6"/>
            <p:cNvSpPr/>
            <p:nvPr/>
          </p:nvSpPr>
          <p:spPr>
            <a:xfrm>
              <a:off x="9978775" y="1634988"/>
              <a:ext cx="636300" cy="189875"/>
            </a:xfrm>
            <a:custGeom>
              <a:avLst/>
              <a:gdLst/>
              <a:ahLst/>
              <a:cxnLst/>
              <a:rect l="l" t="t" r="r" b="b"/>
              <a:pathLst>
                <a:path w="25452" h="7595" extrusionOk="0">
                  <a:moveTo>
                    <a:pt x="2295" y="1"/>
                  </a:moveTo>
                  <a:cubicBezTo>
                    <a:pt x="1790" y="1"/>
                    <a:pt x="1364" y="186"/>
                    <a:pt x="1068" y="698"/>
                  </a:cubicBezTo>
                  <a:cubicBezTo>
                    <a:pt x="0" y="2232"/>
                    <a:pt x="567" y="3700"/>
                    <a:pt x="2402" y="4000"/>
                  </a:cubicBezTo>
                  <a:cubicBezTo>
                    <a:pt x="2736" y="4033"/>
                    <a:pt x="3069" y="4100"/>
                    <a:pt x="3403" y="4167"/>
                  </a:cubicBezTo>
                  <a:cubicBezTo>
                    <a:pt x="3436" y="3967"/>
                    <a:pt x="3470" y="3767"/>
                    <a:pt x="3503" y="3566"/>
                  </a:cubicBezTo>
                  <a:cubicBezTo>
                    <a:pt x="3536" y="3366"/>
                    <a:pt x="3570" y="3200"/>
                    <a:pt x="3603" y="2999"/>
                  </a:cubicBezTo>
                  <a:cubicBezTo>
                    <a:pt x="3603" y="2833"/>
                    <a:pt x="3636" y="2632"/>
                    <a:pt x="3670" y="2466"/>
                  </a:cubicBezTo>
                  <a:cubicBezTo>
                    <a:pt x="3703" y="2266"/>
                    <a:pt x="3736" y="2099"/>
                    <a:pt x="3770" y="1899"/>
                  </a:cubicBezTo>
                  <a:cubicBezTo>
                    <a:pt x="3770" y="1832"/>
                    <a:pt x="3803" y="1799"/>
                    <a:pt x="3803" y="1732"/>
                  </a:cubicBezTo>
                  <a:cubicBezTo>
                    <a:pt x="4370" y="1832"/>
                    <a:pt x="4937" y="1865"/>
                    <a:pt x="5504" y="1965"/>
                  </a:cubicBezTo>
                  <a:cubicBezTo>
                    <a:pt x="6739" y="2165"/>
                    <a:pt x="6739" y="2165"/>
                    <a:pt x="6605" y="3366"/>
                  </a:cubicBezTo>
                  <a:cubicBezTo>
                    <a:pt x="6538" y="3867"/>
                    <a:pt x="6272" y="4434"/>
                    <a:pt x="6805" y="4834"/>
                  </a:cubicBezTo>
                  <a:cubicBezTo>
                    <a:pt x="7172" y="4901"/>
                    <a:pt x="7539" y="4934"/>
                    <a:pt x="7906" y="5001"/>
                  </a:cubicBezTo>
                  <a:cubicBezTo>
                    <a:pt x="12776" y="5768"/>
                    <a:pt x="17646" y="6535"/>
                    <a:pt x="22550" y="7302"/>
                  </a:cubicBezTo>
                  <a:cubicBezTo>
                    <a:pt x="23084" y="7369"/>
                    <a:pt x="23651" y="7469"/>
                    <a:pt x="24184" y="7569"/>
                  </a:cubicBezTo>
                  <a:cubicBezTo>
                    <a:pt x="24268" y="7586"/>
                    <a:pt x="24344" y="7595"/>
                    <a:pt x="24412" y="7595"/>
                  </a:cubicBezTo>
                  <a:cubicBezTo>
                    <a:pt x="24745" y="7595"/>
                    <a:pt x="24879" y="7391"/>
                    <a:pt x="24851" y="7002"/>
                  </a:cubicBezTo>
                  <a:lnTo>
                    <a:pt x="24952" y="6969"/>
                  </a:lnTo>
                  <a:cubicBezTo>
                    <a:pt x="24952" y="6802"/>
                    <a:pt x="24985" y="6602"/>
                    <a:pt x="24985" y="6402"/>
                  </a:cubicBezTo>
                  <a:cubicBezTo>
                    <a:pt x="25018" y="6235"/>
                    <a:pt x="25052" y="6035"/>
                    <a:pt x="25052" y="5835"/>
                  </a:cubicBezTo>
                  <a:cubicBezTo>
                    <a:pt x="25085" y="5668"/>
                    <a:pt x="25118" y="5468"/>
                    <a:pt x="25152" y="5301"/>
                  </a:cubicBezTo>
                  <a:cubicBezTo>
                    <a:pt x="25185" y="5101"/>
                    <a:pt x="25218" y="4934"/>
                    <a:pt x="25252" y="4734"/>
                  </a:cubicBezTo>
                  <a:cubicBezTo>
                    <a:pt x="25252" y="4601"/>
                    <a:pt x="25285" y="4500"/>
                    <a:pt x="25285" y="4367"/>
                  </a:cubicBezTo>
                  <a:cubicBezTo>
                    <a:pt x="25352" y="4134"/>
                    <a:pt x="25419" y="3900"/>
                    <a:pt x="25452" y="3667"/>
                  </a:cubicBezTo>
                  <a:cubicBezTo>
                    <a:pt x="17880" y="2466"/>
                    <a:pt x="10274" y="1231"/>
                    <a:pt x="2669" y="31"/>
                  </a:cubicBezTo>
                  <a:cubicBezTo>
                    <a:pt x="2540" y="11"/>
                    <a:pt x="2415" y="1"/>
                    <a:pt x="2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46"/>
          <p:cNvSpPr/>
          <p:nvPr/>
        </p:nvSpPr>
        <p:spPr>
          <a:xfrm>
            <a:off x="421994" y="20077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6"/>
          <p:cNvSpPr/>
          <p:nvPr/>
        </p:nvSpPr>
        <p:spPr>
          <a:xfrm>
            <a:off x="2952743" y="424622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6"/>
          <p:cNvSpPr/>
          <p:nvPr/>
        </p:nvSpPr>
        <p:spPr>
          <a:xfrm>
            <a:off x="1194605" y="544221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2C8FE8-4E88-7E65-5E11-B869EAFF3AC8}"/>
              </a:ext>
            </a:extLst>
          </p:cNvPr>
          <p:cNvGrpSpPr/>
          <p:nvPr/>
        </p:nvGrpSpPr>
        <p:grpSpPr>
          <a:xfrm>
            <a:off x="4552881" y="1023891"/>
            <a:ext cx="2803661" cy="1185543"/>
            <a:chOff x="996899" y="68115"/>
            <a:chExt cx="2803661" cy="1185543"/>
          </a:xfrm>
        </p:grpSpPr>
        <p:grpSp>
          <p:nvGrpSpPr>
            <p:cNvPr id="22" name="Google Shape;571;p45">
              <a:extLst>
                <a:ext uri="{FF2B5EF4-FFF2-40B4-BE49-F238E27FC236}">
                  <a16:creationId xmlns:a16="http://schemas.microsoft.com/office/drawing/2014/main" id="{27A256B9-2314-6881-A6F8-A781C69CF64F}"/>
                </a:ext>
              </a:extLst>
            </p:cNvPr>
            <p:cNvGrpSpPr/>
            <p:nvPr/>
          </p:nvGrpSpPr>
          <p:grpSpPr>
            <a:xfrm>
              <a:off x="2158577" y="1045681"/>
              <a:ext cx="480300" cy="130750"/>
              <a:chOff x="2073742" y="2129053"/>
              <a:chExt cx="480300" cy="130750"/>
            </a:xfrm>
          </p:grpSpPr>
          <p:sp>
            <p:nvSpPr>
              <p:cNvPr id="25" name="Google Shape;572;p45">
                <a:extLst>
                  <a:ext uri="{FF2B5EF4-FFF2-40B4-BE49-F238E27FC236}">
                    <a16:creationId xmlns:a16="http://schemas.microsoft.com/office/drawing/2014/main" id="{201F7BBB-D8C9-ADE9-CA6A-B8ADD088B0E1}"/>
                  </a:ext>
                </a:extLst>
              </p:cNvPr>
              <p:cNvSpPr/>
              <p:nvPr/>
            </p:nvSpPr>
            <p:spPr>
              <a:xfrm>
                <a:off x="2429592" y="2129053"/>
                <a:ext cx="124450" cy="1307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230" extrusionOk="0">
                    <a:moveTo>
                      <a:pt x="2640" y="1"/>
                    </a:moveTo>
                    <a:cubicBezTo>
                      <a:pt x="1482" y="1"/>
                      <a:pt x="324" y="1373"/>
                      <a:pt x="72" y="2402"/>
                    </a:cubicBezTo>
                    <a:cubicBezTo>
                      <a:pt x="24" y="2581"/>
                      <a:pt x="0" y="2759"/>
                      <a:pt x="24" y="2938"/>
                    </a:cubicBezTo>
                    <a:cubicBezTo>
                      <a:pt x="96" y="3712"/>
                      <a:pt x="703" y="4403"/>
                      <a:pt x="1286" y="4855"/>
                    </a:cubicBezTo>
                    <a:cubicBezTo>
                      <a:pt x="1605" y="5117"/>
                      <a:pt x="1962" y="5230"/>
                      <a:pt x="2319" y="5230"/>
                    </a:cubicBezTo>
                    <a:cubicBezTo>
                      <a:pt x="3085" y="5230"/>
                      <a:pt x="3853" y="4711"/>
                      <a:pt x="4251" y="4022"/>
                    </a:cubicBezTo>
                    <a:cubicBezTo>
                      <a:pt x="4977" y="2771"/>
                      <a:pt x="4572" y="390"/>
                      <a:pt x="2941" y="33"/>
                    </a:cubicBezTo>
                    <a:cubicBezTo>
                      <a:pt x="2841" y="11"/>
                      <a:pt x="2740" y="1"/>
                      <a:pt x="2640" y="1"/>
                    </a:cubicBezTo>
                    <a:close/>
                  </a:path>
                </a:pathLst>
              </a:custGeom>
              <a:solidFill>
                <a:srgbClr val="FE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73;p45">
                <a:extLst>
                  <a:ext uri="{FF2B5EF4-FFF2-40B4-BE49-F238E27FC236}">
                    <a16:creationId xmlns:a16="http://schemas.microsoft.com/office/drawing/2014/main" id="{3FE22ECF-9CC6-E756-4235-D60CBBF22501}"/>
                  </a:ext>
                </a:extLst>
              </p:cNvPr>
              <p:cNvSpPr/>
              <p:nvPr/>
            </p:nvSpPr>
            <p:spPr>
              <a:xfrm rot="7049100">
                <a:off x="2251672" y="2129051"/>
                <a:ext cx="124446" cy="130745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230" extrusionOk="0">
                    <a:moveTo>
                      <a:pt x="2640" y="1"/>
                    </a:moveTo>
                    <a:cubicBezTo>
                      <a:pt x="1482" y="1"/>
                      <a:pt x="324" y="1373"/>
                      <a:pt x="72" y="2402"/>
                    </a:cubicBezTo>
                    <a:cubicBezTo>
                      <a:pt x="24" y="2581"/>
                      <a:pt x="0" y="2759"/>
                      <a:pt x="24" y="2938"/>
                    </a:cubicBezTo>
                    <a:cubicBezTo>
                      <a:pt x="96" y="3712"/>
                      <a:pt x="703" y="4403"/>
                      <a:pt x="1286" y="4855"/>
                    </a:cubicBezTo>
                    <a:cubicBezTo>
                      <a:pt x="1605" y="5117"/>
                      <a:pt x="1962" y="5230"/>
                      <a:pt x="2319" y="5230"/>
                    </a:cubicBezTo>
                    <a:cubicBezTo>
                      <a:pt x="3085" y="5230"/>
                      <a:pt x="3853" y="4711"/>
                      <a:pt x="4251" y="4022"/>
                    </a:cubicBezTo>
                    <a:cubicBezTo>
                      <a:pt x="4977" y="2771"/>
                      <a:pt x="4572" y="390"/>
                      <a:pt x="2941" y="33"/>
                    </a:cubicBezTo>
                    <a:cubicBezTo>
                      <a:pt x="2841" y="11"/>
                      <a:pt x="2740" y="1"/>
                      <a:pt x="2640" y="1"/>
                    </a:cubicBezTo>
                    <a:close/>
                  </a:path>
                </a:pathLst>
              </a:custGeom>
              <a:solidFill>
                <a:srgbClr val="FE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574;p45">
                <a:extLst>
                  <a:ext uri="{FF2B5EF4-FFF2-40B4-BE49-F238E27FC236}">
                    <a16:creationId xmlns:a16="http://schemas.microsoft.com/office/drawing/2014/main" id="{EB0D41A5-5EF2-9472-AEC1-1EF344FE4827}"/>
                  </a:ext>
                </a:extLst>
              </p:cNvPr>
              <p:cNvSpPr/>
              <p:nvPr/>
            </p:nvSpPr>
            <p:spPr>
              <a:xfrm rot="19120145">
                <a:off x="2073742" y="2129053"/>
                <a:ext cx="124449" cy="130749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230" extrusionOk="0">
                    <a:moveTo>
                      <a:pt x="2640" y="1"/>
                    </a:moveTo>
                    <a:cubicBezTo>
                      <a:pt x="1482" y="1"/>
                      <a:pt x="324" y="1373"/>
                      <a:pt x="72" y="2402"/>
                    </a:cubicBezTo>
                    <a:cubicBezTo>
                      <a:pt x="24" y="2581"/>
                      <a:pt x="0" y="2759"/>
                      <a:pt x="24" y="2938"/>
                    </a:cubicBezTo>
                    <a:cubicBezTo>
                      <a:pt x="96" y="3712"/>
                      <a:pt x="703" y="4403"/>
                      <a:pt x="1286" y="4855"/>
                    </a:cubicBezTo>
                    <a:cubicBezTo>
                      <a:pt x="1605" y="5117"/>
                      <a:pt x="1962" y="5230"/>
                      <a:pt x="2319" y="5230"/>
                    </a:cubicBezTo>
                    <a:cubicBezTo>
                      <a:pt x="3085" y="5230"/>
                      <a:pt x="3853" y="4711"/>
                      <a:pt x="4251" y="4022"/>
                    </a:cubicBezTo>
                    <a:cubicBezTo>
                      <a:pt x="4977" y="2771"/>
                      <a:pt x="4572" y="390"/>
                      <a:pt x="2941" y="33"/>
                    </a:cubicBezTo>
                    <a:cubicBezTo>
                      <a:pt x="2841" y="11"/>
                      <a:pt x="2740" y="1"/>
                      <a:pt x="2640" y="1"/>
                    </a:cubicBezTo>
                    <a:close/>
                  </a:path>
                </a:pathLst>
              </a:custGeom>
              <a:solidFill>
                <a:srgbClr val="FE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3" name="Google Shape;575;p45">
              <a:extLst>
                <a:ext uri="{FF2B5EF4-FFF2-40B4-BE49-F238E27FC236}">
                  <a16:creationId xmlns:a16="http://schemas.microsoft.com/office/drawing/2014/main" id="{8001879B-B300-83CB-105D-811732B03670}"/>
                </a:ext>
              </a:extLst>
            </p:cNvPr>
            <p:cNvSpPr/>
            <p:nvPr/>
          </p:nvSpPr>
          <p:spPr>
            <a:xfrm rot="370644">
              <a:off x="1017666" y="68115"/>
              <a:ext cx="2772748" cy="1185543"/>
            </a:xfrm>
            <a:custGeom>
              <a:avLst/>
              <a:gdLst/>
              <a:ahLst/>
              <a:cxnLst/>
              <a:rect l="l" t="t" r="r" b="b"/>
              <a:pathLst>
                <a:path w="48354" h="9708" extrusionOk="0">
                  <a:moveTo>
                    <a:pt x="42117" y="1"/>
                  </a:moveTo>
                  <a:cubicBezTo>
                    <a:pt x="40907" y="1"/>
                    <a:pt x="39658" y="121"/>
                    <a:pt x="38400" y="201"/>
                  </a:cubicBezTo>
                  <a:cubicBezTo>
                    <a:pt x="34471" y="451"/>
                    <a:pt x="30542" y="772"/>
                    <a:pt x="26625" y="1165"/>
                  </a:cubicBezTo>
                  <a:cubicBezTo>
                    <a:pt x="18517" y="1975"/>
                    <a:pt x="10528" y="3153"/>
                    <a:pt x="2562" y="4880"/>
                  </a:cubicBezTo>
                  <a:cubicBezTo>
                    <a:pt x="0" y="5431"/>
                    <a:pt x="409" y="9707"/>
                    <a:pt x="2923" y="9707"/>
                  </a:cubicBezTo>
                  <a:cubicBezTo>
                    <a:pt x="3014" y="9707"/>
                    <a:pt x="3108" y="9702"/>
                    <a:pt x="3205" y="9690"/>
                  </a:cubicBezTo>
                  <a:cubicBezTo>
                    <a:pt x="11278" y="8702"/>
                    <a:pt x="19374" y="7714"/>
                    <a:pt x="27470" y="6987"/>
                  </a:cubicBezTo>
                  <a:cubicBezTo>
                    <a:pt x="31387" y="6630"/>
                    <a:pt x="35316" y="6356"/>
                    <a:pt x="39246" y="6142"/>
                  </a:cubicBezTo>
                  <a:cubicBezTo>
                    <a:pt x="42389" y="5975"/>
                    <a:pt x="45496" y="6130"/>
                    <a:pt x="47794" y="3773"/>
                  </a:cubicBezTo>
                  <a:cubicBezTo>
                    <a:pt x="48294" y="3261"/>
                    <a:pt x="48354" y="2332"/>
                    <a:pt x="47794" y="1832"/>
                  </a:cubicBezTo>
                  <a:cubicBezTo>
                    <a:pt x="46116" y="348"/>
                    <a:pt x="44173" y="1"/>
                    <a:pt x="42117" y="1"/>
                  </a:cubicBezTo>
                  <a:close/>
                </a:path>
              </a:pathLst>
            </a:custGeom>
            <a:solidFill>
              <a:srgbClr val="BC9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24;p31">
              <a:extLst>
                <a:ext uri="{FF2B5EF4-FFF2-40B4-BE49-F238E27FC236}">
                  <a16:creationId xmlns:a16="http://schemas.microsoft.com/office/drawing/2014/main" id="{AF107B2B-C38F-FC1C-33F4-4905FB872E11}"/>
                </a:ext>
              </a:extLst>
            </p:cNvPr>
            <p:cNvSpPr txBox="1">
              <a:spLocks/>
            </p:cNvSpPr>
            <p:nvPr/>
          </p:nvSpPr>
          <p:spPr>
            <a:xfrm>
              <a:off x="996899" y="138586"/>
              <a:ext cx="2803661" cy="10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1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L="914400" marR="0" lvl="1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L="1371600" marR="0" lvl="2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L="1828800" marR="0" lvl="3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L="2286000" marR="0" lvl="4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L="2743200" marR="0" lvl="5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L="3200400" marR="0" lvl="6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L="3657600" marR="0" lvl="7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L="4114800" marR="0" lvl="8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 marL="0" indent="0"/>
              <a:r>
                <a:rPr lang="en" sz="3200" dirty="0">
                  <a:solidFill>
                    <a:srgbClr val="FFF2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2E676E-F623-CD41-084D-6A20FD27B434}"/>
              </a:ext>
            </a:extLst>
          </p:cNvPr>
          <p:cNvGrpSpPr/>
          <p:nvPr/>
        </p:nvGrpSpPr>
        <p:grpSpPr>
          <a:xfrm>
            <a:off x="4394655" y="3013191"/>
            <a:ext cx="3278986" cy="689958"/>
            <a:chOff x="1789518" y="1090140"/>
            <a:chExt cx="3306842" cy="689958"/>
          </a:xfrm>
        </p:grpSpPr>
        <p:sp>
          <p:nvSpPr>
            <p:cNvPr id="29" name="Google Shape;1170;p53">
              <a:extLst>
                <a:ext uri="{FF2B5EF4-FFF2-40B4-BE49-F238E27FC236}">
                  <a16:creationId xmlns:a16="http://schemas.microsoft.com/office/drawing/2014/main" id="{665E7CAC-7F16-096C-B97D-4F1C6D608899}"/>
                </a:ext>
              </a:extLst>
            </p:cNvPr>
            <p:cNvSpPr/>
            <p:nvPr/>
          </p:nvSpPr>
          <p:spPr>
            <a:xfrm>
              <a:off x="1789518" y="1090140"/>
              <a:ext cx="3306841" cy="689958"/>
            </a:xfrm>
            <a:prstGeom prst="foldedCorner">
              <a:avLst/>
            </a:prstGeom>
            <a:noFill/>
            <a:ln w="38100" cap="flat" cmpd="sng">
              <a:solidFill>
                <a:srgbClr val="BC924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VN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334756-1907-8570-845C-513013BA3AA1}"/>
                </a:ext>
              </a:extLst>
            </p:cNvPr>
            <p:cNvSpPr txBox="1"/>
            <p:nvPr/>
          </p:nvSpPr>
          <p:spPr>
            <a:xfrm>
              <a:off x="1804192" y="1125996"/>
              <a:ext cx="3292168" cy="49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Xử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lí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nl-NL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lang="en-VN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10">
            <a:extLst>
              <a:ext uri="{FF2B5EF4-FFF2-40B4-BE49-F238E27FC236}">
                <a16:creationId xmlns:a16="http://schemas.microsoft.com/office/drawing/2014/main" id="{CE874247-4B0C-BC4E-DEDE-35F2D3C9461E}"/>
              </a:ext>
            </a:extLst>
          </p:cNvPr>
          <p:cNvSpPr txBox="1"/>
          <p:nvPr/>
        </p:nvSpPr>
        <p:spPr>
          <a:xfrm>
            <a:off x="4266515" y="2275291"/>
            <a:ext cx="3450196" cy="48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400" b="1" dirty="0">
              <a:solidFill>
                <a:srgbClr val="BC92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359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5EF0D26-EB5E-1910-1A24-34EF1AF26F56}"/>
              </a:ext>
            </a:extLst>
          </p:cNvPr>
          <p:cNvSpPr txBox="1"/>
          <p:nvPr/>
        </p:nvSpPr>
        <p:spPr>
          <a:xfrm>
            <a:off x="3728589" y="538231"/>
            <a:ext cx="1686820" cy="528078"/>
          </a:xfrm>
          <a:prstGeom prst="roundRect">
            <a:avLst/>
          </a:prstGeom>
          <a:solidFill>
            <a:srgbClr val="E7D9AC"/>
          </a:solidFill>
          <a:ln>
            <a:solidFill>
              <a:srgbClr val="4C3C3B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2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406B81-80E8-F213-9607-0A2326E4AB19}"/>
              </a:ext>
            </a:extLst>
          </p:cNvPr>
          <p:cNvSpPr txBox="1"/>
          <p:nvPr/>
        </p:nvSpPr>
        <p:spPr>
          <a:xfrm>
            <a:off x="1114942" y="1338349"/>
            <a:ext cx="6914113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Ủy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huyện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là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à"/>
            </a:pP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ì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Ủy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huyện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là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mức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150 000 – 200 000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mức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phủ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(100 000 – 200 000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5EF0D26-EB5E-1910-1A24-34EF1AF26F56}"/>
              </a:ext>
            </a:extLst>
          </p:cNvPr>
          <p:cNvSpPr txBox="1"/>
          <p:nvPr/>
        </p:nvSpPr>
        <p:spPr>
          <a:xfrm>
            <a:off x="3728589" y="629671"/>
            <a:ext cx="1686820" cy="528078"/>
          </a:xfrm>
          <a:prstGeom prst="roundRect">
            <a:avLst/>
          </a:prstGeom>
          <a:solidFill>
            <a:srgbClr val="E7D9AC"/>
          </a:solidFill>
          <a:ln>
            <a:solidFill>
              <a:srgbClr val="4C3C3B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2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B100C3-D42B-BD26-611A-76BA344F36D6}"/>
              </a:ext>
            </a:extLst>
          </p:cNvPr>
          <p:cNvSpPr txBox="1"/>
          <p:nvPr/>
        </p:nvSpPr>
        <p:spPr>
          <a:xfrm>
            <a:off x="993369" y="1466342"/>
            <a:ext cx="7157260" cy="2882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Ủy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huyện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 ban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mức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tỉnh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là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à"/>
            </a:pP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ì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Ủy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huyện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 là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tỉnh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– là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1234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0FAB0DB-E785-2C71-40C2-C138832F99A2}"/>
              </a:ext>
            </a:extLst>
          </p:cNvPr>
          <p:cNvGrpSpPr/>
          <p:nvPr/>
        </p:nvGrpSpPr>
        <p:grpSpPr>
          <a:xfrm>
            <a:off x="3237847" y="664984"/>
            <a:ext cx="2668305" cy="1128307"/>
            <a:chOff x="996899" y="68115"/>
            <a:chExt cx="2803661" cy="1185543"/>
          </a:xfrm>
        </p:grpSpPr>
        <p:grpSp>
          <p:nvGrpSpPr>
            <p:cNvPr id="8" name="Google Shape;571;p45">
              <a:extLst>
                <a:ext uri="{FF2B5EF4-FFF2-40B4-BE49-F238E27FC236}">
                  <a16:creationId xmlns:a16="http://schemas.microsoft.com/office/drawing/2014/main" id="{D7DB732D-CF42-D0F8-2B47-DBB09F7D20BC}"/>
                </a:ext>
              </a:extLst>
            </p:cNvPr>
            <p:cNvGrpSpPr/>
            <p:nvPr/>
          </p:nvGrpSpPr>
          <p:grpSpPr>
            <a:xfrm>
              <a:off x="2158577" y="1045681"/>
              <a:ext cx="480300" cy="130750"/>
              <a:chOff x="2073742" y="2129053"/>
              <a:chExt cx="480300" cy="130750"/>
            </a:xfrm>
          </p:grpSpPr>
          <p:sp>
            <p:nvSpPr>
              <p:cNvPr id="11" name="Google Shape;572;p45">
                <a:extLst>
                  <a:ext uri="{FF2B5EF4-FFF2-40B4-BE49-F238E27FC236}">
                    <a16:creationId xmlns:a16="http://schemas.microsoft.com/office/drawing/2014/main" id="{9E38C3BE-AF9D-1721-D460-8C98114E280C}"/>
                  </a:ext>
                </a:extLst>
              </p:cNvPr>
              <p:cNvSpPr/>
              <p:nvPr/>
            </p:nvSpPr>
            <p:spPr>
              <a:xfrm>
                <a:off x="2429592" y="2129053"/>
                <a:ext cx="124450" cy="1307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230" extrusionOk="0">
                    <a:moveTo>
                      <a:pt x="2640" y="1"/>
                    </a:moveTo>
                    <a:cubicBezTo>
                      <a:pt x="1482" y="1"/>
                      <a:pt x="324" y="1373"/>
                      <a:pt x="72" y="2402"/>
                    </a:cubicBezTo>
                    <a:cubicBezTo>
                      <a:pt x="24" y="2581"/>
                      <a:pt x="0" y="2759"/>
                      <a:pt x="24" y="2938"/>
                    </a:cubicBezTo>
                    <a:cubicBezTo>
                      <a:pt x="96" y="3712"/>
                      <a:pt x="703" y="4403"/>
                      <a:pt x="1286" y="4855"/>
                    </a:cubicBezTo>
                    <a:cubicBezTo>
                      <a:pt x="1605" y="5117"/>
                      <a:pt x="1962" y="5230"/>
                      <a:pt x="2319" y="5230"/>
                    </a:cubicBezTo>
                    <a:cubicBezTo>
                      <a:pt x="3085" y="5230"/>
                      <a:pt x="3853" y="4711"/>
                      <a:pt x="4251" y="4022"/>
                    </a:cubicBezTo>
                    <a:cubicBezTo>
                      <a:pt x="4977" y="2771"/>
                      <a:pt x="4572" y="390"/>
                      <a:pt x="2941" y="33"/>
                    </a:cubicBezTo>
                    <a:cubicBezTo>
                      <a:pt x="2841" y="11"/>
                      <a:pt x="2740" y="1"/>
                      <a:pt x="2640" y="1"/>
                    </a:cubicBezTo>
                    <a:close/>
                  </a:path>
                </a:pathLst>
              </a:custGeom>
              <a:solidFill>
                <a:srgbClr val="FE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573;p45">
                <a:extLst>
                  <a:ext uri="{FF2B5EF4-FFF2-40B4-BE49-F238E27FC236}">
                    <a16:creationId xmlns:a16="http://schemas.microsoft.com/office/drawing/2014/main" id="{3CC6FF6D-CD88-E33D-090C-16BF19B14EFD}"/>
                  </a:ext>
                </a:extLst>
              </p:cNvPr>
              <p:cNvSpPr/>
              <p:nvPr/>
            </p:nvSpPr>
            <p:spPr>
              <a:xfrm rot="7049100">
                <a:off x="2251672" y="2129051"/>
                <a:ext cx="124446" cy="130745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230" extrusionOk="0">
                    <a:moveTo>
                      <a:pt x="2640" y="1"/>
                    </a:moveTo>
                    <a:cubicBezTo>
                      <a:pt x="1482" y="1"/>
                      <a:pt x="324" y="1373"/>
                      <a:pt x="72" y="2402"/>
                    </a:cubicBezTo>
                    <a:cubicBezTo>
                      <a:pt x="24" y="2581"/>
                      <a:pt x="0" y="2759"/>
                      <a:pt x="24" y="2938"/>
                    </a:cubicBezTo>
                    <a:cubicBezTo>
                      <a:pt x="96" y="3712"/>
                      <a:pt x="703" y="4403"/>
                      <a:pt x="1286" y="4855"/>
                    </a:cubicBezTo>
                    <a:cubicBezTo>
                      <a:pt x="1605" y="5117"/>
                      <a:pt x="1962" y="5230"/>
                      <a:pt x="2319" y="5230"/>
                    </a:cubicBezTo>
                    <a:cubicBezTo>
                      <a:pt x="3085" y="5230"/>
                      <a:pt x="3853" y="4711"/>
                      <a:pt x="4251" y="4022"/>
                    </a:cubicBezTo>
                    <a:cubicBezTo>
                      <a:pt x="4977" y="2771"/>
                      <a:pt x="4572" y="390"/>
                      <a:pt x="2941" y="33"/>
                    </a:cubicBezTo>
                    <a:cubicBezTo>
                      <a:pt x="2841" y="11"/>
                      <a:pt x="2740" y="1"/>
                      <a:pt x="2640" y="1"/>
                    </a:cubicBezTo>
                    <a:close/>
                  </a:path>
                </a:pathLst>
              </a:custGeom>
              <a:solidFill>
                <a:srgbClr val="FE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574;p45">
                <a:extLst>
                  <a:ext uri="{FF2B5EF4-FFF2-40B4-BE49-F238E27FC236}">
                    <a16:creationId xmlns:a16="http://schemas.microsoft.com/office/drawing/2014/main" id="{D783F5F6-406E-5D8C-7DFD-DC2EEB60DBEE}"/>
                  </a:ext>
                </a:extLst>
              </p:cNvPr>
              <p:cNvSpPr/>
              <p:nvPr/>
            </p:nvSpPr>
            <p:spPr>
              <a:xfrm rot="19120145">
                <a:off x="2073742" y="2129053"/>
                <a:ext cx="124449" cy="130749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230" extrusionOk="0">
                    <a:moveTo>
                      <a:pt x="2640" y="1"/>
                    </a:moveTo>
                    <a:cubicBezTo>
                      <a:pt x="1482" y="1"/>
                      <a:pt x="324" y="1373"/>
                      <a:pt x="72" y="2402"/>
                    </a:cubicBezTo>
                    <a:cubicBezTo>
                      <a:pt x="24" y="2581"/>
                      <a:pt x="0" y="2759"/>
                      <a:pt x="24" y="2938"/>
                    </a:cubicBezTo>
                    <a:cubicBezTo>
                      <a:pt x="96" y="3712"/>
                      <a:pt x="703" y="4403"/>
                      <a:pt x="1286" y="4855"/>
                    </a:cubicBezTo>
                    <a:cubicBezTo>
                      <a:pt x="1605" y="5117"/>
                      <a:pt x="1962" y="5230"/>
                      <a:pt x="2319" y="5230"/>
                    </a:cubicBezTo>
                    <a:cubicBezTo>
                      <a:pt x="3085" y="5230"/>
                      <a:pt x="3853" y="4711"/>
                      <a:pt x="4251" y="4022"/>
                    </a:cubicBezTo>
                    <a:cubicBezTo>
                      <a:pt x="4977" y="2771"/>
                      <a:pt x="4572" y="390"/>
                      <a:pt x="2941" y="33"/>
                    </a:cubicBezTo>
                    <a:cubicBezTo>
                      <a:pt x="2841" y="11"/>
                      <a:pt x="2740" y="1"/>
                      <a:pt x="2640" y="1"/>
                    </a:cubicBezTo>
                    <a:close/>
                  </a:path>
                </a:pathLst>
              </a:custGeom>
              <a:solidFill>
                <a:srgbClr val="FE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9" name="Google Shape;575;p45">
              <a:extLst>
                <a:ext uri="{FF2B5EF4-FFF2-40B4-BE49-F238E27FC236}">
                  <a16:creationId xmlns:a16="http://schemas.microsoft.com/office/drawing/2014/main" id="{704931A2-1A94-8E83-E7D0-A3C5B02A44DD}"/>
                </a:ext>
              </a:extLst>
            </p:cNvPr>
            <p:cNvSpPr/>
            <p:nvPr/>
          </p:nvSpPr>
          <p:spPr>
            <a:xfrm rot="370644">
              <a:off x="1017666" y="68115"/>
              <a:ext cx="2772748" cy="1185543"/>
            </a:xfrm>
            <a:custGeom>
              <a:avLst/>
              <a:gdLst/>
              <a:ahLst/>
              <a:cxnLst/>
              <a:rect l="l" t="t" r="r" b="b"/>
              <a:pathLst>
                <a:path w="48354" h="9708" extrusionOk="0">
                  <a:moveTo>
                    <a:pt x="42117" y="1"/>
                  </a:moveTo>
                  <a:cubicBezTo>
                    <a:pt x="40907" y="1"/>
                    <a:pt x="39658" y="121"/>
                    <a:pt x="38400" y="201"/>
                  </a:cubicBezTo>
                  <a:cubicBezTo>
                    <a:pt x="34471" y="451"/>
                    <a:pt x="30542" y="772"/>
                    <a:pt x="26625" y="1165"/>
                  </a:cubicBezTo>
                  <a:cubicBezTo>
                    <a:pt x="18517" y="1975"/>
                    <a:pt x="10528" y="3153"/>
                    <a:pt x="2562" y="4880"/>
                  </a:cubicBezTo>
                  <a:cubicBezTo>
                    <a:pt x="0" y="5431"/>
                    <a:pt x="409" y="9707"/>
                    <a:pt x="2923" y="9707"/>
                  </a:cubicBezTo>
                  <a:cubicBezTo>
                    <a:pt x="3014" y="9707"/>
                    <a:pt x="3108" y="9702"/>
                    <a:pt x="3205" y="9690"/>
                  </a:cubicBezTo>
                  <a:cubicBezTo>
                    <a:pt x="11278" y="8702"/>
                    <a:pt x="19374" y="7714"/>
                    <a:pt x="27470" y="6987"/>
                  </a:cubicBezTo>
                  <a:cubicBezTo>
                    <a:pt x="31387" y="6630"/>
                    <a:pt x="35316" y="6356"/>
                    <a:pt x="39246" y="6142"/>
                  </a:cubicBezTo>
                  <a:cubicBezTo>
                    <a:pt x="42389" y="5975"/>
                    <a:pt x="45496" y="6130"/>
                    <a:pt x="47794" y="3773"/>
                  </a:cubicBezTo>
                  <a:cubicBezTo>
                    <a:pt x="48294" y="3261"/>
                    <a:pt x="48354" y="2332"/>
                    <a:pt x="47794" y="1832"/>
                  </a:cubicBezTo>
                  <a:cubicBezTo>
                    <a:pt x="46116" y="348"/>
                    <a:pt x="44173" y="1"/>
                    <a:pt x="42117" y="1"/>
                  </a:cubicBezTo>
                  <a:close/>
                </a:path>
              </a:pathLst>
            </a:custGeom>
            <a:solidFill>
              <a:srgbClr val="BC9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24;p31">
              <a:extLst>
                <a:ext uri="{FF2B5EF4-FFF2-40B4-BE49-F238E27FC236}">
                  <a16:creationId xmlns:a16="http://schemas.microsoft.com/office/drawing/2014/main" id="{4CB2E277-3712-1317-F3CA-7601B0166D59}"/>
                </a:ext>
              </a:extLst>
            </p:cNvPr>
            <p:cNvSpPr txBox="1">
              <a:spLocks/>
            </p:cNvSpPr>
            <p:nvPr/>
          </p:nvSpPr>
          <p:spPr>
            <a:xfrm>
              <a:off x="996899" y="138586"/>
              <a:ext cx="2803661" cy="10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1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L="914400" marR="0" lvl="1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L="1371600" marR="0" lvl="2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L="1828800" marR="0" lvl="3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L="2286000" marR="0" lvl="4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L="2743200" marR="0" lvl="5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L="3200400" marR="0" lvl="6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L="3657600" marR="0" lvl="7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L="4114800" marR="0" lvl="8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 marL="0" indent="0"/>
              <a:r>
                <a:rPr lang="en" sz="3200" dirty="0">
                  <a:solidFill>
                    <a:srgbClr val="FFF2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9A6664-E488-E1C5-2CF8-F4F0B8593E7A}"/>
              </a:ext>
            </a:extLst>
          </p:cNvPr>
          <p:cNvGrpSpPr/>
          <p:nvPr/>
        </p:nvGrpSpPr>
        <p:grpSpPr>
          <a:xfrm>
            <a:off x="900915" y="2134926"/>
            <a:ext cx="7174612" cy="2343590"/>
            <a:chOff x="-208182" y="826807"/>
            <a:chExt cx="7314660" cy="3244764"/>
          </a:xfrm>
        </p:grpSpPr>
        <p:sp>
          <p:nvSpPr>
            <p:cNvPr id="15" name="Google Shape;1170;p53">
              <a:extLst>
                <a:ext uri="{FF2B5EF4-FFF2-40B4-BE49-F238E27FC236}">
                  <a16:creationId xmlns:a16="http://schemas.microsoft.com/office/drawing/2014/main" id="{080717EA-6898-DB18-4CA7-9786324CF5C8}"/>
                </a:ext>
              </a:extLst>
            </p:cNvPr>
            <p:cNvSpPr/>
            <p:nvPr/>
          </p:nvSpPr>
          <p:spPr>
            <a:xfrm>
              <a:off x="-208182" y="854910"/>
              <a:ext cx="7314660" cy="2770633"/>
            </a:xfrm>
            <a:prstGeom prst="foldedCorner">
              <a:avLst/>
            </a:prstGeom>
            <a:noFill/>
            <a:ln w="38100" cap="flat" cmpd="sng">
              <a:solidFill>
                <a:srgbClr val="BC924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VN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A8D9AB-2118-06D6-ED70-2F98FFEDC973}"/>
                </a:ext>
              </a:extLst>
            </p:cNvPr>
            <p:cNvSpPr txBox="1"/>
            <p:nvPr/>
          </p:nvSpPr>
          <p:spPr>
            <a:xfrm>
              <a:off x="-167763" y="826807"/>
              <a:ext cx="7254425" cy="32447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sinh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tự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văn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bản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pháp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luật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do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Hội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đồng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nhân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dân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Ủy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ban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nhân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dân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xã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/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phường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/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thị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trấn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nơi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sinh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sống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ban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hành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lĩnh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vực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kinh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tế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giáo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dục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trật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tự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an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toàn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xã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hội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;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báo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cáo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trước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lớp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buổi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6989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0714A4-9086-5942-475E-941AD056DF88}"/>
              </a:ext>
            </a:extLst>
          </p:cNvPr>
          <p:cNvGrpSpPr/>
          <p:nvPr/>
        </p:nvGrpSpPr>
        <p:grpSpPr>
          <a:xfrm>
            <a:off x="2202193" y="735718"/>
            <a:ext cx="4739613" cy="1128307"/>
            <a:chOff x="996899" y="68115"/>
            <a:chExt cx="2803661" cy="1185543"/>
          </a:xfrm>
        </p:grpSpPr>
        <p:grpSp>
          <p:nvGrpSpPr>
            <p:cNvPr id="5" name="Google Shape;571;p45">
              <a:extLst>
                <a:ext uri="{FF2B5EF4-FFF2-40B4-BE49-F238E27FC236}">
                  <a16:creationId xmlns:a16="http://schemas.microsoft.com/office/drawing/2014/main" id="{044D6141-199E-9D20-2DE0-3E50A26FAC6C}"/>
                </a:ext>
              </a:extLst>
            </p:cNvPr>
            <p:cNvGrpSpPr/>
            <p:nvPr/>
          </p:nvGrpSpPr>
          <p:grpSpPr>
            <a:xfrm>
              <a:off x="2158577" y="1045681"/>
              <a:ext cx="480300" cy="130750"/>
              <a:chOff x="2073742" y="2129053"/>
              <a:chExt cx="480300" cy="130750"/>
            </a:xfrm>
          </p:grpSpPr>
          <p:sp>
            <p:nvSpPr>
              <p:cNvPr id="8" name="Google Shape;572;p45">
                <a:extLst>
                  <a:ext uri="{FF2B5EF4-FFF2-40B4-BE49-F238E27FC236}">
                    <a16:creationId xmlns:a16="http://schemas.microsoft.com/office/drawing/2014/main" id="{ACAB3DA2-613D-48C1-05D9-F80097D3564A}"/>
                  </a:ext>
                </a:extLst>
              </p:cNvPr>
              <p:cNvSpPr/>
              <p:nvPr/>
            </p:nvSpPr>
            <p:spPr>
              <a:xfrm>
                <a:off x="2429592" y="2129053"/>
                <a:ext cx="124450" cy="1307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230" extrusionOk="0">
                    <a:moveTo>
                      <a:pt x="2640" y="1"/>
                    </a:moveTo>
                    <a:cubicBezTo>
                      <a:pt x="1482" y="1"/>
                      <a:pt x="324" y="1373"/>
                      <a:pt x="72" y="2402"/>
                    </a:cubicBezTo>
                    <a:cubicBezTo>
                      <a:pt x="24" y="2581"/>
                      <a:pt x="0" y="2759"/>
                      <a:pt x="24" y="2938"/>
                    </a:cubicBezTo>
                    <a:cubicBezTo>
                      <a:pt x="96" y="3712"/>
                      <a:pt x="703" y="4403"/>
                      <a:pt x="1286" y="4855"/>
                    </a:cubicBezTo>
                    <a:cubicBezTo>
                      <a:pt x="1605" y="5117"/>
                      <a:pt x="1962" y="5230"/>
                      <a:pt x="2319" y="5230"/>
                    </a:cubicBezTo>
                    <a:cubicBezTo>
                      <a:pt x="3085" y="5230"/>
                      <a:pt x="3853" y="4711"/>
                      <a:pt x="4251" y="4022"/>
                    </a:cubicBezTo>
                    <a:cubicBezTo>
                      <a:pt x="4977" y="2771"/>
                      <a:pt x="4572" y="390"/>
                      <a:pt x="2941" y="33"/>
                    </a:cubicBezTo>
                    <a:cubicBezTo>
                      <a:pt x="2841" y="11"/>
                      <a:pt x="2740" y="1"/>
                      <a:pt x="2640" y="1"/>
                    </a:cubicBezTo>
                    <a:close/>
                  </a:path>
                </a:pathLst>
              </a:custGeom>
              <a:solidFill>
                <a:srgbClr val="FE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73;p45">
                <a:extLst>
                  <a:ext uri="{FF2B5EF4-FFF2-40B4-BE49-F238E27FC236}">
                    <a16:creationId xmlns:a16="http://schemas.microsoft.com/office/drawing/2014/main" id="{7B090958-C9D5-199A-2CB8-A18A31185CB6}"/>
                  </a:ext>
                </a:extLst>
              </p:cNvPr>
              <p:cNvSpPr/>
              <p:nvPr/>
            </p:nvSpPr>
            <p:spPr>
              <a:xfrm rot="7049100">
                <a:off x="2251672" y="2129051"/>
                <a:ext cx="124446" cy="130745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230" extrusionOk="0">
                    <a:moveTo>
                      <a:pt x="2640" y="1"/>
                    </a:moveTo>
                    <a:cubicBezTo>
                      <a:pt x="1482" y="1"/>
                      <a:pt x="324" y="1373"/>
                      <a:pt x="72" y="2402"/>
                    </a:cubicBezTo>
                    <a:cubicBezTo>
                      <a:pt x="24" y="2581"/>
                      <a:pt x="0" y="2759"/>
                      <a:pt x="24" y="2938"/>
                    </a:cubicBezTo>
                    <a:cubicBezTo>
                      <a:pt x="96" y="3712"/>
                      <a:pt x="703" y="4403"/>
                      <a:pt x="1286" y="4855"/>
                    </a:cubicBezTo>
                    <a:cubicBezTo>
                      <a:pt x="1605" y="5117"/>
                      <a:pt x="1962" y="5230"/>
                      <a:pt x="2319" y="5230"/>
                    </a:cubicBezTo>
                    <a:cubicBezTo>
                      <a:pt x="3085" y="5230"/>
                      <a:pt x="3853" y="4711"/>
                      <a:pt x="4251" y="4022"/>
                    </a:cubicBezTo>
                    <a:cubicBezTo>
                      <a:pt x="4977" y="2771"/>
                      <a:pt x="4572" y="390"/>
                      <a:pt x="2941" y="33"/>
                    </a:cubicBezTo>
                    <a:cubicBezTo>
                      <a:pt x="2841" y="11"/>
                      <a:pt x="2740" y="1"/>
                      <a:pt x="2640" y="1"/>
                    </a:cubicBezTo>
                    <a:close/>
                  </a:path>
                </a:pathLst>
              </a:custGeom>
              <a:solidFill>
                <a:srgbClr val="FE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574;p45">
                <a:extLst>
                  <a:ext uri="{FF2B5EF4-FFF2-40B4-BE49-F238E27FC236}">
                    <a16:creationId xmlns:a16="http://schemas.microsoft.com/office/drawing/2014/main" id="{A8CC3D34-F89F-603B-D68A-20242EC920C0}"/>
                  </a:ext>
                </a:extLst>
              </p:cNvPr>
              <p:cNvSpPr/>
              <p:nvPr/>
            </p:nvSpPr>
            <p:spPr>
              <a:xfrm rot="19120145">
                <a:off x="2073742" y="2129053"/>
                <a:ext cx="124449" cy="130749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230" extrusionOk="0">
                    <a:moveTo>
                      <a:pt x="2640" y="1"/>
                    </a:moveTo>
                    <a:cubicBezTo>
                      <a:pt x="1482" y="1"/>
                      <a:pt x="324" y="1373"/>
                      <a:pt x="72" y="2402"/>
                    </a:cubicBezTo>
                    <a:cubicBezTo>
                      <a:pt x="24" y="2581"/>
                      <a:pt x="0" y="2759"/>
                      <a:pt x="24" y="2938"/>
                    </a:cubicBezTo>
                    <a:cubicBezTo>
                      <a:pt x="96" y="3712"/>
                      <a:pt x="703" y="4403"/>
                      <a:pt x="1286" y="4855"/>
                    </a:cubicBezTo>
                    <a:cubicBezTo>
                      <a:pt x="1605" y="5117"/>
                      <a:pt x="1962" y="5230"/>
                      <a:pt x="2319" y="5230"/>
                    </a:cubicBezTo>
                    <a:cubicBezTo>
                      <a:pt x="3085" y="5230"/>
                      <a:pt x="3853" y="4711"/>
                      <a:pt x="4251" y="4022"/>
                    </a:cubicBezTo>
                    <a:cubicBezTo>
                      <a:pt x="4977" y="2771"/>
                      <a:pt x="4572" y="390"/>
                      <a:pt x="2941" y="33"/>
                    </a:cubicBezTo>
                    <a:cubicBezTo>
                      <a:pt x="2841" y="11"/>
                      <a:pt x="2740" y="1"/>
                      <a:pt x="2640" y="1"/>
                    </a:cubicBezTo>
                    <a:close/>
                  </a:path>
                </a:pathLst>
              </a:custGeom>
              <a:solidFill>
                <a:srgbClr val="FE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6" name="Google Shape;575;p45">
              <a:extLst>
                <a:ext uri="{FF2B5EF4-FFF2-40B4-BE49-F238E27FC236}">
                  <a16:creationId xmlns:a16="http://schemas.microsoft.com/office/drawing/2014/main" id="{9A020B92-CFB5-2045-48AF-0DED6B8D7D48}"/>
                </a:ext>
              </a:extLst>
            </p:cNvPr>
            <p:cNvSpPr/>
            <p:nvPr/>
          </p:nvSpPr>
          <p:spPr>
            <a:xfrm rot="370644">
              <a:off x="1017666" y="68115"/>
              <a:ext cx="2772748" cy="1185543"/>
            </a:xfrm>
            <a:custGeom>
              <a:avLst/>
              <a:gdLst/>
              <a:ahLst/>
              <a:cxnLst/>
              <a:rect l="l" t="t" r="r" b="b"/>
              <a:pathLst>
                <a:path w="48354" h="9708" extrusionOk="0">
                  <a:moveTo>
                    <a:pt x="42117" y="1"/>
                  </a:moveTo>
                  <a:cubicBezTo>
                    <a:pt x="40907" y="1"/>
                    <a:pt x="39658" y="121"/>
                    <a:pt x="38400" y="201"/>
                  </a:cubicBezTo>
                  <a:cubicBezTo>
                    <a:pt x="34471" y="451"/>
                    <a:pt x="30542" y="772"/>
                    <a:pt x="26625" y="1165"/>
                  </a:cubicBezTo>
                  <a:cubicBezTo>
                    <a:pt x="18517" y="1975"/>
                    <a:pt x="10528" y="3153"/>
                    <a:pt x="2562" y="4880"/>
                  </a:cubicBezTo>
                  <a:cubicBezTo>
                    <a:pt x="0" y="5431"/>
                    <a:pt x="409" y="9707"/>
                    <a:pt x="2923" y="9707"/>
                  </a:cubicBezTo>
                  <a:cubicBezTo>
                    <a:pt x="3014" y="9707"/>
                    <a:pt x="3108" y="9702"/>
                    <a:pt x="3205" y="9690"/>
                  </a:cubicBezTo>
                  <a:cubicBezTo>
                    <a:pt x="11278" y="8702"/>
                    <a:pt x="19374" y="7714"/>
                    <a:pt x="27470" y="6987"/>
                  </a:cubicBezTo>
                  <a:cubicBezTo>
                    <a:pt x="31387" y="6630"/>
                    <a:pt x="35316" y="6356"/>
                    <a:pt x="39246" y="6142"/>
                  </a:cubicBezTo>
                  <a:cubicBezTo>
                    <a:pt x="42389" y="5975"/>
                    <a:pt x="45496" y="6130"/>
                    <a:pt x="47794" y="3773"/>
                  </a:cubicBezTo>
                  <a:cubicBezTo>
                    <a:pt x="48294" y="3261"/>
                    <a:pt x="48354" y="2332"/>
                    <a:pt x="47794" y="1832"/>
                  </a:cubicBezTo>
                  <a:cubicBezTo>
                    <a:pt x="46116" y="348"/>
                    <a:pt x="44173" y="1"/>
                    <a:pt x="42117" y="1"/>
                  </a:cubicBezTo>
                  <a:close/>
                </a:path>
              </a:pathLst>
            </a:custGeom>
            <a:solidFill>
              <a:srgbClr val="BC9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24;p31">
              <a:extLst>
                <a:ext uri="{FF2B5EF4-FFF2-40B4-BE49-F238E27FC236}">
                  <a16:creationId xmlns:a16="http://schemas.microsoft.com/office/drawing/2014/main" id="{BA9BA4D8-FE23-1A46-18FB-1E2AB3A5CA9C}"/>
                </a:ext>
              </a:extLst>
            </p:cNvPr>
            <p:cNvSpPr txBox="1">
              <a:spLocks/>
            </p:cNvSpPr>
            <p:nvPr/>
          </p:nvSpPr>
          <p:spPr>
            <a:xfrm>
              <a:off x="996899" y="138586"/>
              <a:ext cx="2803661" cy="10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1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L="914400" marR="0" lvl="1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L="1371600" marR="0" lvl="2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L="1828800" marR="0" lvl="3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L="2286000" marR="0" lvl="4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L="2743200" marR="0" lvl="5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L="3200400" marR="0" lvl="6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L="3657600" marR="0" lvl="7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L="4114800" marR="0" lvl="8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Varela Round"/>
                <a:buNone/>
                <a:defRPr sz="1800" b="0" i="0" u="none" strike="noStrike" cap="none">
                  <a:solidFill>
                    <a:schemeClr val="lt2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 marL="0" indent="0"/>
              <a:r>
                <a:rPr lang="en" sz="3200" dirty="0">
                  <a:solidFill>
                    <a:srgbClr val="FFF2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80723B-96FB-D291-D21D-2D8F2106A527}"/>
              </a:ext>
            </a:extLst>
          </p:cNvPr>
          <p:cNvGrpSpPr/>
          <p:nvPr/>
        </p:nvGrpSpPr>
        <p:grpSpPr>
          <a:xfrm>
            <a:off x="1159709" y="2438327"/>
            <a:ext cx="6824582" cy="1570858"/>
            <a:chOff x="-208182" y="826807"/>
            <a:chExt cx="7314660" cy="2174895"/>
          </a:xfrm>
        </p:grpSpPr>
        <p:sp>
          <p:nvSpPr>
            <p:cNvPr id="12" name="Google Shape;1170;p53">
              <a:extLst>
                <a:ext uri="{FF2B5EF4-FFF2-40B4-BE49-F238E27FC236}">
                  <a16:creationId xmlns:a16="http://schemas.microsoft.com/office/drawing/2014/main" id="{42017E7B-F8BF-609D-7A3E-F872E90A3FE7}"/>
                </a:ext>
              </a:extLst>
            </p:cNvPr>
            <p:cNvSpPr/>
            <p:nvPr/>
          </p:nvSpPr>
          <p:spPr>
            <a:xfrm>
              <a:off x="-208182" y="854910"/>
              <a:ext cx="7314660" cy="2146792"/>
            </a:xfrm>
            <a:prstGeom prst="foldedCorner">
              <a:avLst/>
            </a:prstGeom>
            <a:noFill/>
            <a:ln w="38100" cap="flat" cmpd="sng">
              <a:solidFill>
                <a:srgbClr val="BC924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VN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B99117-A21E-FC67-1820-DD03AF7DB2DE}"/>
                </a:ext>
              </a:extLst>
            </p:cNvPr>
            <p:cNvSpPr txBox="1"/>
            <p:nvPr/>
          </p:nvSpPr>
          <p:spPr>
            <a:xfrm>
              <a:off x="-167763" y="826807"/>
              <a:ext cx="7254425" cy="20374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  <a:buFont typeface="Wingdings" pitchFamily="2" charset="2"/>
                <a:buChar char="§"/>
              </a:pPr>
              <a:r>
                <a:rPr lang="vi-VN" sz="2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Củng cố</a:t>
              </a:r>
              <a:r>
                <a:rPr lang="vi-VN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lại kiến thức đã học.</a:t>
              </a:r>
            </a:p>
            <a:p>
              <a:pPr marL="285750" indent="-285750" algn="just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  <a:buFont typeface="Wingdings" pitchFamily="2" charset="2"/>
                <a:buChar char="§"/>
              </a:pP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Hoàn thành bài tập được giao</a:t>
              </a:r>
              <a:r>
                <a:rPr lang="vi-VN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V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85750" indent="-285750" algn="just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  <a:buFont typeface="Wingdings" pitchFamily="2" charset="2"/>
                <a:buChar char="§"/>
              </a:pPr>
              <a:r>
                <a:rPr lang="vi-VN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Đọc và tìm hiểu trước </a:t>
              </a:r>
              <a:r>
                <a:rPr lang="vi-VN" sz="2000" b="1" i="1" dirty="0">
                  <a:solidFill>
                    <a:srgbClr val="BC9245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</a:t>
              </a:r>
              <a:r>
                <a:rPr lang="vi-VN" sz="2000" b="1" i="1" dirty="0">
                  <a:solidFill>
                    <a:srgbClr val="BC9245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21</a:t>
              </a:r>
              <a:r>
                <a:rPr lang="vi-VN" sz="2000" b="1" i="1" dirty="0">
                  <a:solidFill>
                    <a:srgbClr val="BC9245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: Thực hiện pháp luật</a:t>
              </a:r>
              <a:r>
                <a:rPr lang="vi-VN" sz="2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endParaRPr lang="en-VN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ua Sách Luật Giao Thông Đường Bộ Hiện Hành (Sửa Đổi Bổ Sung Năm 2018,  2019) tại Nhà Sách Pháp Luật">
            <a:extLst>
              <a:ext uri="{FF2B5EF4-FFF2-40B4-BE49-F238E27FC236}">
                <a16:creationId xmlns:a16="http://schemas.microsoft.com/office/drawing/2014/main" id="{30C2C8DA-E832-19A6-0DFD-B42E135F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78" y="414297"/>
            <a:ext cx="1480918" cy="2157453"/>
          </a:xfrm>
          <a:prstGeom prst="rect">
            <a:avLst/>
          </a:prstGeom>
          <a:noFill/>
          <a:ln w="57150">
            <a:solidFill>
              <a:srgbClr val="FFF2C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Ý nghĩa của luật giáo dục 2019 [Chi tiết 2023]">
            <a:extLst>
              <a:ext uri="{FF2B5EF4-FFF2-40B4-BE49-F238E27FC236}">
                <a16:creationId xmlns:a16="http://schemas.microsoft.com/office/drawing/2014/main" id="{7970C6ED-C900-F6A2-F49E-5EBA3927ADB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81" y="415350"/>
            <a:ext cx="1483200" cy="2156400"/>
          </a:xfrm>
          <a:prstGeom prst="rect">
            <a:avLst/>
          </a:prstGeom>
          <a:noFill/>
          <a:ln w="57150">
            <a:solidFill>
              <a:srgbClr val="FFF2C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ổng thông tin Nhà xuất bản Tư pháp">
            <a:extLst>
              <a:ext uri="{FF2B5EF4-FFF2-40B4-BE49-F238E27FC236}">
                <a16:creationId xmlns:a16="http://schemas.microsoft.com/office/drawing/2014/main" id="{322BB50A-17C7-5187-2E75-B418DFDFEE8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66" y="414297"/>
            <a:ext cx="1483200" cy="2156400"/>
          </a:xfrm>
          <a:prstGeom prst="rect">
            <a:avLst/>
          </a:prstGeom>
          <a:noFill/>
          <a:ln w="57150">
            <a:solidFill>
              <a:srgbClr val="FFF2C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ổng thông tin Nhà xuất bản Tư pháp">
            <a:extLst>
              <a:ext uri="{FF2B5EF4-FFF2-40B4-BE49-F238E27FC236}">
                <a16:creationId xmlns:a16="http://schemas.microsoft.com/office/drawing/2014/main" id="{B5029F1E-7145-9D9C-00BE-77F2CD32CB96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551" y="414297"/>
            <a:ext cx="1483200" cy="2156400"/>
          </a:xfrm>
          <a:prstGeom prst="rect">
            <a:avLst/>
          </a:prstGeom>
          <a:noFill/>
          <a:ln w="57150">
            <a:solidFill>
              <a:srgbClr val="FFF2C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uật Khiếu nại (hiện hành)">
            <a:extLst>
              <a:ext uri="{FF2B5EF4-FFF2-40B4-BE49-F238E27FC236}">
                <a16:creationId xmlns:a16="http://schemas.microsoft.com/office/drawing/2014/main" id="{331E41FE-2444-219C-E1ED-78CBC4162B3F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50" y="2571750"/>
            <a:ext cx="1483200" cy="2156400"/>
          </a:xfrm>
          <a:prstGeom prst="rect">
            <a:avLst/>
          </a:prstGeom>
          <a:noFill/>
          <a:ln w="57150">
            <a:solidFill>
              <a:srgbClr val="FFF2C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uật Tố Cáo (hiện hành) (sửa đổi năm 2020) - NHÀ SÁCH SỰ THẬT">
            <a:extLst>
              <a:ext uri="{FF2B5EF4-FFF2-40B4-BE49-F238E27FC236}">
                <a16:creationId xmlns:a16="http://schemas.microsoft.com/office/drawing/2014/main" id="{097D19AC-E4E6-1D1B-074A-AF2CA7A1281A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335" y="2570697"/>
            <a:ext cx="1483200" cy="2156400"/>
          </a:xfrm>
          <a:prstGeom prst="rect">
            <a:avLst/>
          </a:prstGeom>
          <a:noFill/>
          <a:ln w="57150">
            <a:solidFill>
              <a:srgbClr val="FFF2C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ÀI LIỆU GIỚI THIỆU LUẬT PHÒNG, CHỐNG MA TUÝ">
            <a:extLst>
              <a:ext uri="{FF2B5EF4-FFF2-40B4-BE49-F238E27FC236}">
                <a16:creationId xmlns:a16="http://schemas.microsoft.com/office/drawing/2014/main" id="{5CC964CF-85D0-C1C6-A5FD-202C67D090F0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20" y="2570697"/>
            <a:ext cx="1483200" cy="2156400"/>
          </a:xfrm>
          <a:prstGeom prst="rect">
            <a:avLst/>
          </a:prstGeom>
          <a:noFill/>
          <a:ln w="57150">
            <a:solidFill>
              <a:srgbClr val="FFF2C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C33A37-118D-2945-C957-69A7FC4E3F05}"/>
              </a:ext>
            </a:extLst>
          </p:cNvPr>
          <p:cNvSpPr txBox="1"/>
          <p:nvPr/>
        </p:nvSpPr>
        <p:spPr>
          <a:xfrm>
            <a:off x="1845425" y="1792113"/>
            <a:ext cx="5453150" cy="1559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8A7C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8A7C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CHÚ </a:t>
            </a:r>
            <a:r>
              <a:rPr lang="en-US" sz="3600" b="1" dirty="0" err="1">
                <a:solidFill>
                  <a:srgbClr val="8A7C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US" sz="3600" b="1" dirty="0">
                <a:solidFill>
                  <a:srgbClr val="8A7C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LẮNG NGHE!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42"/>
          <p:cNvGrpSpPr/>
          <p:nvPr/>
        </p:nvGrpSpPr>
        <p:grpSpPr>
          <a:xfrm>
            <a:off x="637993" y="2842474"/>
            <a:ext cx="3227425" cy="1874553"/>
            <a:chOff x="953187" y="2352950"/>
            <a:chExt cx="4174300" cy="2424517"/>
          </a:xfrm>
        </p:grpSpPr>
        <p:sp>
          <p:nvSpPr>
            <p:cNvPr id="445" name="Google Shape;445;p42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C4B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C4B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42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4D64642C-9C2B-85BD-585A-54846F3E4505}"/>
              </a:ext>
            </a:extLst>
          </p:cNvPr>
          <p:cNvSpPr txBox="1"/>
          <p:nvPr/>
        </p:nvSpPr>
        <p:spPr>
          <a:xfrm>
            <a:off x="2926303" y="1105231"/>
            <a:ext cx="5850504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8A7C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8A7C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8A7C5D"/>
                </a:solidFill>
              </a:rPr>
              <a:t>HỆ THỐNG PHÁP LUẬT VIỆT NAM</a:t>
            </a:r>
            <a:endParaRPr lang="en-VN" sz="4000" b="1" dirty="0">
              <a:solidFill>
                <a:srgbClr val="8A7C5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198;p32">
            <a:extLst>
              <a:ext uri="{FF2B5EF4-FFF2-40B4-BE49-F238E27FC236}">
                <a16:creationId xmlns:a16="http://schemas.microsoft.com/office/drawing/2014/main" id="{7B4FA68C-F4AA-3663-520F-19DEE568E521}"/>
              </a:ext>
            </a:extLst>
          </p:cNvPr>
          <p:cNvSpPr txBox="1">
            <a:spLocks/>
          </p:cNvSpPr>
          <p:nvPr/>
        </p:nvSpPr>
        <p:spPr>
          <a:xfrm>
            <a:off x="2760814" y="1967717"/>
            <a:ext cx="4090868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2200;p32">
            <a:extLst>
              <a:ext uri="{FF2B5EF4-FFF2-40B4-BE49-F238E27FC236}">
                <a16:creationId xmlns:a16="http://schemas.microsoft.com/office/drawing/2014/main" id="{13B3CF48-70D4-A80D-51E2-D1E9C6D22C97}"/>
              </a:ext>
            </a:extLst>
          </p:cNvPr>
          <p:cNvSpPr txBox="1">
            <a:spLocks/>
          </p:cNvSpPr>
          <p:nvPr/>
        </p:nvSpPr>
        <p:spPr>
          <a:xfrm>
            <a:off x="1729714" y="1837289"/>
            <a:ext cx="10311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ibre Baskerville"/>
              <a:buNone/>
              <a:defRPr sz="34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2201;p32">
            <a:extLst>
              <a:ext uri="{FF2B5EF4-FFF2-40B4-BE49-F238E27FC236}">
                <a16:creationId xmlns:a16="http://schemas.microsoft.com/office/drawing/2014/main" id="{AEBB5CA6-690B-B08C-7508-AB3C1192EC42}"/>
              </a:ext>
            </a:extLst>
          </p:cNvPr>
          <p:cNvSpPr txBox="1">
            <a:spLocks/>
          </p:cNvSpPr>
          <p:nvPr/>
        </p:nvSpPr>
        <p:spPr>
          <a:xfrm>
            <a:off x="2737478" y="3017670"/>
            <a:ext cx="3923011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2203;p32">
            <a:extLst>
              <a:ext uri="{FF2B5EF4-FFF2-40B4-BE49-F238E27FC236}">
                <a16:creationId xmlns:a16="http://schemas.microsoft.com/office/drawing/2014/main" id="{A9CEDD98-2628-0707-4C2F-60284A7CB4E3}"/>
              </a:ext>
            </a:extLst>
          </p:cNvPr>
          <p:cNvSpPr txBox="1">
            <a:spLocks/>
          </p:cNvSpPr>
          <p:nvPr/>
        </p:nvSpPr>
        <p:spPr>
          <a:xfrm>
            <a:off x="1706378" y="2879639"/>
            <a:ext cx="10311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ibre Baskerville"/>
              <a:buNone/>
              <a:defRPr sz="34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EA3BC3DF-7821-56CC-B5DE-31A3B9E44999}"/>
              </a:ext>
            </a:extLst>
          </p:cNvPr>
          <p:cNvSpPr txBox="1"/>
          <p:nvPr/>
        </p:nvSpPr>
        <p:spPr>
          <a:xfrm>
            <a:off x="2760814" y="738628"/>
            <a:ext cx="3622371" cy="707134"/>
          </a:xfrm>
          <a:custGeom>
            <a:avLst/>
            <a:gdLst>
              <a:gd name="connsiteX0" fmla="*/ 0 w 3622371"/>
              <a:gd name="connsiteY0" fmla="*/ 117858 h 707134"/>
              <a:gd name="connsiteX1" fmla="*/ 117858 w 3622371"/>
              <a:gd name="connsiteY1" fmla="*/ 0 h 707134"/>
              <a:gd name="connsiteX2" fmla="*/ 750034 w 3622371"/>
              <a:gd name="connsiteY2" fmla="*/ 0 h 707134"/>
              <a:gd name="connsiteX3" fmla="*/ 1280610 w 3622371"/>
              <a:gd name="connsiteY3" fmla="*/ 0 h 707134"/>
              <a:gd name="connsiteX4" fmla="*/ 1777319 w 3622371"/>
              <a:gd name="connsiteY4" fmla="*/ 0 h 707134"/>
              <a:gd name="connsiteX5" fmla="*/ 2375628 w 3622371"/>
              <a:gd name="connsiteY5" fmla="*/ 0 h 707134"/>
              <a:gd name="connsiteX6" fmla="*/ 2906204 w 3622371"/>
              <a:gd name="connsiteY6" fmla="*/ 0 h 707134"/>
              <a:gd name="connsiteX7" fmla="*/ 3504513 w 3622371"/>
              <a:gd name="connsiteY7" fmla="*/ 0 h 707134"/>
              <a:gd name="connsiteX8" fmla="*/ 3622371 w 3622371"/>
              <a:gd name="connsiteY8" fmla="*/ 117858 h 707134"/>
              <a:gd name="connsiteX9" fmla="*/ 3622371 w 3622371"/>
              <a:gd name="connsiteY9" fmla="*/ 589276 h 707134"/>
              <a:gd name="connsiteX10" fmla="*/ 3504513 w 3622371"/>
              <a:gd name="connsiteY10" fmla="*/ 707134 h 707134"/>
              <a:gd name="connsiteX11" fmla="*/ 2906204 w 3622371"/>
              <a:gd name="connsiteY11" fmla="*/ 707134 h 707134"/>
              <a:gd name="connsiteX12" fmla="*/ 2274028 w 3622371"/>
              <a:gd name="connsiteY12" fmla="*/ 707134 h 707134"/>
              <a:gd name="connsiteX13" fmla="*/ 1641853 w 3622371"/>
              <a:gd name="connsiteY13" fmla="*/ 707134 h 707134"/>
              <a:gd name="connsiteX14" fmla="*/ 1145143 w 3622371"/>
              <a:gd name="connsiteY14" fmla="*/ 707134 h 707134"/>
              <a:gd name="connsiteX15" fmla="*/ 117858 w 3622371"/>
              <a:gd name="connsiteY15" fmla="*/ 707134 h 707134"/>
              <a:gd name="connsiteX16" fmla="*/ 0 w 3622371"/>
              <a:gd name="connsiteY16" fmla="*/ 589276 h 707134"/>
              <a:gd name="connsiteX17" fmla="*/ 0 w 3622371"/>
              <a:gd name="connsiteY17" fmla="*/ 117858 h 70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22371" h="707134" extrusionOk="0">
                <a:moveTo>
                  <a:pt x="0" y="117858"/>
                </a:moveTo>
                <a:cubicBezTo>
                  <a:pt x="-6190" y="48949"/>
                  <a:pt x="41056" y="4395"/>
                  <a:pt x="117858" y="0"/>
                </a:cubicBezTo>
                <a:cubicBezTo>
                  <a:pt x="370688" y="-20554"/>
                  <a:pt x="623471" y="31640"/>
                  <a:pt x="750034" y="0"/>
                </a:cubicBezTo>
                <a:cubicBezTo>
                  <a:pt x="876597" y="-31640"/>
                  <a:pt x="1116937" y="13674"/>
                  <a:pt x="1280610" y="0"/>
                </a:cubicBezTo>
                <a:cubicBezTo>
                  <a:pt x="1444283" y="-13674"/>
                  <a:pt x="1638805" y="47035"/>
                  <a:pt x="1777319" y="0"/>
                </a:cubicBezTo>
                <a:cubicBezTo>
                  <a:pt x="1915833" y="-47035"/>
                  <a:pt x="2248480" y="63664"/>
                  <a:pt x="2375628" y="0"/>
                </a:cubicBezTo>
                <a:cubicBezTo>
                  <a:pt x="2502776" y="-63664"/>
                  <a:pt x="2671577" y="23078"/>
                  <a:pt x="2906204" y="0"/>
                </a:cubicBezTo>
                <a:cubicBezTo>
                  <a:pt x="3140831" y="-23078"/>
                  <a:pt x="3223436" y="19011"/>
                  <a:pt x="3504513" y="0"/>
                </a:cubicBezTo>
                <a:cubicBezTo>
                  <a:pt x="3568298" y="-12457"/>
                  <a:pt x="3616036" y="61570"/>
                  <a:pt x="3622371" y="117858"/>
                </a:cubicBezTo>
                <a:cubicBezTo>
                  <a:pt x="3634431" y="235305"/>
                  <a:pt x="3575221" y="377618"/>
                  <a:pt x="3622371" y="589276"/>
                </a:cubicBezTo>
                <a:cubicBezTo>
                  <a:pt x="3608795" y="653590"/>
                  <a:pt x="3571212" y="702724"/>
                  <a:pt x="3504513" y="707134"/>
                </a:cubicBezTo>
                <a:cubicBezTo>
                  <a:pt x="3302948" y="776020"/>
                  <a:pt x="3171193" y="690200"/>
                  <a:pt x="2906204" y="707134"/>
                </a:cubicBezTo>
                <a:cubicBezTo>
                  <a:pt x="2641215" y="724068"/>
                  <a:pt x="2583026" y="664818"/>
                  <a:pt x="2274028" y="707134"/>
                </a:cubicBezTo>
                <a:cubicBezTo>
                  <a:pt x="1965030" y="749450"/>
                  <a:pt x="1886396" y="652775"/>
                  <a:pt x="1641853" y="707134"/>
                </a:cubicBezTo>
                <a:cubicBezTo>
                  <a:pt x="1397310" y="761493"/>
                  <a:pt x="1359325" y="655639"/>
                  <a:pt x="1145143" y="707134"/>
                </a:cubicBezTo>
                <a:cubicBezTo>
                  <a:pt x="930961" y="758629"/>
                  <a:pt x="341257" y="623954"/>
                  <a:pt x="117858" y="707134"/>
                </a:cubicBezTo>
                <a:cubicBezTo>
                  <a:pt x="50094" y="701685"/>
                  <a:pt x="778" y="643843"/>
                  <a:pt x="0" y="589276"/>
                </a:cubicBezTo>
                <a:cubicBezTo>
                  <a:pt x="-7920" y="449804"/>
                  <a:pt x="26807" y="245649"/>
                  <a:pt x="0" y="117858"/>
                </a:cubicBezTo>
                <a:close/>
              </a:path>
            </a:pathLst>
          </a:custGeom>
          <a:noFill/>
          <a:ln w="28575">
            <a:noFill/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720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8A7C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5"/>
          <p:cNvSpPr/>
          <p:nvPr/>
        </p:nvSpPr>
        <p:spPr>
          <a:xfrm>
            <a:off x="4203669" y="29608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5"/>
          <p:cNvSpPr/>
          <p:nvPr/>
        </p:nvSpPr>
        <p:spPr>
          <a:xfrm>
            <a:off x="5826493" y="705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5"/>
          <p:cNvSpPr/>
          <p:nvPr/>
        </p:nvSpPr>
        <p:spPr>
          <a:xfrm>
            <a:off x="7456117" y="15723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45"/>
          <p:cNvGrpSpPr/>
          <p:nvPr/>
        </p:nvGrpSpPr>
        <p:grpSpPr>
          <a:xfrm>
            <a:off x="3774137" y="2025719"/>
            <a:ext cx="5041762" cy="2470004"/>
            <a:chOff x="4189650" y="2440275"/>
            <a:chExt cx="4195525" cy="2055425"/>
          </a:xfrm>
        </p:grpSpPr>
        <p:sp>
          <p:nvSpPr>
            <p:cNvPr id="532" name="Google Shape;532;p45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526;p45">
            <a:extLst>
              <a:ext uri="{FF2B5EF4-FFF2-40B4-BE49-F238E27FC236}">
                <a16:creationId xmlns:a16="http://schemas.microsoft.com/office/drawing/2014/main" id="{DE275B31-FFAA-A701-316D-583BF5070B48}"/>
              </a:ext>
            </a:extLst>
          </p:cNvPr>
          <p:cNvSpPr txBox="1">
            <a:spLocks/>
          </p:cNvSpPr>
          <p:nvPr/>
        </p:nvSpPr>
        <p:spPr>
          <a:xfrm>
            <a:off x="1607524" y="882231"/>
            <a:ext cx="1429200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6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365;p35">
            <a:extLst>
              <a:ext uri="{FF2B5EF4-FFF2-40B4-BE49-F238E27FC236}">
                <a16:creationId xmlns:a16="http://schemas.microsoft.com/office/drawing/2014/main" id="{2CBAD35C-FE3C-2C53-FC17-CB5DC65CA690}"/>
              </a:ext>
            </a:extLst>
          </p:cNvPr>
          <p:cNvSpPr txBox="1">
            <a:spLocks/>
          </p:cNvSpPr>
          <p:nvPr/>
        </p:nvSpPr>
        <p:spPr>
          <a:xfrm>
            <a:off x="762874" y="1773956"/>
            <a:ext cx="3118500" cy="192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6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HỆ THỐNG CẤU TRÚC PHÁP LUẬT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47EC9332-33A1-B2BB-FC78-76EFABBF068F}"/>
              </a:ext>
            </a:extLst>
          </p:cNvPr>
          <p:cNvSpPr txBox="1"/>
          <p:nvPr/>
        </p:nvSpPr>
        <p:spPr>
          <a:xfrm>
            <a:off x="2824708" y="305035"/>
            <a:ext cx="3450196" cy="566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BC9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800" b="1" dirty="0">
              <a:solidFill>
                <a:srgbClr val="BC92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34BE8D-7D52-2469-29E7-DBD72DB2E333}"/>
              </a:ext>
            </a:extLst>
          </p:cNvPr>
          <p:cNvGrpSpPr/>
          <p:nvPr/>
        </p:nvGrpSpPr>
        <p:grpSpPr>
          <a:xfrm>
            <a:off x="719091" y="979007"/>
            <a:ext cx="7661430" cy="991848"/>
            <a:chOff x="-1540919" y="314847"/>
            <a:chExt cx="7944445" cy="728328"/>
          </a:xfrm>
        </p:grpSpPr>
        <p:sp>
          <p:nvSpPr>
            <p:cNvPr id="6" name="Google Shape;1170;p53">
              <a:extLst>
                <a:ext uri="{FF2B5EF4-FFF2-40B4-BE49-F238E27FC236}">
                  <a16:creationId xmlns:a16="http://schemas.microsoft.com/office/drawing/2014/main" id="{63DD061A-F532-90E6-630B-B63C7E49333F}"/>
                </a:ext>
              </a:extLst>
            </p:cNvPr>
            <p:cNvSpPr/>
            <p:nvPr/>
          </p:nvSpPr>
          <p:spPr>
            <a:xfrm>
              <a:off x="-1540919" y="355220"/>
              <a:ext cx="7944445" cy="687955"/>
            </a:xfrm>
            <a:prstGeom prst="foldedCorner">
              <a:avLst/>
            </a:prstGeom>
            <a:noFill/>
            <a:ln w="38100" cap="flat" cmpd="sng">
              <a:solidFill>
                <a:srgbClr val="BC924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VN" sz="2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B5A12A-752C-02E1-DA83-DC3998623C88}"/>
                </a:ext>
              </a:extLst>
            </p:cNvPr>
            <p:cNvSpPr txBox="1"/>
            <p:nvPr/>
          </p:nvSpPr>
          <p:spPr>
            <a:xfrm>
              <a:off x="-1351283" y="314847"/>
              <a:ext cx="7611201" cy="703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000" b="1" dirty="0">
                  <a:solidFill>
                    <a:srgbClr val="8A7C5D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en-VN" sz="2000" b="1" dirty="0">
                  <a:solidFill>
                    <a:srgbClr val="8A7C5D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ọc các thông tin ở mục 1 trong SGK và cho biết đâu là quy phạm pháp luật, đâu là ngành luật.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A49928C-4498-5768-F9F1-2321E99E3350}"/>
              </a:ext>
            </a:extLst>
          </p:cNvPr>
          <p:cNvSpPr txBox="1"/>
          <p:nvPr/>
        </p:nvSpPr>
        <p:spPr>
          <a:xfrm>
            <a:off x="1136188" y="2409771"/>
            <a:ext cx="1542010" cy="523462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8A7C5C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2000" dirty="0">
                <a:solidFill>
                  <a:srgbClr val="8A7C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Thông tin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BFE68-E848-90D4-4B38-C784A1785F77}"/>
              </a:ext>
            </a:extLst>
          </p:cNvPr>
          <p:cNvSpPr txBox="1"/>
          <p:nvPr/>
        </p:nvSpPr>
        <p:spPr>
          <a:xfrm>
            <a:off x="1136188" y="3119124"/>
            <a:ext cx="1542010" cy="523462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8A7C5C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2000" dirty="0">
                <a:solidFill>
                  <a:srgbClr val="8A7C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Thông tin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F4E38-ADCE-ADD8-FD32-825FF5797FA7}"/>
              </a:ext>
            </a:extLst>
          </p:cNvPr>
          <p:cNvSpPr txBox="1"/>
          <p:nvPr/>
        </p:nvSpPr>
        <p:spPr>
          <a:xfrm>
            <a:off x="1136188" y="3828477"/>
            <a:ext cx="1542010" cy="523462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8A7C5C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2000" dirty="0">
                <a:solidFill>
                  <a:srgbClr val="8A7C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Thông tin 4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9C7FD04-FBB4-BE56-EF23-2580126F4833}"/>
              </a:ext>
            </a:extLst>
          </p:cNvPr>
          <p:cNvSpPr/>
          <p:nvPr/>
        </p:nvSpPr>
        <p:spPr>
          <a:xfrm>
            <a:off x="2812777" y="2407202"/>
            <a:ext cx="266205" cy="1235383"/>
          </a:xfrm>
          <a:prstGeom prst="rightBrace">
            <a:avLst/>
          </a:prstGeom>
          <a:ln w="28575">
            <a:solidFill>
              <a:srgbClr val="8A7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9923AB-D78D-09E6-C01E-90D4B4006C93}"/>
              </a:ext>
            </a:extLst>
          </p:cNvPr>
          <p:cNvSpPr txBox="1"/>
          <p:nvPr/>
        </p:nvSpPr>
        <p:spPr>
          <a:xfrm>
            <a:off x="6842834" y="3061813"/>
            <a:ext cx="1399195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endParaRPr lang="en-VN" sz="2000" dirty="0">
              <a:solidFill>
                <a:srgbClr val="8A7C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14781-FEA8-1A8F-6321-54DC4988E78A}"/>
              </a:ext>
            </a:extLst>
          </p:cNvPr>
          <p:cNvSpPr txBox="1"/>
          <p:nvPr/>
        </p:nvSpPr>
        <p:spPr>
          <a:xfrm>
            <a:off x="3541062" y="2768066"/>
            <a:ext cx="2714477" cy="513653"/>
          </a:xfrm>
          <a:prstGeom prst="rect">
            <a:avLst/>
          </a:prstGeom>
          <a:noFill/>
          <a:ln w="19050">
            <a:solidFill>
              <a:srgbClr val="8A7C5C"/>
            </a:solidFill>
          </a:ln>
        </p:spPr>
        <p:txBody>
          <a:bodyPr wrap="square" lIns="72000" tIns="0" rIns="72000" bIns="10800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endParaRPr lang="en-VN" sz="2000" dirty="0">
              <a:solidFill>
                <a:srgbClr val="8A7C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7C803-4087-8B16-2165-347BD7DC58AC}"/>
              </a:ext>
            </a:extLst>
          </p:cNvPr>
          <p:cNvSpPr txBox="1"/>
          <p:nvPr/>
        </p:nvSpPr>
        <p:spPr>
          <a:xfrm>
            <a:off x="3554172" y="3602549"/>
            <a:ext cx="2714477" cy="975317"/>
          </a:xfrm>
          <a:prstGeom prst="rect">
            <a:avLst/>
          </a:prstGeom>
          <a:noFill/>
          <a:ln w="19050">
            <a:solidFill>
              <a:srgbClr val="8A7C5C"/>
            </a:solidFill>
          </a:ln>
        </p:spPr>
        <p:txBody>
          <a:bodyPr wrap="square" lIns="72000" tIns="0" rIns="72000" bIns="10800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endParaRPr lang="en-VN" sz="2000" dirty="0">
              <a:solidFill>
                <a:srgbClr val="8A7C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EF1CDE-F606-DD87-3A81-DC65D5BF842F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>
            <a:off x="2678198" y="4090208"/>
            <a:ext cx="875974" cy="0"/>
          </a:xfrm>
          <a:prstGeom prst="line">
            <a:avLst/>
          </a:prstGeom>
          <a:ln w="28575">
            <a:solidFill>
              <a:srgbClr val="8A7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05F184-D211-1B81-5D92-0425A0F524DF}"/>
              </a:ext>
            </a:extLst>
          </p:cNvPr>
          <p:cNvCxnSpPr>
            <a:endCxn id="13" idx="1"/>
          </p:cNvCxnSpPr>
          <p:nvPr/>
        </p:nvCxnSpPr>
        <p:spPr>
          <a:xfrm>
            <a:off x="3078982" y="3024892"/>
            <a:ext cx="462080" cy="1"/>
          </a:xfrm>
          <a:prstGeom prst="line">
            <a:avLst/>
          </a:prstGeom>
          <a:ln w="28575">
            <a:solidFill>
              <a:srgbClr val="8A7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>
            <a:extLst>
              <a:ext uri="{FF2B5EF4-FFF2-40B4-BE49-F238E27FC236}">
                <a16:creationId xmlns:a16="http://schemas.microsoft.com/office/drawing/2014/main" id="{6A9B47BA-0808-18CF-7ABB-265D6812DF19}"/>
              </a:ext>
            </a:extLst>
          </p:cNvPr>
          <p:cNvSpPr/>
          <p:nvPr/>
        </p:nvSpPr>
        <p:spPr>
          <a:xfrm>
            <a:off x="6464524" y="2407202"/>
            <a:ext cx="266205" cy="2275569"/>
          </a:xfrm>
          <a:prstGeom prst="rightBrace">
            <a:avLst/>
          </a:prstGeom>
          <a:ln w="28575">
            <a:solidFill>
              <a:srgbClr val="8A7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A91D7D5-7296-3954-F618-5AECF857C52C}"/>
              </a:ext>
            </a:extLst>
          </p:cNvPr>
          <p:cNvSpPr txBox="1"/>
          <p:nvPr/>
        </p:nvSpPr>
        <p:spPr>
          <a:xfrm>
            <a:off x="3800995" y="472904"/>
            <a:ext cx="1542010" cy="523462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8A7C5C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2000" dirty="0">
                <a:solidFill>
                  <a:srgbClr val="8A7C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Thông tin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C7F03C-7072-67FE-D06B-F3BEF6CC9DE1}"/>
              </a:ext>
            </a:extLst>
          </p:cNvPr>
          <p:cNvSpPr txBox="1"/>
          <p:nvPr/>
        </p:nvSpPr>
        <p:spPr>
          <a:xfrm>
            <a:off x="3214761" y="1346588"/>
            <a:ext cx="2714477" cy="513653"/>
          </a:xfrm>
          <a:prstGeom prst="rect">
            <a:avLst/>
          </a:prstGeom>
          <a:noFill/>
          <a:ln w="19050">
            <a:solidFill>
              <a:srgbClr val="8A7C5C"/>
            </a:solidFill>
          </a:ln>
        </p:spPr>
        <p:txBody>
          <a:bodyPr wrap="square" lIns="72000" tIns="0" rIns="72000" bIns="10800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ngành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fr-FR" sz="2000" dirty="0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8A7C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endParaRPr lang="en-VN" sz="2000" dirty="0">
              <a:solidFill>
                <a:srgbClr val="8A7C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A61799-560B-A545-992B-20122C442CBB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>
            <a:off x="4572000" y="996366"/>
            <a:ext cx="0" cy="350222"/>
          </a:xfrm>
          <a:prstGeom prst="line">
            <a:avLst/>
          </a:prstGeom>
          <a:ln w="28575">
            <a:solidFill>
              <a:srgbClr val="8A7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 descr="Tải Bộ Luật dân sự năm 2015">
            <a:extLst>
              <a:ext uri="{FF2B5EF4-FFF2-40B4-BE49-F238E27FC236}">
                <a16:creationId xmlns:a16="http://schemas.microsoft.com/office/drawing/2014/main" id="{690294DB-D854-2427-2BD5-48496E1CC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1" y="2350000"/>
            <a:ext cx="1491750" cy="2160000"/>
          </a:xfrm>
          <a:prstGeom prst="rect">
            <a:avLst/>
          </a:prstGeom>
          <a:noFill/>
          <a:ln w="57150">
            <a:solidFill>
              <a:srgbClr val="BC92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MỘT SỐ ĐIỂM MỚI CƠ BẢN CỦA BỘ LUẬT HÌNH SỰ NĂM 2015">
            <a:extLst>
              <a:ext uri="{FF2B5EF4-FFF2-40B4-BE49-F238E27FC236}">
                <a16:creationId xmlns:a16="http://schemas.microsoft.com/office/drawing/2014/main" id="{C3B90481-6B6D-7A21-484E-0320967D7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51" y="2347388"/>
            <a:ext cx="1491750" cy="2160000"/>
          </a:xfrm>
          <a:prstGeom prst="rect">
            <a:avLst/>
          </a:prstGeom>
          <a:noFill/>
          <a:ln w="57150">
            <a:solidFill>
              <a:srgbClr val="BC92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Luật Hôn nhân và gia đình (hiện hành)">
            <a:extLst>
              <a:ext uri="{FF2B5EF4-FFF2-40B4-BE49-F238E27FC236}">
                <a16:creationId xmlns:a16="http://schemas.microsoft.com/office/drawing/2014/main" id="{C5216D31-8C1E-3165-6A9A-B6BA416D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31" y="2347388"/>
            <a:ext cx="1491750" cy="2160000"/>
          </a:xfrm>
          <a:prstGeom prst="rect">
            <a:avLst/>
          </a:prstGeom>
          <a:noFill/>
          <a:ln w="57150">
            <a:solidFill>
              <a:srgbClr val="BC92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ổng thông tin Nhà xuất bản Tư pháp">
            <a:extLst>
              <a:ext uri="{FF2B5EF4-FFF2-40B4-BE49-F238E27FC236}">
                <a16:creationId xmlns:a16="http://schemas.microsoft.com/office/drawing/2014/main" id="{74C7B1A0-EAC7-136C-43CC-32F823227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11" y="2347388"/>
            <a:ext cx="1491750" cy="2160000"/>
          </a:xfrm>
          <a:prstGeom prst="rect">
            <a:avLst/>
          </a:prstGeom>
          <a:noFill/>
          <a:ln w="57150">
            <a:solidFill>
              <a:srgbClr val="BC92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Điều 192 bộ luật tố tụng hình sự quy định như thế nào 2022?">
            <a:extLst>
              <a:ext uri="{FF2B5EF4-FFF2-40B4-BE49-F238E27FC236}">
                <a16:creationId xmlns:a16="http://schemas.microsoft.com/office/drawing/2014/main" id="{5515BFE0-DBF9-3D77-67C0-89EAEC7B9C4B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91" y="2347388"/>
            <a:ext cx="1490400" cy="2160000"/>
          </a:xfrm>
          <a:prstGeom prst="rect">
            <a:avLst/>
          </a:prstGeom>
          <a:noFill/>
          <a:ln w="57150">
            <a:solidFill>
              <a:srgbClr val="BC92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FFF1D9-8066-CE1C-9540-8781FD603194}"/>
              </a:ext>
            </a:extLst>
          </p:cNvPr>
          <p:cNvSpPr txBox="1"/>
          <p:nvPr/>
        </p:nvSpPr>
        <p:spPr>
          <a:xfrm>
            <a:off x="2568633" y="452612"/>
            <a:ext cx="3940232" cy="523462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8A7C5C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2000" b="1" dirty="0">
                <a:solidFill>
                  <a:srgbClr val="8A7C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Hệ thống pháp luật Việt Nam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00684-F7AD-4A7A-70F9-5370C820B0D4}"/>
              </a:ext>
            </a:extLst>
          </p:cNvPr>
          <p:cNvSpPr txBox="1"/>
          <p:nvPr/>
        </p:nvSpPr>
        <p:spPr>
          <a:xfrm>
            <a:off x="1537854" y="1061058"/>
            <a:ext cx="6001789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endParaRPr lang="en-V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167E7-75AD-F731-4171-229B23150069}"/>
              </a:ext>
            </a:extLst>
          </p:cNvPr>
          <p:cNvSpPr txBox="1"/>
          <p:nvPr/>
        </p:nvSpPr>
        <p:spPr>
          <a:xfrm>
            <a:off x="2083721" y="2241897"/>
            <a:ext cx="2169782" cy="97531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endParaRPr lang="en-V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B42D33-E09B-558F-44E4-565B5AC56416}"/>
              </a:ext>
            </a:extLst>
          </p:cNvPr>
          <p:cNvSpPr txBox="1"/>
          <p:nvPr/>
        </p:nvSpPr>
        <p:spPr>
          <a:xfrm>
            <a:off x="4823995" y="2272491"/>
            <a:ext cx="2169782" cy="97531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endParaRPr lang="en-V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C8D3E8-0EDA-2241-5A8F-0F5BA4B0F33D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3168612" y="2019654"/>
            <a:ext cx="1370137" cy="22224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39D8DE-5F5C-03BB-F43A-CCABF385A43A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4538749" y="2019654"/>
            <a:ext cx="1370137" cy="25283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418E403-6B09-EB0B-6C4A-FAB377EECE7C}"/>
              </a:ext>
            </a:extLst>
          </p:cNvPr>
          <p:cNvSpPr txBox="1"/>
          <p:nvPr/>
        </p:nvSpPr>
        <p:spPr>
          <a:xfrm>
            <a:off x="569341" y="3616269"/>
            <a:ext cx="1375837" cy="97531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endParaRPr lang="en-V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0D681-966D-CDDB-9FF0-72BBD85EB9BE}"/>
              </a:ext>
            </a:extLst>
          </p:cNvPr>
          <p:cNvSpPr txBox="1"/>
          <p:nvPr/>
        </p:nvSpPr>
        <p:spPr>
          <a:xfrm>
            <a:off x="2475069" y="3616268"/>
            <a:ext cx="1375837" cy="97531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endParaRPr lang="en-V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BFE2D4-E2AE-BE96-551F-BA087778D34C}"/>
              </a:ext>
            </a:extLst>
          </p:cNvPr>
          <p:cNvSpPr txBox="1"/>
          <p:nvPr/>
        </p:nvSpPr>
        <p:spPr>
          <a:xfrm>
            <a:off x="4380797" y="3616266"/>
            <a:ext cx="1375837" cy="97920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10800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Ngành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endParaRPr lang="en-V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CD3415-87F5-968D-611D-47EA15671B2B}"/>
              </a:ext>
            </a:extLst>
          </p:cNvPr>
          <p:cNvCxnSpPr>
            <a:stCxn id="7" idx="2"/>
            <a:endCxn id="16" idx="0"/>
          </p:cNvCxnSpPr>
          <p:nvPr/>
        </p:nvCxnSpPr>
        <p:spPr>
          <a:xfrm flipH="1">
            <a:off x="1257260" y="3217214"/>
            <a:ext cx="1911352" cy="39905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77590B-AE09-F931-59E4-DD2D72F3245D}"/>
              </a:ext>
            </a:extLst>
          </p:cNvPr>
          <p:cNvCxnSpPr>
            <a:stCxn id="7" idx="2"/>
            <a:endCxn id="17" idx="0"/>
          </p:cNvCxnSpPr>
          <p:nvPr/>
        </p:nvCxnSpPr>
        <p:spPr>
          <a:xfrm flipH="1">
            <a:off x="3162988" y="3217214"/>
            <a:ext cx="5624" cy="39905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3741B1-B1AE-1C50-2976-DDF1CA3D11DD}"/>
              </a:ext>
            </a:extLst>
          </p:cNvPr>
          <p:cNvCxnSpPr>
            <a:stCxn id="7" idx="2"/>
            <a:endCxn id="18" idx="0"/>
          </p:cNvCxnSpPr>
          <p:nvPr/>
        </p:nvCxnSpPr>
        <p:spPr>
          <a:xfrm>
            <a:off x="3168612" y="3217214"/>
            <a:ext cx="1900104" cy="39905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1374</Words>
  <Application>Microsoft Macintosh PowerPoint</Application>
  <PresentationFormat>On-screen Show (16:9)</PresentationFormat>
  <Paragraphs>122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Libre Baskerville</vt:lpstr>
      <vt:lpstr>Roboto Condensed Light</vt:lpstr>
      <vt:lpstr>Arial</vt:lpstr>
      <vt:lpstr>Wingdings</vt:lpstr>
      <vt:lpstr>Varela Round</vt:lpstr>
      <vt:lpstr>Roboto</vt:lpstr>
      <vt:lpstr>Abel</vt:lpstr>
      <vt:lpstr>Generation of '27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Hải Ngân Đinh</cp:lastModifiedBy>
  <cp:revision>1</cp:revision>
  <dcterms:modified xsi:type="dcterms:W3CDTF">2023-01-02T14:30:01Z</dcterms:modified>
</cp:coreProperties>
</file>