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59"/>
  </p:notesMasterIdLst>
  <p:sldIdLst>
    <p:sldId id="264" r:id="rId2"/>
    <p:sldId id="293" r:id="rId3"/>
    <p:sldId id="294" r:id="rId4"/>
    <p:sldId id="257" r:id="rId5"/>
    <p:sldId id="256" r:id="rId6"/>
    <p:sldId id="258" r:id="rId7"/>
    <p:sldId id="292" r:id="rId8"/>
    <p:sldId id="283" r:id="rId9"/>
    <p:sldId id="295" r:id="rId10"/>
    <p:sldId id="296" r:id="rId11"/>
    <p:sldId id="297" r:id="rId12"/>
    <p:sldId id="261" r:id="rId13"/>
    <p:sldId id="287" r:id="rId14"/>
    <p:sldId id="288" r:id="rId15"/>
    <p:sldId id="289" r:id="rId16"/>
    <p:sldId id="265" r:id="rId17"/>
    <p:sldId id="270" r:id="rId18"/>
    <p:sldId id="298" r:id="rId19"/>
    <p:sldId id="299" r:id="rId20"/>
    <p:sldId id="268" r:id="rId21"/>
    <p:sldId id="267" r:id="rId22"/>
    <p:sldId id="276" r:id="rId23"/>
    <p:sldId id="286" r:id="rId24"/>
    <p:sldId id="271" r:id="rId25"/>
    <p:sldId id="281" r:id="rId26"/>
    <p:sldId id="274" r:id="rId27"/>
    <p:sldId id="284" r:id="rId28"/>
    <p:sldId id="282" r:id="rId29"/>
    <p:sldId id="272" r:id="rId30"/>
    <p:sldId id="300" r:id="rId31"/>
    <p:sldId id="280" r:id="rId32"/>
    <p:sldId id="301" r:id="rId33"/>
    <p:sldId id="275" r:id="rId34"/>
    <p:sldId id="269" r:id="rId35"/>
    <p:sldId id="262" r:id="rId36"/>
    <p:sldId id="302" r:id="rId37"/>
    <p:sldId id="266" r:id="rId38"/>
    <p:sldId id="273" r:id="rId39"/>
    <p:sldId id="303" r:id="rId40"/>
    <p:sldId id="263" r:id="rId41"/>
    <p:sldId id="277" r:id="rId42"/>
    <p:sldId id="259" r:id="rId43"/>
    <p:sldId id="278" r:id="rId44"/>
    <p:sldId id="304" r:id="rId45"/>
    <p:sldId id="305" r:id="rId46"/>
    <p:sldId id="308" r:id="rId47"/>
    <p:sldId id="306" r:id="rId48"/>
    <p:sldId id="285" r:id="rId49"/>
    <p:sldId id="309" r:id="rId50"/>
    <p:sldId id="260" r:id="rId51"/>
    <p:sldId id="310" r:id="rId52"/>
    <p:sldId id="311" r:id="rId53"/>
    <p:sldId id="291" r:id="rId54"/>
    <p:sldId id="312" r:id="rId55"/>
    <p:sldId id="313" r:id="rId56"/>
    <p:sldId id="314" r:id="rId57"/>
    <p:sldId id="290" r:id="rId58"/>
  </p:sldIdLst>
  <p:sldSz cx="9144000" cy="5143500" type="screen16x9"/>
  <p:notesSz cx="6858000" cy="9144000"/>
  <p:embeddedFontLst>
    <p:embeddedFont>
      <p:font typeface="Antic" pitchFamily="2" charset="77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Lexend Deca Black" pitchFamily="2" charset="77"/>
      <p:bold r:id="rId65"/>
    </p:embeddedFont>
    <p:embeddedFont>
      <p:font typeface="Montserrat Black" panose="020F0502020204030204" pitchFamily="34" charset="0"/>
      <p:bold r:id="rId66"/>
      <p:italic r:id="rId67"/>
      <p:boldItalic r:id="rId68"/>
    </p:embeddedFont>
    <p:embeddedFont>
      <p:font typeface="Nunito" pitchFamily="2" charset="77"/>
      <p:regular r:id="rId69"/>
      <p:bold r:id="rId70"/>
      <p:italic r:id="rId71"/>
      <p:boldItalic r:id="rId72"/>
    </p:embeddedFont>
    <p:embeddedFont>
      <p:font typeface="Poppins" pitchFamily="2" charset="77"/>
      <p:regular r:id="rId73"/>
      <p:bold r:id="rId74"/>
      <p:italic r:id="rId75"/>
      <p:boldItalic r:id="rId76"/>
    </p:embeddedFont>
    <p:embeddedFont>
      <p:font typeface="Poppins Black" panose="020B0604020202020204" pitchFamily="34" charset="0"/>
      <p:bold r:id="rId77"/>
      <p:italic r:id="rId78"/>
      <p:boldItalic r:id="rId79"/>
    </p:embeddedFont>
    <p:embeddedFont>
      <p:font typeface="Poppins ExtraBold" panose="020B0604020202020204" pitchFamily="34" charset="0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3F52"/>
    <a:srgbClr val="313444"/>
    <a:srgbClr val="0E5F9B"/>
    <a:srgbClr val="84C1F7"/>
    <a:srgbClr val="8F363F"/>
    <a:srgbClr val="FEF9F4"/>
    <a:srgbClr val="6B212A"/>
    <a:srgbClr val="45465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45431-2645-A048-8AE3-D6E408463954}" v="2684" dt="2022-12-30T06:33:55.106"/>
  </p1510:revLst>
</p1510:revInfo>
</file>

<file path=ppt/tableStyles.xml><?xml version="1.0" encoding="utf-8"?>
<a:tblStyleLst xmlns:a="http://schemas.openxmlformats.org/drawingml/2006/main" def="{DCD603FA-2D1D-4D38-9CCC-D0E68A9CC7F5}">
  <a:tblStyle styleId="{DCD603FA-2D1D-4D38-9CCC-D0E68A9CC7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/>
    <p:restoredTop sz="94719"/>
  </p:normalViewPr>
  <p:slideViewPr>
    <p:cSldViewPr snapToGrid="0">
      <p:cViewPr>
        <p:scale>
          <a:sx n="120" d="100"/>
          <a:sy n="120" d="100"/>
        </p:scale>
        <p:origin x="224" y="7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Relationship Id="rId87" Type="http://schemas.microsoft.com/office/2016/11/relationships/changesInfo" Target="changesInfos/changesInfo1.xml"/><Relationship Id="rId61" Type="http://schemas.openxmlformats.org/officeDocument/2006/relationships/font" Target="fonts/font2.fntdata"/><Relationship Id="rId82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34745431-2645-A048-8AE3-D6E408463954}"/>
    <pc:docChg chg="undo redo custSel addSld delSld modSld sldOrd delMainMaster modMainMaster">
      <pc:chgData name="Hải Ngân Đinh" userId="b56d41eb1ff6fed2" providerId="LiveId" clId="{34745431-2645-A048-8AE3-D6E408463954}" dt="2022-12-30T06:33:55.106" v="7833" actId="20577"/>
      <pc:docMkLst>
        <pc:docMk/>
      </pc:docMkLst>
      <pc:sldChg chg="addSp delSp modSp mod modTransition modAnim">
        <pc:chgData name="Hải Ngân Đinh" userId="b56d41eb1ff6fed2" providerId="LiveId" clId="{34745431-2645-A048-8AE3-D6E408463954}" dt="2022-12-30T06:33:55.106" v="7833" actId="20577"/>
        <pc:sldMkLst>
          <pc:docMk/>
          <pc:sldMk cId="0" sldId="256"/>
        </pc:sldMkLst>
        <pc:spChg chg="add del mod">
          <ac:chgData name="Hải Ngân Đinh" userId="b56d41eb1ff6fed2" providerId="LiveId" clId="{34745431-2645-A048-8AE3-D6E408463954}" dt="2022-12-30T01:06:52.766" v="243" actId="478"/>
          <ac:spMkLst>
            <pc:docMk/>
            <pc:sldMk cId="0" sldId="256"/>
            <ac:spMk id="3" creationId="{F6B18520-5086-6A1C-95BA-3498DCDA68C2}"/>
          </ac:spMkLst>
        </pc:spChg>
        <pc:spChg chg="add del mod">
          <ac:chgData name="Hải Ngân Đinh" userId="b56d41eb1ff6fed2" providerId="LiveId" clId="{34745431-2645-A048-8AE3-D6E408463954}" dt="2022-12-30T01:06:52.766" v="243" actId="478"/>
          <ac:spMkLst>
            <pc:docMk/>
            <pc:sldMk cId="0" sldId="256"/>
            <ac:spMk id="5" creationId="{DDF3DFC2-4E0C-B1E8-E6EA-242580856FF7}"/>
          </ac:spMkLst>
        </pc:spChg>
        <pc:spChg chg="add del mod">
          <ac:chgData name="Hải Ngân Đinh" userId="b56d41eb1ff6fed2" providerId="LiveId" clId="{34745431-2645-A048-8AE3-D6E408463954}" dt="2022-12-30T01:06:52.766" v="243" actId="478"/>
          <ac:spMkLst>
            <pc:docMk/>
            <pc:sldMk cId="0" sldId="256"/>
            <ac:spMk id="7" creationId="{24438FAF-4332-8281-222F-EFAD94A382BF}"/>
          </ac:spMkLst>
        </pc:spChg>
        <pc:spChg chg="add mod">
          <ac:chgData name="Hải Ngân Đinh" userId="b56d41eb1ff6fed2" providerId="LiveId" clId="{34745431-2645-A048-8AE3-D6E408463954}" dt="2022-12-30T06:33:55.106" v="7833" actId="20577"/>
          <ac:spMkLst>
            <pc:docMk/>
            <pc:sldMk cId="0" sldId="256"/>
            <ac:spMk id="8" creationId="{1B68BEA5-AB26-740F-C1F5-7322DDF06F21}"/>
          </ac:spMkLst>
        </pc:spChg>
        <pc:spChg chg="add mod">
          <ac:chgData name="Hải Ngân Đinh" userId="b56d41eb1ff6fed2" providerId="LiveId" clId="{34745431-2645-A048-8AE3-D6E408463954}" dt="2022-12-30T01:08:04.624" v="274" actId="1076"/>
          <ac:spMkLst>
            <pc:docMk/>
            <pc:sldMk cId="0" sldId="256"/>
            <ac:spMk id="10" creationId="{8357F580-11A7-E233-F447-291FEA4D83AD}"/>
          </ac:spMkLst>
        </pc:spChg>
        <pc:spChg chg="del">
          <ac:chgData name="Hải Ngân Đinh" userId="b56d41eb1ff6fed2" providerId="LiveId" clId="{34745431-2645-A048-8AE3-D6E408463954}" dt="2022-12-30T01:06:51.448" v="242" actId="478"/>
          <ac:spMkLst>
            <pc:docMk/>
            <pc:sldMk cId="0" sldId="256"/>
            <ac:spMk id="32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06:51.448" v="242" actId="478"/>
          <ac:spMkLst>
            <pc:docMk/>
            <pc:sldMk cId="0" sldId="256"/>
            <ac:spMk id="327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1:06:49.703" v="241" actId="113"/>
          <ac:spMkLst>
            <pc:docMk/>
            <pc:sldMk cId="0" sldId="256"/>
            <ac:spMk id="32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06:51.448" v="242" actId="478"/>
          <ac:spMkLst>
            <pc:docMk/>
            <pc:sldMk cId="0" sldId="256"/>
            <ac:spMk id="329" creationId="{00000000-0000-0000-0000-000000000000}"/>
          </ac:spMkLst>
        </pc:spChg>
        <pc:cxnChg chg="mod">
          <ac:chgData name="Hải Ngân Đinh" userId="b56d41eb1ff6fed2" providerId="LiveId" clId="{34745431-2645-A048-8AE3-D6E408463954}" dt="2022-12-30T01:07:38.674" v="268" actId="1035"/>
          <ac:cxnSpMkLst>
            <pc:docMk/>
            <pc:sldMk cId="0" sldId="256"/>
            <ac:cxnSpMk id="325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4:40:56.242" v="7237"/>
        <pc:sldMkLst>
          <pc:docMk/>
          <pc:sldMk cId="0" sldId="257"/>
        </pc:sldMkLst>
        <pc:spChg chg="add del mod">
          <ac:chgData name="Hải Ngân Đinh" userId="b56d41eb1ff6fed2" providerId="LiveId" clId="{34745431-2645-A048-8AE3-D6E408463954}" dt="2022-12-30T00:56:56.368" v="18" actId="478"/>
          <ac:spMkLst>
            <pc:docMk/>
            <pc:sldMk cId="0" sldId="257"/>
            <ac:spMk id="3" creationId="{38D66C4E-8CEF-1A7D-B071-946F6AD79E11}"/>
          </ac:spMkLst>
        </pc:spChg>
        <pc:spChg chg="add mod">
          <ac:chgData name="Hải Ngân Đinh" userId="b56d41eb1ff6fed2" providerId="LiveId" clId="{34745431-2645-A048-8AE3-D6E408463954}" dt="2022-12-30T01:06:17.887" v="224" actId="1076"/>
          <ac:spMkLst>
            <pc:docMk/>
            <pc:sldMk cId="0" sldId="257"/>
            <ac:spMk id="4" creationId="{4E0CA403-1945-656F-6B0E-9B6469135C01}"/>
          </ac:spMkLst>
        </pc:spChg>
        <pc:spChg chg="add mod">
          <ac:chgData name="Hải Ngân Đinh" userId="b56d41eb1ff6fed2" providerId="LiveId" clId="{34745431-2645-A048-8AE3-D6E408463954}" dt="2022-12-30T01:06:12.774" v="223" actId="1076"/>
          <ac:spMkLst>
            <pc:docMk/>
            <pc:sldMk cId="0" sldId="257"/>
            <ac:spMk id="5" creationId="{B540E661-E402-400E-AA61-99F9ACE267B5}"/>
          </ac:spMkLst>
        </pc:spChg>
        <pc:spChg chg="add mod">
          <ac:chgData name="Hải Ngân Đinh" userId="b56d41eb1ff6fed2" providerId="LiveId" clId="{34745431-2645-A048-8AE3-D6E408463954}" dt="2022-12-30T01:06:11.674" v="222" actId="1076"/>
          <ac:spMkLst>
            <pc:docMk/>
            <pc:sldMk cId="0" sldId="257"/>
            <ac:spMk id="6" creationId="{8D26B19C-6BDD-06AD-CBE6-278AC7673D42}"/>
          </ac:spMkLst>
        </pc:spChg>
        <pc:spChg chg="del">
          <ac:chgData name="Hải Ngân Đinh" userId="b56d41eb1ff6fed2" providerId="LiveId" clId="{34745431-2645-A048-8AE3-D6E408463954}" dt="2022-12-30T00:56:55.819" v="17" actId="478"/>
          <ac:spMkLst>
            <pc:docMk/>
            <pc:sldMk cId="0" sldId="257"/>
            <ac:spMk id="41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0:56:55.819" v="17" actId="478"/>
          <ac:spMkLst>
            <pc:docMk/>
            <pc:sldMk cId="0" sldId="257"/>
            <ac:spMk id="41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0:56:55.819" v="17" actId="478"/>
          <ac:spMkLst>
            <pc:docMk/>
            <pc:sldMk cId="0" sldId="257"/>
            <ac:spMk id="41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0:56:55.819" v="17" actId="478"/>
          <ac:spMkLst>
            <pc:docMk/>
            <pc:sldMk cId="0" sldId="257"/>
            <ac:spMk id="415" creationId="{00000000-0000-0000-0000-000000000000}"/>
          </ac:spMkLst>
        </pc:spChg>
        <pc:graphicFrameChg chg="del">
          <ac:chgData name="Hải Ngân Đinh" userId="b56d41eb1ff6fed2" providerId="LiveId" clId="{34745431-2645-A048-8AE3-D6E408463954}" dt="2022-12-30T00:56:55.819" v="17" actId="478"/>
          <ac:graphicFrameMkLst>
            <pc:docMk/>
            <pc:sldMk cId="0" sldId="257"/>
            <ac:graphicFrameMk id="412" creationId="{00000000-0000-0000-0000-000000000000}"/>
          </ac:graphicFrameMkLst>
        </pc:graphicFrameChg>
        <pc:picChg chg="add mod">
          <ac:chgData name="Hải Ngân Đinh" userId="b56d41eb1ff6fed2" providerId="LiveId" clId="{34745431-2645-A048-8AE3-D6E408463954}" dt="2022-12-30T01:06:24.974" v="226" actId="1076"/>
          <ac:picMkLst>
            <pc:docMk/>
            <pc:sldMk cId="0" sldId="257"/>
            <ac:picMk id="8" creationId="{DDB24854-0DBF-C98A-5E86-6BA3E3FA3E4B}"/>
          </ac:picMkLst>
        </pc:picChg>
      </pc:sldChg>
      <pc:sldChg chg="addSp delSp modSp mod modTransition modAnim">
        <pc:chgData name="Hải Ngân Đinh" userId="b56d41eb1ff6fed2" providerId="LiveId" clId="{34745431-2645-A048-8AE3-D6E408463954}" dt="2022-12-30T04:47:57.553" v="7264"/>
        <pc:sldMkLst>
          <pc:docMk/>
          <pc:sldMk cId="0" sldId="258"/>
        </pc:sldMkLst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3" creationId="{8D1059E3-9186-136A-2BC4-D4D22A7B1D02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5" creationId="{CC716E62-2427-49A8-1FA2-8859858E9C0E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7" creationId="{B702359C-93DE-E385-09EB-B61FBEABE52A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9" creationId="{B8A1E54D-82C7-2E0D-90A6-144E9E9B3148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11" creationId="{4266817A-564B-203E-B4D6-C986510F6709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13" creationId="{2D3C49C6-A4BE-E221-BF00-4BD5D95DADDE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15" creationId="{F99970F9-0D9C-DCA7-D909-D627C8EF0261}"/>
          </ac:spMkLst>
        </pc:spChg>
        <pc:spChg chg="add del mod">
          <ac:chgData name="Hải Ngân Đinh" userId="b56d41eb1ff6fed2" providerId="LiveId" clId="{34745431-2645-A048-8AE3-D6E408463954}" dt="2022-12-30T01:08:38.155" v="277" actId="478"/>
          <ac:spMkLst>
            <pc:docMk/>
            <pc:sldMk cId="0" sldId="258"/>
            <ac:spMk id="17" creationId="{0FB90838-9AE7-6947-721A-2A60CBC984AE}"/>
          </ac:spMkLst>
        </pc:spChg>
        <pc:spChg chg="add del mod">
          <ac:chgData name="Hải Ngân Đinh" userId="b56d41eb1ff6fed2" providerId="LiveId" clId="{34745431-2645-A048-8AE3-D6E408463954}" dt="2022-12-30T01:08:40.495" v="279" actId="478"/>
          <ac:spMkLst>
            <pc:docMk/>
            <pc:sldMk cId="0" sldId="258"/>
            <ac:spMk id="19" creationId="{8C3CF73E-5B4D-B284-6F56-30F8EBC2168C}"/>
          </ac:spMkLst>
        </pc:spChg>
        <pc:spChg chg="add mod">
          <ac:chgData name="Hải Ngân Đinh" userId="b56d41eb1ff6fed2" providerId="LiveId" clId="{34745431-2645-A048-8AE3-D6E408463954}" dt="2022-12-30T01:08:57.236" v="283" actId="1076"/>
          <ac:spMkLst>
            <pc:docMk/>
            <pc:sldMk cId="0" sldId="258"/>
            <ac:spMk id="20" creationId="{3DEFA704-EF73-84B8-2FEC-63BE55BA7513}"/>
          </ac:spMkLst>
        </pc:spChg>
        <pc:spChg chg="add mod">
          <ac:chgData name="Hải Ngân Đinh" userId="b56d41eb1ff6fed2" providerId="LiveId" clId="{34745431-2645-A048-8AE3-D6E408463954}" dt="2022-12-30T01:12:13.928" v="550" actId="1036"/>
          <ac:spMkLst>
            <pc:docMk/>
            <pc:sldMk cId="0" sldId="258"/>
            <ac:spMk id="21" creationId="{F66C7EF7-7DC5-A85A-732A-5EFB5A04FE13}"/>
          </ac:spMkLst>
        </pc:spChg>
        <pc:spChg chg="add mod">
          <ac:chgData name="Hải Ngân Đinh" userId="b56d41eb1ff6fed2" providerId="LiveId" clId="{34745431-2645-A048-8AE3-D6E408463954}" dt="2022-12-30T01:12:13.928" v="550" actId="1036"/>
          <ac:spMkLst>
            <pc:docMk/>
            <pc:sldMk cId="0" sldId="258"/>
            <ac:spMk id="22" creationId="{9286CA13-FDED-010F-A623-EF1D8AB464B6}"/>
          </ac:spMkLst>
        </pc:spChg>
        <pc:spChg chg="add mod">
          <ac:chgData name="Hải Ngân Đinh" userId="b56d41eb1ff6fed2" providerId="LiveId" clId="{34745431-2645-A048-8AE3-D6E408463954}" dt="2022-12-30T01:10:51.897" v="417" actId="14100"/>
          <ac:spMkLst>
            <pc:docMk/>
            <pc:sldMk cId="0" sldId="258"/>
            <ac:spMk id="23" creationId="{BBEE6E3C-8F2F-9540-0F80-F5AF8FCBF51C}"/>
          </ac:spMkLst>
        </pc:spChg>
        <pc:spChg chg="add mod">
          <ac:chgData name="Hải Ngân Đinh" userId="b56d41eb1ff6fed2" providerId="LiveId" clId="{34745431-2645-A048-8AE3-D6E408463954}" dt="2022-12-30T01:12:23.365" v="553" actId="1038"/>
          <ac:spMkLst>
            <pc:docMk/>
            <pc:sldMk cId="0" sldId="258"/>
            <ac:spMk id="24" creationId="{B49B7779-4023-012E-6866-BE3327461694}"/>
          </ac:spMkLst>
        </pc:spChg>
        <pc:spChg chg="add mod">
          <ac:chgData name="Hải Ngân Đinh" userId="b56d41eb1ff6fed2" providerId="LiveId" clId="{34745431-2645-A048-8AE3-D6E408463954}" dt="2022-12-30T01:10:51.897" v="417" actId="14100"/>
          <ac:spMkLst>
            <pc:docMk/>
            <pc:sldMk cId="0" sldId="258"/>
            <ac:spMk id="25" creationId="{0011C62E-D481-F2BD-A2E9-A9B9696310D3}"/>
          </ac:spMkLst>
        </pc:spChg>
        <pc:spChg chg="add mod">
          <ac:chgData name="Hải Ngân Đinh" userId="b56d41eb1ff6fed2" providerId="LiveId" clId="{34745431-2645-A048-8AE3-D6E408463954}" dt="2022-12-30T01:11:39.839" v="453" actId="1076"/>
          <ac:spMkLst>
            <pc:docMk/>
            <pc:sldMk cId="0" sldId="258"/>
            <ac:spMk id="26" creationId="{FA558559-8B14-CDF8-4C4D-D8E4EFA1A4D6}"/>
          </ac:spMkLst>
        </pc:spChg>
        <pc:spChg chg="add mod">
          <ac:chgData name="Hải Ngân Đinh" userId="b56d41eb1ff6fed2" providerId="LiveId" clId="{34745431-2645-A048-8AE3-D6E408463954}" dt="2022-12-30T01:12:13.928" v="550" actId="1036"/>
          <ac:spMkLst>
            <pc:docMk/>
            <pc:sldMk cId="0" sldId="258"/>
            <ac:spMk id="27" creationId="{7D722804-5068-2AA0-2AE1-20D8B5E45498}"/>
          </ac:spMkLst>
        </pc:spChg>
        <pc:spChg chg="add mod">
          <ac:chgData name="Hải Ngân Đinh" userId="b56d41eb1ff6fed2" providerId="LiveId" clId="{34745431-2645-A048-8AE3-D6E408463954}" dt="2022-12-30T01:12:13.928" v="550" actId="1036"/>
          <ac:spMkLst>
            <pc:docMk/>
            <pc:sldMk cId="0" sldId="258"/>
            <ac:spMk id="28" creationId="{48CA6802-524E-F440-1B60-38CFB9F399FF}"/>
          </ac:spMkLst>
        </pc:spChg>
        <pc:spChg chg="mod">
          <ac:chgData name="Hải Ngân Đinh" userId="b56d41eb1ff6fed2" providerId="LiveId" clId="{34745431-2645-A048-8AE3-D6E408463954}" dt="2022-12-30T01:09:14.085" v="290" actId="1076"/>
          <ac:spMkLst>
            <pc:docMk/>
            <pc:sldMk cId="0" sldId="258"/>
            <ac:spMk id="421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26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27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28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29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30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31" creationId="{00000000-0000-0000-0000-000000000000}"/>
          </ac:spMkLst>
        </pc:spChg>
        <pc:spChg chg="del mod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3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08:35.413" v="276" actId="478"/>
          <ac:spMkLst>
            <pc:docMk/>
            <pc:sldMk cId="0" sldId="258"/>
            <ac:spMk id="433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1:09:12.440" v="289" actId="1076"/>
          <ac:spMkLst>
            <pc:docMk/>
            <pc:sldMk cId="0" sldId="258"/>
            <ac:spMk id="434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1:09:12.440" v="289" actId="1076"/>
          <ac:spMkLst>
            <pc:docMk/>
            <pc:sldMk cId="0" sldId="258"/>
            <ac:spMk id="435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1:09:18.157" v="291" actId="1076"/>
          <ac:spMkLst>
            <pc:docMk/>
            <pc:sldMk cId="0" sldId="258"/>
            <ac:spMk id="436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1:09:18.157" v="291" actId="1076"/>
          <ac:spMkLst>
            <pc:docMk/>
            <pc:sldMk cId="0" sldId="258"/>
            <ac:spMk id="43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08:39.920" v="278" actId="478"/>
          <ac:spMkLst>
            <pc:docMk/>
            <pc:sldMk cId="0" sldId="258"/>
            <ac:spMk id="438" creationId="{00000000-0000-0000-0000-000000000000}"/>
          </ac:spMkLst>
        </pc:spChg>
      </pc:sldChg>
      <pc:sldChg chg="addSp delSp modSp mod modTransition delAnim modAnim">
        <pc:chgData name="Hải Ngân Đinh" userId="b56d41eb1ff6fed2" providerId="LiveId" clId="{34745431-2645-A048-8AE3-D6E408463954}" dt="2022-12-30T06:18:13.507" v="7824"/>
        <pc:sldMkLst>
          <pc:docMk/>
          <pc:sldMk cId="0" sldId="259"/>
        </pc:sldMkLst>
        <pc:spChg chg="add del mod">
          <ac:chgData name="Hải Ngân Đinh" userId="b56d41eb1ff6fed2" providerId="LiveId" clId="{34745431-2645-A048-8AE3-D6E408463954}" dt="2022-12-30T03:38:05.320" v="4908" actId="478"/>
          <ac:spMkLst>
            <pc:docMk/>
            <pc:sldMk cId="0" sldId="259"/>
            <ac:spMk id="3" creationId="{EB065163-893C-F706-4223-BA3BAFB95776}"/>
          </ac:spMkLst>
        </pc:spChg>
        <pc:spChg chg="add del mod">
          <ac:chgData name="Hải Ngân Đinh" userId="b56d41eb1ff6fed2" providerId="LiveId" clId="{34745431-2645-A048-8AE3-D6E408463954}" dt="2022-12-30T03:38:05.320" v="4908" actId="478"/>
          <ac:spMkLst>
            <pc:docMk/>
            <pc:sldMk cId="0" sldId="259"/>
            <ac:spMk id="5" creationId="{137DB1F1-8A6D-1CAF-6D03-A436EFE748E2}"/>
          </ac:spMkLst>
        </pc:spChg>
        <pc:spChg chg="add del mod">
          <ac:chgData name="Hải Ngân Đinh" userId="b56d41eb1ff6fed2" providerId="LiveId" clId="{34745431-2645-A048-8AE3-D6E408463954}" dt="2022-12-30T03:39:17.397" v="4953" actId="478"/>
          <ac:spMkLst>
            <pc:docMk/>
            <pc:sldMk cId="0" sldId="259"/>
            <ac:spMk id="6" creationId="{24452BF9-D581-6712-4DB6-7F8ED34220D7}"/>
          </ac:spMkLst>
        </pc:spChg>
        <pc:spChg chg="add mod">
          <ac:chgData name="Hải Ngân Đinh" userId="b56d41eb1ff6fed2" providerId="LiveId" clId="{34745431-2645-A048-8AE3-D6E408463954}" dt="2022-12-30T03:39:31.352" v="4990" actId="1076"/>
          <ac:spMkLst>
            <pc:docMk/>
            <pc:sldMk cId="0" sldId="259"/>
            <ac:spMk id="9" creationId="{A1A8920D-DB0A-7101-93CB-5BE24FAF834A}"/>
          </ac:spMkLst>
        </pc:spChg>
        <pc:spChg chg="add mod">
          <ac:chgData name="Hải Ngân Đinh" userId="b56d41eb1ff6fed2" providerId="LiveId" clId="{34745431-2645-A048-8AE3-D6E408463954}" dt="2022-12-30T03:40:21.554" v="5017" actId="1037"/>
          <ac:spMkLst>
            <pc:docMk/>
            <pc:sldMk cId="0" sldId="259"/>
            <ac:spMk id="13" creationId="{B24837C6-BBB4-2AF6-A065-35511BA9A682}"/>
          </ac:spMkLst>
        </pc:spChg>
        <pc:spChg chg="del">
          <ac:chgData name="Hải Ngân Đinh" userId="b56d41eb1ff6fed2" providerId="LiveId" clId="{34745431-2645-A048-8AE3-D6E408463954}" dt="2022-12-30T03:38:04.316" v="4907" actId="478"/>
          <ac:spMkLst>
            <pc:docMk/>
            <pc:sldMk cId="0" sldId="259"/>
            <ac:spMk id="44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8:04.316" v="4907" actId="478"/>
          <ac:spMkLst>
            <pc:docMk/>
            <pc:sldMk cId="0" sldId="259"/>
            <ac:spMk id="444" creationId="{00000000-0000-0000-0000-000000000000}"/>
          </ac:spMkLst>
        </pc:spChg>
        <pc:grpChg chg="mod">
          <ac:chgData name="Hải Ngân Đinh" userId="b56d41eb1ff6fed2" providerId="LiveId" clId="{34745431-2645-A048-8AE3-D6E408463954}" dt="2022-12-30T03:38:09.058" v="4910" actId="1076"/>
          <ac:grpSpMkLst>
            <pc:docMk/>
            <pc:sldMk cId="0" sldId="259"/>
            <ac:grpSpMk id="445" creationId="{00000000-0000-0000-0000-000000000000}"/>
          </ac:grpSpMkLst>
        </pc:grpChg>
        <pc:picChg chg="add del mod">
          <ac:chgData name="Hải Ngân Đinh" userId="b56d41eb1ff6fed2" providerId="LiveId" clId="{34745431-2645-A048-8AE3-D6E408463954}" dt="2022-12-30T03:39:17.397" v="4953" actId="478"/>
          <ac:picMkLst>
            <pc:docMk/>
            <pc:sldMk cId="0" sldId="259"/>
            <ac:picMk id="7" creationId="{2E9C9EA0-89FF-0B5D-33BC-C5ACC435C262}"/>
          </ac:picMkLst>
        </pc:picChg>
        <pc:picChg chg="add del mod">
          <ac:chgData name="Hải Ngân Đinh" userId="b56d41eb1ff6fed2" providerId="LiveId" clId="{34745431-2645-A048-8AE3-D6E408463954}" dt="2022-12-30T03:39:17.397" v="4953" actId="478"/>
          <ac:picMkLst>
            <pc:docMk/>
            <pc:sldMk cId="0" sldId="259"/>
            <ac:picMk id="8" creationId="{CA4F8C55-6593-5B78-BED7-B0F39F42EB6F}"/>
          </ac:picMkLst>
        </pc:picChg>
        <pc:picChg chg="add mod">
          <ac:chgData name="Hải Ngân Đinh" userId="b56d41eb1ff6fed2" providerId="LiveId" clId="{34745431-2645-A048-8AE3-D6E408463954}" dt="2022-12-30T03:39:39.102" v="4992" actId="1076"/>
          <ac:picMkLst>
            <pc:docMk/>
            <pc:sldMk cId="0" sldId="259"/>
            <ac:picMk id="10" creationId="{68659B99-7B7F-B03C-F6AA-D7F7E77F5679}"/>
          </ac:picMkLst>
        </pc:picChg>
        <pc:picChg chg="add mod">
          <ac:chgData name="Hải Ngân Đinh" userId="b56d41eb1ff6fed2" providerId="LiveId" clId="{34745431-2645-A048-8AE3-D6E408463954}" dt="2022-12-30T03:39:33.904" v="4991" actId="1076"/>
          <ac:picMkLst>
            <pc:docMk/>
            <pc:sldMk cId="0" sldId="259"/>
            <ac:picMk id="11" creationId="{A382AFA6-024F-89E2-0AD8-B92C12398240}"/>
          </ac:picMkLst>
        </pc:picChg>
      </pc:sldChg>
      <pc:sldChg chg="addSp delSp modSp mod modTransition modAnim">
        <pc:chgData name="Hải Ngân Đinh" userId="b56d41eb1ff6fed2" providerId="LiveId" clId="{34745431-2645-A048-8AE3-D6E408463954}" dt="2022-12-30T05:07:04.178" v="7699"/>
        <pc:sldMkLst>
          <pc:docMk/>
          <pc:sldMk cId="0" sldId="260"/>
        </pc:sldMkLst>
        <pc:spChg chg="add del mod">
          <ac:chgData name="Hải Ngân Đinh" userId="b56d41eb1ff6fed2" providerId="LiveId" clId="{34745431-2645-A048-8AE3-D6E408463954}" dt="2022-12-30T03:58:20.401" v="6169" actId="478"/>
          <ac:spMkLst>
            <pc:docMk/>
            <pc:sldMk cId="0" sldId="260"/>
            <ac:spMk id="3" creationId="{17BACF01-76F5-59A8-A1FC-44C1307AF737}"/>
          </ac:spMkLst>
        </pc:spChg>
        <pc:spChg chg="add del mod">
          <ac:chgData name="Hải Ngân Đinh" userId="b56d41eb1ff6fed2" providerId="LiveId" clId="{34745431-2645-A048-8AE3-D6E408463954}" dt="2022-12-30T03:58:20.401" v="6169" actId="478"/>
          <ac:spMkLst>
            <pc:docMk/>
            <pc:sldMk cId="0" sldId="260"/>
            <ac:spMk id="5" creationId="{1771B738-297F-6E2F-614A-607A7A7FDA3F}"/>
          </ac:spMkLst>
        </pc:spChg>
        <pc:spChg chg="add mod">
          <ac:chgData name="Hải Ngân Đinh" userId="b56d41eb1ff6fed2" providerId="LiveId" clId="{34745431-2645-A048-8AE3-D6E408463954}" dt="2022-12-30T03:59:02.913" v="6186" actId="1076"/>
          <ac:spMkLst>
            <pc:docMk/>
            <pc:sldMk cId="0" sldId="260"/>
            <ac:spMk id="6" creationId="{2018A99C-D411-30A8-A59E-81CDD08D46A8}"/>
          </ac:spMkLst>
        </pc:spChg>
        <pc:spChg chg="add mod">
          <ac:chgData name="Hải Ngân Đinh" userId="b56d41eb1ff6fed2" providerId="LiveId" clId="{34745431-2645-A048-8AE3-D6E408463954}" dt="2022-12-30T03:58:59.763" v="6185" actId="1076"/>
          <ac:spMkLst>
            <pc:docMk/>
            <pc:sldMk cId="0" sldId="260"/>
            <ac:spMk id="7" creationId="{61000775-E98D-DCD2-B071-D350450C5E27}"/>
          </ac:spMkLst>
        </pc:spChg>
        <pc:spChg chg="del">
          <ac:chgData name="Hải Ngân Đinh" userId="b56d41eb1ff6fed2" providerId="LiveId" clId="{34745431-2645-A048-8AE3-D6E408463954}" dt="2022-12-30T03:58:19.458" v="6168" actId="478"/>
          <ac:spMkLst>
            <pc:docMk/>
            <pc:sldMk cId="0" sldId="260"/>
            <ac:spMk id="50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58:19.458" v="6168" actId="478"/>
          <ac:spMkLst>
            <pc:docMk/>
            <pc:sldMk cId="0" sldId="260"/>
            <ac:spMk id="503" creationId="{00000000-0000-0000-0000-000000000000}"/>
          </ac:spMkLst>
        </pc:spChg>
        <pc:grpChg chg="mod">
          <ac:chgData name="Hải Ngân Đinh" userId="b56d41eb1ff6fed2" providerId="LiveId" clId="{34745431-2645-A048-8AE3-D6E408463954}" dt="2022-12-30T03:58:52.320" v="6183" actId="1076"/>
          <ac:grpSpMkLst>
            <pc:docMk/>
            <pc:sldMk cId="0" sldId="260"/>
            <ac:grpSpMk id="504" creationId="{00000000-0000-0000-0000-000000000000}"/>
          </ac:grpSpMkLst>
        </pc:grpChg>
      </pc:sldChg>
      <pc:sldChg chg="addSp delSp modSp mod ord modTransition modAnim">
        <pc:chgData name="Hải Ngân Đinh" userId="b56d41eb1ff6fed2" providerId="LiveId" clId="{34745431-2645-A048-8AE3-D6E408463954}" dt="2022-12-30T04:50:31.951" v="7319"/>
        <pc:sldMkLst>
          <pc:docMk/>
          <pc:sldMk cId="0" sldId="261"/>
        </pc:sldMkLst>
        <pc:spChg chg="add del mod">
          <ac:chgData name="Hải Ngân Đinh" userId="b56d41eb1ff6fed2" providerId="LiveId" clId="{34745431-2645-A048-8AE3-D6E408463954}" dt="2022-12-30T01:37:17.574" v="1901" actId="478"/>
          <ac:spMkLst>
            <pc:docMk/>
            <pc:sldMk cId="0" sldId="261"/>
            <ac:spMk id="3" creationId="{89798831-1EAE-F763-74E7-E1490DD62960}"/>
          </ac:spMkLst>
        </pc:spChg>
        <pc:spChg chg="add del mod">
          <ac:chgData name="Hải Ngân Đinh" userId="b56d41eb1ff6fed2" providerId="LiveId" clId="{34745431-2645-A048-8AE3-D6E408463954}" dt="2022-12-30T01:37:17.574" v="1901" actId="478"/>
          <ac:spMkLst>
            <pc:docMk/>
            <pc:sldMk cId="0" sldId="261"/>
            <ac:spMk id="5" creationId="{9776EF5D-B853-9BEE-85E7-ED5F551EF963}"/>
          </ac:spMkLst>
        </pc:spChg>
        <pc:spChg chg="add mod">
          <ac:chgData name="Hải Ngân Đinh" userId="b56d41eb1ff6fed2" providerId="LiveId" clId="{34745431-2645-A048-8AE3-D6E408463954}" dt="2022-12-30T01:38:01.824" v="1919" actId="1076"/>
          <ac:spMkLst>
            <pc:docMk/>
            <pc:sldMk cId="0" sldId="261"/>
            <ac:spMk id="6" creationId="{25FE9534-53F4-1905-BDB2-923D26A24B69}"/>
          </ac:spMkLst>
        </pc:spChg>
        <pc:spChg chg="del">
          <ac:chgData name="Hải Ngân Đinh" userId="b56d41eb1ff6fed2" providerId="LiveId" clId="{34745431-2645-A048-8AE3-D6E408463954}" dt="2022-12-30T01:37:16.579" v="1900" actId="478"/>
          <ac:spMkLst>
            <pc:docMk/>
            <pc:sldMk cId="0" sldId="261"/>
            <ac:spMk id="58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37:16.579" v="1900" actId="478"/>
          <ac:spMkLst>
            <pc:docMk/>
            <pc:sldMk cId="0" sldId="261"/>
            <ac:spMk id="589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1:38:00.205" v="1918" actId="1076"/>
          <ac:spMkLst>
            <pc:docMk/>
            <pc:sldMk cId="0" sldId="261"/>
            <ac:spMk id="590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34745431-2645-A048-8AE3-D6E408463954}" dt="2022-12-30T06:17:03.415" v="7807" actId="1035"/>
        <pc:sldMkLst>
          <pc:docMk/>
          <pc:sldMk cId="0" sldId="262"/>
        </pc:sldMkLst>
        <pc:spChg chg="add del mod">
          <ac:chgData name="Hải Ngân Đinh" userId="b56d41eb1ff6fed2" providerId="LiveId" clId="{34745431-2645-A048-8AE3-D6E408463954}" dt="2022-12-30T03:08:03.599" v="4404" actId="478"/>
          <ac:spMkLst>
            <pc:docMk/>
            <pc:sldMk cId="0" sldId="262"/>
            <ac:spMk id="3" creationId="{396CEB5A-D7B4-09CB-2F4A-9B5CA0A0B424}"/>
          </ac:spMkLst>
        </pc:spChg>
        <pc:spChg chg="add del mod">
          <ac:chgData name="Hải Ngân Đinh" userId="b56d41eb1ff6fed2" providerId="LiveId" clId="{34745431-2645-A048-8AE3-D6E408463954}" dt="2022-12-30T03:08:03.599" v="4404" actId="478"/>
          <ac:spMkLst>
            <pc:docMk/>
            <pc:sldMk cId="0" sldId="262"/>
            <ac:spMk id="5" creationId="{8BAEE424-B87D-004D-33C4-E484E4A7FC69}"/>
          </ac:spMkLst>
        </pc:spChg>
        <pc:spChg chg="add mod">
          <ac:chgData name="Hải Ngân Đinh" userId="b56d41eb1ff6fed2" providerId="LiveId" clId="{34745431-2645-A048-8AE3-D6E408463954}" dt="2022-12-30T06:17:03.415" v="7807" actId="1035"/>
          <ac:spMkLst>
            <pc:docMk/>
            <pc:sldMk cId="0" sldId="262"/>
            <ac:spMk id="6" creationId="{557769DE-C241-6CD3-6AFC-6E4C585634CB}"/>
          </ac:spMkLst>
        </pc:spChg>
        <pc:spChg chg="add mod">
          <ac:chgData name="Hải Ngân Đinh" userId="b56d41eb1ff6fed2" providerId="LiveId" clId="{34745431-2645-A048-8AE3-D6E408463954}" dt="2022-12-30T03:11:02.519" v="4477" actId="1076"/>
          <ac:spMkLst>
            <pc:docMk/>
            <pc:sldMk cId="0" sldId="262"/>
            <ac:spMk id="12" creationId="{00414797-2E6D-A5D8-01CC-114900BF265E}"/>
          </ac:spMkLst>
        </pc:spChg>
        <pc:spChg chg="del">
          <ac:chgData name="Hải Ngân Đinh" userId="b56d41eb1ff6fed2" providerId="LiveId" clId="{34745431-2645-A048-8AE3-D6E408463954}" dt="2022-12-30T03:08:02.397" v="4403" actId="478"/>
          <ac:spMkLst>
            <pc:docMk/>
            <pc:sldMk cId="0" sldId="262"/>
            <ac:spMk id="67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8:02.397" v="4403" actId="478"/>
          <ac:spMkLst>
            <pc:docMk/>
            <pc:sldMk cId="0" sldId="262"/>
            <ac:spMk id="676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3:08:05.012" v="4405" actId="21"/>
          <ac:grpSpMkLst>
            <pc:docMk/>
            <pc:sldMk cId="0" sldId="262"/>
            <ac:grpSpMk id="677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3:08:26.470" v="4437" actId="1076"/>
          <ac:picMkLst>
            <pc:docMk/>
            <pc:sldMk cId="0" sldId="262"/>
            <ac:picMk id="7" creationId="{D2DBFA10-8FE3-7B7A-6B87-E1C981B1C520}"/>
          </ac:picMkLst>
        </pc:picChg>
        <pc:picChg chg="add mod">
          <ac:chgData name="Hải Ngân Đinh" userId="b56d41eb1ff6fed2" providerId="LiveId" clId="{34745431-2645-A048-8AE3-D6E408463954}" dt="2022-12-30T03:08:28.270" v="4438" actId="1076"/>
          <ac:picMkLst>
            <pc:docMk/>
            <pc:sldMk cId="0" sldId="262"/>
            <ac:picMk id="8" creationId="{E3CA2F40-71E2-623D-B410-FB08310F5839}"/>
          </ac:picMkLst>
        </pc:picChg>
        <pc:picChg chg="add mod">
          <ac:chgData name="Hải Ngân Đinh" userId="b56d41eb1ff6fed2" providerId="LiveId" clId="{34745431-2645-A048-8AE3-D6E408463954}" dt="2022-12-30T03:09:55.120" v="4444" actId="1076"/>
          <ac:picMkLst>
            <pc:docMk/>
            <pc:sldMk cId="0" sldId="262"/>
            <ac:picMk id="10" creationId="{E1937280-F775-E20E-7F4A-BBAEB6C53B25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6:18:00.347" v="7822"/>
        <pc:sldMkLst>
          <pc:docMk/>
          <pc:sldMk cId="0" sldId="263"/>
        </pc:sldMkLst>
        <pc:spChg chg="add del mod">
          <ac:chgData name="Hải Ngân Đinh" userId="b56d41eb1ff6fed2" providerId="LiveId" clId="{34745431-2645-A048-8AE3-D6E408463954}" dt="2022-12-30T03:28:25.805" v="4819" actId="478"/>
          <ac:spMkLst>
            <pc:docMk/>
            <pc:sldMk cId="0" sldId="263"/>
            <ac:spMk id="3" creationId="{60CE1D87-A325-7335-10FA-26BAF61B487A}"/>
          </ac:spMkLst>
        </pc:spChg>
        <pc:spChg chg="add del mod">
          <ac:chgData name="Hải Ngân Đinh" userId="b56d41eb1ff6fed2" providerId="LiveId" clId="{34745431-2645-A048-8AE3-D6E408463954}" dt="2022-12-30T03:28:25.805" v="4819" actId="478"/>
          <ac:spMkLst>
            <pc:docMk/>
            <pc:sldMk cId="0" sldId="263"/>
            <ac:spMk id="5" creationId="{A0E1E344-EF69-4B94-5D34-2328B66278C3}"/>
          </ac:spMkLst>
        </pc:spChg>
        <pc:spChg chg="add del mod">
          <ac:chgData name="Hải Ngân Đinh" userId="b56d41eb1ff6fed2" providerId="LiveId" clId="{34745431-2645-A048-8AE3-D6E408463954}" dt="2022-12-30T03:28:25.805" v="4819" actId="478"/>
          <ac:spMkLst>
            <pc:docMk/>
            <pc:sldMk cId="0" sldId="263"/>
            <ac:spMk id="7" creationId="{6FB15234-8137-5986-0054-10B0D57182F1}"/>
          </ac:spMkLst>
        </pc:spChg>
        <pc:spChg chg="add del mod">
          <ac:chgData name="Hải Ngân Đinh" userId="b56d41eb1ff6fed2" providerId="LiveId" clId="{34745431-2645-A048-8AE3-D6E408463954}" dt="2022-12-30T03:28:25.805" v="4819" actId="478"/>
          <ac:spMkLst>
            <pc:docMk/>
            <pc:sldMk cId="0" sldId="263"/>
            <ac:spMk id="9" creationId="{5B6883EE-12F3-2057-EE6C-5BA89126EC75}"/>
          </ac:spMkLst>
        </pc:spChg>
        <pc:spChg chg="add del mod">
          <ac:chgData name="Hải Ngân Đinh" userId="b56d41eb1ff6fed2" providerId="LiveId" clId="{34745431-2645-A048-8AE3-D6E408463954}" dt="2022-12-30T03:28:25.805" v="4819" actId="478"/>
          <ac:spMkLst>
            <pc:docMk/>
            <pc:sldMk cId="0" sldId="263"/>
            <ac:spMk id="11" creationId="{87B88985-D265-BCA1-43FC-FFAF1463F46D}"/>
          </ac:spMkLst>
        </pc:spChg>
        <pc:spChg chg="add mod">
          <ac:chgData name="Hải Ngân Đinh" userId="b56d41eb1ff6fed2" providerId="LiveId" clId="{34745431-2645-A048-8AE3-D6E408463954}" dt="2022-12-30T03:30:08.132" v="4849" actId="1038"/>
          <ac:spMkLst>
            <pc:docMk/>
            <pc:sldMk cId="0" sldId="263"/>
            <ac:spMk id="14" creationId="{19145A69-87EE-0C27-8B4B-DAA6DDE501C3}"/>
          </ac:spMkLst>
        </pc:spChg>
        <pc:spChg chg="add mod">
          <ac:chgData name="Hải Ngân Đinh" userId="b56d41eb1ff6fed2" providerId="LiveId" clId="{34745431-2645-A048-8AE3-D6E408463954}" dt="2022-12-30T03:30:25.676" v="4852" actId="1076"/>
          <ac:spMkLst>
            <pc:docMk/>
            <pc:sldMk cId="0" sldId="263"/>
            <ac:spMk id="16" creationId="{260210F9-21C4-DC3A-B038-9D8A2A8C1823}"/>
          </ac:spMkLst>
        </pc:spChg>
        <pc:spChg chg="del">
          <ac:chgData name="Hải Ngân Đinh" userId="b56d41eb1ff6fed2" providerId="LiveId" clId="{34745431-2645-A048-8AE3-D6E408463954}" dt="2022-12-30T03:28:25.458" v="4818" actId="478"/>
          <ac:spMkLst>
            <pc:docMk/>
            <pc:sldMk cId="0" sldId="263"/>
            <ac:spMk id="75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28:25.458" v="4818" actId="478"/>
          <ac:spMkLst>
            <pc:docMk/>
            <pc:sldMk cId="0" sldId="263"/>
            <ac:spMk id="75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28:25.458" v="4818" actId="478"/>
          <ac:spMkLst>
            <pc:docMk/>
            <pc:sldMk cId="0" sldId="263"/>
            <ac:spMk id="75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28:25.458" v="4818" actId="478"/>
          <ac:spMkLst>
            <pc:docMk/>
            <pc:sldMk cId="0" sldId="263"/>
            <ac:spMk id="75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28:25.458" v="4818" actId="478"/>
          <ac:spMkLst>
            <pc:docMk/>
            <pc:sldMk cId="0" sldId="263"/>
            <ac:spMk id="760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3:28:25.458" v="4818" actId="478"/>
          <ac:grpSpMkLst>
            <pc:docMk/>
            <pc:sldMk cId="0" sldId="263"/>
            <ac:grpSpMk id="761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3:28:25.458" v="4818" actId="478"/>
          <ac:grpSpMkLst>
            <pc:docMk/>
            <pc:sldMk cId="0" sldId="263"/>
            <ac:grpSpMk id="764" creationId="{00000000-0000-0000-0000-000000000000}"/>
          </ac:grpSpMkLst>
        </pc:grpChg>
        <pc:picChg chg="add mod modCrop">
          <ac:chgData name="Hải Ngân Đinh" userId="b56d41eb1ff6fed2" providerId="LiveId" clId="{34745431-2645-A048-8AE3-D6E408463954}" dt="2022-12-30T03:35:27.171" v="4862" actId="1582"/>
          <ac:picMkLst>
            <pc:docMk/>
            <pc:sldMk cId="0" sldId="263"/>
            <ac:picMk id="13" creationId="{8CEAE23E-C151-194E-7560-F6D420521C6A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4:39:15.064" v="7224"/>
        <pc:sldMkLst>
          <pc:docMk/>
          <pc:sldMk cId="0" sldId="264"/>
        </pc:sldMkLst>
        <pc:spChg chg="add del mod">
          <ac:chgData name="Hải Ngân Đinh" userId="b56d41eb1ff6fed2" providerId="LiveId" clId="{34745431-2645-A048-8AE3-D6E408463954}" dt="2022-12-30T00:56:04.335" v="13" actId="478"/>
          <ac:spMkLst>
            <pc:docMk/>
            <pc:sldMk cId="0" sldId="264"/>
            <ac:spMk id="3" creationId="{F46603AA-492E-400F-1E89-EC0EC56216D4}"/>
          </ac:spMkLst>
        </pc:spChg>
        <pc:spChg chg="add mod">
          <ac:chgData name="Hải Ngân Đinh" userId="b56d41eb1ff6fed2" providerId="LiveId" clId="{34745431-2645-A048-8AE3-D6E408463954}" dt="2022-12-30T00:57:11.060" v="22" actId="207"/>
          <ac:spMkLst>
            <pc:docMk/>
            <pc:sldMk cId="0" sldId="264"/>
            <ac:spMk id="4" creationId="{AFFA4684-CC0D-4415-5C7F-0456488DA1FD}"/>
          </ac:spMkLst>
        </pc:spChg>
        <pc:spChg chg="del">
          <ac:chgData name="Hải Ngân Đinh" userId="b56d41eb1ff6fed2" providerId="LiveId" clId="{34745431-2645-A048-8AE3-D6E408463954}" dt="2022-12-30T00:56:02.935" v="12" actId="478"/>
          <ac:spMkLst>
            <pc:docMk/>
            <pc:sldMk cId="0" sldId="264"/>
            <ac:spMk id="776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34745431-2645-A048-8AE3-D6E408463954}" dt="2022-12-30T04:53:00.241" v="7368"/>
        <pc:sldMkLst>
          <pc:docMk/>
          <pc:sldMk cId="0" sldId="265"/>
        </pc:sldMkLst>
        <pc:spChg chg="add del mod">
          <ac:chgData name="Hải Ngân Đinh" userId="b56d41eb1ff6fed2" providerId="LiveId" clId="{34745431-2645-A048-8AE3-D6E408463954}" dt="2022-12-30T01:54:17.108" v="2118" actId="478"/>
          <ac:spMkLst>
            <pc:docMk/>
            <pc:sldMk cId="0" sldId="265"/>
            <ac:spMk id="3" creationId="{B3B672EF-5160-D889-6DE7-4933AE985A92}"/>
          </ac:spMkLst>
        </pc:spChg>
        <pc:spChg chg="add del mod">
          <ac:chgData name="Hải Ngân Đinh" userId="b56d41eb1ff6fed2" providerId="LiveId" clId="{34745431-2645-A048-8AE3-D6E408463954}" dt="2022-12-30T01:54:17.108" v="2118" actId="478"/>
          <ac:spMkLst>
            <pc:docMk/>
            <pc:sldMk cId="0" sldId="265"/>
            <ac:spMk id="5" creationId="{1F203583-2DFC-7B94-558D-3E1D6EFD1CFB}"/>
          </ac:spMkLst>
        </pc:spChg>
        <pc:spChg chg="add mod">
          <ac:chgData name="Hải Ngân Đinh" userId="b56d41eb1ff6fed2" providerId="LiveId" clId="{34745431-2645-A048-8AE3-D6E408463954}" dt="2022-12-30T01:56:08.770" v="2180" actId="1036"/>
          <ac:spMkLst>
            <pc:docMk/>
            <pc:sldMk cId="0" sldId="265"/>
            <ac:spMk id="6" creationId="{2CDCCCDB-3343-CB9A-196E-20AF2564AFBD}"/>
          </ac:spMkLst>
        </pc:spChg>
        <pc:spChg chg="add mod">
          <ac:chgData name="Hải Ngân Đinh" userId="b56d41eb1ff6fed2" providerId="LiveId" clId="{34745431-2645-A048-8AE3-D6E408463954}" dt="2022-12-30T01:56:08.770" v="2180" actId="1036"/>
          <ac:spMkLst>
            <pc:docMk/>
            <pc:sldMk cId="0" sldId="265"/>
            <ac:spMk id="8" creationId="{A3421200-0FF8-C363-E810-31FDCDC576E0}"/>
          </ac:spMkLst>
        </pc:spChg>
        <pc:spChg chg="add mod">
          <ac:chgData name="Hải Ngân Đinh" userId="b56d41eb1ff6fed2" providerId="LiveId" clId="{34745431-2645-A048-8AE3-D6E408463954}" dt="2022-12-30T01:56:05.744" v="2174" actId="1036"/>
          <ac:spMkLst>
            <pc:docMk/>
            <pc:sldMk cId="0" sldId="265"/>
            <ac:spMk id="10" creationId="{605FC339-D0C5-172A-3785-7EC4C19C7419}"/>
          </ac:spMkLst>
        </pc:spChg>
        <pc:spChg chg="add del mod">
          <ac:chgData name="Hải Ngân Đinh" userId="b56d41eb1ff6fed2" providerId="LiveId" clId="{34745431-2645-A048-8AE3-D6E408463954}" dt="2022-12-30T02:58:24.383" v="4199"/>
          <ac:spMkLst>
            <pc:docMk/>
            <pc:sldMk cId="0" sldId="265"/>
            <ac:spMk id="12" creationId="{A9E20979-4140-3691-6B59-85455C054A21}"/>
          </ac:spMkLst>
        </pc:spChg>
        <pc:spChg chg="del">
          <ac:chgData name="Hải Ngân Đinh" userId="b56d41eb1ff6fed2" providerId="LiveId" clId="{34745431-2645-A048-8AE3-D6E408463954}" dt="2022-12-30T01:54:15.761" v="2117" actId="478"/>
          <ac:spMkLst>
            <pc:docMk/>
            <pc:sldMk cId="0" sldId="265"/>
            <ac:spMk id="78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54:15.761" v="2117" actId="478"/>
          <ac:spMkLst>
            <pc:docMk/>
            <pc:sldMk cId="0" sldId="265"/>
            <ac:spMk id="782" creationId="{00000000-0000-0000-0000-000000000000}"/>
          </ac:spMkLst>
        </pc:spChg>
        <pc:grpChg chg="mod">
          <ac:chgData name="Hải Ngân Đinh" userId="b56d41eb1ff6fed2" providerId="LiveId" clId="{34745431-2645-A048-8AE3-D6E408463954}" dt="2022-12-30T01:55:59.318" v="2166" actId="1076"/>
          <ac:grpSpMkLst>
            <pc:docMk/>
            <pc:sldMk cId="0" sldId="265"/>
            <ac:grpSpMk id="783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1:55:56.851" v="2165" actId="1076"/>
          <ac:picMkLst>
            <pc:docMk/>
            <pc:sldMk cId="0" sldId="265"/>
            <ac:picMk id="11" creationId="{7CC71B05-155D-3F60-8789-3B8175C80C42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6:17:24.352" v="7813"/>
        <pc:sldMkLst>
          <pc:docMk/>
          <pc:sldMk cId="0" sldId="266"/>
        </pc:sldMkLst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3" creationId="{88E35942-E286-3E34-A736-BF573076A986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5" creationId="{E5524260-EA00-B54A-A9A2-DDF8450D2A3C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7" creationId="{684E556A-4811-FF83-45FE-E5461DAE5918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9" creationId="{8D13F935-8E41-8922-9B14-56C65BAC4F6D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11" creationId="{2EC7FB8F-72CC-7B7B-55D3-4EE80DCDE7B9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13" creationId="{39D8608E-D1C5-B2BE-E811-11BD0D0AB01C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15" creationId="{399C5481-366A-C3B0-2F03-65A7BFC0E2D7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17" creationId="{53BFA520-90E4-AB67-C500-FA010F87DC4C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19" creationId="{20DD65E8-B149-6D14-C8D5-0D475A63CFCD}"/>
          </ac:spMkLst>
        </pc:spChg>
        <pc:spChg chg="add del mod">
          <ac:chgData name="Hải Ngân Đinh" userId="b56d41eb1ff6fed2" providerId="LiveId" clId="{34745431-2645-A048-8AE3-D6E408463954}" dt="2022-12-30T03:12:51.223" v="4521" actId="478"/>
          <ac:spMkLst>
            <pc:docMk/>
            <pc:sldMk cId="0" sldId="266"/>
            <ac:spMk id="21" creationId="{5C2EF5BB-FDDC-4728-2259-0D9946D1DA88}"/>
          </ac:spMkLst>
        </pc:spChg>
        <pc:spChg chg="add mod">
          <ac:chgData name="Hải Ngân Đinh" userId="b56d41eb1ff6fed2" providerId="LiveId" clId="{34745431-2645-A048-8AE3-D6E408463954}" dt="2022-12-30T03:19:12.431" v="4652" actId="1036"/>
          <ac:spMkLst>
            <pc:docMk/>
            <pc:sldMk cId="0" sldId="266"/>
            <ac:spMk id="22" creationId="{6E13121C-D100-AD4C-90FD-ABA5D5A595F3}"/>
          </ac:spMkLst>
        </pc:spChg>
        <pc:spChg chg="add mod">
          <ac:chgData name="Hải Ngân Đinh" userId="b56d41eb1ff6fed2" providerId="LiveId" clId="{34745431-2645-A048-8AE3-D6E408463954}" dt="2022-12-30T03:19:12.431" v="4652" actId="1036"/>
          <ac:spMkLst>
            <pc:docMk/>
            <pc:sldMk cId="0" sldId="266"/>
            <ac:spMk id="23" creationId="{D60BE173-CCBB-2979-4E48-122633BD6049}"/>
          </ac:spMkLst>
        </pc:spChg>
        <pc:spChg chg="add mod">
          <ac:chgData name="Hải Ngân Đinh" userId="b56d41eb1ff6fed2" providerId="LiveId" clId="{34745431-2645-A048-8AE3-D6E408463954}" dt="2022-12-30T03:14:39.774" v="4600" actId="1036"/>
          <ac:spMkLst>
            <pc:docMk/>
            <pc:sldMk cId="0" sldId="266"/>
            <ac:spMk id="25" creationId="{2093F232-83DC-CFDD-AE09-97A0413DC721}"/>
          </ac:spMkLst>
        </pc:spChg>
        <pc:spChg chg="add mod">
          <ac:chgData name="Hải Ngân Đinh" userId="b56d41eb1ff6fed2" providerId="LiveId" clId="{34745431-2645-A048-8AE3-D6E408463954}" dt="2022-12-30T03:17:37.999" v="4635" actId="1076"/>
          <ac:spMkLst>
            <pc:docMk/>
            <pc:sldMk cId="0" sldId="266"/>
            <ac:spMk id="26" creationId="{BFB133B7-A7AA-96C7-827C-4B757213EF80}"/>
          </ac:spMkLst>
        </pc:spChg>
        <pc:spChg chg="add mod">
          <ac:chgData name="Hải Ngân Đinh" userId="b56d41eb1ff6fed2" providerId="LiveId" clId="{34745431-2645-A048-8AE3-D6E408463954}" dt="2022-12-30T03:17:33.990" v="4634" actId="1037"/>
          <ac:spMkLst>
            <pc:docMk/>
            <pc:sldMk cId="0" sldId="266"/>
            <ac:spMk id="27" creationId="{5BFC224B-AB4B-D525-D37F-188A71E6116B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5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2:50.910" v="4520" actId="478"/>
          <ac:spMkLst>
            <pc:docMk/>
            <pc:sldMk cId="0" sldId="266"/>
            <ac:spMk id="868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3:17:33.990" v="4634" actId="1037"/>
          <ac:picMkLst>
            <pc:docMk/>
            <pc:sldMk cId="0" sldId="266"/>
            <ac:picMk id="28" creationId="{963CD867-6B7F-5AAB-3E4A-B0636C7DE04B}"/>
          </ac:picMkLst>
        </pc:picChg>
        <pc:picChg chg="add mod">
          <ac:chgData name="Hải Ngân Đinh" userId="b56d41eb1ff6fed2" providerId="LiveId" clId="{34745431-2645-A048-8AE3-D6E408463954}" dt="2022-12-30T03:17:33.990" v="4634" actId="1037"/>
          <ac:picMkLst>
            <pc:docMk/>
            <pc:sldMk cId="0" sldId="266"/>
            <ac:picMk id="29" creationId="{66BBF796-3221-4F25-1DAD-B62BAD67F52C}"/>
          </ac:picMkLst>
        </pc:picChg>
        <pc:picChg chg="add mod modCrop">
          <ac:chgData name="Hải Ngân Đinh" userId="b56d41eb1ff6fed2" providerId="LiveId" clId="{34745431-2645-A048-8AE3-D6E408463954}" dt="2022-12-30T03:18:09.080" v="4646" actId="1582"/>
          <ac:picMkLst>
            <pc:docMk/>
            <pc:sldMk cId="0" sldId="266"/>
            <ac:picMk id="31" creationId="{63999093-0BD1-F433-67AC-F145BE7F2FFA}"/>
          </ac:picMkLst>
        </pc:picChg>
        <pc:picChg chg="add mod modCrop">
          <ac:chgData name="Hải Ngân Đinh" userId="b56d41eb1ff6fed2" providerId="LiveId" clId="{34745431-2645-A048-8AE3-D6E408463954}" dt="2022-12-30T03:18:12.266" v="4647" actId="1076"/>
          <ac:picMkLst>
            <pc:docMk/>
            <pc:sldMk cId="0" sldId="266"/>
            <ac:picMk id="33" creationId="{5C7D22E8-2464-E630-36BA-B09DCAB71832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4:55:04.092" v="7407"/>
        <pc:sldMkLst>
          <pc:docMk/>
          <pc:sldMk cId="0" sldId="267"/>
        </pc:sldMkLst>
        <pc:spChg chg="add del mod">
          <ac:chgData name="Hải Ngân Đinh" userId="b56d41eb1ff6fed2" providerId="LiveId" clId="{34745431-2645-A048-8AE3-D6E408463954}" dt="2022-12-30T02:12:31.609" v="2471" actId="478"/>
          <ac:spMkLst>
            <pc:docMk/>
            <pc:sldMk cId="0" sldId="267"/>
            <ac:spMk id="3" creationId="{CDEC0E1E-D4E2-608E-50A8-F782ED1BD2F0}"/>
          </ac:spMkLst>
        </pc:spChg>
        <pc:spChg chg="add mod">
          <ac:chgData name="Hải Ngân Đinh" userId="b56d41eb1ff6fed2" providerId="LiveId" clId="{34745431-2645-A048-8AE3-D6E408463954}" dt="2022-12-30T02:17:49.377" v="2881" actId="1035"/>
          <ac:spMkLst>
            <pc:docMk/>
            <pc:sldMk cId="0" sldId="267"/>
            <ac:spMk id="4" creationId="{0C00CAFC-1E79-417A-4775-A8DF8C741287}"/>
          </ac:spMkLst>
        </pc:spChg>
        <pc:spChg chg="add del mod">
          <ac:chgData name="Hải Ngân Đinh" userId="b56d41eb1ff6fed2" providerId="LiveId" clId="{34745431-2645-A048-8AE3-D6E408463954}" dt="2022-12-30T02:13:54.180" v="2484" actId="478"/>
          <ac:spMkLst>
            <pc:docMk/>
            <pc:sldMk cId="0" sldId="267"/>
            <ac:spMk id="6" creationId="{F9D6805D-E760-5A6C-1B64-F2ABDDD01281}"/>
          </ac:spMkLst>
        </pc:spChg>
        <pc:spChg chg="add mod">
          <ac:chgData name="Hải Ngân Đinh" userId="b56d41eb1ff6fed2" providerId="LiveId" clId="{34745431-2645-A048-8AE3-D6E408463954}" dt="2022-12-30T02:21:55.483" v="3121" actId="1037"/>
          <ac:spMkLst>
            <pc:docMk/>
            <pc:sldMk cId="0" sldId="267"/>
            <ac:spMk id="9" creationId="{AF31B0F7-845A-1DC4-BB99-6F8BBD7BB672}"/>
          </ac:spMkLst>
        </pc:spChg>
        <pc:spChg chg="add mod">
          <ac:chgData name="Hải Ngân Đinh" userId="b56d41eb1ff6fed2" providerId="LiveId" clId="{34745431-2645-A048-8AE3-D6E408463954}" dt="2022-12-30T02:17:49.377" v="2881" actId="1035"/>
          <ac:spMkLst>
            <pc:docMk/>
            <pc:sldMk cId="0" sldId="267"/>
            <ac:spMk id="10" creationId="{A49E38CE-5F74-4ADE-379D-03F9B0CF5221}"/>
          </ac:spMkLst>
        </pc:spChg>
        <pc:spChg chg="add mod">
          <ac:chgData name="Hải Ngân Đinh" userId="b56d41eb1ff6fed2" providerId="LiveId" clId="{34745431-2645-A048-8AE3-D6E408463954}" dt="2022-12-30T02:21:55.483" v="3121" actId="1037"/>
          <ac:spMkLst>
            <pc:docMk/>
            <pc:sldMk cId="0" sldId="267"/>
            <ac:spMk id="12" creationId="{A74D80E2-1F65-5474-8DC6-768A1551A97A}"/>
          </ac:spMkLst>
        </pc:spChg>
        <pc:spChg chg="add mod">
          <ac:chgData name="Hải Ngân Đinh" userId="b56d41eb1ff6fed2" providerId="LiveId" clId="{34745431-2645-A048-8AE3-D6E408463954}" dt="2022-12-30T02:17:49.377" v="2881" actId="1035"/>
          <ac:spMkLst>
            <pc:docMk/>
            <pc:sldMk cId="0" sldId="267"/>
            <ac:spMk id="13" creationId="{B51B9991-F039-EB6A-CEF7-327C92DFCA3A}"/>
          </ac:spMkLst>
        </pc:spChg>
        <pc:spChg chg="add mod">
          <ac:chgData name="Hải Ngân Đinh" userId="b56d41eb1ff6fed2" providerId="LiveId" clId="{34745431-2645-A048-8AE3-D6E408463954}" dt="2022-12-30T02:21:55.483" v="3121" actId="1037"/>
          <ac:spMkLst>
            <pc:docMk/>
            <pc:sldMk cId="0" sldId="267"/>
            <ac:spMk id="15" creationId="{CBD5131F-C421-1609-0C1B-52B2D72B5C83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0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0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0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0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0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1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2:31.285" v="2470" actId="478"/>
          <ac:spMkLst>
            <pc:docMk/>
            <pc:sldMk cId="0" sldId="267"/>
            <ac:spMk id="1012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2:12:31.285" v="2470" actId="478"/>
          <ac:grpSpMkLst>
            <pc:docMk/>
            <pc:sldMk cId="0" sldId="267"/>
            <ac:grpSpMk id="873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2:21:53.011" v="3117" actId="1037"/>
          <ac:picMkLst>
            <pc:docMk/>
            <pc:sldMk cId="0" sldId="267"/>
            <ac:picMk id="7" creationId="{F998C1C9-C09E-CAF0-9EB4-5986590A50E2}"/>
          </ac:picMkLst>
        </pc:picChg>
        <pc:picChg chg="add mod">
          <ac:chgData name="Hải Ngân Đinh" userId="b56d41eb1ff6fed2" providerId="LiveId" clId="{34745431-2645-A048-8AE3-D6E408463954}" dt="2022-12-30T02:21:53.011" v="3117" actId="1037"/>
          <ac:picMkLst>
            <pc:docMk/>
            <pc:sldMk cId="0" sldId="267"/>
            <ac:picMk id="11" creationId="{A48DC7C6-51EF-EFB3-9FB4-018EA194DADC}"/>
          </ac:picMkLst>
        </pc:picChg>
        <pc:picChg chg="add mod">
          <ac:chgData name="Hải Ngân Đinh" userId="b56d41eb1ff6fed2" providerId="LiveId" clId="{34745431-2645-A048-8AE3-D6E408463954}" dt="2022-12-30T02:21:53.011" v="3117" actId="1037"/>
          <ac:picMkLst>
            <pc:docMk/>
            <pc:sldMk cId="0" sldId="267"/>
            <ac:picMk id="14" creationId="{734F6494-F26A-5A69-4D8C-25857DD77079}"/>
          </ac:picMkLst>
        </pc:picChg>
        <pc:picChg chg="add del mod">
          <ac:chgData name="Hải Ngân Đinh" userId="b56d41eb1ff6fed2" providerId="LiveId" clId="{34745431-2645-A048-8AE3-D6E408463954}" dt="2022-12-30T02:18:20.627" v="2885" actId="478"/>
          <ac:picMkLst>
            <pc:docMk/>
            <pc:sldMk cId="0" sldId="267"/>
            <ac:picMk id="9218" creationId="{C25D40D9-FACE-85FA-AC06-B1EC390D5132}"/>
          </ac:picMkLst>
        </pc:picChg>
        <pc:cxnChg chg="del mod">
          <ac:chgData name="Hải Ngân Đinh" userId="b56d41eb1ff6fed2" providerId="LiveId" clId="{34745431-2645-A048-8AE3-D6E408463954}" dt="2022-12-30T02:12:31.285" v="2470" actId="478"/>
          <ac:cxnSpMkLst>
            <pc:docMk/>
            <pc:sldMk cId="0" sldId="267"/>
            <ac:cxnSpMk id="1009" creationId="{00000000-0000-0000-0000-000000000000}"/>
          </ac:cxnSpMkLst>
        </pc:cxnChg>
        <pc:cxnChg chg="del mod">
          <ac:chgData name="Hải Ngân Đinh" userId="b56d41eb1ff6fed2" providerId="LiveId" clId="{34745431-2645-A048-8AE3-D6E408463954}" dt="2022-12-30T02:12:31.285" v="2470" actId="478"/>
          <ac:cxnSpMkLst>
            <pc:docMk/>
            <pc:sldMk cId="0" sldId="267"/>
            <ac:cxnSpMk id="1011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4:54:16.022" v="7390"/>
        <pc:sldMkLst>
          <pc:docMk/>
          <pc:sldMk cId="0" sldId="268"/>
        </pc:sldMkLst>
        <pc:spChg chg="add del mod">
          <ac:chgData name="Hải Ngân Đinh" userId="b56d41eb1ff6fed2" providerId="LiveId" clId="{34745431-2645-A048-8AE3-D6E408463954}" dt="2022-12-30T02:11:20.226" v="2426" actId="478"/>
          <ac:spMkLst>
            <pc:docMk/>
            <pc:sldMk cId="0" sldId="268"/>
            <ac:spMk id="3" creationId="{79113E30-63C9-A769-F8EC-7D910800FAB3}"/>
          </ac:spMkLst>
        </pc:spChg>
        <pc:spChg chg="add del mod">
          <ac:chgData name="Hải Ngân Đinh" userId="b56d41eb1ff6fed2" providerId="LiveId" clId="{34745431-2645-A048-8AE3-D6E408463954}" dt="2022-12-30T02:11:20.226" v="2426" actId="478"/>
          <ac:spMkLst>
            <pc:docMk/>
            <pc:sldMk cId="0" sldId="268"/>
            <ac:spMk id="5" creationId="{BAE54DA7-15BE-FDE6-3741-3A70FE0FDB2F}"/>
          </ac:spMkLst>
        </pc:spChg>
        <pc:spChg chg="add del mod">
          <ac:chgData name="Hải Ngân Đinh" userId="b56d41eb1ff6fed2" providerId="LiveId" clId="{34745431-2645-A048-8AE3-D6E408463954}" dt="2022-12-30T02:11:20.226" v="2426" actId="478"/>
          <ac:spMkLst>
            <pc:docMk/>
            <pc:sldMk cId="0" sldId="268"/>
            <ac:spMk id="7" creationId="{89CED09A-C172-D7A7-C8DB-B2DBC619C8A0}"/>
          </ac:spMkLst>
        </pc:spChg>
        <pc:spChg chg="add mod">
          <ac:chgData name="Hải Ngân Đinh" userId="b56d41eb1ff6fed2" providerId="LiveId" clId="{34745431-2645-A048-8AE3-D6E408463954}" dt="2022-12-30T02:11:39.317" v="2457" actId="1076"/>
          <ac:spMkLst>
            <pc:docMk/>
            <pc:sldMk cId="0" sldId="268"/>
            <ac:spMk id="8" creationId="{7182AE38-5DF5-FF8C-0079-763F194EB576}"/>
          </ac:spMkLst>
        </pc:spChg>
        <pc:spChg chg="add mod">
          <ac:chgData name="Hải Ngân Đinh" userId="b56d41eb1ff6fed2" providerId="LiveId" clId="{34745431-2645-A048-8AE3-D6E408463954}" dt="2022-12-30T02:11:47.519" v="2468" actId="1035"/>
          <ac:spMkLst>
            <pc:docMk/>
            <pc:sldMk cId="0" sldId="268"/>
            <ac:spMk id="9" creationId="{826AFA87-906A-7ACA-305A-49B1CB2E48A9}"/>
          </ac:spMkLst>
        </pc:spChg>
        <pc:spChg chg="del">
          <ac:chgData name="Hải Ngân Đinh" userId="b56d41eb1ff6fed2" providerId="LiveId" clId="{34745431-2645-A048-8AE3-D6E408463954}" dt="2022-12-30T02:11:18.535" v="2425" actId="478"/>
          <ac:spMkLst>
            <pc:docMk/>
            <pc:sldMk cId="0" sldId="268"/>
            <ac:spMk id="101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1:18.535" v="2425" actId="478"/>
          <ac:spMkLst>
            <pc:docMk/>
            <pc:sldMk cId="0" sldId="268"/>
            <ac:spMk id="101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1:18.535" v="2425" actId="478"/>
          <ac:spMkLst>
            <pc:docMk/>
            <pc:sldMk cId="0" sldId="268"/>
            <ac:spMk id="1020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34745431-2645-A048-8AE3-D6E408463954}" dt="2022-12-30T06:16:11.958" v="7795"/>
        <pc:sldMkLst>
          <pc:docMk/>
          <pc:sldMk cId="0" sldId="269"/>
        </pc:sldMkLst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3" creationId="{388F7633-0807-21FD-62A8-FC98F39BA3A5}"/>
          </ac:spMkLst>
        </pc:spChg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5" creationId="{7BD87458-CAEE-1E8D-D88A-7D46FF4FF637}"/>
          </ac:spMkLst>
        </pc:spChg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7" creationId="{1518444A-2EDD-004D-4B55-DE408FB3E2E8}"/>
          </ac:spMkLst>
        </pc:spChg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9" creationId="{7E71432E-19A4-18B1-82B4-43B45F531467}"/>
          </ac:spMkLst>
        </pc:spChg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11" creationId="{1DF11585-16F2-81BA-09DE-CE3117C3925F}"/>
          </ac:spMkLst>
        </pc:spChg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13" creationId="{D09329F9-3597-DAA5-833C-B0D13BD01E51}"/>
          </ac:spMkLst>
        </pc:spChg>
        <pc:spChg chg="add del mod">
          <ac:chgData name="Hải Ngân Đinh" userId="b56d41eb1ff6fed2" providerId="LiveId" clId="{34745431-2645-A048-8AE3-D6E408463954}" dt="2022-12-30T03:05:50.018" v="4347" actId="478"/>
          <ac:spMkLst>
            <pc:docMk/>
            <pc:sldMk cId="0" sldId="269"/>
            <ac:spMk id="15" creationId="{D52071A2-C7B8-C2A1-5764-5A863391A322}"/>
          </ac:spMkLst>
        </pc:spChg>
        <pc:spChg chg="add mod">
          <ac:chgData name="Hải Ngân Đinh" userId="b56d41eb1ff6fed2" providerId="LiveId" clId="{34745431-2645-A048-8AE3-D6E408463954}" dt="2022-12-30T03:06:07.351" v="4371" actId="1076"/>
          <ac:spMkLst>
            <pc:docMk/>
            <pc:sldMk cId="0" sldId="269"/>
            <ac:spMk id="16" creationId="{C9747187-DE13-ACCB-9C0B-3509E4BFFA99}"/>
          </ac:spMkLst>
        </pc:spChg>
        <pc:spChg chg="add mod">
          <ac:chgData name="Hải Ngân Đinh" userId="b56d41eb1ff6fed2" providerId="LiveId" clId="{34745431-2645-A048-8AE3-D6E408463954}" dt="2022-12-30T03:06:53.434" v="4395" actId="1076"/>
          <ac:spMkLst>
            <pc:docMk/>
            <pc:sldMk cId="0" sldId="269"/>
            <ac:spMk id="20" creationId="{FCC5A21C-1DD6-B7FA-920D-B37863695D7F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0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1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1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1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1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1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5:48.269" v="4346" actId="478"/>
          <ac:spMkLst>
            <pc:docMk/>
            <pc:sldMk cId="0" sldId="269"/>
            <ac:spMk id="1115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3:07:42.304" v="4396" actId="21"/>
          <ac:grpSpMkLst>
            <pc:docMk/>
            <pc:sldMk cId="0" sldId="269"/>
            <ac:grpSpMk id="1116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3:06:10.770" v="4372" actId="1076"/>
          <ac:picMkLst>
            <pc:docMk/>
            <pc:sldMk cId="0" sldId="269"/>
            <ac:picMk id="17" creationId="{CAE64321-921B-9929-4F2E-EDAD311D01D6}"/>
          </ac:picMkLst>
        </pc:picChg>
        <pc:picChg chg="add mod">
          <ac:chgData name="Hải Ngân Đinh" userId="b56d41eb1ff6fed2" providerId="LiveId" clId="{34745431-2645-A048-8AE3-D6E408463954}" dt="2022-12-30T03:06:13.572" v="4373" actId="1076"/>
          <ac:picMkLst>
            <pc:docMk/>
            <pc:sldMk cId="0" sldId="269"/>
            <ac:picMk id="18" creationId="{6B23CEFC-4970-C49D-54E4-45C8060DFA8F}"/>
          </ac:picMkLst>
        </pc:picChg>
        <pc:picChg chg="add mod">
          <ac:chgData name="Hải Ngân Đinh" userId="b56d41eb1ff6fed2" providerId="LiveId" clId="{34745431-2645-A048-8AE3-D6E408463954}" dt="2022-12-30T03:07:54.837" v="4401" actId="1076"/>
          <ac:picMkLst>
            <pc:docMk/>
            <pc:sldMk cId="0" sldId="269"/>
            <ac:picMk id="22" creationId="{8F8AEEFF-5F4B-8F5C-6342-CF7AB1E18030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6:14:12.905" v="7787"/>
        <pc:sldMkLst>
          <pc:docMk/>
          <pc:sldMk cId="0" sldId="270"/>
        </pc:sldMkLst>
        <pc:spChg chg="add del mod">
          <ac:chgData name="Hải Ngân Đinh" userId="b56d41eb1ff6fed2" providerId="LiveId" clId="{34745431-2645-A048-8AE3-D6E408463954}" dt="2022-12-30T01:58:06.772" v="2183" actId="478"/>
          <ac:spMkLst>
            <pc:docMk/>
            <pc:sldMk cId="0" sldId="270"/>
            <ac:spMk id="3" creationId="{3A9C3B31-D039-C25F-D836-19DFE09F7FCA}"/>
          </ac:spMkLst>
        </pc:spChg>
        <pc:spChg chg="add mod">
          <ac:chgData name="Hải Ngân Đinh" userId="b56d41eb1ff6fed2" providerId="LiveId" clId="{34745431-2645-A048-8AE3-D6E408463954}" dt="2022-12-30T01:58:50.124" v="2240" actId="1035"/>
          <ac:spMkLst>
            <pc:docMk/>
            <pc:sldMk cId="0" sldId="270"/>
            <ac:spMk id="4" creationId="{A1C9C0AE-72BF-8AF5-7850-04F1D1D2E8A2}"/>
          </ac:spMkLst>
        </pc:spChg>
        <pc:spChg chg="add mod">
          <ac:chgData name="Hải Ngân Đinh" userId="b56d41eb1ff6fed2" providerId="LiveId" clId="{34745431-2645-A048-8AE3-D6E408463954}" dt="2022-12-30T02:08:57.129" v="2391" actId="207"/>
          <ac:spMkLst>
            <pc:docMk/>
            <pc:sldMk cId="0" sldId="270"/>
            <ac:spMk id="9" creationId="{80301720-29D5-7263-A443-72C09A954D7E}"/>
          </ac:spMkLst>
        </pc:spChg>
        <pc:spChg chg="add mod">
          <ac:chgData name="Hải Ngân Đinh" userId="b56d41eb1ff6fed2" providerId="LiveId" clId="{34745431-2645-A048-8AE3-D6E408463954}" dt="2022-12-30T02:08:57.129" v="2391" actId="207"/>
          <ac:spMkLst>
            <pc:docMk/>
            <pc:sldMk cId="0" sldId="270"/>
            <ac:spMk id="10" creationId="{03D7C485-EB6A-F7C3-BA51-8E095EF99697}"/>
          </ac:spMkLst>
        </pc:spChg>
        <pc:spChg chg="add mod">
          <ac:chgData name="Hải Ngân Đinh" userId="b56d41eb1ff6fed2" providerId="LiveId" clId="{34745431-2645-A048-8AE3-D6E408463954}" dt="2022-12-30T02:08:57.129" v="2391" actId="207"/>
          <ac:spMkLst>
            <pc:docMk/>
            <pc:sldMk cId="0" sldId="270"/>
            <ac:spMk id="11" creationId="{916AB2D6-CF2C-C42D-EFFF-F748A3A40B40}"/>
          </ac:spMkLst>
        </pc:spChg>
        <pc:spChg chg="add mod">
          <ac:chgData name="Hải Ngân Đinh" userId="b56d41eb1ff6fed2" providerId="LiveId" clId="{34745431-2645-A048-8AE3-D6E408463954}" dt="2022-12-30T02:08:57.129" v="2391" actId="207"/>
          <ac:spMkLst>
            <pc:docMk/>
            <pc:sldMk cId="0" sldId="270"/>
            <ac:spMk id="12" creationId="{70AF3726-543A-CF7D-E8A3-1DACF65449A8}"/>
          </ac:spMkLst>
        </pc:spChg>
        <pc:spChg chg="del">
          <ac:chgData name="Hải Ngân Đinh" userId="b56d41eb1ff6fed2" providerId="LiveId" clId="{34745431-2645-A048-8AE3-D6E408463954}" dt="2022-12-30T01:58:06.379" v="2182" actId="478"/>
          <ac:spMkLst>
            <pc:docMk/>
            <pc:sldMk cId="0" sldId="270"/>
            <ac:spMk id="1179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1:58:06.379" v="2182" actId="478"/>
          <ac:grpSpMkLst>
            <pc:docMk/>
            <pc:sldMk cId="0" sldId="270"/>
            <ac:grpSpMk id="1182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1:58:06.379" v="2182" actId="478"/>
          <ac:grpSpMkLst>
            <pc:docMk/>
            <pc:sldMk cId="0" sldId="270"/>
            <ac:grpSpMk id="1188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1:58:06.379" v="2182" actId="478"/>
          <ac:grpSpMkLst>
            <pc:docMk/>
            <pc:sldMk cId="0" sldId="270"/>
            <ac:grpSpMk id="1192" creationId="{00000000-0000-0000-0000-000000000000}"/>
          </ac:grpSpMkLst>
        </pc:grpChg>
        <pc:graphicFrameChg chg="del">
          <ac:chgData name="Hải Ngân Đinh" userId="b56d41eb1ff6fed2" providerId="LiveId" clId="{34745431-2645-A048-8AE3-D6E408463954}" dt="2022-12-30T01:58:06.379" v="2182" actId="478"/>
          <ac:graphicFrameMkLst>
            <pc:docMk/>
            <pc:sldMk cId="0" sldId="270"/>
            <ac:graphicFrameMk id="1181" creationId="{00000000-0000-0000-0000-000000000000}"/>
          </ac:graphicFrameMkLst>
        </pc:graphicFrameChg>
        <pc:picChg chg="add mod">
          <ac:chgData name="Hải Ngân Đinh" userId="b56d41eb1ff6fed2" providerId="LiveId" clId="{34745431-2645-A048-8AE3-D6E408463954}" dt="2022-12-30T01:59:48.228" v="2248" actId="1038"/>
          <ac:picMkLst>
            <pc:docMk/>
            <pc:sldMk cId="0" sldId="270"/>
            <ac:picMk id="6" creationId="{04A73E86-09B9-41EB-B588-435920FE9DD5}"/>
          </ac:picMkLst>
        </pc:picChg>
        <pc:picChg chg="add mod">
          <ac:chgData name="Hải Ngân Đinh" userId="b56d41eb1ff6fed2" providerId="LiveId" clId="{34745431-2645-A048-8AE3-D6E408463954}" dt="2022-12-30T01:59:52.466" v="2250" actId="1076"/>
          <ac:picMkLst>
            <pc:docMk/>
            <pc:sldMk cId="0" sldId="270"/>
            <ac:picMk id="7" creationId="{3EA1D4CA-185A-BBEE-D8D6-9AF51DBA4B2D}"/>
          </ac:picMkLst>
        </pc:picChg>
        <pc:cxnChg chg="del">
          <ac:chgData name="Hải Ngân Đinh" userId="b56d41eb1ff6fed2" providerId="LiveId" clId="{34745431-2645-A048-8AE3-D6E408463954}" dt="2022-12-30T01:58:06.379" v="2182" actId="478"/>
          <ac:cxnSpMkLst>
            <pc:docMk/>
            <pc:sldMk cId="0" sldId="270"/>
            <ac:cxnSpMk id="1180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4:56:19.572" v="7434"/>
        <pc:sldMkLst>
          <pc:docMk/>
          <pc:sldMk cId="0" sldId="271"/>
        </pc:sldMkLst>
        <pc:spChg chg="add del mod">
          <ac:chgData name="Hải Ngân Đinh" userId="b56d41eb1ff6fed2" providerId="LiveId" clId="{34745431-2645-A048-8AE3-D6E408463954}" dt="2022-12-30T02:28:31.468" v="3308" actId="478"/>
          <ac:spMkLst>
            <pc:docMk/>
            <pc:sldMk cId="0" sldId="271"/>
            <ac:spMk id="3" creationId="{0C2A44CF-86E3-4EB0-C97E-D52827FC783D}"/>
          </ac:spMkLst>
        </pc:spChg>
        <pc:spChg chg="add mod">
          <ac:chgData name="Hải Ngân Đinh" userId="b56d41eb1ff6fed2" providerId="LiveId" clId="{34745431-2645-A048-8AE3-D6E408463954}" dt="2022-12-30T02:28:38.630" v="3313" actId="1037"/>
          <ac:spMkLst>
            <pc:docMk/>
            <pc:sldMk cId="0" sldId="271"/>
            <ac:spMk id="4" creationId="{AA4DA65B-0B45-2913-5304-BC59C38B7CAB}"/>
          </ac:spMkLst>
        </pc:spChg>
        <pc:spChg chg="add mod">
          <ac:chgData name="Hải Ngân Đinh" userId="b56d41eb1ff6fed2" providerId="LiveId" clId="{34745431-2645-A048-8AE3-D6E408463954}" dt="2022-12-30T02:34:42.055" v="3458" actId="3064"/>
          <ac:spMkLst>
            <pc:docMk/>
            <pc:sldMk cId="0" sldId="271"/>
            <ac:spMk id="8" creationId="{35286B60-78D6-3A38-85F6-B181E7567A0A}"/>
          </ac:spMkLst>
        </pc:spChg>
        <pc:spChg chg="add mod">
          <ac:chgData name="Hải Ngân Đinh" userId="b56d41eb1ff6fed2" providerId="LiveId" clId="{34745431-2645-A048-8AE3-D6E408463954}" dt="2022-12-30T02:34:42.055" v="3458" actId="3064"/>
          <ac:spMkLst>
            <pc:docMk/>
            <pc:sldMk cId="0" sldId="271"/>
            <ac:spMk id="9" creationId="{297C813B-5F64-E937-910C-52AFD789BF21}"/>
          </ac:spMkLst>
        </pc:spChg>
        <pc:spChg chg="add mod">
          <ac:chgData name="Hải Ngân Đinh" userId="b56d41eb1ff6fed2" providerId="LiveId" clId="{34745431-2645-A048-8AE3-D6E408463954}" dt="2022-12-30T02:34:42.055" v="3458" actId="3064"/>
          <ac:spMkLst>
            <pc:docMk/>
            <pc:sldMk cId="0" sldId="271"/>
            <ac:spMk id="10" creationId="{77C125A7-94B7-EB59-24E3-5883DD59490E}"/>
          </ac:spMkLst>
        </pc:spChg>
        <pc:spChg chg="add del mod">
          <ac:chgData name="Hải Ngân Đinh" userId="b56d41eb1ff6fed2" providerId="LiveId" clId="{34745431-2645-A048-8AE3-D6E408463954}" dt="2022-12-30T02:31:24.736" v="3362" actId="478"/>
          <ac:spMkLst>
            <pc:docMk/>
            <pc:sldMk cId="0" sldId="271"/>
            <ac:spMk id="11" creationId="{7A8E1A3F-20DF-2C01-C420-2566819916D2}"/>
          </ac:spMkLst>
        </pc:spChg>
        <pc:spChg chg="add mod">
          <ac:chgData name="Hải Ngân Đinh" userId="b56d41eb1ff6fed2" providerId="LiveId" clId="{34745431-2645-A048-8AE3-D6E408463954}" dt="2022-12-30T02:34:48.561" v="3459" actId="1076"/>
          <ac:spMkLst>
            <pc:docMk/>
            <pc:sldMk cId="0" sldId="271"/>
            <ac:spMk id="12" creationId="{56CE64E1-DD55-3595-29D6-B79B4BF9EE08}"/>
          </ac:spMkLst>
        </pc:spChg>
        <pc:spChg chg="add mod">
          <ac:chgData name="Hải Ngân Đinh" userId="b56d41eb1ff6fed2" providerId="LiveId" clId="{34745431-2645-A048-8AE3-D6E408463954}" dt="2022-12-30T02:34:42.055" v="3458" actId="3064"/>
          <ac:spMkLst>
            <pc:docMk/>
            <pc:sldMk cId="0" sldId="271"/>
            <ac:spMk id="13" creationId="{95628A3C-A682-7DBE-DE92-95071EFD9D2A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0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1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1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1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8:30.260" v="3307" actId="478"/>
          <ac:spMkLst>
            <pc:docMk/>
            <pc:sldMk cId="0" sldId="271"/>
            <ac:spMk id="1213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2:28:38.630" v="3313" actId="1037"/>
          <ac:picMkLst>
            <pc:docMk/>
            <pc:sldMk cId="0" sldId="271"/>
            <ac:picMk id="5" creationId="{8885E190-8713-29EF-674B-F8E488585E86}"/>
          </ac:picMkLst>
        </pc:picChg>
        <pc:picChg chg="add mod">
          <ac:chgData name="Hải Ngân Đinh" userId="b56d41eb1ff6fed2" providerId="LiveId" clId="{34745431-2645-A048-8AE3-D6E408463954}" dt="2022-12-30T02:28:38.630" v="3313" actId="1037"/>
          <ac:picMkLst>
            <pc:docMk/>
            <pc:sldMk cId="0" sldId="271"/>
            <ac:picMk id="6" creationId="{ED2C2824-4D6D-A9B7-21A6-6C8D0242CE26}"/>
          </ac:picMkLst>
        </pc:picChg>
        <pc:picChg chg="del">
          <ac:chgData name="Hải Ngân Đinh" userId="b56d41eb1ff6fed2" providerId="LiveId" clId="{34745431-2645-A048-8AE3-D6E408463954}" dt="2022-12-30T02:28:30.260" v="3307" actId="478"/>
          <ac:picMkLst>
            <pc:docMk/>
            <pc:sldMk cId="0" sldId="271"/>
            <ac:picMk id="1214" creationId="{00000000-0000-0000-0000-000000000000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4:59:21.302" v="7503"/>
        <pc:sldMkLst>
          <pc:docMk/>
          <pc:sldMk cId="0" sldId="272"/>
        </pc:sldMkLst>
        <pc:spChg chg="add del mod">
          <ac:chgData name="Hải Ngân Đinh" userId="b56d41eb1ff6fed2" providerId="LiveId" clId="{34745431-2645-A048-8AE3-D6E408463954}" dt="2022-12-30T02:48:25.326" v="3860" actId="478"/>
          <ac:spMkLst>
            <pc:docMk/>
            <pc:sldMk cId="0" sldId="272"/>
            <ac:spMk id="3" creationId="{76476596-1DF2-0108-EEC1-AAE13EED1A0E}"/>
          </ac:spMkLst>
        </pc:spChg>
        <pc:spChg chg="add mod">
          <ac:chgData name="Hải Ngân Đinh" userId="b56d41eb1ff6fed2" providerId="LiveId" clId="{34745431-2645-A048-8AE3-D6E408463954}" dt="2022-12-30T02:51:27.692" v="3932" actId="1036"/>
          <ac:spMkLst>
            <pc:docMk/>
            <pc:sldMk cId="0" sldId="272"/>
            <ac:spMk id="4" creationId="{0CD6FD35-4942-147A-4246-CD166113FE46}"/>
          </ac:spMkLst>
        </pc:spChg>
        <pc:spChg chg="add mod">
          <ac:chgData name="Hải Ngân Đinh" userId="b56d41eb1ff6fed2" providerId="LiveId" clId="{34745431-2645-A048-8AE3-D6E408463954}" dt="2022-12-30T02:51:27.692" v="3932" actId="1036"/>
          <ac:spMkLst>
            <pc:docMk/>
            <pc:sldMk cId="0" sldId="272"/>
            <ac:spMk id="7" creationId="{E3574FB0-427A-F70F-E7B1-600634E6A6EC}"/>
          </ac:spMkLst>
        </pc:spChg>
        <pc:spChg chg="add mod">
          <ac:chgData name="Hải Ngân Đinh" userId="b56d41eb1ff6fed2" providerId="LiveId" clId="{34745431-2645-A048-8AE3-D6E408463954}" dt="2022-12-30T02:51:27.692" v="3932" actId="1036"/>
          <ac:spMkLst>
            <pc:docMk/>
            <pc:sldMk cId="0" sldId="272"/>
            <ac:spMk id="8" creationId="{1E6D370D-9D36-9E4A-E3A5-FD2CD7099A2D}"/>
          </ac:spMkLst>
        </pc:spChg>
        <pc:spChg chg="add mod">
          <ac:chgData name="Hải Ngân Đinh" userId="b56d41eb1ff6fed2" providerId="LiveId" clId="{34745431-2645-A048-8AE3-D6E408463954}" dt="2022-12-30T02:51:27.692" v="3932" actId="1036"/>
          <ac:spMkLst>
            <pc:docMk/>
            <pc:sldMk cId="0" sldId="272"/>
            <ac:spMk id="9" creationId="{B74D3AC6-D576-6BC4-D2B6-7761AB7B7C8A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1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2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2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2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2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2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2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3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3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3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8:24.011" v="3859" actId="478"/>
          <ac:spMkLst>
            <pc:docMk/>
            <pc:sldMk cId="0" sldId="272"/>
            <ac:spMk id="1233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2:51:27.692" v="3932" actId="1036"/>
          <ac:picMkLst>
            <pc:docMk/>
            <pc:sldMk cId="0" sldId="272"/>
            <ac:picMk id="5" creationId="{4FBB2017-529D-0F08-CE37-2FA6A86C8E86}"/>
          </ac:picMkLst>
        </pc:picChg>
        <pc:picChg chg="add mod">
          <ac:chgData name="Hải Ngân Đinh" userId="b56d41eb1ff6fed2" providerId="LiveId" clId="{34745431-2645-A048-8AE3-D6E408463954}" dt="2022-12-30T02:51:27.692" v="3932" actId="1036"/>
          <ac:picMkLst>
            <pc:docMk/>
            <pc:sldMk cId="0" sldId="272"/>
            <ac:picMk id="6" creationId="{A7956ECE-6986-3E30-3500-5B216DE9AE44}"/>
          </ac:picMkLst>
        </pc:picChg>
        <pc:cxnChg chg="add mod">
          <ac:chgData name="Hải Ngân Đinh" userId="b56d41eb1ff6fed2" providerId="LiveId" clId="{34745431-2645-A048-8AE3-D6E408463954}" dt="2022-12-30T02:51:27.692" v="3932" actId="1036"/>
          <ac:cxnSpMkLst>
            <pc:docMk/>
            <pc:sldMk cId="0" sldId="272"/>
            <ac:cxnSpMk id="11" creationId="{27FD7979-A4FD-348D-AE6B-27D8F359B97E}"/>
          </ac:cxnSpMkLst>
        </pc:cxnChg>
        <pc:cxnChg chg="add mod">
          <ac:chgData name="Hải Ngân Đinh" userId="b56d41eb1ff6fed2" providerId="LiveId" clId="{34745431-2645-A048-8AE3-D6E408463954}" dt="2022-12-30T02:51:27.692" v="3932" actId="1036"/>
          <ac:cxnSpMkLst>
            <pc:docMk/>
            <pc:sldMk cId="0" sldId="272"/>
            <ac:cxnSpMk id="13" creationId="{BD775647-0621-73A8-F4C8-4C310B60DF08}"/>
          </ac:cxnSpMkLst>
        </pc:cxnChg>
        <pc:cxnChg chg="add mod">
          <ac:chgData name="Hải Ngân Đinh" userId="b56d41eb1ff6fed2" providerId="LiveId" clId="{34745431-2645-A048-8AE3-D6E408463954}" dt="2022-12-30T02:51:27.692" v="3932" actId="1036"/>
          <ac:cxnSpMkLst>
            <pc:docMk/>
            <pc:sldMk cId="0" sldId="272"/>
            <ac:cxnSpMk id="15" creationId="{418BB001-F390-A298-C1F1-98D7F1E23220}"/>
          </ac:cxnSpMkLst>
        </pc:cxnChg>
        <pc:cxnChg chg="del">
          <ac:chgData name="Hải Ngân Đinh" userId="b56d41eb1ff6fed2" providerId="LiveId" clId="{34745431-2645-A048-8AE3-D6E408463954}" dt="2022-12-30T02:48:24.011" v="3859" actId="478"/>
          <ac:cxnSpMkLst>
            <pc:docMk/>
            <pc:sldMk cId="0" sldId="272"/>
            <ac:cxnSpMk id="1220" creationId="{00000000-0000-0000-0000-000000000000}"/>
          </ac:cxnSpMkLst>
        </pc:cxnChg>
        <pc:cxnChg chg="del">
          <ac:chgData name="Hải Ngân Đinh" userId="b56d41eb1ff6fed2" providerId="LiveId" clId="{34745431-2645-A048-8AE3-D6E408463954}" dt="2022-12-30T02:48:24.011" v="3859" actId="478"/>
          <ac:cxnSpMkLst>
            <pc:docMk/>
            <pc:sldMk cId="0" sldId="272"/>
            <ac:cxnSpMk id="1221" creationId="{00000000-0000-0000-0000-000000000000}"/>
          </ac:cxnSpMkLst>
        </pc:cxnChg>
        <pc:cxnChg chg="del">
          <ac:chgData name="Hải Ngân Đinh" userId="b56d41eb1ff6fed2" providerId="LiveId" clId="{34745431-2645-A048-8AE3-D6E408463954}" dt="2022-12-30T02:48:24.011" v="3859" actId="478"/>
          <ac:cxnSpMkLst>
            <pc:docMk/>
            <pc:sldMk cId="0" sldId="272"/>
            <ac:cxnSpMk id="1222" creationId="{00000000-0000-0000-0000-000000000000}"/>
          </ac:cxnSpMkLst>
        </pc:cxnChg>
        <pc:cxnChg chg="del">
          <ac:chgData name="Hải Ngân Đinh" userId="b56d41eb1ff6fed2" providerId="LiveId" clId="{34745431-2645-A048-8AE3-D6E408463954}" dt="2022-12-30T02:48:24.011" v="3859" actId="478"/>
          <ac:cxnSpMkLst>
            <pc:docMk/>
            <pc:sldMk cId="0" sldId="272"/>
            <ac:cxnSpMk id="1223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6:17:45.603" v="7816"/>
        <pc:sldMkLst>
          <pc:docMk/>
          <pc:sldMk cId="0" sldId="273"/>
        </pc:sldMkLst>
        <pc:spChg chg="add del mod">
          <ac:chgData name="Hải Ngân Đinh" userId="b56d41eb1ff6fed2" providerId="LiveId" clId="{34745431-2645-A048-8AE3-D6E408463954}" dt="2022-12-30T03:19:30.359" v="4655" actId="478"/>
          <ac:spMkLst>
            <pc:docMk/>
            <pc:sldMk cId="0" sldId="273"/>
            <ac:spMk id="3" creationId="{1FAEB390-8DBD-955C-4CC6-EA893FC3750D}"/>
          </ac:spMkLst>
        </pc:spChg>
        <pc:spChg chg="add mod">
          <ac:chgData name="Hải Ngân Đinh" userId="b56d41eb1ff6fed2" providerId="LiveId" clId="{34745431-2645-A048-8AE3-D6E408463954}" dt="2022-12-30T03:38:53.840" v="4950" actId="1076"/>
          <ac:spMkLst>
            <pc:docMk/>
            <pc:sldMk cId="0" sldId="273"/>
            <ac:spMk id="4" creationId="{BB83CD0B-461F-ED52-B916-55BC10997D0E}"/>
          </ac:spMkLst>
        </pc:spChg>
        <pc:spChg chg="add mod">
          <ac:chgData name="Hải Ngân Đinh" userId="b56d41eb1ff6fed2" providerId="LiveId" clId="{34745431-2645-A048-8AE3-D6E408463954}" dt="2022-12-30T03:21:53.980" v="4690" actId="1076"/>
          <ac:spMkLst>
            <pc:docMk/>
            <pc:sldMk cId="0" sldId="273"/>
            <ac:spMk id="7" creationId="{B175B41E-0674-D15B-1BE9-FFF7F99F4FC5}"/>
          </ac:spMkLst>
        </pc:spChg>
        <pc:spChg chg="add mod">
          <ac:chgData name="Hải Ngân Đinh" userId="b56d41eb1ff6fed2" providerId="LiveId" clId="{34745431-2645-A048-8AE3-D6E408463954}" dt="2022-12-30T03:22:18.790" v="4699" actId="14100"/>
          <ac:spMkLst>
            <pc:docMk/>
            <pc:sldMk cId="0" sldId="273"/>
            <ac:spMk id="8" creationId="{EBC7FC65-A21B-CAD9-262E-EC66121629B0}"/>
          </ac:spMkLst>
        </pc:spChg>
        <pc:spChg chg="add mod">
          <ac:chgData name="Hải Ngân Đinh" userId="b56d41eb1ff6fed2" providerId="LiveId" clId="{34745431-2645-A048-8AE3-D6E408463954}" dt="2022-12-30T03:22:08.928" v="4697" actId="14100"/>
          <ac:spMkLst>
            <pc:docMk/>
            <pc:sldMk cId="0" sldId="273"/>
            <ac:spMk id="9" creationId="{71D4EF79-0799-FDE9-783A-3333A9D515AB}"/>
          </ac:spMkLst>
        </pc:spChg>
        <pc:spChg chg="add del mod">
          <ac:chgData name="Hải Ngân Đinh" userId="b56d41eb1ff6fed2" providerId="LiveId" clId="{34745431-2645-A048-8AE3-D6E408463954}" dt="2022-12-30T03:21:47.990" v="4688" actId="478"/>
          <ac:spMkLst>
            <pc:docMk/>
            <pc:sldMk cId="0" sldId="273"/>
            <ac:spMk id="10" creationId="{F97827C6-0695-4002-E08E-E9B2E1B8040F}"/>
          </ac:spMkLst>
        </pc:spChg>
        <pc:spChg chg="add mod">
          <ac:chgData name="Hải Ngân Đinh" userId="b56d41eb1ff6fed2" providerId="LiveId" clId="{34745431-2645-A048-8AE3-D6E408463954}" dt="2022-12-30T03:23:03.742" v="4720" actId="1035"/>
          <ac:spMkLst>
            <pc:docMk/>
            <pc:sldMk cId="0" sldId="273"/>
            <ac:spMk id="17" creationId="{F37A4865-0515-DFB2-76D5-8436AD56C264}"/>
          </ac:spMkLst>
        </pc:spChg>
        <pc:spChg chg="add mod">
          <ac:chgData name="Hải Ngân Đinh" userId="b56d41eb1ff6fed2" providerId="LiveId" clId="{34745431-2645-A048-8AE3-D6E408463954}" dt="2022-12-30T03:23:28.079" v="4729" actId="1035"/>
          <ac:spMkLst>
            <pc:docMk/>
            <pc:sldMk cId="0" sldId="273"/>
            <ac:spMk id="19" creationId="{6B1F0243-D8B0-5F8D-CD7E-94C6541B61B1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3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3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4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5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5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19:29.916" v="4654" actId="478"/>
          <ac:spMkLst>
            <pc:docMk/>
            <pc:sldMk cId="0" sldId="273"/>
            <ac:spMk id="1253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3:38:56.522" v="4951" actId="1076"/>
          <ac:picMkLst>
            <pc:docMk/>
            <pc:sldMk cId="0" sldId="273"/>
            <ac:picMk id="5" creationId="{B8436F6C-64F6-14BD-E8C0-0FD4AEE21192}"/>
          </ac:picMkLst>
        </pc:picChg>
        <pc:picChg chg="add mod">
          <ac:chgData name="Hải Ngân Đinh" userId="b56d41eb1ff6fed2" providerId="LiveId" clId="{34745431-2645-A048-8AE3-D6E408463954}" dt="2022-12-30T03:38:59.923" v="4952" actId="1076"/>
          <ac:picMkLst>
            <pc:docMk/>
            <pc:sldMk cId="0" sldId="273"/>
            <ac:picMk id="6" creationId="{4D560FB7-D47B-06CA-4CC8-24E091A6BECD}"/>
          </ac:picMkLst>
        </pc:picChg>
        <pc:cxnChg chg="add mod">
          <ac:chgData name="Hải Ngân Đinh" userId="b56d41eb1ff6fed2" providerId="LiveId" clId="{34745431-2645-A048-8AE3-D6E408463954}" dt="2022-12-30T03:38:53.840" v="4950" actId="1076"/>
          <ac:cxnSpMkLst>
            <pc:docMk/>
            <pc:sldMk cId="0" sldId="273"/>
            <ac:cxnSpMk id="12" creationId="{77B56EA5-088D-2C43-D46F-99FD74413295}"/>
          </ac:cxnSpMkLst>
        </pc:cxnChg>
        <pc:cxnChg chg="add mod">
          <ac:chgData name="Hải Ngân Đinh" userId="b56d41eb1ff6fed2" providerId="LiveId" clId="{34745431-2645-A048-8AE3-D6E408463954}" dt="2022-12-30T03:38:53.840" v="4950" actId="1076"/>
          <ac:cxnSpMkLst>
            <pc:docMk/>
            <pc:sldMk cId="0" sldId="273"/>
            <ac:cxnSpMk id="14" creationId="{24C0F65E-1947-4001-CA0F-F1F6F779C85B}"/>
          </ac:cxnSpMkLst>
        </pc:cxnChg>
        <pc:cxnChg chg="add mod">
          <ac:chgData name="Hải Ngân Đinh" userId="b56d41eb1ff6fed2" providerId="LiveId" clId="{34745431-2645-A048-8AE3-D6E408463954}" dt="2022-12-30T03:38:53.840" v="4950" actId="1076"/>
          <ac:cxnSpMkLst>
            <pc:docMk/>
            <pc:sldMk cId="0" sldId="273"/>
            <ac:cxnSpMk id="16" creationId="{0DC684EE-F6F2-6F57-4826-1423F4AA0392}"/>
          </ac:cxnSpMkLst>
        </pc:cxnChg>
        <pc:cxnChg chg="del mod">
          <ac:chgData name="Hải Ngân Đinh" userId="b56d41eb1ff6fed2" providerId="LiveId" clId="{34745431-2645-A048-8AE3-D6E408463954}" dt="2022-12-30T03:19:29.916" v="4654" actId="478"/>
          <ac:cxnSpMkLst>
            <pc:docMk/>
            <pc:sldMk cId="0" sldId="273"/>
            <ac:cxnSpMk id="1248" creationId="{00000000-0000-0000-0000-000000000000}"/>
          </ac:cxnSpMkLst>
        </pc:cxnChg>
        <pc:cxnChg chg="del mod">
          <ac:chgData name="Hải Ngân Đinh" userId="b56d41eb1ff6fed2" providerId="LiveId" clId="{34745431-2645-A048-8AE3-D6E408463954}" dt="2022-12-30T03:19:29.916" v="4654" actId="478"/>
          <ac:cxnSpMkLst>
            <pc:docMk/>
            <pc:sldMk cId="0" sldId="273"/>
            <ac:cxnSpMk id="1250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4:56:35.707" v="7440"/>
        <pc:sldMkLst>
          <pc:docMk/>
          <pc:sldMk cId="0" sldId="274"/>
        </pc:sldMkLst>
        <pc:spChg chg="add del mod">
          <ac:chgData name="Hải Ngân Đinh" userId="b56d41eb1ff6fed2" providerId="LiveId" clId="{34745431-2645-A048-8AE3-D6E408463954}" dt="2022-12-30T02:38:57.007" v="3516" actId="478"/>
          <ac:spMkLst>
            <pc:docMk/>
            <pc:sldMk cId="0" sldId="274"/>
            <ac:spMk id="3" creationId="{C2DB69BC-858C-3E0C-304F-78D75F4D10C3}"/>
          </ac:spMkLst>
        </pc:spChg>
        <pc:spChg chg="add del mod">
          <ac:chgData name="Hải Ngân Đinh" userId="b56d41eb1ff6fed2" providerId="LiveId" clId="{34745431-2645-A048-8AE3-D6E408463954}" dt="2022-12-30T02:38:57.007" v="3516" actId="478"/>
          <ac:spMkLst>
            <pc:docMk/>
            <pc:sldMk cId="0" sldId="274"/>
            <ac:spMk id="5" creationId="{DD367265-17C3-84DE-C234-92BC9A6F52A9}"/>
          </ac:spMkLst>
        </pc:spChg>
        <pc:spChg chg="add del mod">
          <ac:chgData name="Hải Ngân Đinh" userId="b56d41eb1ff6fed2" providerId="LiveId" clId="{34745431-2645-A048-8AE3-D6E408463954}" dt="2022-12-30T02:38:57.007" v="3516" actId="478"/>
          <ac:spMkLst>
            <pc:docMk/>
            <pc:sldMk cId="0" sldId="274"/>
            <ac:spMk id="7" creationId="{1EB79447-99C7-8C3D-6669-C8811A2FE175}"/>
          </ac:spMkLst>
        </pc:spChg>
        <pc:spChg chg="add mod">
          <ac:chgData name="Hải Ngân Đinh" userId="b56d41eb1ff6fed2" providerId="LiveId" clId="{34745431-2645-A048-8AE3-D6E408463954}" dt="2022-12-30T02:39:06.717" v="3530" actId="20577"/>
          <ac:spMkLst>
            <pc:docMk/>
            <pc:sldMk cId="0" sldId="274"/>
            <ac:spMk id="8" creationId="{12D555D3-273E-2A57-3101-942E5DDD3A8F}"/>
          </ac:spMkLst>
        </pc:spChg>
        <pc:spChg chg="add mod">
          <ac:chgData name="Hải Ngân Đinh" userId="b56d41eb1ff6fed2" providerId="LiveId" clId="{34745431-2645-A048-8AE3-D6E408463954}" dt="2022-12-30T02:39:04.774" v="3528" actId="20577"/>
          <ac:spMkLst>
            <pc:docMk/>
            <pc:sldMk cId="0" sldId="274"/>
            <ac:spMk id="9" creationId="{5141D26B-D4F2-4DBA-22DA-5D6F65EF37CC}"/>
          </ac:spMkLst>
        </pc:spChg>
        <pc:spChg chg="del">
          <ac:chgData name="Hải Ngân Đinh" userId="b56d41eb1ff6fed2" providerId="LiveId" clId="{34745431-2645-A048-8AE3-D6E408463954}" dt="2022-12-30T02:38:55.818" v="3514" actId="478"/>
          <ac:spMkLst>
            <pc:docMk/>
            <pc:sldMk cId="0" sldId="274"/>
            <ac:spMk id="125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38:55.818" v="3514" actId="478"/>
          <ac:spMkLst>
            <pc:docMk/>
            <pc:sldMk cId="0" sldId="274"/>
            <ac:spMk id="126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38:55.818" v="3514" actId="478"/>
          <ac:spMkLst>
            <pc:docMk/>
            <pc:sldMk cId="0" sldId="274"/>
            <ac:spMk id="1261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34745431-2645-A048-8AE3-D6E408463954}" dt="2022-12-30T05:00:46.699" v="7538"/>
        <pc:sldMkLst>
          <pc:docMk/>
          <pc:sldMk cId="0" sldId="275"/>
        </pc:sldMkLst>
        <pc:spChg chg="add del mod">
          <ac:chgData name="Hải Ngân Đinh" userId="b56d41eb1ff6fed2" providerId="LiveId" clId="{34745431-2645-A048-8AE3-D6E408463954}" dt="2022-12-30T03:02:43.267" v="4280" actId="478"/>
          <ac:spMkLst>
            <pc:docMk/>
            <pc:sldMk cId="0" sldId="275"/>
            <ac:spMk id="3" creationId="{54C354B0-8DD8-5F62-A205-1D8301048192}"/>
          </ac:spMkLst>
        </pc:spChg>
        <pc:spChg chg="add del mod">
          <ac:chgData name="Hải Ngân Đinh" userId="b56d41eb1ff6fed2" providerId="LiveId" clId="{34745431-2645-A048-8AE3-D6E408463954}" dt="2022-12-30T03:02:43.267" v="4280" actId="478"/>
          <ac:spMkLst>
            <pc:docMk/>
            <pc:sldMk cId="0" sldId="275"/>
            <ac:spMk id="5" creationId="{14D33AB8-05F2-499C-835D-DA56B9ED1EA6}"/>
          </ac:spMkLst>
        </pc:spChg>
        <pc:spChg chg="add mod">
          <ac:chgData name="Hải Ngân Đinh" userId="b56d41eb1ff6fed2" providerId="LiveId" clId="{34745431-2645-A048-8AE3-D6E408463954}" dt="2022-12-30T03:05:18.439" v="4344" actId="1076"/>
          <ac:spMkLst>
            <pc:docMk/>
            <pc:sldMk cId="0" sldId="275"/>
            <ac:spMk id="6" creationId="{71CE7C7F-F056-5E42-BD4F-01028F315E53}"/>
          </ac:spMkLst>
        </pc:spChg>
        <pc:spChg chg="add mod">
          <ac:chgData name="Hải Ngân Đinh" userId="b56d41eb1ff6fed2" providerId="LiveId" clId="{34745431-2645-A048-8AE3-D6E408463954}" dt="2022-12-30T03:04:26.806" v="4319" actId="14100"/>
          <ac:spMkLst>
            <pc:docMk/>
            <pc:sldMk cId="0" sldId="275"/>
            <ac:spMk id="8" creationId="{E7B2FA8C-E801-5981-12C5-08584FF392D5}"/>
          </ac:spMkLst>
        </pc:spChg>
        <pc:spChg chg="add mod">
          <ac:chgData name="Hải Ngân Đinh" userId="b56d41eb1ff6fed2" providerId="LiveId" clId="{34745431-2645-A048-8AE3-D6E408463954}" dt="2022-12-30T03:04:34.288" v="4334" actId="1076"/>
          <ac:spMkLst>
            <pc:docMk/>
            <pc:sldMk cId="0" sldId="275"/>
            <ac:spMk id="11" creationId="{CB190E7A-DAF6-0B5B-48B7-34EAC52EB1BB}"/>
          </ac:spMkLst>
        </pc:spChg>
        <pc:spChg chg="del">
          <ac:chgData name="Hải Ngân Đinh" userId="b56d41eb1ff6fed2" providerId="LiveId" clId="{34745431-2645-A048-8AE3-D6E408463954}" dt="2022-12-30T03:02:42.818" v="4279" actId="478"/>
          <ac:spMkLst>
            <pc:docMk/>
            <pc:sldMk cId="0" sldId="275"/>
            <ac:spMk id="139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02:42.818" v="4279" actId="478"/>
          <ac:spMkLst>
            <pc:docMk/>
            <pc:sldMk cId="0" sldId="275"/>
            <ac:spMk id="1396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3:02:42.818" v="4279" actId="478"/>
          <ac:grpSpMkLst>
            <pc:docMk/>
            <pc:sldMk cId="0" sldId="275"/>
            <ac:grpSpMk id="1397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3:02:42.818" v="4279" actId="478"/>
          <ac:grpSpMkLst>
            <pc:docMk/>
            <pc:sldMk cId="0" sldId="275"/>
            <ac:grpSpMk id="1471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3:04:35.419" v="4335" actId="1076"/>
          <ac:picMkLst>
            <pc:docMk/>
            <pc:sldMk cId="0" sldId="275"/>
            <ac:picMk id="9" creationId="{35ABACD8-BE59-35C2-DAB8-07954B7FEA6A}"/>
          </ac:picMkLst>
        </pc:picChg>
        <pc:picChg chg="add del mod">
          <ac:chgData name="Hải Ngân Đinh" userId="b56d41eb1ff6fed2" providerId="LiveId" clId="{34745431-2645-A048-8AE3-D6E408463954}" dt="2022-12-30T03:05:04.401" v="4336" actId="478"/>
          <ac:picMkLst>
            <pc:docMk/>
            <pc:sldMk cId="0" sldId="275"/>
            <ac:picMk id="20482" creationId="{3E57D2EA-5AD7-D683-0B02-9ED0ED151219}"/>
          </ac:picMkLst>
        </pc:picChg>
        <pc:picChg chg="add mod">
          <ac:chgData name="Hải Ngân Đinh" userId="b56d41eb1ff6fed2" providerId="LiveId" clId="{34745431-2645-A048-8AE3-D6E408463954}" dt="2022-12-30T03:05:15.285" v="4343" actId="1076"/>
          <ac:picMkLst>
            <pc:docMk/>
            <pc:sldMk cId="0" sldId="275"/>
            <ac:picMk id="20484" creationId="{488916F5-1C53-BF52-EDDE-C3B8ADB70535}"/>
          </ac:picMkLst>
        </pc:picChg>
        <pc:cxnChg chg="del">
          <ac:chgData name="Hải Ngân Đinh" userId="b56d41eb1ff6fed2" providerId="LiveId" clId="{34745431-2645-A048-8AE3-D6E408463954}" dt="2022-12-30T03:02:42.818" v="4279" actId="478"/>
          <ac:cxnSpMkLst>
            <pc:docMk/>
            <pc:sldMk cId="0" sldId="275"/>
            <ac:cxnSpMk id="1394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6:14:56.495" v="7789"/>
        <pc:sldMkLst>
          <pc:docMk/>
          <pc:sldMk cId="0" sldId="276"/>
        </pc:sldMkLst>
        <pc:spChg chg="add del mod">
          <ac:chgData name="Hải Ngân Đinh" userId="b56d41eb1ff6fed2" providerId="LiveId" clId="{34745431-2645-A048-8AE3-D6E408463954}" dt="2022-12-30T02:18:05.037" v="2884" actId="478"/>
          <ac:spMkLst>
            <pc:docMk/>
            <pc:sldMk cId="0" sldId="276"/>
            <ac:spMk id="3" creationId="{DB987999-2072-343F-607A-A8DFF135C411}"/>
          </ac:spMkLst>
        </pc:spChg>
        <pc:spChg chg="add del mod">
          <ac:chgData name="Hải Ngân Đinh" userId="b56d41eb1ff6fed2" providerId="LiveId" clId="{34745431-2645-A048-8AE3-D6E408463954}" dt="2022-12-30T02:18:05.037" v="2884" actId="478"/>
          <ac:spMkLst>
            <pc:docMk/>
            <pc:sldMk cId="0" sldId="276"/>
            <ac:spMk id="5" creationId="{E1AE9A3E-D95C-5C99-8B33-58BEB84B5836}"/>
          </ac:spMkLst>
        </pc:spChg>
        <pc:spChg chg="add mod">
          <ac:chgData name="Hải Ngân Đinh" userId="b56d41eb1ff6fed2" providerId="LiveId" clId="{34745431-2645-A048-8AE3-D6E408463954}" dt="2022-12-30T02:21:15.266" v="3086" actId="1035"/>
          <ac:spMkLst>
            <pc:docMk/>
            <pc:sldMk cId="0" sldId="276"/>
            <ac:spMk id="6" creationId="{18ACD033-DF58-4498-A083-75C9789B75A4}"/>
          </ac:spMkLst>
        </pc:spChg>
        <pc:spChg chg="add mod">
          <ac:chgData name="Hải Ngân Đinh" userId="b56d41eb1ff6fed2" providerId="LiveId" clId="{34745431-2645-A048-8AE3-D6E408463954}" dt="2022-12-30T02:22:03.889" v="3124" actId="14100"/>
          <ac:spMkLst>
            <pc:docMk/>
            <pc:sldMk cId="0" sldId="276"/>
            <ac:spMk id="8" creationId="{ED81C3AF-0C0E-83B3-43CD-50049D2DAFBA}"/>
          </ac:spMkLst>
        </pc:spChg>
        <pc:spChg chg="add mod">
          <ac:chgData name="Hải Ngân Đinh" userId="b56d41eb1ff6fed2" providerId="LiveId" clId="{34745431-2645-A048-8AE3-D6E408463954}" dt="2022-12-30T02:21:24.702" v="3106" actId="1076"/>
          <ac:spMkLst>
            <pc:docMk/>
            <pc:sldMk cId="0" sldId="276"/>
            <ac:spMk id="9" creationId="{BED1BC53-3AA8-FC6D-A75D-104EF92C9AA5}"/>
          </ac:spMkLst>
        </pc:spChg>
        <pc:spChg chg="add mod">
          <ac:chgData name="Hải Ngân Đinh" userId="b56d41eb1ff6fed2" providerId="LiveId" clId="{34745431-2645-A048-8AE3-D6E408463954}" dt="2022-12-30T02:22:00.700" v="3123" actId="1582"/>
          <ac:spMkLst>
            <pc:docMk/>
            <pc:sldMk cId="0" sldId="276"/>
            <ac:spMk id="11" creationId="{699A7B1C-2C98-D094-AEF0-F25FEFEF7AC9}"/>
          </ac:spMkLst>
        </pc:spChg>
        <pc:spChg chg="del">
          <ac:chgData name="Hải Ngân Đinh" userId="b56d41eb1ff6fed2" providerId="LiveId" clId="{34745431-2645-A048-8AE3-D6E408463954}" dt="2022-12-30T02:18:04.640" v="2883" actId="478"/>
          <ac:spMkLst>
            <pc:docMk/>
            <pc:sldMk cId="0" sldId="276"/>
            <ac:spMk id="147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18:04.640" v="2883" actId="478"/>
          <ac:spMkLst>
            <pc:docMk/>
            <pc:sldMk cId="0" sldId="276"/>
            <ac:spMk id="1480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2:21:15.266" v="3086" actId="1035"/>
          <ac:picMkLst>
            <pc:docMk/>
            <pc:sldMk cId="0" sldId="276"/>
            <ac:picMk id="7" creationId="{FE0A1631-8A02-7CAD-DF4E-E1F59AD64B19}"/>
          </ac:picMkLst>
        </pc:picChg>
        <pc:picChg chg="add mod">
          <ac:chgData name="Hải Ngân Đinh" userId="b56d41eb1ff6fed2" providerId="LiveId" clId="{34745431-2645-A048-8AE3-D6E408463954}" dt="2022-12-30T02:21:24.702" v="3106" actId="1076"/>
          <ac:picMkLst>
            <pc:docMk/>
            <pc:sldMk cId="0" sldId="276"/>
            <ac:picMk id="10" creationId="{7C13D9F1-6207-CEC8-0483-56CFE7DE2DB7}"/>
          </ac:picMkLst>
        </pc:picChg>
        <pc:picChg chg="del">
          <ac:chgData name="Hải Ngân Đinh" userId="b56d41eb1ff6fed2" providerId="LiveId" clId="{34745431-2645-A048-8AE3-D6E408463954}" dt="2022-12-30T02:18:04.640" v="2883" actId="478"/>
          <ac:picMkLst>
            <pc:docMk/>
            <pc:sldMk cId="0" sldId="276"/>
            <ac:picMk id="1481" creationId="{00000000-0000-0000-0000-000000000000}"/>
          </ac:picMkLst>
        </pc:picChg>
        <pc:picChg chg="add del">
          <ac:chgData name="Hải Ngân Đinh" userId="b56d41eb1ff6fed2" providerId="LiveId" clId="{34745431-2645-A048-8AE3-D6E408463954}" dt="2022-12-30T02:18:44.383" v="2887" actId="478"/>
          <ac:picMkLst>
            <pc:docMk/>
            <pc:sldMk cId="0" sldId="276"/>
            <ac:picMk id="10242" creationId="{925ACE26-D7D5-4335-2DDD-D6C377291B02}"/>
          </ac:picMkLst>
        </pc:picChg>
        <pc:picChg chg="add mod">
          <ac:chgData name="Hải Ngân Đinh" userId="b56d41eb1ff6fed2" providerId="LiveId" clId="{34745431-2645-A048-8AE3-D6E408463954}" dt="2022-12-30T02:21:29.798" v="3107" actId="1076"/>
          <ac:picMkLst>
            <pc:docMk/>
            <pc:sldMk cId="0" sldId="276"/>
            <ac:picMk id="10244" creationId="{FB8423D8-664C-46F2-3927-7DFC91F576D2}"/>
          </ac:picMkLst>
        </pc:picChg>
        <pc:cxnChg chg="del">
          <ac:chgData name="Hải Ngân Đinh" userId="b56d41eb1ff6fed2" providerId="LiveId" clId="{34745431-2645-A048-8AE3-D6E408463954}" dt="2022-12-30T02:18:04.640" v="2883" actId="478"/>
          <ac:cxnSpMkLst>
            <pc:docMk/>
            <pc:sldMk cId="0" sldId="276"/>
            <ac:cxnSpMk id="1478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5:04:19.961" v="7637"/>
        <pc:sldMkLst>
          <pc:docMk/>
          <pc:sldMk cId="0" sldId="277"/>
        </pc:sldMkLst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3" creationId="{CA6601C6-E378-9E7B-DC1D-58DA8AE1913E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5" creationId="{7C005A6A-4B3C-E56C-80B9-BFA740F7A0F3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7" creationId="{0C38678D-7938-69F7-BCC3-5EFD8BB3CEE9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9" creationId="{59EAC78D-6F08-6B34-6ED7-F8BC75C0861C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11" creationId="{1A6F13CC-AC7B-0D01-ACE2-D031C8782102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13" creationId="{67A5BED8-AF16-8601-F8F4-F7E40C5868C8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15" creationId="{18BDD5A7-FA2E-1BE0-72F4-0C3515E7091E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17" creationId="{43EAF76A-6FC3-3F75-B03D-5E8ED29FF41F}"/>
          </ac:spMkLst>
        </pc:spChg>
        <pc:spChg chg="add del mod">
          <ac:chgData name="Hải Ngân Đinh" userId="b56d41eb1ff6fed2" providerId="LiveId" clId="{34745431-2645-A048-8AE3-D6E408463954}" dt="2022-12-30T03:33:29.388" v="4855" actId="478"/>
          <ac:spMkLst>
            <pc:docMk/>
            <pc:sldMk cId="0" sldId="277"/>
            <ac:spMk id="19" creationId="{60CDF283-58E5-55E8-7C92-EAF9641C0798}"/>
          </ac:spMkLst>
        </pc:spChg>
        <pc:spChg chg="add mod">
          <ac:chgData name="Hải Ngân Đinh" userId="b56d41eb1ff6fed2" providerId="LiveId" clId="{34745431-2645-A048-8AE3-D6E408463954}" dt="2022-12-30T03:37:21.855" v="4906" actId="1038"/>
          <ac:spMkLst>
            <pc:docMk/>
            <pc:sldMk cId="0" sldId="277"/>
            <ac:spMk id="20" creationId="{C3E57CC4-0541-D60D-AE93-A35CE1A7D804}"/>
          </ac:spMkLst>
        </pc:spChg>
        <pc:spChg chg="add del mod">
          <ac:chgData name="Hải Ngân Đinh" userId="b56d41eb1ff6fed2" providerId="LiveId" clId="{34745431-2645-A048-8AE3-D6E408463954}" dt="2022-12-30T03:36:07.064" v="4870" actId="478"/>
          <ac:spMkLst>
            <pc:docMk/>
            <pc:sldMk cId="0" sldId="277"/>
            <ac:spMk id="21" creationId="{1BA23B47-A2C7-27B1-46C4-6FB6E12711A0}"/>
          </ac:spMkLst>
        </pc:spChg>
        <pc:spChg chg="add mod">
          <ac:chgData name="Hải Ngân Đinh" userId="b56d41eb1ff6fed2" providerId="LiveId" clId="{34745431-2645-A048-8AE3-D6E408463954}" dt="2022-12-30T03:37:21.855" v="4906" actId="1038"/>
          <ac:spMkLst>
            <pc:docMk/>
            <pc:sldMk cId="0" sldId="277"/>
            <ac:spMk id="23" creationId="{296E939C-D86E-9D57-31B9-989C77583C66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8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8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8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8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9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9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9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9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33:29.075" v="4854" actId="478"/>
          <ac:spMkLst>
            <pc:docMk/>
            <pc:sldMk cId="0" sldId="277"/>
            <ac:spMk id="1494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3:37:08.105" v="4888" actId="1076"/>
          <ac:picMkLst>
            <pc:docMk/>
            <pc:sldMk cId="0" sldId="277"/>
            <ac:picMk id="29698" creationId="{B5F6C9B2-BA1A-CC98-0C9A-9F66472AAAA7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6:18:23.070" v="7826"/>
        <pc:sldMkLst>
          <pc:docMk/>
          <pc:sldMk cId="0" sldId="278"/>
        </pc:sldMkLst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3" creationId="{4CEDE515-C216-9AA6-3825-62DE1F3E56B7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5" creationId="{E16E42C2-4748-C535-0F44-9B9737EBE2D9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7" creationId="{6FC6DEA5-C09B-8A60-9702-16809E4C808D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9" creationId="{64C4DD51-ADB9-4AA1-19D6-DDA2472650F1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11" creationId="{617F939B-B974-4780-52B3-FB9E414F421E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13" creationId="{54EC4874-9A6A-5D3C-E05C-BA4B8BB337F1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15" creationId="{DA4D90A0-8950-B88F-109D-396F46AF1BD7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17" creationId="{E6D31631-8D05-A455-BE3E-D756D979F324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19" creationId="{BD4F255C-44FF-D529-6EE1-A64F14CE484B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21" creationId="{B7A085AA-7C96-F422-61D1-E05B5DBFF2D6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23" creationId="{BD97D00F-C285-29EA-97A6-7D0793C5CFD6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25" creationId="{5CBF6160-26F4-859C-4F1F-15A7A0B8E8C1}"/>
          </ac:spMkLst>
        </pc:spChg>
        <pc:spChg chg="add del mod">
          <ac:chgData name="Hải Ngân Đinh" userId="b56d41eb1ff6fed2" providerId="LiveId" clId="{34745431-2645-A048-8AE3-D6E408463954}" dt="2022-12-30T03:40:54.710" v="5020" actId="478"/>
          <ac:spMkLst>
            <pc:docMk/>
            <pc:sldMk cId="0" sldId="278"/>
            <ac:spMk id="27" creationId="{84E026DD-007A-E3AD-B89C-30717584442B}"/>
          </ac:spMkLst>
        </pc:spChg>
        <pc:spChg chg="add mod">
          <ac:chgData name="Hải Ngân Đinh" userId="b56d41eb1ff6fed2" providerId="LiveId" clId="{34745431-2645-A048-8AE3-D6E408463954}" dt="2022-12-30T03:44:56.029" v="5183" actId="1035"/>
          <ac:spMkLst>
            <pc:docMk/>
            <pc:sldMk cId="0" sldId="278"/>
            <ac:spMk id="28" creationId="{93BBDBED-33CE-9DC6-9DE1-89A2D265D64C}"/>
          </ac:spMkLst>
        </pc:spChg>
        <pc:spChg chg="add mod">
          <ac:chgData name="Hải Ngân Đinh" userId="b56d41eb1ff6fed2" providerId="LiveId" clId="{34745431-2645-A048-8AE3-D6E408463954}" dt="2022-12-30T03:45:02.470" v="5184" actId="1076"/>
          <ac:spMkLst>
            <pc:docMk/>
            <pc:sldMk cId="0" sldId="278"/>
            <ac:spMk id="32" creationId="{BF80FC38-91F0-0661-A4E5-C51207BBFE1F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49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0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1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40:54.397" v="5019" actId="478"/>
          <ac:spMkLst>
            <pc:docMk/>
            <pc:sldMk cId="0" sldId="278"/>
            <ac:spMk id="1511" creationId="{00000000-0000-0000-0000-000000000000}"/>
          </ac:spMkLst>
        </pc:spChg>
        <pc:picChg chg="add mod">
          <ac:chgData name="Hải Ngân Đinh" userId="b56d41eb1ff6fed2" providerId="LiveId" clId="{34745431-2645-A048-8AE3-D6E408463954}" dt="2022-12-30T03:44:56.029" v="5183" actId="1035"/>
          <ac:picMkLst>
            <pc:docMk/>
            <pc:sldMk cId="0" sldId="278"/>
            <ac:picMk id="29" creationId="{862551ED-6FE5-D60E-E2E6-9ECC15C53FD5}"/>
          </ac:picMkLst>
        </pc:picChg>
        <pc:picChg chg="add mod">
          <ac:chgData name="Hải Ngân Đinh" userId="b56d41eb1ff6fed2" providerId="LiveId" clId="{34745431-2645-A048-8AE3-D6E408463954}" dt="2022-12-30T03:44:56.029" v="5183" actId="1035"/>
          <ac:picMkLst>
            <pc:docMk/>
            <pc:sldMk cId="0" sldId="278"/>
            <ac:picMk id="30" creationId="{F10D6E08-4C5C-D5A9-F3EB-E548AA984354}"/>
          </ac:picMkLst>
        </pc:picChg>
        <pc:picChg chg="add mod">
          <ac:chgData name="Hải Ngân Đinh" userId="b56d41eb1ff6fed2" providerId="LiveId" clId="{34745431-2645-A048-8AE3-D6E408463954}" dt="2022-12-30T03:45:34.145" v="5194" actId="1037"/>
          <ac:picMkLst>
            <pc:docMk/>
            <pc:sldMk cId="0" sldId="278"/>
            <ac:picMk id="31746" creationId="{5467EA3B-9C54-0361-6A2A-E374780E1E20}"/>
          </ac:picMkLst>
        </pc:picChg>
        <pc:picChg chg="add mod">
          <ac:chgData name="Hải Ngân Đinh" userId="b56d41eb1ff6fed2" providerId="LiveId" clId="{34745431-2645-A048-8AE3-D6E408463954}" dt="2022-12-30T03:45:43.519" v="5199" actId="1076"/>
          <ac:picMkLst>
            <pc:docMk/>
            <pc:sldMk cId="0" sldId="278"/>
            <ac:picMk id="31748" creationId="{20418B55-4D05-8BAC-9306-7D7063A654EB}"/>
          </ac:picMkLst>
        </pc:picChg>
      </pc:sldChg>
      <pc:sldChg chg="del">
        <pc:chgData name="Hải Ngân Đinh" userId="b56d41eb1ff6fed2" providerId="LiveId" clId="{34745431-2645-A048-8AE3-D6E408463954}" dt="2022-12-30T02:57:42.673" v="4183" actId="2696"/>
        <pc:sldMkLst>
          <pc:docMk/>
          <pc:sldMk cId="0" sldId="279"/>
        </pc:sldMkLst>
      </pc:sldChg>
      <pc:sldChg chg="addSp delSp modSp mod ord modTransition modAnim">
        <pc:chgData name="Hải Ngân Đinh" userId="b56d41eb1ff6fed2" providerId="LiveId" clId="{34745431-2645-A048-8AE3-D6E408463954}" dt="2022-12-30T04:59:37.928" v="7507"/>
        <pc:sldMkLst>
          <pc:docMk/>
          <pc:sldMk cId="0" sldId="280"/>
        </pc:sldMkLst>
        <pc:spChg chg="add del mod">
          <ac:chgData name="Hải Ngân Đinh" userId="b56d41eb1ff6fed2" providerId="LiveId" clId="{34745431-2645-A048-8AE3-D6E408463954}" dt="2022-12-30T02:55:23.997" v="4097" actId="478"/>
          <ac:spMkLst>
            <pc:docMk/>
            <pc:sldMk cId="0" sldId="280"/>
            <ac:spMk id="3" creationId="{F76F2F37-7393-EDD0-A010-71B849404726}"/>
          </ac:spMkLst>
        </pc:spChg>
        <pc:spChg chg="add del mod">
          <ac:chgData name="Hải Ngân Đinh" userId="b56d41eb1ff6fed2" providerId="LiveId" clId="{34745431-2645-A048-8AE3-D6E408463954}" dt="2022-12-30T02:55:23.997" v="4097" actId="478"/>
          <ac:spMkLst>
            <pc:docMk/>
            <pc:sldMk cId="0" sldId="280"/>
            <ac:spMk id="5" creationId="{5AAD7676-967D-FC0B-77ED-07AE89CAAD03}"/>
          </ac:spMkLst>
        </pc:spChg>
        <pc:spChg chg="add del mod">
          <ac:chgData name="Hải Ngân Đinh" userId="b56d41eb1ff6fed2" providerId="LiveId" clId="{34745431-2645-A048-8AE3-D6E408463954}" dt="2022-12-30T02:55:23.997" v="4097" actId="478"/>
          <ac:spMkLst>
            <pc:docMk/>
            <pc:sldMk cId="0" sldId="280"/>
            <ac:spMk id="7" creationId="{737AC7DE-A24C-AED7-504B-6A2E07355D8D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9" creationId="{22ACEB3A-0606-4956-4F7E-9D544D213445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0" creationId="{BAFD1E05-5966-4A7D-B374-D2C9F8FC3013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1" creationId="{13BDF950-4AAA-961E-EAA6-B93E5ADE980C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2" creationId="{73B82BE9-613D-729C-E870-C2B7EB6BEDE8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3" creationId="{972681AF-67A1-1B2E-A219-660CA1496E86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" creationId="{220EE700-46D5-BB9E-DA2B-70846808914E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5" creationId="{242E0F0E-E788-2722-6FFA-4ABC7D448A2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6" creationId="{20B22809-2DDD-886B-E6C0-C0298B51C4BD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7" creationId="{8E8A3687-A657-116B-F342-027F9C6B0565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8" creationId="{D9DB3F74-9356-77C9-359F-65F8A5E06714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9" creationId="{AC555412-C511-A6BD-3067-F924454EE6F9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0" creationId="{EEEA0640-DAA5-579F-D682-3C600FE94089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1" creationId="{9372BF29-1354-59B1-5EB1-DA54E7F273DE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2" creationId="{3EE12F5D-0F42-3C45-19B9-FE8CB2F43C5F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3" creationId="{8010B8A1-7DA8-0A31-8347-E3D37C0A315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4" creationId="{36C7EF8A-963A-58A7-6068-F7696E030A91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5" creationId="{6B8CC2DA-67ED-A797-0D08-499FC743047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6" creationId="{C9F5D050-49A2-09DC-1EA3-E321370CE81E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7" creationId="{4301C589-4FDC-03A0-065C-A8581564E06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8" creationId="{726467B9-350C-38E4-18B2-940093C6BC56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29" creationId="{78E79306-09FA-8576-877E-3AED2E7DD18F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0" creationId="{577EFFC9-F4E6-074D-780C-06969BA771B6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1" creationId="{967524D7-E6E4-70FE-4939-9C47D1EAA7B5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2" creationId="{8BDC6045-8932-BE03-FF7D-48993D34D06B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3" creationId="{DAFE41C3-7F32-BF93-D2D1-D5599D3DCFE1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4" creationId="{82E803EF-9BD5-5199-A632-631DCF2C04A4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5" creationId="{EA395EF9-C266-F289-81AE-A1DBA0149377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6" creationId="{9F0613D2-7CC9-215B-8C37-15EE9D6CFEA1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7" creationId="{2DCAA7B7-B88E-1E3F-CEB4-3CACB0506EF5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8" creationId="{9AC3FE0D-4878-973A-8552-21A072FC7A95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39" creationId="{420F7D60-B56B-DDE3-5CE9-1BF43BBEE0DB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0" creationId="{C848F4F9-2172-CE90-C44E-BFB0CA7D2A10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1" creationId="{CC3A4E19-3B50-7D3F-1387-89B747D12E73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2" creationId="{33F59E2E-4DEE-AE94-CFBA-2425C8E3961D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3" creationId="{7B8E1E1F-510E-9E79-5370-D1CD6AD15EEF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4" creationId="{C626EB1F-20AE-B2A6-A3B5-49DF18E7986B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5" creationId="{63D960B3-E8FB-A69D-B632-0228C08B81D3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6" creationId="{F28FF9BA-5432-4AF1-886F-07373F3E2D31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7" creationId="{B98783F1-AD01-17A0-7F42-2B8E733BACA6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8" creationId="{452AF61F-18E1-72E9-CEA6-E79BA3ABA85D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49" creationId="{8CBF6170-369D-3CA4-0DE4-4205D6FE8B0F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0" creationId="{C0C7A9CA-7015-29EC-5949-25E015317733}"/>
          </ac:spMkLst>
        </pc:spChg>
        <pc:spChg chg="mod">
          <ac:chgData name="Hải Ngân Đinh" userId="b56d41eb1ff6fed2" providerId="LiveId" clId="{34745431-2645-A048-8AE3-D6E408463954}" dt="2022-12-30T02:55:57.690" v="4103" actId="207"/>
          <ac:spMkLst>
            <pc:docMk/>
            <pc:sldMk cId="0" sldId="280"/>
            <ac:spMk id="51" creationId="{3697956B-6015-6CF3-0BEC-59BC4685E59D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2" creationId="{F226051A-1F47-9C0E-B2C5-490FC8E1F0E9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3" creationId="{9806F6EB-3C34-FD9A-1433-3B45B28F80E8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4" creationId="{7EA872F0-BE96-3ED9-031C-444F6EB82C48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5" creationId="{7B964D53-20B3-5845-700B-CA30622BFFCA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6" creationId="{26919B48-DDF1-C1C0-70B3-0B3EDB2AB83A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7" creationId="{21C21047-4352-A996-24AC-8BF2C27C3918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8" creationId="{2017CA32-9F9D-B76F-EF8F-8B0347698A6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59" creationId="{7AEAECC8-7A8F-5CC9-D4FC-A72E8D2D4FB4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60" creationId="{B51FE439-33DF-3A43-5764-D9BCF4DA31FC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61" creationId="{2EDE8D40-BC3A-E986-9CF9-415F8D36D40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62" creationId="{7B3CB714-196D-C374-0CCF-6E61225A6756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63" creationId="{4B93E50C-EA5B-C156-1D41-8F18DE02E8F8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2" creationId="{49C5EC94-AC04-72B2-27F9-26828E325E89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3" creationId="{8442E306-03B4-C2C9-D49E-03BDEAC80BC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4" creationId="{12BEB680-6C10-7BD9-EB8B-31882553E1D9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5" creationId="{B451916A-AF83-D08A-B0D4-CB51006A6D71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6" creationId="{40883B29-81A9-FAB1-EC00-3196125351BE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7" creationId="{299F7A51-BF91-BEF3-D903-0303E30EAC27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8" creationId="{BFB19E5B-FFF8-36BC-94B8-D230A8543CAE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79" creationId="{3DD4B926-68A8-7131-A4C8-25ACEF793075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80" creationId="{62CFED15-FC1A-3227-211D-5A3497DE514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81" creationId="{F7F8EA9E-6787-138A-76E0-8581E1E91382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82" creationId="{4CB81483-4B3C-465C-3941-E63739D2F96A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83" creationId="{A0D61777-1612-4C2C-E5D5-ECF6AAD761E1}"/>
          </ac:spMkLst>
        </pc:spChg>
        <pc:spChg chg="mod">
          <ac:chgData name="Hải Ngân Đinh" userId="b56d41eb1ff6fed2" providerId="LiveId" clId="{34745431-2645-A048-8AE3-D6E408463954}" dt="2022-12-30T02:55:40.752" v="4098"/>
          <ac:spMkLst>
            <pc:docMk/>
            <pc:sldMk cId="0" sldId="280"/>
            <ac:spMk id="1484" creationId="{CD4DF633-D841-26A5-2998-F494C6DE16D4}"/>
          </ac:spMkLst>
        </pc:spChg>
        <pc:spChg chg="add mod">
          <ac:chgData name="Hải Ngân Đinh" userId="b56d41eb1ff6fed2" providerId="LiveId" clId="{34745431-2645-A048-8AE3-D6E408463954}" dt="2022-12-30T02:56:55.135" v="4181" actId="1076"/>
          <ac:spMkLst>
            <pc:docMk/>
            <pc:sldMk cId="0" sldId="280"/>
            <ac:spMk id="1485" creationId="{393AE2B6-D3EA-EC61-208A-2AEFAEC98257}"/>
          </ac:spMkLst>
        </pc:spChg>
        <pc:spChg chg="add mod">
          <ac:chgData name="Hải Ngân Đinh" userId="b56d41eb1ff6fed2" providerId="LiveId" clId="{34745431-2645-A048-8AE3-D6E408463954}" dt="2022-12-30T02:56:52.168" v="4180" actId="1076"/>
          <ac:spMkLst>
            <pc:docMk/>
            <pc:sldMk cId="0" sldId="280"/>
            <ac:spMk id="1486" creationId="{1672FE6B-1074-03E6-7685-C3011CA69185}"/>
          </ac:spMkLst>
        </pc:spChg>
        <pc:spChg chg="del">
          <ac:chgData name="Hải Ngân Đinh" userId="b56d41eb1ff6fed2" providerId="LiveId" clId="{34745431-2645-A048-8AE3-D6E408463954}" dt="2022-12-30T02:55:22.469" v="4096" actId="478"/>
          <ac:spMkLst>
            <pc:docMk/>
            <pc:sldMk cId="0" sldId="280"/>
            <ac:spMk id="152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55:22.469" v="4096" actId="478"/>
          <ac:spMkLst>
            <pc:docMk/>
            <pc:sldMk cId="0" sldId="280"/>
            <ac:spMk id="152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55:22.469" v="4096" actId="478"/>
          <ac:spMkLst>
            <pc:docMk/>
            <pc:sldMk cId="0" sldId="280"/>
            <ac:spMk id="1524" creationId="{00000000-0000-0000-0000-000000000000}"/>
          </ac:spMkLst>
        </pc:spChg>
        <pc:grpChg chg="add mod">
          <ac:chgData name="Hải Ngân Đinh" userId="b56d41eb1ff6fed2" providerId="LiveId" clId="{34745431-2645-A048-8AE3-D6E408463954}" dt="2022-12-30T02:56:12.655" v="4108" actId="1076"/>
          <ac:grpSpMkLst>
            <pc:docMk/>
            <pc:sldMk cId="0" sldId="280"/>
            <ac:grpSpMk id="8" creationId="{3C396DAD-98BD-5BA6-38D2-5C06BAD6961D}"/>
          </ac:grpSpMkLst>
        </pc:grpChg>
        <pc:grpChg chg="del">
          <ac:chgData name="Hải Ngân Đinh" userId="b56d41eb1ff6fed2" providerId="LiveId" clId="{34745431-2645-A048-8AE3-D6E408463954}" dt="2022-12-30T02:55:22.469" v="4096" actId="478"/>
          <ac:grpSpMkLst>
            <pc:docMk/>
            <pc:sldMk cId="0" sldId="280"/>
            <ac:grpSpMk id="1525" creationId="{00000000-0000-0000-0000-000000000000}"/>
          </ac:grpSpMkLst>
        </pc:grpChg>
      </pc:sldChg>
      <pc:sldChg chg="addSp delSp modSp mod ord modTransition modAnim">
        <pc:chgData name="Hải Ngân Đinh" userId="b56d41eb1ff6fed2" providerId="LiveId" clId="{34745431-2645-A048-8AE3-D6E408463954}" dt="2022-12-30T04:56:32.088" v="7439"/>
        <pc:sldMkLst>
          <pc:docMk/>
          <pc:sldMk cId="0" sldId="281"/>
        </pc:sldMkLst>
        <pc:spChg chg="add del mod">
          <ac:chgData name="Hải Ngân Đinh" userId="b56d41eb1ff6fed2" providerId="LiveId" clId="{34745431-2645-A048-8AE3-D6E408463954}" dt="2022-12-30T02:35:43.282" v="3462" actId="478"/>
          <ac:spMkLst>
            <pc:docMk/>
            <pc:sldMk cId="0" sldId="281"/>
            <ac:spMk id="3" creationId="{1FFF91F5-32AD-7ED7-16C6-12D03C2485EE}"/>
          </ac:spMkLst>
        </pc:spChg>
        <pc:spChg chg="add mod">
          <ac:chgData name="Hải Ngân Đinh" userId="b56d41eb1ff6fed2" providerId="LiveId" clId="{34745431-2645-A048-8AE3-D6E408463954}" dt="2022-12-30T02:38:19.786" v="3509" actId="1036"/>
          <ac:spMkLst>
            <pc:docMk/>
            <pc:sldMk cId="0" sldId="281"/>
            <ac:spMk id="4" creationId="{73EFE720-D861-81CA-C3F2-633D36BBAC50}"/>
          </ac:spMkLst>
        </pc:spChg>
        <pc:spChg chg="add mod">
          <ac:chgData name="Hải Ngân Đinh" userId="b56d41eb1ff6fed2" providerId="LiveId" clId="{34745431-2645-A048-8AE3-D6E408463954}" dt="2022-12-30T02:38:25.129" v="3512" actId="20577"/>
          <ac:spMkLst>
            <pc:docMk/>
            <pc:sldMk cId="0" sldId="281"/>
            <ac:spMk id="8" creationId="{7ACA3865-5EA0-CDA0-1636-F6183CFFB395}"/>
          </ac:spMkLst>
        </pc:spChg>
        <pc:spChg chg="del">
          <ac:chgData name="Hải Ngân Đinh" userId="b56d41eb1ff6fed2" providerId="LiveId" clId="{34745431-2645-A048-8AE3-D6E408463954}" dt="2022-12-30T02:35:42.980" v="3461" actId="478"/>
          <ac:spMkLst>
            <pc:docMk/>
            <pc:sldMk cId="0" sldId="281"/>
            <ac:spMk id="162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35:42.980" v="3461" actId="478"/>
          <ac:spMkLst>
            <pc:docMk/>
            <pc:sldMk cId="0" sldId="281"/>
            <ac:spMk id="1622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25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28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31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34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37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40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43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2:35:42.980" v="3461" actId="478"/>
          <ac:grpSpMkLst>
            <pc:docMk/>
            <pc:sldMk cId="0" sldId="281"/>
            <ac:grpSpMk id="1646" creationId="{00000000-0000-0000-0000-000000000000}"/>
          </ac:grpSpMkLst>
        </pc:grpChg>
        <pc:graphicFrameChg chg="del">
          <ac:chgData name="Hải Ngân Đinh" userId="b56d41eb1ff6fed2" providerId="LiveId" clId="{34745431-2645-A048-8AE3-D6E408463954}" dt="2022-12-30T02:35:42.980" v="3461" actId="478"/>
          <ac:graphicFrameMkLst>
            <pc:docMk/>
            <pc:sldMk cId="0" sldId="281"/>
            <ac:graphicFrameMk id="1623" creationId="{00000000-0000-0000-0000-000000000000}"/>
          </ac:graphicFrameMkLst>
        </pc:graphicFrameChg>
        <pc:graphicFrameChg chg="del">
          <ac:chgData name="Hải Ngân Đinh" userId="b56d41eb1ff6fed2" providerId="LiveId" clId="{34745431-2645-A048-8AE3-D6E408463954}" dt="2022-12-30T02:35:42.980" v="3461" actId="478"/>
          <ac:graphicFrameMkLst>
            <pc:docMk/>
            <pc:sldMk cId="0" sldId="281"/>
            <ac:graphicFrameMk id="1624" creationId="{00000000-0000-0000-0000-000000000000}"/>
          </ac:graphicFrameMkLst>
        </pc:graphicFrameChg>
        <pc:picChg chg="add mod">
          <ac:chgData name="Hải Ngân Đinh" userId="b56d41eb1ff6fed2" providerId="LiveId" clId="{34745431-2645-A048-8AE3-D6E408463954}" dt="2022-12-30T02:38:19.786" v="3509" actId="1036"/>
          <ac:picMkLst>
            <pc:docMk/>
            <pc:sldMk cId="0" sldId="281"/>
            <ac:picMk id="5" creationId="{905764D8-1AE3-4CB6-C5E1-ADB597CDFCD3}"/>
          </ac:picMkLst>
        </pc:picChg>
        <pc:picChg chg="add mod">
          <ac:chgData name="Hải Ngân Đinh" userId="b56d41eb1ff6fed2" providerId="LiveId" clId="{34745431-2645-A048-8AE3-D6E408463954}" dt="2022-12-30T02:38:19.786" v="3509" actId="1036"/>
          <ac:picMkLst>
            <pc:docMk/>
            <pc:sldMk cId="0" sldId="281"/>
            <ac:picMk id="6" creationId="{D43359C0-241E-F67F-A015-D7866F2138FA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6:15:38.941" v="7793"/>
        <pc:sldMkLst>
          <pc:docMk/>
          <pc:sldMk cId="0" sldId="282"/>
        </pc:sldMkLst>
        <pc:spChg chg="add del mod">
          <ac:chgData name="Hải Ngân Đinh" userId="b56d41eb1ff6fed2" providerId="LiveId" clId="{34745431-2645-A048-8AE3-D6E408463954}" dt="2022-12-30T02:43:37.895" v="3616" actId="478"/>
          <ac:spMkLst>
            <pc:docMk/>
            <pc:sldMk cId="0" sldId="282"/>
            <ac:spMk id="3" creationId="{C8AE621E-B31A-209E-C81B-8370F74D66F6}"/>
          </ac:spMkLst>
        </pc:spChg>
        <pc:spChg chg="add mod">
          <ac:chgData name="Hải Ngân Đinh" userId="b56d41eb1ff6fed2" providerId="LiveId" clId="{34745431-2645-A048-8AE3-D6E408463954}" dt="2022-12-30T02:45:39.242" v="3831" actId="1035"/>
          <ac:spMkLst>
            <pc:docMk/>
            <pc:sldMk cId="0" sldId="282"/>
            <ac:spMk id="4" creationId="{A2A78C73-28A7-996F-8A75-2FD568CCE9D0}"/>
          </ac:spMkLst>
        </pc:spChg>
        <pc:spChg chg="add mod">
          <ac:chgData name="Hải Ngân Đinh" userId="b56d41eb1ff6fed2" providerId="LiveId" clId="{34745431-2645-A048-8AE3-D6E408463954}" dt="2022-12-30T02:45:35.139" v="3822" actId="1035"/>
          <ac:spMkLst>
            <pc:docMk/>
            <pc:sldMk cId="0" sldId="282"/>
            <ac:spMk id="7" creationId="{71B4F94B-2571-743F-E97E-DF51BDAADA8B}"/>
          </ac:spMkLst>
        </pc:spChg>
        <pc:spChg chg="add mod">
          <ac:chgData name="Hải Ngân Đinh" userId="b56d41eb1ff6fed2" providerId="LiveId" clId="{34745431-2645-A048-8AE3-D6E408463954}" dt="2022-12-30T02:45:35.139" v="3822" actId="1035"/>
          <ac:spMkLst>
            <pc:docMk/>
            <pc:sldMk cId="0" sldId="282"/>
            <ac:spMk id="8" creationId="{35FB86CE-E930-2AB1-6EAA-40D55042BF0F}"/>
          </ac:spMkLst>
        </pc:spChg>
        <pc:spChg chg="add mod">
          <ac:chgData name="Hải Ngân Đinh" userId="b56d41eb1ff6fed2" providerId="LiveId" clId="{34745431-2645-A048-8AE3-D6E408463954}" dt="2022-12-30T02:45:35.139" v="3822" actId="1035"/>
          <ac:spMkLst>
            <pc:docMk/>
            <pc:sldMk cId="0" sldId="282"/>
            <ac:spMk id="9" creationId="{CE5A612D-6033-AB86-660E-32B7FC806433}"/>
          </ac:spMkLst>
        </pc:spChg>
        <pc:spChg chg="add mod">
          <ac:chgData name="Hải Ngân Đinh" userId="b56d41eb1ff6fed2" providerId="LiveId" clId="{34745431-2645-A048-8AE3-D6E408463954}" dt="2022-12-30T02:45:35.139" v="3822" actId="1035"/>
          <ac:spMkLst>
            <pc:docMk/>
            <pc:sldMk cId="0" sldId="282"/>
            <ac:spMk id="10" creationId="{00EBE753-359E-3F71-14EC-B8CD14D1BC86}"/>
          </ac:spMkLst>
        </pc:spChg>
        <pc:spChg chg="del">
          <ac:chgData name="Hải Ngân Đinh" userId="b56d41eb1ff6fed2" providerId="LiveId" clId="{34745431-2645-A048-8AE3-D6E408463954}" dt="2022-12-30T02:43:35.808" v="3615" actId="478"/>
          <ac:spMkLst>
            <pc:docMk/>
            <pc:sldMk cId="0" sldId="282"/>
            <ac:spMk id="165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3:35.808" v="3615" actId="478"/>
          <ac:spMkLst>
            <pc:docMk/>
            <pc:sldMk cId="0" sldId="282"/>
            <ac:spMk id="165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43:35.808" v="3615" actId="478"/>
          <ac:spMkLst>
            <pc:docMk/>
            <pc:sldMk cId="0" sldId="282"/>
            <ac:spMk id="1656" creationId="{00000000-0000-0000-0000-000000000000}"/>
          </ac:spMkLst>
        </pc:spChg>
        <pc:grpChg chg="mod">
          <ac:chgData name="Hải Ngân Đinh" userId="b56d41eb1ff6fed2" providerId="LiveId" clId="{34745431-2645-A048-8AE3-D6E408463954}" dt="2022-12-30T02:47:55.226" v="3857" actId="1076"/>
          <ac:grpSpMkLst>
            <pc:docMk/>
            <pc:sldMk cId="0" sldId="282"/>
            <ac:grpSpMk id="1657" creationId="{00000000-0000-0000-0000-000000000000}"/>
          </ac:grpSpMkLst>
        </pc:grpChg>
        <pc:graphicFrameChg chg="del">
          <ac:chgData name="Hải Ngân Đinh" userId="b56d41eb1ff6fed2" providerId="LiveId" clId="{34745431-2645-A048-8AE3-D6E408463954}" dt="2022-12-30T02:43:35.808" v="3615" actId="478"/>
          <ac:graphicFrameMkLst>
            <pc:docMk/>
            <pc:sldMk cId="0" sldId="282"/>
            <ac:graphicFrameMk id="1655" creationId="{00000000-0000-0000-0000-000000000000}"/>
          </ac:graphicFrameMkLst>
        </pc:graphicFrameChg>
        <pc:picChg chg="add mod">
          <ac:chgData name="Hải Ngân Đinh" userId="b56d41eb1ff6fed2" providerId="LiveId" clId="{34745431-2645-A048-8AE3-D6E408463954}" dt="2022-12-30T02:48:44.453" v="3865" actId="1076"/>
          <ac:picMkLst>
            <pc:docMk/>
            <pc:sldMk cId="0" sldId="282"/>
            <ac:picMk id="5" creationId="{C4585560-141D-4630-8703-A3748D5CA76B}"/>
          </ac:picMkLst>
        </pc:picChg>
        <pc:picChg chg="add mod">
          <ac:chgData name="Hải Ngân Đinh" userId="b56d41eb1ff6fed2" providerId="LiveId" clId="{34745431-2645-A048-8AE3-D6E408463954}" dt="2022-12-30T02:48:47.353" v="3866" actId="1076"/>
          <ac:picMkLst>
            <pc:docMk/>
            <pc:sldMk cId="0" sldId="282"/>
            <ac:picMk id="6" creationId="{E94484B2-F8CB-C076-DEE1-E9A2DE4A0F22}"/>
          </ac:picMkLst>
        </pc:picChg>
        <pc:cxnChg chg="add mod">
          <ac:chgData name="Hải Ngân Đinh" userId="b56d41eb1ff6fed2" providerId="LiveId" clId="{34745431-2645-A048-8AE3-D6E408463954}" dt="2022-12-30T02:45:47.592" v="3834" actId="1582"/>
          <ac:cxnSpMkLst>
            <pc:docMk/>
            <pc:sldMk cId="0" sldId="282"/>
            <ac:cxnSpMk id="12" creationId="{C1CD5C46-284C-6988-CD34-B6CB38C2C71A}"/>
          </ac:cxnSpMkLst>
        </pc:cxnChg>
        <pc:cxnChg chg="add mod">
          <ac:chgData name="Hải Ngân Đinh" userId="b56d41eb1ff6fed2" providerId="LiveId" clId="{34745431-2645-A048-8AE3-D6E408463954}" dt="2022-12-30T02:50:33.923" v="3919" actId="692"/>
          <ac:cxnSpMkLst>
            <pc:docMk/>
            <pc:sldMk cId="0" sldId="282"/>
            <ac:cxnSpMk id="14" creationId="{17D35CD0-880B-2B85-C8DF-ED24B67E417D}"/>
          </ac:cxnSpMkLst>
        </pc:cxnChg>
        <pc:cxnChg chg="add mod">
          <ac:chgData name="Hải Ngân Đinh" userId="b56d41eb1ff6fed2" providerId="LiveId" clId="{34745431-2645-A048-8AE3-D6E408463954}" dt="2022-12-30T02:47:01.284" v="3856" actId="1076"/>
          <ac:cxnSpMkLst>
            <pc:docMk/>
            <pc:sldMk cId="0" sldId="282"/>
            <ac:cxnSpMk id="16" creationId="{D2BC32AB-7579-D6B0-EEC8-19DE4DE678C9}"/>
          </ac:cxnSpMkLst>
        </pc:cxnChg>
        <pc:cxnChg chg="add mod">
          <ac:chgData name="Hải Ngân Đinh" userId="b56d41eb1ff6fed2" providerId="LiveId" clId="{34745431-2645-A048-8AE3-D6E408463954}" dt="2022-12-30T02:50:33.923" v="3919" actId="692"/>
          <ac:cxnSpMkLst>
            <pc:docMk/>
            <pc:sldMk cId="0" sldId="282"/>
            <ac:cxnSpMk id="18" creationId="{11CD39B6-9C11-6383-8468-E65D32E012BD}"/>
          </ac:cxnSpMkLst>
        </pc:cxnChg>
        <pc:cxnChg chg="add mod">
          <ac:chgData name="Hải Ngân Đinh" userId="b56d41eb1ff6fed2" providerId="LiveId" clId="{34745431-2645-A048-8AE3-D6E408463954}" dt="2022-12-30T02:46:59.406" v="3854" actId="1582"/>
          <ac:cxnSpMkLst>
            <pc:docMk/>
            <pc:sldMk cId="0" sldId="282"/>
            <ac:cxnSpMk id="22" creationId="{3E31F753-01DD-FDC9-17AB-91BD301FDB18}"/>
          </ac:cxnSpMkLst>
        </pc:cxnChg>
        <pc:cxnChg chg="add mod">
          <ac:chgData name="Hải Ngân Đinh" userId="b56d41eb1ff6fed2" providerId="LiveId" clId="{34745431-2645-A048-8AE3-D6E408463954}" dt="2022-12-30T02:50:33.923" v="3919" actId="692"/>
          <ac:cxnSpMkLst>
            <pc:docMk/>
            <pc:sldMk cId="0" sldId="282"/>
            <ac:cxnSpMk id="24" creationId="{79219C85-1605-5BC2-52D9-8502B4E7E44A}"/>
          </ac:cxnSpMkLst>
        </pc:cxnChg>
        <pc:cxnChg chg="add mod">
          <ac:chgData name="Hải Ngân Đinh" userId="b56d41eb1ff6fed2" providerId="LiveId" clId="{34745431-2645-A048-8AE3-D6E408463954}" dt="2022-12-30T02:46:59.406" v="3854" actId="1582"/>
          <ac:cxnSpMkLst>
            <pc:docMk/>
            <pc:sldMk cId="0" sldId="282"/>
            <ac:cxnSpMk id="26" creationId="{8774AC59-E8B9-06E9-DF17-4FBE952C499C}"/>
          </ac:cxnSpMkLst>
        </pc:cxnChg>
        <pc:cxnChg chg="add mod">
          <ac:chgData name="Hải Ngân Đinh" userId="b56d41eb1ff6fed2" providerId="LiveId" clId="{34745431-2645-A048-8AE3-D6E408463954}" dt="2022-12-30T02:50:33.923" v="3919" actId="692"/>
          <ac:cxnSpMkLst>
            <pc:docMk/>
            <pc:sldMk cId="0" sldId="282"/>
            <ac:cxnSpMk id="28" creationId="{31E80A38-EFD6-8A93-27BA-23D67B4F36A4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4:48:54.530" v="7277"/>
        <pc:sldMkLst>
          <pc:docMk/>
          <pc:sldMk cId="0" sldId="283"/>
        </pc:sldMkLst>
        <pc:spChg chg="add del mod">
          <ac:chgData name="Hải Ngân Đinh" userId="b56d41eb1ff6fed2" providerId="LiveId" clId="{34745431-2645-A048-8AE3-D6E408463954}" dt="2022-12-30T01:22:43.509" v="1009" actId="478"/>
          <ac:spMkLst>
            <pc:docMk/>
            <pc:sldMk cId="0" sldId="283"/>
            <ac:spMk id="3" creationId="{0AFEFE6F-F053-3456-91F3-8194FDB8E66F}"/>
          </ac:spMkLst>
        </pc:spChg>
        <pc:spChg chg="add mod">
          <ac:chgData name="Hải Ngân Đinh" userId="b56d41eb1ff6fed2" providerId="LiveId" clId="{34745431-2645-A048-8AE3-D6E408463954}" dt="2022-12-30T01:41:02.339" v="1953" actId="1582"/>
          <ac:spMkLst>
            <pc:docMk/>
            <pc:sldMk cId="0" sldId="283"/>
            <ac:spMk id="4" creationId="{0F0832E4-CFAC-6FC2-CAD0-B42855B887ED}"/>
          </ac:spMkLst>
        </pc:spChg>
        <pc:spChg chg="add mod">
          <ac:chgData name="Hải Ngân Đinh" userId="b56d41eb1ff6fed2" providerId="LiveId" clId="{34745431-2645-A048-8AE3-D6E408463954}" dt="2022-12-30T01:26:25.947" v="1064" actId="1076"/>
          <ac:spMkLst>
            <pc:docMk/>
            <pc:sldMk cId="0" sldId="283"/>
            <ac:spMk id="6" creationId="{AB1587DB-23DA-8766-10A8-C609C65FAEEA}"/>
          </ac:spMkLst>
        </pc:spChg>
        <pc:spChg chg="add mod">
          <ac:chgData name="Hải Ngân Đinh" userId="b56d41eb1ff6fed2" providerId="LiveId" clId="{34745431-2645-A048-8AE3-D6E408463954}" dt="2022-12-30T01:26:39.996" v="1070" actId="114"/>
          <ac:spMkLst>
            <pc:docMk/>
            <pc:sldMk cId="0" sldId="283"/>
            <ac:spMk id="8" creationId="{AC0B5321-6165-A7D1-BE5D-2538DA7D49C0}"/>
          </ac:spMkLst>
        </pc:spChg>
        <pc:spChg chg="del">
          <ac:chgData name="Hải Ngân Đinh" userId="b56d41eb1ff6fed2" providerId="LiveId" clId="{34745431-2645-A048-8AE3-D6E408463954}" dt="2022-12-30T01:22:42.608" v="1008" actId="478"/>
          <ac:spMkLst>
            <pc:docMk/>
            <pc:sldMk cId="0" sldId="283"/>
            <ac:spMk id="171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22:42.608" v="1008" actId="478"/>
          <ac:spMkLst>
            <pc:docMk/>
            <pc:sldMk cId="0" sldId="283"/>
            <ac:spMk id="1715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22:42.608" v="1008" actId="478"/>
          <ac:spMkLst>
            <pc:docMk/>
            <pc:sldMk cId="0" sldId="283"/>
            <ac:spMk id="171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22:42.608" v="1008" actId="478"/>
          <ac:spMkLst>
            <pc:docMk/>
            <pc:sldMk cId="0" sldId="283"/>
            <ac:spMk id="1717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34745431-2645-A048-8AE3-D6E408463954}" dt="2022-12-30T04:57:18.781" v="7458"/>
        <pc:sldMkLst>
          <pc:docMk/>
          <pc:sldMk cId="0" sldId="284"/>
        </pc:sldMkLst>
        <pc:spChg chg="add del mod">
          <ac:chgData name="Hải Ngân Đinh" userId="b56d41eb1ff6fed2" providerId="LiveId" clId="{34745431-2645-A048-8AE3-D6E408463954}" dt="2022-12-30T02:39:41.604" v="3535" actId="478"/>
          <ac:spMkLst>
            <pc:docMk/>
            <pc:sldMk cId="0" sldId="284"/>
            <ac:spMk id="3" creationId="{7B78EBCC-E568-3C33-33EE-B05FCC54748C}"/>
          </ac:spMkLst>
        </pc:spChg>
        <pc:spChg chg="add mod">
          <ac:chgData name="Hải Ngân Đinh" userId="b56d41eb1ff6fed2" providerId="LiveId" clId="{34745431-2645-A048-8AE3-D6E408463954}" dt="2022-12-30T02:42:59.708" v="3611" actId="1036"/>
          <ac:spMkLst>
            <pc:docMk/>
            <pc:sldMk cId="0" sldId="284"/>
            <ac:spMk id="4" creationId="{C550EE42-1C57-8E36-B5B2-35DDF5568458}"/>
          </ac:spMkLst>
        </pc:spChg>
        <pc:spChg chg="add mod">
          <ac:chgData name="Hải Ngân Đinh" userId="b56d41eb1ff6fed2" providerId="LiveId" clId="{34745431-2645-A048-8AE3-D6E408463954}" dt="2022-12-30T02:42:59.708" v="3611" actId="1036"/>
          <ac:spMkLst>
            <pc:docMk/>
            <pc:sldMk cId="0" sldId="284"/>
            <ac:spMk id="5" creationId="{39984A41-38A3-B6A7-45E5-134C5F4F0E8C}"/>
          </ac:spMkLst>
        </pc:spChg>
        <pc:spChg chg="add mod">
          <ac:chgData name="Hải Ngân Đinh" userId="b56d41eb1ff6fed2" providerId="LiveId" clId="{34745431-2645-A048-8AE3-D6E408463954}" dt="2022-12-30T02:42:59.708" v="3611" actId="1036"/>
          <ac:spMkLst>
            <pc:docMk/>
            <pc:sldMk cId="0" sldId="284"/>
            <ac:spMk id="7" creationId="{C5964400-206F-3F55-5543-A52C6672C6E4}"/>
          </ac:spMkLst>
        </pc:spChg>
        <pc:spChg chg="add mod">
          <ac:chgData name="Hải Ngân Đinh" userId="b56d41eb1ff6fed2" providerId="LiveId" clId="{34745431-2645-A048-8AE3-D6E408463954}" dt="2022-12-30T02:42:59.708" v="3611" actId="1036"/>
          <ac:spMkLst>
            <pc:docMk/>
            <pc:sldMk cId="0" sldId="284"/>
            <ac:spMk id="8" creationId="{9D23C151-38F8-A457-F5AF-6D5298999C66}"/>
          </ac:spMkLst>
        </pc:spChg>
        <pc:spChg chg="add mod">
          <ac:chgData name="Hải Ngân Đinh" userId="b56d41eb1ff6fed2" providerId="LiveId" clId="{34745431-2645-A048-8AE3-D6E408463954}" dt="2022-12-30T02:42:07.584" v="3593" actId="1036"/>
          <ac:spMkLst>
            <pc:docMk/>
            <pc:sldMk cId="0" sldId="284"/>
            <ac:spMk id="9" creationId="{623BDED2-8711-2E47-95A6-D7AEB3BFDD00}"/>
          </ac:spMkLst>
        </pc:spChg>
        <pc:spChg chg="add mod">
          <ac:chgData name="Hải Ngân Đinh" userId="b56d41eb1ff6fed2" providerId="LiveId" clId="{34745431-2645-A048-8AE3-D6E408463954}" dt="2022-12-30T02:42:07.584" v="3593" actId="1036"/>
          <ac:spMkLst>
            <pc:docMk/>
            <pc:sldMk cId="0" sldId="284"/>
            <ac:spMk id="10" creationId="{A94A2741-E649-FACE-2687-CF11A37A8C90}"/>
          </ac:spMkLst>
        </pc:spChg>
        <pc:spChg chg="add mod">
          <ac:chgData name="Hải Ngân Đinh" userId="b56d41eb1ff6fed2" providerId="LiveId" clId="{34745431-2645-A048-8AE3-D6E408463954}" dt="2022-12-30T02:42:07.584" v="3593" actId="1036"/>
          <ac:spMkLst>
            <pc:docMk/>
            <pc:sldMk cId="0" sldId="284"/>
            <ac:spMk id="11" creationId="{7928E355-81A1-0936-A3C1-65E3E64997CC}"/>
          </ac:spMkLst>
        </pc:spChg>
        <pc:spChg chg="add mod">
          <ac:chgData name="Hải Ngân Đinh" userId="b56d41eb1ff6fed2" providerId="LiveId" clId="{34745431-2645-A048-8AE3-D6E408463954}" dt="2022-12-30T02:42:40.810" v="3604" actId="1076"/>
          <ac:spMkLst>
            <pc:docMk/>
            <pc:sldMk cId="0" sldId="284"/>
            <ac:spMk id="13" creationId="{3C9D260A-801C-3D79-445B-F0ED7A0FB818}"/>
          </ac:spMkLst>
        </pc:spChg>
        <pc:spChg chg="add mod">
          <ac:chgData name="Hải Ngân Đinh" userId="b56d41eb1ff6fed2" providerId="LiveId" clId="{34745431-2645-A048-8AE3-D6E408463954}" dt="2022-12-30T03:56:35.404" v="6135" actId="1035"/>
          <ac:spMkLst>
            <pc:docMk/>
            <pc:sldMk cId="0" sldId="284"/>
            <ac:spMk id="14" creationId="{6206CF8E-5BE0-67C1-B7BF-713684C7F350}"/>
          </ac:spMkLst>
        </pc:spChg>
        <pc:spChg chg="del">
          <ac:chgData name="Hải Ngân Đinh" userId="b56d41eb1ff6fed2" providerId="LiveId" clId="{34745431-2645-A048-8AE3-D6E408463954}" dt="2022-12-30T02:39:41.317" v="3534" actId="478"/>
          <ac:spMkLst>
            <pc:docMk/>
            <pc:sldMk cId="0" sldId="284"/>
            <ac:spMk id="172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39:41.317" v="3534" actId="478"/>
          <ac:spMkLst>
            <pc:docMk/>
            <pc:sldMk cId="0" sldId="284"/>
            <ac:spMk id="1723" creationId="{00000000-0000-0000-0000-000000000000}"/>
          </ac:spMkLst>
        </pc:spChg>
        <pc:graphicFrameChg chg="del">
          <ac:chgData name="Hải Ngân Đinh" userId="b56d41eb1ff6fed2" providerId="LiveId" clId="{34745431-2645-A048-8AE3-D6E408463954}" dt="2022-12-30T02:39:41.317" v="3534" actId="478"/>
          <ac:graphicFrameMkLst>
            <pc:docMk/>
            <pc:sldMk cId="0" sldId="284"/>
            <ac:graphicFrameMk id="1725" creationId="{00000000-0000-0000-0000-000000000000}"/>
          </ac:graphicFrameMkLst>
        </pc:graphicFrameChg>
        <pc:cxnChg chg="del">
          <ac:chgData name="Hải Ngân Đinh" userId="b56d41eb1ff6fed2" providerId="LiveId" clId="{34745431-2645-A048-8AE3-D6E408463954}" dt="2022-12-30T02:39:41.317" v="3534" actId="478"/>
          <ac:cxnSpMkLst>
            <pc:docMk/>
            <pc:sldMk cId="0" sldId="284"/>
            <ac:cxnSpMk id="1724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5:06:38.600" v="7687"/>
        <pc:sldMkLst>
          <pc:docMk/>
          <pc:sldMk cId="0" sldId="285"/>
        </pc:sldMkLst>
        <pc:spChg chg="add del mod">
          <ac:chgData name="Hải Ngân Đinh" userId="b56d41eb1ff6fed2" providerId="LiveId" clId="{34745431-2645-A048-8AE3-D6E408463954}" dt="2022-12-30T03:57:18.163" v="6147" actId="478"/>
          <ac:spMkLst>
            <pc:docMk/>
            <pc:sldMk cId="0" sldId="285"/>
            <ac:spMk id="3" creationId="{9F8E5F95-E024-3F1B-5F53-B14DEC2AFEBE}"/>
          </ac:spMkLst>
        </pc:spChg>
        <pc:spChg chg="add del mod">
          <ac:chgData name="Hải Ngân Đinh" userId="b56d41eb1ff6fed2" providerId="LiveId" clId="{34745431-2645-A048-8AE3-D6E408463954}" dt="2022-12-30T03:57:18.163" v="6147" actId="478"/>
          <ac:spMkLst>
            <pc:docMk/>
            <pc:sldMk cId="0" sldId="285"/>
            <ac:spMk id="5" creationId="{1C029901-D6AA-75DD-82C2-BA5CF5AB3F9E}"/>
          </ac:spMkLst>
        </pc:spChg>
        <pc:spChg chg="add del mod">
          <ac:chgData name="Hải Ngân Đinh" userId="b56d41eb1ff6fed2" providerId="LiveId" clId="{34745431-2645-A048-8AE3-D6E408463954}" dt="2022-12-30T03:57:18.163" v="6147" actId="478"/>
          <ac:spMkLst>
            <pc:docMk/>
            <pc:sldMk cId="0" sldId="285"/>
            <ac:spMk id="7" creationId="{C5A8EB9E-6D3D-0841-651E-E4310BBD1170}"/>
          </ac:spMkLst>
        </pc:spChg>
        <pc:spChg chg="add del mod">
          <ac:chgData name="Hải Ngân Đinh" userId="b56d41eb1ff6fed2" providerId="LiveId" clId="{34745431-2645-A048-8AE3-D6E408463954}" dt="2022-12-30T03:57:18.163" v="6147" actId="478"/>
          <ac:spMkLst>
            <pc:docMk/>
            <pc:sldMk cId="0" sldId="285"/>
            <ac:spMk id="9" creationId="{AC3468CD-80C8-CA02-9F6B-F15B9A468807}"/>
          </ac:spMkLst>
        </pc:spChg>
        <pc:spChg chg="add del mod">
          <ac:chgData name="Hải Ngân Đinh" userId="b56d41eb1ff6fed2" providerId="LiveId" clId="{34745431-2645-A048-8AE3-D6E408463954}" dt="2022-12-30T03:57:18.163" v="6147" actId="478"/>
          <ac:spMkLst>
            <pc:docMk/>
            <pc:sldMk cId="0" sldId="285"/>
            <ac:spMk id="11" creationId="{B0872753-8B8E-0F3C-B9E8-8D790698DF6A}"/>
          </ac:spMkLst>
        </pc:spChg>
        <pc:spChg chg="add del mod">
          <ac:chgData name="Hải Ngân Đinh" userId="b56d41eb1ff6fed2" providerId="LiveId" clId="{34745431-2645-A048-8AE3-D6E408463954}" dt="2022-12-30T03:57:18.163" v="6147" actId="478"/>
          <ac:spMkLst>
            <pc:docMk/>
            <pc:sldMk cId="0" sldId="285"/>
            <ac:spMk id="13" creationId="{07D2DA32-3C6A-4615-B58A-CB2BD5113C24}"/>
          </ac:spMkLst>
        </pc:spChg>
        <pc:spChg chg="add mod">
          <ac:chgData name="Hải Ngân Đinh" userId="b56d41eb1ff6fed2" providerId="LiveId" clId="{34745431-2645-A048-8AE3-D6E408463954}" dt="2022-12-30T03:58:06.669" v="6167" actId="1076"/>
          <ac:spMkLst>
            <pc:docMk/>
            <pc:sldMk cId="0" sldId="285"/>
            <ac:spMk id="14" creationId="{7E23DF49-02D8-D94B-6759-72A1C74BD66E}"/>
          </ac:spMkLst>
        </pc:spChg>
        <pc:spChg chg="add mod">
          <ac:chgData name="Hải Ngân Đinh" userId="b56d41eb1ff6fed2" providerId="LiveId" clId="{34745431-2645-A048-8AE3-D6E408463954}" dt="2022-12-30T03:58:04.802" v="6166" actId="1076"/>
          <ac:spMkLst>
            <pc:docMk/>
            <pc:sldMk cId="0" sldId="285"/>
            <ac:spMk id="15" creationId="{DB5F894E-68D8-47BD-F65C-37309B987E0F}"/>
          </ac:spMkLst>
        </pc:spChg>
        <pc:spChg chg="del">
          <ac:chgData name="Hải Ngân Đinh" userId="b56d41eb1ff6fed2" providerId="LiveId" clId="{34745431-2645-A048-8AE3-D6E408463954}" dt="2022-12-30T03:57:16.904" v="6146" actId="478"/>
          <ac:spMkLst>
            <pc:docMk/>
            <pc:sldMk cId="0" sldId="285"/>
            <ac:spMk id="173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57:16.904" v="6146" actId="478"/>
          <ac:spMkLst>
            <pc:docMk/>
            <pc:sldMk cId="0" sldId="285"/>
            <ac:spMk id="173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57:16.904" v="6146" actId="478"/>
          <ac:spMkLst>
            <pc:docMk/>
            <pc:sldMk cId="0" sldId="285"/>
            <ac:spMk id="173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57:16.904" v="6146" actId="478"/>
          <ac:spMkLst>
            <pc:docMk/>
            <pc:sldMk cId="0" sldId="285"/>
            <ac:spMk id="173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57:16.904" v="6146" actId="478"/>
          <ac:spMkLst>
            <pc:docMk/>
            <pc:sldMk cId="0" sldId="285"/>
            <ac:spMk id="1734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3:57:16.904" v="6146" actId="478"/>
          <ac:spMkLst>
            <pc:docMk/>
            <pc:sldMk cId="0" sldId="285"/>
            <ac:spMk id="1735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34745431-2645-A048-8AE3-D6E408463954}" dt="2022-12-30T06:15:09.995" v="7791"/>
        <pc:sldMkLst>
          <pc:docMk/>
          <pc:sldMk cId="0" sldId="286"/>
        </pc:sldMkLst>
        <pc:spChg chg="add del mod">
          <ac:chgData name="Hải Ngân Đinh" userId="b56d41eb1ff6fed2" providerId="LiveId" clId="{34745431-2645-A048-8AE3-D6E408463954}" dt="2022-12-30T02:22:46.468" v="3127" actId="478"/>
          <ac:spMkLst>
            <pc:docMk/>
            <pc:sldMk cId="0" sldId="286"/>
            <ac:spMk id="3" creationId="{57178490-9072-2395-0AD4-59C4D15C9C89}"/>
          </ac:spMkLst>
        </pc:spChg>
        <pc:spChg chg="add del mod">
          <ac:chgData name="Hải Ngân Đinh" userId="b56d41eb1ff6fed2" providerId="LiveId" clId="{34745431-2645-A048-8AE3-D6E408463954}" dt="2022-12-30T02:22:46.468" v="3127" actId="478"/>
          <ac:spMkLst>
            <pc:docMk/>
            <pc:sldMk cId="0" sldId="286"/>
            <ac:spMk id="5" creationId="{2FF945A7-3E64-15A7-4BFD-D64F7E921CD4}"/>
          </ac:spMkLst>
        </pc:spChg>
        <pc:spChg chg="add del mod">
          <ac:chgData name="Hải Ngân Đinh" userId="b56d41eb1ff6fed2" providerId="LiveId" clId="{34745431-2645-A048-8AE3-D6E408463954}" dt="2022-12-30T02:22:46.468" v="3127" actId="478"/>
          <ac:spMkLst>
            <pc:docMk/>
            <pc:sldMk cId="0" sldId="286"/>
            <ac:spMk id="7" creationId="{5A03702A-DE61-381A-6C74-67D66C431A8B}"/>
          </ac:spMkLst>
        </pc:spChg>
        <pc:spChg chg="add del mod">
          <ac:chgData name="Hải Ngân Đinh" userId="b56d41eb1ff6fed2" providerId="LiveId" clId="{34745431-2645-A048-8AE3-D6E408463954}" dt="2022-12-30T02:22:46.468" v="3127" actId="478"/>
          <ac:spMkLst>
            <pc:docMk/>
            <pc:sldMk cId="0" sldId="286"/>
            <ac:spMk id="9" creationId="{78E297FF-4D65-ADFB-ECA2-0B028EF9DFA4}"/>
          </ac:spMkLst>
        </pc:spChg>
        <pc:spChg chg="add del mod">
          <ac:chgData name="Hải Ngân Đinh" userId="b56d41eb1ff6fed2" providerId="LiveId" clId="{34745431-2645-A048-8AE3-D6E408463954}" dt="2022-12-30T02:22:46.468" v="3127" actId="478"/>
          <ac:spMkLst>
            <pc:docMk/>
            <pc:sldMk cId="0" sldId="286"/>
            <ac:spMk id="11" creationId="{DA314C58-B246-34F3-BA9F-2DA2F39854AB}"/>
          </ac:spMkLst>
        </pc:spChg>
        <pc:spChg chg="add mod">
          <ac:chgData name="Hải Ngân Đinh" userId="b56d41eb1ff6fed2" providerId="LiveId" clId="{34745431-2645-A048-8AE3-D6E408463954}" dt="2022-12-30T02:23:06.605" v="3156" actId="1076"/>
          <ac:spMkLst>
            <pc:docMk/>
            <pc:sldMk cId="0" sldId="286"/>
            <ac:spMk id="12" creationId="{D3C67137-9403-C43D-165B-80F120226227}"/>
          </ac:spMkLst>
        </pc:spChg>
        <pc:spChg chg="add mod">
          <ac:chgData name="Hải Ngân Đinh" userId="b56d41eb1ff6fed2" providerId="LiveId" clId="{34745431-2645-A048-8AE3-D6E408463954}" dt="2022-12-30T02:28:15.567" v="3305" actId="1076"/>
          <ac:spMkLst>
            <pc:docMk/>
            <pc:sldMk cId="0" sldId="286"/>
            <ac:spMk id="16" creationId="{641F5F55-6202-1D44-8F5D-4DE0823BDF92}"/>
          </ac:spMkLst>
        </pc:spChg>
        <pc:spChg chg="del">
          <ac:chgData name="Hải Ngân Đinh" userId="b56d41eb1ff6fed2" providerId="LiveId" clId="{34745431-2645-A048-8AE3-D6E408463954}" dt="2022-12-30T02:22:44.777" v="3126" actId="478"/>
          <ac:spMkLst>
            <pc:docMk/>
            <pc:sldMk cId="0" sldId="286"/>
            <ac:spMk id="1780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2:44.777" v="3126" actId="478"/>
          <ac:spMkLst>
            <pc:docMk/>
            <pc:sldMk cId="0" sldId="286"/>
            <ac:spMk id="1781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2:44.777" v="3126" actId="478"/>
          <ac:spMkLst>
            <pc:docMk/>
            <pc:sldMk cId="0" sldId="286"/>
            <ac:spMk id="1782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2:44.777" v="3126" actId="478"/>
          <ac:spMkLst>
            <pc:docMk/>
            <pc:sldMk cId="0" sldId="286"/>
            <ac:spMk id="1783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2:22:44.777" v="3126" actId="478"/>
          <ac:spMkLst>
            <pc:docMk/>
            <pc:sldMk cId="0" sldId="286"/>
            <ac:spMk id="1784" creationId="{00000000-0000-0000-0000-000000000000}"/>
          </ac:spMkLst>
        </pc:spChg>
        <pc:grpChg chg="mod">
          <ac:chgData name="Hải Ngân Đinh" userId="b56d41eb1ff6fed2" providerId="LiveId" clId="{34745431-2645-A048-8AE3-D6E408463954}" dt="2022-12-30T02:25:09.362" v="3304" actId="1076"/>
          <ac:grpSpMkLst>
            <pc:docMk/>
            <pc:sldMk cId="0" sldId="286"/>
            <ac:grpSpMk id="1787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2:23:08.299" v="3157" actId="1076"/>
          <ac:picMkLst>
            <pc:docMk/>
            <pc:sldMk cId="0" sldId="286"/>
            <ac:picMk id="13" creationId="{19F01034-03AF-36C8-896D-431D260A1A93}"/>
          </ac:picMkLst>
        </pc:picChg>
        <pc:picChg chg="add mod">
          <ac:chgData name="Hải Ngân Đinh" userId="b56d41eb1ff6fed2" providerId="LiveId" clId="{34745431-2645-A048-8AE3-D6E408463954}" dt="2022-12-30T02:23:12.350" v="3158" actId="1076"/>
          <ac:picMkLst>
            <pc:docMk/>
            <pc:sldMk cId="0" sldId="286"/>
            <ac:picMk id="14" creationId="{172CCFE2-25F5-5392-08B5-C85E269ABD8C}"/>
          </ac:picMkLst>
        </pc:picChg>
        <pc:picChg chg="del">
          <ac:chgData name="Hải Ngân Đinh" userId="b56d41eb1ff6fed2" providerId="LiveId" clId="{34745431-2645-A048-8AE3-D6E408463954}" dt="2022-12-30T02:22:44.777" v="3126" actId="478"/>
          <ac:picMkLst>
            <pc:docMk/>
            <pc:sldMk cId="0" sldId="286"/>
            <ac:picMk id="1785" creationId="{00000000-0000-0000-0000-000000000000}"/>
          </ac:picMkLst>
        </pc:picChg>
        <pc:picChg chg="del">
          <ac:chgData name="Hải Ngân Đinh" userId="b56d41eb1ff6fed2" providerId="LiveId" clId="{34745431-2645-A048-8AE3-D6E408463954}" dt="2022-12-30T02:22:44.777" v="3126" actId="478"/>
          <ac:picMkLst>
            <pc:docMk/>
            <pc:sldMk cId="0" sldId="286"/>
            <ac:picMk id="1786" creationId="{00000000-0000-0000-0000-000000000000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4:51:24.411" v="7335"/>
        <pc:sldMkLst>
          <pc:docMk/>
          <pc:sldMk cId="0" sldId="287"/>
        </pc:sldMkLst>
        <pc:spChg chg="add del mod">
          <ac:chgData name="Hải Ngân Đinh" userId="b56d41eb1ff6fed2" providerId="LiveId" clId="{34745431-2645-A048-8AE3-D6E408463954}" dt="2022-12-30T01:39:22.519" v="1922" actId="478"/>
          <ac:spMkLst>
            <pc:docMk/>
            <pc:sldMk cId="0" sldId="287"/>
            <ac:spMk id="3" creationId="{886FA257-0E04-7FDB-F679-5E08B33F0388}"/>
          </ac:spMkLst>
        </pc:spChg>
        <pc:spChg chg="add del mod">
          <ac:chgData name="Hải Ngân Đinh" userId="b56d41eb1ff6fed2" providerId="LiveId" clId="{34745431-2645-A048-8AE3-D6E408463954}" dt="2022-12-30T01:39:22.519" v="1922" actId="478"/>
          <ac:spMkLst>
            <pc:docMk/>
            <pc:sldMk cId="0" sldId="287"/>
            <ac:spMk id="5" creationId="{C948DA87-F75E-C498-7F77-488D435E75D1}"/>
          </ac:spMkLst>
        </pc:spChg>
        <pc:spChg chg="add mod">
          <ac:chgData name="Hải Ngân Đinh" userId="b56d41eb1ff6fed2" providerId="LiveId" clId="{34745431-2645-A048-8AE3-D6E408463954}" dt="2022-12-30T01:46:27.521" v="2008" actId="1076"/>
          <ac:spMkLst>
            <pc:docMk/>
            <pc:sldMk cId="0" sldId="287"/>
            <ac:spMk id="6" creationId="{D49D5B59-350B-FF30-4FDA-421E5AB0DD34}"/>
          </ac:spMkLst>
        </pc:spChg>
        <pc:spChg chg="add mod">
          <ac:chgData name="Hải Ngân Đinh" userId="b56d41eb1ff6fed2" providerId="LiveId" clId="{34745431-2645-A048-8AE3-D6E408463954}" dt="2022-12-30T01:53:38.861" v="2114" actId="207"/>
          <ac:spMkLst>
            <pc:docMk/>
            <pc:sldMk cId="0" sldId="287"/>
            <ac:spMk id="8" creationId="{597E2CDD-8C9F-B56C-E7E3-9615DACDC5A1}"/>
          </ac:spMkLst>
        </pc:spChg>
        <pc:spChg chg="add mod">
          <ac:chgData name="Hải Ngân Đinh" userId="b56d41eb1ff6fed2" providerId="LiveId" clId="{34745431-2645-A048-8AE3-D6E408463954}" dt="2022-12-30T01:46:17.787" v="2005" actId="1076"/>
          <ac:spMkLst>
            <pc:docMk/>
            <pc:sldMk cId="0" sldId="287"/>
            <ac:spMk id="12" creationId="{27C857DD-BD6B-39E9-3066-B17BD3A31A36}"/>
          </ac:spMkLst>
        </pc:spChg>
        <pc:spChg chg="del">
          <ac:chgData name="Hải Ngân Đinh" userId="b56d41eb1ff6fed2" providerId="LiveId" clId="{34745431-2645-A048-8AE3-D6E408463954}" dt="2022-12-30T01:39:22.201" v="1921" actId="478"/>
          <ac:spMkLst>
            <pc:docMk/>
            <pc:sldMk cId="0" sldId="287"/>
            <ac:spMk id="185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39:22.201" v="1921" actId="478"/>
          <ac:spMkLst>
            <pc:docMk/>
            <pc:sldMk cId="0" sldId="287"/>
            <ac:spMk id="1857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1:39:22.201" v="1921" actId="478"/>
          <ac:grpSpMkLst>
            <pc:docMk/>
            <pc:sldMk cId="0" sldId="287"/>
            <ac:grpSpMk id="1858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1:46:23.302" v="2007" actId="1076"/>
          <ac:picMkLst>
            <pc:docMk/>
            <pc:sldMk cId="0" sldId="287"/>
            <ac:picMk id="10" creationId="{8FABAE6B-D19C-163E-F9D1-90D66E503025}"/>
          </ac:picMkLst>
        </pc:picChg>
        <pc:picChg chg="del">
          <ac:chgData name="Hải Ngân Đinh" userId="b56d41eb1ff6fed2" providerId="LiveId" clId="{34745431-2645-A048-8AE3-D6E408463954}" dt="2022-12-30T01:39:22.201" v="1921" actId="478"/>
          <ac:picMkLst>
            <pc:docMk/>
            <pc:sldMk cId="0" sldId="287"/>
            <ac:picMk id="1864" creationId="{00000000-0000-0000-0000-000000000000}"/>
          </ac:picMkLst>
        </pc:picChg>
        <pc:picChg chg="add mod">
          <ac:chgData name="Hải Ngân Đinh" userId="b56d41eb1ff6fed2" providerId="LiveId" clId="{34745431-2645-A048-8AE3-D6E408463954}" dt="2022-12-30T01:40:27.003" v="1930" actId="1076"/>
          <ac:picMkLst>
            <pc:docMk/>
            <pc:sldMk cId="0" sldId="287"/>
            <ac:picMk id="4098" creationId="{5F96E552-5493-827A-FD52-1E03B089271C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6:13:49.753" v="7785" actId="20577"/>
        <pc:sldMkLst>
          <pc:docMk/>
          <pc:sldMk cId="0" sldId="288"/>
        </pc:sldMkLst>
        <pc:spChg chg="add del mod">
          <ac:chgData name="Hải Ngân Đinh" userId="b56d41eb1ff6fed2" providerId="LiveId" clId="{34745431-2645-A048-8AE3-D6E408463954}" dt="2022-12-30T01:46:45.610" v="2011" actId="478"/>
          <ac:spMkLst>
            <pc:docMk/>
            <pc:sldMk cId="0" sldId="288"/>
            <ac:spMk id="3" creationId="{4174DD50-3388-E935-2145-C8BEE46DC560}"/>
          </ac:spMkLst>
        </pc:spChg>
        <pc:spChg chg="add del mod">
          <ac:chgData name="Hải Ngân Đinh" userId="b56d41eb1ff6fed2" providerId="LiveId" clId="{34745431-2645-A048-8AE3-D6E408463954}" dt="2022-12-30T01:46:45.610" v="2011" actId="478"/>
          <ac:spMkLst>
            <pc:docMk/>
            <pc:sldMk cId="0" sldId="288"/>
            <ac:spMk id="5" creationId="{B9A9D59D-F177-C213-7316-46401E1877AA}"/>
          </ac:spMkLst>
        </pc:spChg>
        <pc:spChg chg="add mod">
          <ac:chgData name="Hải Ngân Đinh" userId="b56d41eb1ff6fed2" providerId="LiveId" clId="{34745431-2645-A048-8AE3-D6E408463954}" dt="2022-12-30T01:51:07.542" v="2064" actId="1036"/>
          <ac:spMkLst>
            <pc:docMk/>
            <pc:sldMk cId="0" sldId="288"/>
            <ac:spMk id="6" creationId="{997DFD0D-9408-F649-3B1F-1A174337E22C}"/>
          </ac:spMkLst>
        </pc:spChg>
        <pc:spChg chg="add del mod">
          <ac:chgData name="Hải Ngân Đinh" userId="b56d41eb1ff6fed2" providerId="LiveId" clId="{34745431-2645-A048-8AE3-D6E408463954}" dt="2022-12-30T01:50:12.008" v="2044" actId="478"/>
          <ac:spMkLst>
            <pc:docMk/>
            <pc:sldMk cId="0" sldId="288"/>
            <ac:spMk id="8" creationId="{13F2A9F2-5B01-3735-499A-5B163083EABD}"/>
          </ac:spMkLst>
        </pc:spChg>
        <pc:spChg chg="add del">
          <ac:chgData name="Hải Ngân Đinh" userId="b56d41eb1ff6fed2" providerId="LiveId" clId="{34745431-2645-A048-8AE3-D6E408463954}" dt="2022-12-30T01:49:51.224" v="2043" actId="22"/>
          <ac:spMkLst>
            <pc:docMk/>
            <pc:sldMk cId="0" sldId="288"/>
            <ac:spMk id="11" creationId="{05598331-2AA3-3A9A-3401-881FCE3973E1}"/>
          </ac:spMkLst>
        </pc:spChg>
        <pc:spChg chg="add mod">
          <ac:chgData name="Hải Ngân Đinh" userId="b56d41eb1ff6fed2" providerId="LiveId" clId="{34745431-2645-A048-8AE3-D6E408463954}" dt="2022-12-30T06:13:49.753" v="7785" actId="20577"/>
          <ac:spMkLst>
            <pc:docMk/>
            <pc:sldMk cId="0" sldId="288"/>
            <ac:spMk id="13" creationId="{F98DF5C4-B03B-0A11-36E7-CC8F9424678E}"/>
          </ac:spMkLst>
        </pc:spChg>
        <pc:spChg chg="del">
          <ac:chgData name="Hải Ngân Đinh" userId="b56d41eb1ff6fed2" providerId="LiveId" clId="{34745431-2645-A048-8AE3-D6E408463954}" dt="2022-12-30T01:46:44.266" v="2010" actId="478"/>
          <ac:spMkLst>
            <pc:docMk/>
            <pc:sldMk cId="0" sldId="288"/>
            <ac:spMk id="1869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46:44.266" v="2010" actId="478"/>
          <ac:spMkLst>
            <pc:docMk/>
            <pc:sldMk cId="0" sldId="288"/>
            <ac:spMk id="1870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1:46:44.266" v="2010" actId="478"/>
          <ac:grpSpMkLst>
            <pc:docMk/>
            <pc:sldMk cId="0" sldId="288"/>
            <ac:grpSpMk id="1871" creationId="{00000000-0000-0000-0000-000000000000}"/>
          </ac:grpSpMkLst>
        </pc:grpChg>
        <pc:grpChg chg="mod">
          <ac:chgData name="Hải Ngân Đinh" userId="b56d41eb1ff6fed2" providerId="LiveId" clId="{34745431-2645-A048-8AE3-D6E408463954}" dt="2022-12-30T01:49:23.838" v="2039" actId="1076"/>
          <ac:grpSpMkLst>
            <pc:docMk/>
            <pc:sldMk cId="0" sldId="288"/>
            <ac:grpSpMk id="1875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1:51:07.542" v="2064" actId="1036"/>
          <ac:picMkLst>
            <pc:docMk/>
            <pc:sldMk cId="0" sldId="288"/>
            <ac:picMk id="9" creationId="{0C8D4588-9248-16D7-5CAD-9925DD331D8A}"/>
          </ac:picMkLst>
        </pc:picChg>
        <pc:picChg chg="del">
          <ac:chgData name="Hải Ngân Đinh" userId="b56d41eb1ff6fed2" providerId="LiveId" clId="{34745431-2645-A048-8AE3-D6E408463954}" dt="2022-12-30T01:46:44.266" v="2010" actId="478"/>
          <ac:picMkLst>
            <pc:docMk/>
            <pc:sldMk cId="0" sldId="288"/>
            <ac:picMk id="1874" creationId="{00000000-0000-0000-0000-000000000000}"/>
          </ac:picMkLst>
        </pc:picChg>
        <pc:picChg chg="add mod">
          <ac:chgData name="Hải Ngân Đinh" userId="b56d41eb1ff6fed2" providerId="LiveId" clId="{34745431-2645-A048-8AE3-D6E408463954}" dt="2022-12-30T01:49:12.453" v="2035" actId="1076"/>
          <ac:picMkLst>
            <pc:docMk/>
            <pc:sldMk cId="0" sldId="288"/>
            <ac:picMk id="5122" creationId="{2ACE3B94-7FDE-E77D-26A0-CF31DCF831FE}"/>
          </ac:picMkLst>
        </pc:picChg>
      </pc:sldChg>
      <pc:sldChg chg="addSp delSp modSp mod ord modTransition modAnim">
        <pc:chgData name="Hải Ngân Đinh" userId="b56d41eb1ff6fed2" providerId="LiveId" clId="{34745431-2645-A048-8AE3-D6E408463954}" dt="2022-12-30T04:52:30.231" v="7356"/>
        <pc:sldMkLst>
          <pc:docMk/>
          <pc:sldMk cId="0" sldId="289"/>
        </pc:sldMkLst>
        <pc:spChg chg="add del mod">
          <ac:chgData name="Hải Ngân Đinh" userId="b56d41eb1ff6fed2" providerId="LiveId" clId="{34745431-2645-A048-8AE3-D6E408463954}" dt="2022-12-30T01:51:20.031" v="2067" actId="478"/>
          <ac:spMkLst>
            <pc:docMk/>
            <pc:sldMk cId="0" sldId="289"/>
            <ac:spMk id="3" creationId="{0F54F676-4C16-BEB0-66A2-4D035E6DC977}"/>
          </ac:spMkLst>
        </pc:spChg>
        <pc:spChg chg="add del mod">
          <ac:chgData name="Hải Ngân Đinh" userId="b56d41eb1ff6fed2" providerId="LiveId" clId="{34745431-2645-A048-8AE3-D6E408463954}" dt="2022-12-30T01:51:20.031" v="2067" actId="478"/>
          <ac:spMkLst>
            <pc:docMk/>
            <pc:sldMk cId="0" sldId="289"/>
            <ac:spMk id="5" creationId="{863E6D95-19FE-86AD-0383-E064993BAD43}"/>
          </ac:spMkLst>
        </pc:spChg>
        <pc:spChg chg="add mod">
          <ac:chgData name="Hải Ngân Đinh" userId="b56d41eb1ff6fed2" providerId="LiveId" clId="{34745431-2645-A048-8AE3-D6E408463954}" dt="2022-12-30T01:52:45.317" v="2096" actId="1076"/>
          <ac:spMkLst>
            <pc:docMk/>
            <pc:sldMk cId="0" sldId="289"/>
            <ac:spMk id="6" creationId="{647AB58D-1986-8D15-9ED9-359ABE4D8405}"/>
          </ac:spMkLst>
        </pc:spChg>
        <pc:spChg chg="add mod">
          <ac:chgData name="Hải Ngân Đinh" userId="b56d41eb1ff6fed2" providerId="LiveId" clId="{34745431-2645-A048-8AE3-D6E408463954}" dt="2022-12-30T01:53:44.174" v="2115" actId="207"/>
          <ac:spMkLst>
            <pc:docMk/>
            <pc:sldMk cId="0" sldId="289"/>
            <ac:spMk id="8" creationId="{AF1F7150-E721-8426-43DE-7EF581673B7C}"/>
          </ac:spMkLst>
        </pc:spChg>
        <pc:spChg chg="add mod">
          <ac:chgData name="Hải Ngân Đinh" userId="b56d41eb1ff6fed2" providerId="LiveId" clId="{34745431-2645-A048-8AE3-D6E408463954}" dt="2022-12-30T01:53:13.718" v="2111" actId="1076"/>
          <ac:spMkLst>
            <pc:docMk/>
            <pc:sldMk cId="0" sldId="289"/>
            <ac:spMk id="10" creationId="{0E24F01C-68C6-CDDB-72FB-F8C690655F1F}"/>
          </ac:spMkLst>
        </pc:spChg>
        <pc:spChg chg="del">
          <ac:chgData name="Hải Ngân Đinh" userId="b56d41eb1ff6fed2" providerId="LiveId" clId="{34745431-2645-A048-8AE3-D6E408463954}" dt="2022-12-30T01:51:19.683" v="2066" actId="478"/>
          <ac:spMkLst>
            <pc:docMk/>
            <pc:sldMk cId="0" sldId="289"/>
            <ac:spMk id="1948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51:19.683" v="2066" actId="478"/>
          <ac:spMkLst>
            <pc:docMk/>
            <pc:sldMk cId="0" sldId="289"/>
            <ac:spMk id="1949" creationId="{00000000-0000-0000-0000-000000000000}"/>
          </ac:spMkLst>
        </pc:spChg>
        <pc:grpChg chg="del">
          <ac:chgData name="Hải Ngân Đinh" userId="b56d41eb1ff6fed2" providerId="LiveId" clId="{34745431-2645-A048-8AE3-D6E408463954}" dt="2022-12-30T01:51:19.683" v="2066" actId="478"/>
          <ac:grpSpMkLst>
            <pc:docMk/>
            <pc:sldMk cId="0" sldId="289"/>
            <ac:grpSpMk id="1950" creationId="{00000000-0000-0000-0000-000000000000}"/>
          </ac:grpSpMkLst>
        </pc:grpChg>
        <pc:picChg chg="add mod">
          <ac:chgData name="Hải Ngân Đinh" userId="b56d41eb1ff6fed2" providerId="LiveId" clId="{34745431-2645-A048-8AE3-D6E408463954}" dt="2022-12-30T01:52:53.432" v="2101" actId="1076"/>
          <ac:picMkLst>
            <pc:docMk/>
            <pc:sldMk cId="0" sldId="289"/>
            <ac:picMk id="11" creationId="{70ECEF7C-0E25-41BD-4211-AD046405B901}"/>
          </ac:picMkLst>
        </pc:picChg>
        <pc:picChg chg="del">
          <ac:chgData name="Hải Ngân Đinh" userId="b56d41eb1ff6fed2" providerId="LiveId" clId="{34745431-2645-A048-8AE3-D6E408463954}" dt="2022-12-30T01:51:19.683" v="2066" actId="478"/>
          <ac:picMkLst>
            <pc:docMk/>
            <pc:sldMk cId="0" sldId="289"/>
            <ac:picMk id="1955" creationId="{00000000-0000-0000-0000-000000000000}"/>
          </ac:picMkLst>
        </pc:picChg>
      </pc:sldChg>
      <pc:sldChg chg="addSp delSp modSp mod modTransition modAnim">
        <pc:chgData name="Hải Ngân Đinh" userId="b56d41eb1ff6fed2" providerId="LiveId" clId="{34745431-2645-A048-8AE3-D6E408463954}" dt="2022-12-30T04:39:15.064" v="7224"/>
        <pc:sldMkLst>
          <pc:docMk/>
          <pc:sldMk cId="0" sldId="290"/>
        </pc:sldMkLst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" creationId="{D76BEC43-6AB1-19B4-3F84-BC9E070F3712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" creationId="{2CC072BC-D409-F1B9-55AB-CC49E06858D8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" creationId="{05865C01-E5F7-A0B4-DF36-A4390A40707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6" creationId="{A4E37F54-7E6A-4A71-C962-B222B6C79126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7" creationId="{938233EE-2348-99CD-204C-67FA223018A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8" creationId="{B6ED89D1-1F0A-46A4-A22A-329B6C442B8A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9" creationId="{96D9E07F-2CED-C7CB-22DB-8F8A415DE4C2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0" creationId="{19271DE4-7F59-4993-6BEF-4A702D404B26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1" creationId="{8366D060-1E27-DC09-3EB4-086EC8919F3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2" creationId="{D76501A1-B282-AB80-D7D5-C90559FF531F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3" creationId="{81D1AAD5-A693-F713-1491-D9A0ACDD3DAD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4" creationId="{C9AAE7A8-42FB-54C0-5AAD-5B2D5FD3C8C6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5" creationId="{CD09287A-6B25-D076-6281-1D209B9C786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6" creationId="{7A970DD9-8B93-7569-5E14-EA5CB267B81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7" creationId="{A0F11650-F25E-CF4B-B04B-850CCF58753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8" creationId="{335360A9-9FE1-F3C3-77C0-9F1C7ACE0439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" creationId="{C1B7F0C2-AF87-88F6-B16F-E49604E42A7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0" creationId="{7FEA2B1C-2F96-96E4-BDCA-2BE90EDFDFD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1" creationId="{AD43BF20-3E90-FEA9-4824-80DA0D8C270B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2" creationId="{2DC2EBF4-8F63-EABF-F2CE-C6CC947889A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3" creationId="{9EE408BC-213D-5A64-AD47-DDAA39D00635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4" creationId="{14749A93-DEB5-274D-7F5F-C846A2C14FD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5" creationId="{A288FA74-FE89-00B5-72DF-A11F074930B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6" creationId="{BC98CE77-F534-A15C-E844-F8894FDC847A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7" creationId="{987738A5-BDF4-B574-F92E-6AEB4E1C8FDA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8" creationId="{AD0607C5-9C8C-C4B3-6CD7-57E14D967EC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29" creationId="{099D66F2-CBD3-75D4-5C2C-C4778FCDEAC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0" creationId="{AFE6A4CA-39AB-AEF2-43A1-7E3188EEE95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1" creationId="{C73B254A-EED7-EC36-846C-304EE977BF71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2" creationId="{B21866F1-0800-BA48-A16B-06A3012DE16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3" creationId="{3E72AD19-27DF-3AAC-818E-C1014BF2799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4" creationId="{BE4EDF81-5229-4163-8CAF-8FF94F5283DF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5" creationId="{F021DDDF-E4D7-B961-C6D3-86C4991B4EBD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6" creationId="{36D5365E-9C4D-1269-BDFB-A955DA3C43B9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7" creationId="{C820E0BD-4111-6507-859C-ABCAC957FCA6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8" creationId="{C8B756C2-A6DB-C8A7-140A-F6E9F42661D5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39" creationId="{43002E12-46B2-EB04-FDBD-B949E893E7C6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0" creationId="{44BA11E4-47FA-AFF5-FAEB-4122CA909B65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1" creationId="{B6116F1B-EF56-8282-D694-09AAB1111059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2" creationId="{99269B55-2E17-BE16-CD03-B18F5995C22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3" creationId="{D6F01098-234A-1C88-F5A5-4D8533D49C41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4" creationId="{9470ABB5-0A99-8671-6D33-0B68D2A84BF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5" creationId="{51F8C6FC-69F0-9FDF-6ED6-1DCB56078DA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6" creationId="{933B6239-0E4E-D2EA-1C3B-2A0CE1F30CD9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7" creationId="{DB6F3740-C3FA-2B9B-AFA6-305207DE30E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8" creationId="{D80388F3-F162-0852-7D84-DD82A3B66F80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49" creationId="{10E50CF2-7732-293C-2A0C-432C63A6FB2E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0" creationId="{62DD1A0D-B928-997D-428F-349C6F6A36D2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1" creationId="{4DC081C6-748B-0D05-B5E0-F7FBA090DAB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2" creationId="{6B69E4F1-8795-B051-C826-D372C2F5B98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3" creationId="{F2F171F3-7F72-AF3A-F029-3401256F00A8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4" creationId="{93C74B52-FA8B-B8B9-4759-9CC85321875F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5" creationId="{A6130479-4A42-8824-76C1-D9DF5143071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6" creationId="{EFF0804C-5D74-A93D-E4F8-5A1B2D3DFEBB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7" creationId="{DF4DC492-4679-E70E-EC08-48A4C00593C5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8" creationId="{FBD8699E-6080-BE07-63A6-DAF6F1828AB2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59" creationId="{07F68F2E-327F-7222-79F8-6F943892604A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60" creationId="{979ED1EC-FA2B-8F0C-BD86-EBD3F4E2F14E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61" creationId="{34B27052-0221-B3FE-2961-3431C9714DEA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62" creationId="{1EBFB93E-5A8A-19A3-54E9-1B3F71B1595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63" creationId="{5F05BF7D-BA9B-3958-1ACD-307CF9B664B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0" creationId="{2F53D9C6-A1B9-6E7D-3200-4DBC286CF81C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1" creationId="{57BC7482-3AF2-937B-273C-1509C3158FF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2" creationId="{77BB10B0-AE08-92AD-4E21-BFE9A2C9EDA2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3" creationId="{DBCE2806-5CD1-5FC6-1FED-46348AA61FEF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4" creationId="{BD5579A3-4294-3B9F-5FFC-06B23CB65664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5" creationId="{62255C4E-BE67-33DE-0BB1-A20D04623BF5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6" creationId="{9E60C89F-559C-20D5-C627-19623DBCDEAF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7" creationId="{0786B825-6ECE-A4E9-D197-C07CF7F18872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8" creationId="{09EA6812-C846-26AE-49E5-C0C1A219BB97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29" creationId="{CD3D2438-4077-49AA-C58E-1926883EF6A3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30" creationId="{ED289D91-41C6-4228-BCEA-CFEAC6D425AF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31" creationId="{1FC843C7-C1D1-17EC-9516-5313CE019EC0}"/>
          </ac:spMkLst>
        </pc:spChg>
        <pc:spChg chg="mod">
          <ac:chgData name="Hải Ngân Đinh" userId="b56d41eb1ff6fed2" providerId="LiveId" clId="{34745431-2645-A048-8AE3-D6E408463954}" dt="2022-12-30T03:08:06.928" v="4406"/>
          <ac:spMkLst>
            <pc:docMk/>
            <pc:sldMk cId="0" sldId="290"/>
            <ac:spMk id="1932" creationId="{4D2C95D3-394F-6B06-5248-9CFC627C01FC}"/>
          </ac:spMkLst>
        </pc:spChg>
        <pc:spChg chg="add del mod">
          <ac:chgData name="Hải Ngân Đinh" userId="b56d41eb1ff6fed2" providerId="LiveId" clId="{34745431-2645-A048-8AE3-D6E408463954}" dt="2022-12-30T04:38:27.883" v="7159" actId="478"/>
          <ac:spMkLst>
            <pc:docMk/>
            <pc:sldMk cId="0" sldId="290"/>
            <ac:spMk id="1934" creationId="{CE9055D8-E686-9581-381C-A73035645B50}"/>
          </ac:spMkLst>
        </pc:spChg>
        <pc:spChg chg="add del mod">
          <ac:chgData name="Hải Ngân Đinh" userId="b56d41eb1ff6fed2" providerId="LiveId" clId="{34745431-2645-A048-8AE3-D6E408463954}" dt="2022-12-30T04:38:27.883" v="7159" actId="478"/>
          <ac:spMkLst>
            <pc:docMk/>
            <pc:sldMk cId="0" sldId="290"/>
            <ac:spMk id="1936" creationId="{5CA091AB-BB39-16CF-D5B7-C5A54935FCE1}"/>
          </ac:spMkLst>
        </pc:spChg>
        <pc:spChg chg="add del mod">
          <ac:chgData name="Hải Ngân Đinh" userId="b56d41eb1ff6fed2" providerId="LiveId" clId="{34745431-2645-A048-8AE3-D6E408463954}" dt="2022-12-30T04:38:31.678" v="7161" actId="478"/>
          <ac:spMkLst>
            <pc:docMk/>
            <pc:sldMk cId="0" sldId="290"/>
            <ac:spMk id="1938" creationId="{E5EE313E-0E89-A6B6-E89D-174EBB8AE0F4}"/>
          </ac:spMkLst>
        </pc:spChg>
        <pc:spChg chg="add del mod">
          <ac:chgData name="Hải Ngân Đinh" userId="b56d41eb1ff6fed2" providerId="LiveId" clId="{34745431-2645-A048-8AE3-D6E408463954}" dt="2022-12-30T04:38:31.678" v="7161" actId="478"/>
          <ac:spMkLst>
            <pc:docMk/>
            <pc:sldMk cId="0" sldId="290"/>
            <ac:spMk id="1940" creationId="{7244E1C4-D6D6-C2F8-AF64-816E61949118}"/>
          </ac:spMkLst>
        </pc:spChg>
        <pc:spChg chg="add mod">
          <ac:chgData name="Hải Ngân Đinh" userId="b56d41eb1ff6fed2" providerId="LiveId" clId="{34745431-2645-A048-8AE3-D6E408463954}" dt="2022-12-30T04:39:02.123" v="7218" actId="1076"/>
          <ac:spMkLst>
            <pc:docMk/>
            <pc:sldMk cId="0" sldId="290"/>
            <ac:spMk id="1941" creationId="{B7E02A96-CC77-8723-69C5-BE53AE208C59}"/>
          </ac:spMkLst>
        </pc:spChg>
        <pc:spChg chg="add del">
          <ac:chgData name="Hải Ngân Đinh" userId="b56d41eb1ff6fed2" providerId="LiveId" clId="{34745431-2645-A048-8AE3-D6E408463954}" dt="2022-12-30T04:38:28.973" v="7160" actId="478"/>
          <ac:spMkLst>
            <pc:docMk/>
            <pc:sldMk cId="0" sldId="290"/>
            <ac:spMk id="1961" creationId="{00000000-0000-0000-0000-000000000000}"/>
          </ac:spMkLst>
        </pc:spChg>
        <pc:spChg chg="add del">
          <ac:chgData name="Hải Ngân Đinh" userId="b56d41eb1ff6fed2" providerId="LiveId" clId="{34745431-2645-A048-8AE3-D6E408463954}" dt="2022-12-30T04:38:28.973" v="7160" actId="478"/>
          <ac:spMkLst>
            <pc:docMk/>
            <pc:sldMk cId="0" sldId="290"/>
            <ac:spMk id="1962" creationId="{00000000-0000-0000-0000-000000000000}"/>
          </ac:spMkLst>
        </pc:spChg>
        <pc:spChg chg="add del">
          <ac:chgData name="Hải Ngân Đinh" userId="b56d41eb1ff6fed2" providerId="LiveId" clId="{34745431-2645-A048-8AE3-D6E408463954}" dt="2022-12-30T04:38:28.973" v="7160" actId="478"/>
          <ac:spMkLst>
            <pc:docMk/>
            <pc:sldMk cId="0" sldId="290"/>
            <ac:spMk id="1978" creationId="{00000000-0000-0000-0000-000000000000}"/>
          </ac:spMkLst>
        </pc:spChg>
        <pc:grpChg chg="add del mod">
          <ac:chgData name="Hải Ngân Đinh" userId="b56d41eb1ff6fed2" providerId="LiveId" clId="{34745431-2645-A048-8AE3-D6E408463954}" dt="2022-12-30T03:08:08.239" v="4407"/>
          <ac:grpSpMkLst>
            <pc:docMk/>
            <pc:sldMk cId="0" sldId="290"/>
            <ac:grpSpMk id="2" creationId="{ABB5EE67-4EA5-BCD2-5629-92603C19A164}"/>
          </ac:grpSpMkLst>
        </pc:grpChg>
        <pc:grpChg chg="add del">
          <ac:chgData name="Hải Ngân Đinh" userId="b56d41eb1ff6fed2" providerId="LiveId" clId="{34745431-2645-A048-8AE3-D6E408463954}" dt="2022-12-30T04:38:28.973" v="7160" actId="478"/>
          <ac:grpSpMkLst>
            <pc:docMk/>
            <pc:sldMk cId="0" sldId="290"/>
            <ac:grpSpMk id="1963" creationId="{00000000-0000-0000-0000-000000000000}"/>
          </ac:grpSpMkLst>
        </pc:grpChg>
        <pc:grpChg chg="add del">
          <ac:chgData name="Hải Ngân Đinh" userId="b56d41eb1ff6fed2" providerId="LiveId" clId="{34745431-2645-A048-8AE3-D6E408463954}" dt="2022-12-30T04:38:28.973" v="7160" actId="478"/>
          <ac:grpSpMkLst>
            <pc:docMk/>
            <pc:sldMk cId="0" sldId="290"/>
            <ac:grpSpMk id="1966" creationId="{00000000-0000-0000-0000-000000000000}"/>
          </ac:grpSpMkLst>
        </pc:grpChg>
        <pc:grpChg chg="add del">
          <ac:chgData name="Hải Ngân Đinh" userId="b56d41eb1ff6fed2" providerId="LiveId" clId="{34745431-2645-A048-8AE3-D6E408463954}" dt="2022-12-30T04:38:28.973" v="7160" actId="478"/>
          <ac:grpSpMkLst>
            <pc:docMk/>
            <pc:sldMk cId="0" sldId="290"/>
            <ac:grpSpMk id="1971" creationId="{00000000-0000-0000-0000-000000000000}"/>
          </ac:grpSpMkLst>
        </pc:grpChg>
        <pc:grpChg chg="add del">
          <ac:chgData name="Hải Ngân Đinh" userId="b56d41eb1ff6fed2" providerId="LiveId" clId="{34745431-2645-A048-8AE3-D6E408463954}" dt="2022-12-30T04:38:28.973" v="7160" actId="478"/>
          <ac:grpSpMkLst>
            <pc:docMk/>
            <pc:sldMk cId="0" sldId="290"/>
            <ac:grpSpMk id="1975" creationId="{00000000-0000-0000-0000-000000000000}"/>
          </ac:grpSpMkLst>
        </pc:grpChg>
        <pc:cxnChg chg="add del mod">
          <ac:chgData name="Hải Ngân Đinh" userId="b56d41eb1ff6fed2" providerId="LiveId" clId="{34745431-2645-A048-8AE3-D6E408463954}" dt="2022-12-30T04:39:03.856" v="7219" actId="1076"/>
          <ac:cxnSpMkLst>
            <pc:docMk/>
            <pc:sldMk cId="0" sldId="290"/>
            <ac:cxnSpMk id="1960" creationId="{00000000-0000-0000-0000-000000000000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6:19:15.553" v="7829"/>
        <pc:sldMkLst>
          <pc:docMk/>
          <pc:sldMk cId="0" sldId="291"/>
        </pc:sldMkLst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7" creationId="{966CEF52-26DE-4829-D967-F5FF198B2AAE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8" creationId="{D9C9F516-2AB0-B509-1976-225DC2C03F29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9" creationId="{37E0D470-27FA-070A-B00A-A4769F0DE097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0" creationId="{207E8DAE-54A7-75E9-0CCA-305D62ECA3F6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1" creationId="{35B37277-D37E-09B9-9B39-33CE842BAFF7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2" creationId="{246EB60B-EE88-BBC8-2894-B6AFFBB8AD14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3" creationId="{22CC2AA1-34CB-C9F4-9EC1-8AE77CAB9E37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4" creationId="{9A66C219-676A-062A-2B56-4CAF9E3FAB29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5" creationId="{EC1B51A7-A3D1-D56C-C32F-98F2FA1A8DA5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6" creationId="{499AB40A-D5DF-3B48-40E6-EF5FBB1D983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7" creationId="{E581AABA-09A6-E617-A03B-4075A4C75F84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8" creationId="{9174D8B9-DC4F-7A72-D331-E223557A3316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19" creationId="{A95F94E0-BFDF-3F4F-BA15-F65E5E461037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0" creationId="{A07AC8CE-58C4-D70D-438D-E21BCCDA9C0B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1" creationId="{00D0FCE2-D5DB-274C-A664-85EC130E1594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2" creationId="{2197ACD3-89D0-6635-D557-C7B002ED776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3" creationId="{3837B351-EC76-E451-91E0-4AD3D01D9C40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4" creationId="{2E294106-4C43-FC2E-AF6A-06229EA44B6F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5" creationId="{DEF1553E-0719-561B-F91D-D90F14FDB5C9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6" creationId="{1C9A34A9-8AF3-F4AB-9EC0-78A31E0807ED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7" creationId="{225BDF01-08C1-3A14-FF0F-3FE886A362EC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8" creationId="{2AA0A437-7AAA-AF77-0555-B1330E503ED4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29" creationId="{9D1B9E35-DDF1-7B49-9B5C-700C5C3D5391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0" creationId="{954D3840-4714-CF50-4435-F826E7DDCE0E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1" creationId="{5B7DEDA4-8EC8-F05E-A95B-8E5983A7CAF2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2" creationId="{BDE0CF9C-8B17-2BB9-D4A3-D5C0A871E15E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3" creationId="{71A404B0-17BF-2B01-B44A-0AC7FD083F4D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4" creationId="{8744D823-8913-3E2B-DBDC-7AF6B2B70B5F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5" creationId="{740A5607-D832-B9F4-B7DA-954D6DF26E97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6" creationId="{68132727-0B53-F856-8C4E-43409C0613E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7" creationId="{4B97B6CC-5C10-939B-0AF1-D29CF12C3850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8" creationId="{D159C4E2-B370-8E6A-51F1-E01678CA9D81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39" creationId="{26C4703C-1DA2-41B5-986F-EE536363D918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0" creationId="{2FC7304E-4149-C786-5B64-EECF52D6B11A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1" creationId="{8D871D4F-8B7F-5AA0-E84D-E832E35DF177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2" creationId="{DA2BB5C0-AF82-7BAE-AA4A-5C92DCC26B1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3" creationId="{D20C753C-46D3-E94F-1AAD-102582E3C5D0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4" creationId="{22CD07C1-8193-1BA0-0A68-2263C6D91666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5" creationId="{34E0FB3E-EFBA-EE14-0E4D-7F747B98865F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6" creationId="{73D3D0CA-91E2-FBFA-C9DB-EA10F88EFBDE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7" creationId="{F33DC97E-9C75-0E67-6762-0946289893EA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8" creationId="{CD5C9411-F041-9A2C-9A40-F06AB9087801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49" creationId="{69424CD2-DDFF-C3EA-AE60-1F7578A74F74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1" creationId="{4BB2C429-21E5-2833-3181-11DE4161EB5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2" creationId="{A763CCBF-3717-383F-92D3-DB2D2916FAEB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3" creationId="{D4D93F2C-A375-1691-1CE0-64EDEAAAE62B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4" creationId="{CA5AAD6C-F851-9953-3674-21E08ECEFF22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5" creationId="{A49DFE27-9272-56DF-5762-448E8F9E4D0F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6" creationId="{0A0C2CF8-8EC3-2A8C-69DA-2AEF447215E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7" creationId="{67B49A59-D3DA-DE7A-E43A-D2A9C1813AE3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8" creationId="{2A60D709-10C6-95B9-5DF7-BDD9AA974140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59" creationId="{CC2E71E3-C44B-2306-528C-B0D92639D99E}"/>
          </ac:spMkLst>
        </pc:spChg>
        <pc:spChg chg="mod">
          <ac:chgData name="Hải Ngân Đinh" userId="b56d41eb1ff6fed2" providerId="LiveId" clId="{34745431-2645-A048-8AE3-D6E408463954}" dt="2022-12-30T03:07:44.290" v="4397"/>
          <ac:spMkLst>
            <pc:docMk/>
            <pc:sldMk cId="0" sldId="291"/>
            <ac:spMk id="60" creationId="{06E1C4DA-9CD0-D691-A08D-22BBF1B2B82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62" creationId="{5217D2FB-0D7C-0C65-C2DE-0768B9A1F16E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63" creationId="{6B1EDE81-B44E-9E0E-9570-B68F85401D5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84" creationId="{4BF074EB-95B6-C4DD-E86A-D15E4E69DAA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85" creationId="{3C66A83C-DBB3-93BD-9F29-A8FF3F82E3D2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86" creationId="{60B4A5E3-81D6-9588-FCB1-5F54F8A8A31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87" creationId="{C7004AC6-BC79-5C3E-90DF-436AA4105369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88" creationId="{56D3AD03-F75E-CB7A-953E-9C15D796092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89" creationId="{D915E3D9-AE84-5BC8-4907-3D35F5340DA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0" creationId="{20FDFBFF-A08F-150E-5478-99CCC0FE4C87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1" creationId="{7B462751-85F7-F6C5-013D-9D7534D5481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2" creationId="{5CF4B50E-489C-B226-EAE6-EDA8512BA19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3" creationId="{D806697A-B386-0F6A-8ED7-737A4FE35C1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4" creationId="{C0D35D98-FA73-ADA0-8248-B1FCBBC7E6B1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5" creationId="{AA4BECBE-4E94-7099-CCDF-FAEF8D452F36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6" creationId="{CB7C6C46-3D48-0121-A671-90BA79ED634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7" creationId="{FB777007-32E2-7120-5D95-7F57276902C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8" creationId="{E5D8AD83-568D-3301-B54E-17EBCAEC248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1999" creationId="{D93460D6-E4E4-D646-8A62-2DD9987EBD2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0" creationId="{3AECD92C-7A20-59E2-DA74-270BCF1A6D59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1" creationId="{5D6E8C5E-0008-16D2-C247-99AFCE5396F8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2" creationId="{5EE2EE25-33B1-300A-C254-50A4785B4BD8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3" creationId="{4C7F2D35-00FB-A87F-569E-4258FBCCD0E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4" creationId="{475CE50E-C3CA-F601-5D5B-C785A4081579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5" creationId="{3285B514-0D76-72FC-23E7-B5541232802A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6" creationId="{A70500CA-0E73-F988-BB54-44EA20DCDA5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7" creationId="{BDA81207-C051-21BF-7F2D-DC406EBCE227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8" creationId="{7FE189F5-98C7-4CE5-72FC-675C4ADAAF36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09" creationId="{14DABFB7-3D88-7736-8ED9-2C240829D5EE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0" creationId="{95029E3D-42F5-B3C0-0BC7-FAF5EEB33C2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1" creationId="{0FE24C46-6BCC-C3F9-09B5-404058BBEE4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2" creationId="{60BA08B4-0CD0-A548-B448-BE8D7A76961A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3" creationId="{9B0D3A91-FA17-FFDB-F64F-28DEB11893BD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4" creationId="{A4500238-E3D5-0794-0A89-90C67D5739C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5" creationId="{237ED930-DD3C-CC8A-3812-390484C44C5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6" creationId="{D57F1507-FA33-FBD9-39B7-625D15431BC6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7" creationId="{48379F49-D45D-C1F6-23FB-F2FD9A49DD2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8" creationId="{F605BFE8-32F8-98AA-7A72-B00F4BF99936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19" creationId="{9B5A3B1C-DC7D-266D-BA95-FBEE70B67421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0" creationId="{BB271D07-4104-AB80-183D-934CE5D604FD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1" creationId="{F6020749-8561-4F0E-856F-A2361FE0381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2" creationId="{D9B1049E-2D2C-3EA5-5BEB-D32C2357BCF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3" creationId="{F3BF899B-8C1D-D9DC-EDC8-B0AB31DCBF7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4" creationId="{18191B67-EF38-9675-0F70-A7F36FED8FA2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5" creationId="{C72A6061-5AB9-472E-0C23-FA7EB56C4A56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6" creationId="{2E4B9C8E-46DD-75A4-A55B-C08D2025CAC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7" creationId="{19F72936-B26C-4DE0-55ED-AFCC383D9DCF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8" creationId="{4FCF9BD5-648A-8DA9-85A3-6876ACA131C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29" creationId="{F5329FD1-B0B7-7CAF-FB82-40F7F6DF3767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0" creationId="{E29D3933-9C94-FDF0-9736-70ECEAE0715A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1" creationId="{C81B2B67-B416-6092-4D49-2673FE172DA2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2" creationId="{77042401-299C-A846-4CBA-11D7F26E7234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3" creationId="{702A0E51-93BF-66A1-2107-68DB8D0503D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4" creationId="{CCE3B76A-9D24-96A7-52CD-10BD367AC94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5" creationId="{4DF99236-123C-7564-A2AD-308A229A313A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036" creationId="{C3B9F647-D3F0-CEBB-9063-E7A6CA06191A}"/>
          </ac:spMkLst>
        </pc:spChg>
        <pc:spChg chg="del">
          <ac:chgData name="Hải Ngân Đinh" userId="b56d41eb1ff6fed2" providerId="LiveId" clId="{34745431-2645-A048-8AE3-D6E408463954}" dt="2022-12-30T04:20:57.837" v="6524" actId="478"/>
          <ac:spMkLst>
            <pc:docMk/>
            <pc:sldMk cId="0" sldId="291"/>
            <ac:spMk id="203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4:20:57.837" v="6524" actId="478"/>
          <ac:spMkLst>
            <pc:docMk/>
            <pc:sldMk cId="0" sldId="291"/>
            <ac:spMk id="2038" creationId="{00000000-0000-0000-0000-00000000000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2" creationId="{FB4C93D7-EAA6-7D6C-FE21-D7FD5783C0C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3" creationId="{204CA0C3-B1A9-9A19-0AEB-8405790D90D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4" creationId="{8F60F82C-B550-0F0A-911B-18C6321021A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5" creationId="{8820021D-D25F-1801-FC55-EA89B7C8B23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6" creationId="{C42E95E1-A526-B94F-6D0A-9B6801D3675D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7" creationId="{7D7E7892-47D3-9B5D-5A87-45035215994C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8" creationId="{55D081D5-F791-C633-9F09-9AEC644C2EC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29" creationId="{9FCF984F-D6D9-EABB-754E-0B41B9687B70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0" creationId="{4A3647D2-37C4-ECC0-70AB-C6A2F8CFB4A3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1" creationId="{8E6EE072-2833-C382-480C-7BD8E2400696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2" creationId="{3F996A29-90AA-D951-94F9-6C899945A77E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3" creationId="{A1F2BFFD-A437-EF87-06CC-0544E07B8018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4" creationId="{5DB24C4C-5F0A-72DB-2C73-62385151AE8B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5" creationId="{F45C3977-620C-3D2F-848B-138B00D53401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6" creationId="{B170C3AE-AC2F-9C9D-B2CB-D57950E4C789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7" creationId="{E89B3579-381D-B9F7-DC2C-C73684D420E1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8" creationId="{EAE6583D-0FF3-BA01-7AA8-D73C62BCC2ED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39" creationId="{8F88F733-6331-43D5-A73D-C1F5FA556A05}"/>
          </ac:spMkLst>
        </pc:spChg>
        <pc:spChg chg="mod">
          <ac:chgData name="Hải Ngân Đinh" userId="b56d41eb1ff6fed2" providerId="LiveId" clId="{34745431-2645-A048-8AE3-D6E408463954}" dt="2022-12-30T03:08:09.080" v="4408"/>
          <ac:spMkLst>
            <pc:docMk/>
            <pc:sldMk cId="0" sldId="291"/>
            <ac:spMk id="2240" creationId="{8A9395F3-7E46-A7CE-B7DA-7002C866EDAC}"/>
          </ac:spMkLst>
        </pc:spChg>
        <pc:spChg chg="add del mod">
          <ac:chgData name="Hải Ngân Đinh" userId="b56d41eb1ff6fed2" providerId="LiveId" clId="{34745431-2645-A048-8AE3-D6E408463954}" dt="2022-12-30T04:20:58.173" v="6525" actId="478"/>
          <ac:spMkLst>
            <pc:docMk/>
            <pc:sldMk cId="0" sldId="291"/>
            <ac:spMk id="2242" creationId="{18CA468A-45B3-DAB9-B3EA-387DE0DB134C}"/>
          </ac:spMkLst>
        </pc:spChg>
        <pc:spChg chg="add del mod">
          <ac:chgData name="Hải Ngân Đinh" userId="b56d41eb1ff6fed2" providerId="LiveId" clId="{34745431-2645-A048-8AE3-D6E408463954}" dt="2022-12-30T04:20:58.173" v="6525" actId="478"/>
          <ac:spMkLst>
            <pc:docMk/>
            <pc:sldMk cId="0" sldId="291"/>
            <ac:spMk id="2244" creationId="{97E7359A-782D-93D6-7D64-69E3E96A1AEF}"/>
          </ac:spMkLst>
        </pc:spChg>
        <pc:spChg chg="add mod">
          <ac:chgData name="Hải Ngân Đinh" userId="b56d41eb1ff6fed2" providerId="LiveId" clId="{34745431-2645-A048-8AE3-D6E408463954}" dt="2022-12-30T04:21:53.425" v="6542" actId="1076"/>
          <ac:spMkLst>
            <pc:docMk/>
            <pc:sldMk cId="0" sldId="291"/>
            <ac:spMk id="2245" creationId="{C51B0ECB-66B6-063A-4172-D6FBADB84CE1}"/>
          </ac:spMkLst>
        </pc:spChg>
        <pc:spChg chg="add mod">
          <ac:chgData name="Hải Ngân Đinh" userId="b56d41eb1ff6fed2" providerId="LiveId" clId="{34745431-2645-A048-8AE3-D6E408463954}" dt="2022-12-30T04:24:50.124" v="6626" actId="208"/>
          <ac:spMkLst>
            <pc:docMk/>
            <pc:sldMk cId="0" sldId="291"/>
            <ac:spMk id="2246" creationId="{3A43338F-F2DE-4E5F-B88B-17F8FE920CA2}"/>
          </ac:spMkLst>
        </pc:spChg>
        <pc:spChg chg="add mod">
          <ac:chgData name="Hải Ngân Đinh" userId="b56d41eb1ff6fed2" providerId="LiveId" clId="{34745431-2645-A048-8AE3-D6E408463954}" dt="2022-12-30T04:24:36.879" v="6623" actId="207"/>
          <ac:spMkLst>
            <pc:docMk/>
            <pc:sldMk cId="0" sldId="291"/>
            <ac:spMk id="2247" creationId="{47A760C7-9CB2-AF64-DFAB-429A558F9BB8}"/>
          </ac:spMkLst>
        </pc:spChg>
        <pc:spChg chg="add mod">
          <ac:chgData name="Hải Ngân Đinh" userId="b56d41eb1ff6fed2" providerId="LiveId" clId="{34745431-2645-A048-8AE3-D6E408463954}" dt="2022-12-30T04:25:05.024" v="6653" actId="14100"/>
          <ac:spMkLst>
            <pc:docMk/>
            <pc:sldMk cId="0" sldId="291"/>
            <ac:spMk id="2254" creationId="{5866A86A-F56B-26F6-EC30-6A19CD9199DD}"/>
          </ac:spMkLst>
        </pc:spChg>
        <pc:spChg chg="add mod">
          <ac:chgData name="Hải Ngân Đinh" userId="b56d41eb1ff6fed2" providerId="LiveId" clId="{34745431-2645-A048-8AE3-D6E408463954}" dt="2022-12-30T04:25:41.057" v="6700" actId="1076"/>
          <ac:spMkLst>
            <pc:docMk/>
            <pc:sldMk cId="0" sldId="291"/>
            <ac:spMk id="2255" creationId="{0CD77C75-5806-EACF-B528-A96B8A09D4C0}"/>
          </ac:spMkLst>
        </pc:spChg>
        <pc:spChg chg="add mod">
          <ac:chgData name="Hải Ngân Đinh" userId="b56d41eb1ff6fed2" providerId="LiveId" clId="{34745431-2645-A048-8AE3-D6E408463954}" dt="2022-12-30T04:28:24.518" v="6771" actId="1076"/>
          <ac:spMkLst>
            <pc:docMk/>
            <pc:sldMk cId="0" sldId="291"/>
            <ac:spMk id="2264" creationId="{5E894117-6787-2E56-CDE0-0F25ACDE919C}"/>
          </ac:spMkLst>
        </pc:spChg>
        <pc:spChg chg="add mod">
          <ac:chgData name="Hải Ngân Đinh" userId="b56d41eb1ff6fed2" providerId="LiveId" clId="{34745431-2645-A048-8AE3-D6E408463954}" dt="2022-12-30T04:28:21.939" v="6770" actId="1076"/>
          <ac:spMkLst>
            <pc:docMk/>
            <pc:sldMk cId="0" sldId="291"/>
            <ac:spMk id="2272" creationId="{2DD90928-E602-4C1A-D092-9AFC2D30D66C}"/>
          </ac:spMkLst>
        </pc:spChg>
        <pc:spChg chg="add del mod">
          <ac:chgData name="Hải Ngân Đinh" userId="b56d41eb1ff6fed2" providerId="LiveId" clId="{34745431-2645-A048-8AE3-D6E408463954}" dt="2022-12-30T04:28:48.831" v="6799" actId="478"/>
          <ac:spMkLst>
            <pc:docMk/>
            <pc:sldMk cId="0" sldId="291"/>
            <ac:spMk id="2276" creationId="{8443B876-337E-6B3C-1619-CF8A16A12874}"/>
          </ac:spMkLst>
        </pc:spChg>
        <pc:spChg chg="add mod">
          <ac:chgData name="Hải Ngân Đinh" userId="b56d41eb1ff6fed2" providerId="LiveId" clId="{34745431-2645-A048-8AE3-D6E408463954}" dt="2022-12-30T04:28:58.872" v="6821" actId="14100"/>
          <ac:spMkLst>
            <pc:docMk/>
            <pc:sldMk cId="0" sldId="291"/>
            <ac:spMk id="2277" creationId="{8A6AC853-7A30-F067-76E9-C5B3305A564C}"/>
          </ac:spMkLst>
        </pc:spChg>
        <pc:spChg chg="add del mod">
          <ac:chgData name="Hải Ngân Đinh" userId="b56d41eb1ff6fed2" providerId="LiveId" clId="{34745431-2645-A048-8AE3-D6E408463954}" dt="2022-12-30T04:29:02.094" v="6825"/>
          <ac:spMkLst>
            <pc:docMk/>
            <pc:sldMk cId="0" sldId="291"/>
            <ac:spMk id="2278" creationId="{81236A3B-C7B2-A2D1-A384-97A2CF87290D}"/>
          </ac:spMkLst>
        </pc:spChg>
        <pc:spChg chg="add mod">
          <ac:chgData name="Hải Ngân Đinh" userId="b56d41eb1ff6fed2" providerId="LiveId" clId="{34745431-2645-A048-8AE3-D6E408463954}" dt="2022-12-30T04:29:10.880" v="6857" actId="20577"/>
          <ac:spMkLst>
            <pc:docMk/>
            <pc:sldMk cId="0" sldId="291"/>
            <ac:spMk id="2279" creationId="{A51896D9-C351-50E8-8B0B-2BAD53713A7F}"/>
          </ac:spMkLst>
        </pc:spChg>
        <pc:grpChg chg="add del mod">
          <ac:chgData name="Hải Ngân Đinh" userId="b56d41eb1ff6fed2" providerId="LiveId" clId="{34745431-2645-A048-8AE3-D6E408463954}" dt="2022-12-30T03:11:48.397" v="4483" actId="21"/>
          <ac:grpSpMkLst>
            <pc:docMk/>
            <pc:sldMk cId="0" sldId="291"/>
            <ac:grpSpMk id="2" creationId="{9F8D7A8D-3640-D763-44FF-BF6E79F59CC4}"/>
          </ac:grpSpMkLst>
        </pc:grpChg>
        <pc:grpChg chg="mod">
          <ac:chgData name="Hải Ngân Đinh" userId="b56d41eb1ff6fed2" providerId="LiveId" clId="{34745431-2645-A048-8AE3-D6E408463954}" dt="2022-12-30T03:07:44.290" v="4397"/>
          <ac:grpSpMkLst>
            <pc:docMk/>
            <pc:sldMk cId="0" sldId="291"/>
            <ac:grpSpMk id="3" creationId="{B14D46C7-B408-159F-2A18-A6B5437F24FE}"/>
          </ac:grpSpMkLst>
        </pc:grpChg>
        <pc:grpChg chg="mod">
          <ac:chgData name="Hải Ngân Đinh" userId="b56d41eb1ff6fed2" providerId="LiveId" clId="{34745431-2645-A048-8AE3-D6E408463954}" dt="2022-12-30T03:07:44.290" v="4397"/>
          <ac:grpSpMkLst>
            <pc:docMk/>
            <pc:sldMk cId="0" sldId="291"/>
            <ac:grpSpMk id="6" creationId="{FF64C646-A98B-11B9-BEDE-C560D8514BCC}"/>
          </ac:grpSpMkLst>
        </pc:grpChg>
        <pc:grpChg chg="mod">
          <ac:chgData name="Hải Ngân Đinh" userId="b56d41eb1ff6fed2" providerId="LiveId" clId="{34745431-2645-A048-8AE3-D6E408463954}" dt="2022-12-30T03:07:44.290" v="4397"/>
          <ac:grpSpMkLst>
            <pc:docMk/>
            <pc:sldMk cId="0" sldId="291"/>
            <ac:grpSpMk id="50" creationId="{83682998-A3B3-05D6-6E3A-1CF282374C99}"/>
          </ac:grpSpMkLst>
        </pc:grpChg>
        <pc:grpChg chg="add del mod">
          <ac:chgData name="Hải Ngân Đinh" userId="b56d41eb1ff6fed2" providerId="LiveId" clId="{34745431-2645-A048-8AE3-D6E408463954}" dt="2022-12-30T03:59:50.503" v="6187" actId="478"/>
          <ac:grpSpMkLst>
            <pc:docMk/>
            <pc:sldMk cId="0" sldId="291"/>
            <ac:grpSpMk id="61" creationId="{2D44929D-FA43-879F-9CA5-7C1F2BA3F076}"/>
          </ac:grpSpMkLst>
        </pc:grpChg>
        <pc:grpChg chg="del">
          <ac:chgData name="Hải Ngân Đinh" userId="b56d41eb1ff6fed2" providerId="LiveId" clId="{34745431-2645-A048-8AE3-D6E408463954}" dt="2022-12-30T04:20:57.837" v="6524" actId="478"/>
          <ac:grpSpMkLst>
            <pc:docMk/>
            <pc:sldMk cId="0" sldId="291"/>
            <ac:grpSpMk id="2039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4:20:57.837" v="6524" actId="478"/>
          <ac:grpSpMkLst>
            <pc:docMk/>
            <pc:sldMk cId="0" sldId="291"/>
            <ac:grpSpMk id="2109" creationId="{00000000-0000-0000-0000-000000000000}"/>
          </ac:grpSpMkLst>
        </pc:grpChg>
        <pc:grpChg chg="del">
          <ac:chgData name="Hải Ngân Đinh" userId="b56d41eb1ff6fed2" providerId="LiveId" clId="{34745431-2645-A048-8AE3-D6E408463954}" dt="2022-12-30T04:20:57.837" v="6524" actId="478"/>
          <ac:grpSpMkLst>
            <pc:docMk/>
            <pc:sldMk cId="0" sldId="291"/>
            <ac:grpSpMk id="2178" creationId="{00000000-0000-0000-0000-000000000000}"/>
          </ac:grpSpMkLst>
        </pc:grpChg>
        <pc:cxnChg chg="mod">
          <ac:chgData name="Hải Ngân Đinh" userId="b56d41eb1ff6fed2" providerId="LiveId" clId="{34745431-2645-A048-8AE3-D6E408463954}" dt="2022-12-30T03:07:44.290" v="4397"/>
          <ac:cxnSpMkLst>
            <pc:docMk/>
            <pc:sldMk cId="0" sldId="291"/>
            <ac:cxnSpMk id="4" creationId="{D91C929B-962A-C045-2C18-5816AD2F3CD2}"/>
          </ac:cxnSpMkLst>
        </pc:cxnChg>
        <pc:cxnChg chg="mod">
          <ac:chgData name="Hải Ngân Đinh" userId="b56d41eb1ff6fed2" providerId="LiveId" clId="{34745431-2645-A048-8AE3-D6E408463954}" dt="2022-12-30T03:07:44.290" v="4397"/>
          <ac:cxnSpMkLst>
            <pc:docMk/>
            <pc:sldMk cId="0" sldId="291"/>
            <ac:cxnSpMk id="5" creationId="{5AD76149-EDF6-AB79-1AAA-1E8D29A7F97F}"/>
          </ac:cxnSpMkLst>
        </pc:cxnChg>
        <pc:cxnChg chg="add mod">
          <ac:chgData name="Hải Ngân Đinh" userId="b56d41eb1ff6fed2" providerId="LiveId" clId="{34745431-2645-A048-8AE3-D6E408463954}" dt="2022-12-30T04:24:48.271" v="6625" actId="1582"/>
          <ac:cxnSpMkLst>
            <pc:docMk/>
            <pc:sldMk cId="0" sldId="291"/>
            <ac:cxnSpMk id="2249" creationId="{320AA95E-29D5-735D-0987-2642503C50B5}"/>
          </ac:cxnSpMkLst>
        </pc:cxnChg>
        <pc:cxnChg chg="add mod">
          <ac:chgData name="Hải Ngân Đinh" userId="b56d41eb1ff6fed2" providerId="LiveId" clId="{34745431-2645-A048-8AE3-D6E408463954}" dt="2022-12-30T04:24:48.271" v="6625" actId="1582"/>
          <ac:cxnSpMkLst>
            <pc:docMk/>
            <pc:sldMk cId="0" sldId="291"/>
            <ac:cxnSpMk id="2251" creationId="{2D60DAB6-B121-BFBA-562C-3FC5FAA4BF68}"/>
          </ac:cxnSpMkLst>
        </pc:cxnChg>
        <pc:cxnChg chg="add mod">
          <ac:chgData name="Hải Ngân Đinh" userId="b56d41eb1ff6fed2" providerId="LiveId" clId="{34745431-2645-A048-8AE3-D6E408463954}" dt="2022-12-30T06:08:23.054" v="7728" actId="1076"/>
          <ac:cxnSpMkLst>
            <pc:docMk/>
            <pc:sldMk cId="0" sldId="291"/>
            <ac:cxnSpMk id="2257" creationId="{91E32981-F503-2FE4-3BFA-7D0E4B1D7FE9}"/>
          </ac:cxnSpMkLst>
        </pc:cxnChg>
        <pc:cxnChg chg="add mod">
          <ac:chgData name="Hải Ngân Đinh" userId="b56d41eb1ff6fed2" providerId="LiveId" clId="{34745431-2645-A048-8AE3-D6E408463954}" dt="2022-12-30T04:25:32.890" v="6698" actId="1582"/>
          <ac:cxnSpMkLst>
            <pc:docMk/>
            <pc:sldMk cId="0" sldId="291"/>
            <ac:cxnSpMk id="2259" creationId="{FA6A2E99-25E1-FD9B-228F-3AB1532F9758}"/>
          </ac:cxnSpMkLst>
        </pc:cxnChg>
        <pc:cxnChg chg="add mod">
          <ac:chgData name="Hải Ngân Đinh" userId="b56d41eb1ff6fed2" providerId="LiveId" clId="{34745431-2645-A048-8AE3-D6E408463954}" dt="2022-12-30T04:25:43.957" v="6702" actId="1582"/>
          <ac:cxnSpMkLst>
            <pc:docMk/>
            <pc:sldMk cId="0" sldId="291"/>
            <ac:cxnSpMk id="2261" creationId="{068CA624-DCB3-D964-5468-50AD16220485}"/>
          </ac:cxnSpMkLst>
        </pc:cxnChg>
        <pc:cxnChg chg="add mod">
          <ac:chgData name="Hải Ngân Đinh" userId="b56d41eb1ff6fed2" providerId="LiveId" clId="{34745431-2645-A048-8AE3-D6E408463954}" dt="2022-12-30T06:08:22.551" v="7727" actId="1076"/>
          <ac:cxnSpMkLst>
            <pc:docMk/>
            <pc:sldMk cId="0" sldId="291"/>
            <ac:cxnSpMk id="2263" creationId="{1CACFE2E-54E0-1FC2-BC48-063BA42F0719}"/>
          </ac:cxnSpMkLst>
        </pc:cxnChg>
        <pc:cxnChg chg="add mod">
          <ac:chgData name="Hải Ngân Đinh" userId="b56d41eb1ff6fed2" providerId="LiveId" clId="{34745431-2645-A048-8AE3-D6E408463954}" dt="2022-12-30T04:28:26.270" v="6772" actId="1076"/>
          <ac:cxnSpMkLst>
            <pc:docMk/>
            <pc:sldMk cId="0" sldId="291"/>
            <ac:cxnSpMk id="2266" creationId="{FD82BAAD-B3F1-04A5-FDF6-3882BEEF9CD6}"/>
          </ac:cxnSpMkLst>
        </pc:cxnChg>
        <pc:cxnChg chg="add mod">
          <ac:chgData name="Hải Ngân Đinh" userId="b56d41eb1ff6fed2" providerId="LiveId" clId="{34745431-2645-A048-8AE3-D6E408463954}" dt="2022-12-30T04:28:24.518" v="6771" actId="1076"/>
          <ac:cxnSpMkLst>
            <pc:docMk/>
            <pc:sldMk cId="0" sldId="291"/>
            <ac:cxnSpMk id="2268" creationId="{5666A10E-F32D-63AA-3876-0D51EBDF3485}"/>
          </ac:cxnSpMkLst>
        </pc:cxnChg>
        <pc:cxnChg chg="add mod">
          <ac:chgData name="Hải Ngân Đinh" userId="b56d41eb1ff6fed2" providerId="LiveId" clId="{34745431-2645-A048-8AE3-D6E408463954}" dt="2022-12-30T04:28:36.585" v="6776" actId="1582"/>
          <ac:cxnSpMkLst>
            <pc:docMk/>
            <pc:sldMk cId="0" sldId="291"/>
            <ac:cxnSpMk id="2275" creationId="{E61E1815-55A0-DE87-156F-B88D2EF3167D}"/>
          </ac:cxnSpMkLst>
        </pc:cxnChg>
        <pc:cxnChg chg="add mod">
          <ac:chgData name="Hải Ngân Đinh" userId="b56d41eb1ff6fed2" providerId="LiveId" clId="{34745431-2645-A048-8AE3-D6E408463954}" dt="2022-12-30T04:29:45.899" v="6871" actId="1036"/>
          <ac:cxnSpMkLst>
            <pc:docMk/>
            <pc:sldMk cId="0" sldId="291"/>
            <ac:cxnSpMk id="2281" creationId="{26B51AF0-8F5C-FC59-4BF8-D11F2010DC14}"/>
          </ac:cxnSpMkLst>
        </pc:cxnChg>
        <pc:cxnChg chg="add mod">
          <ac:chgData name="Hải Ngân Đinh" userId="b56d41eb1ff6fed2" providerId="LiveId" clId="{34745431-2645-A048-8AE3-D6E408463954}" dt="2022-12-30T04:29:37.055" v="6864" actId="1582"/>
          <ac:cxnSpMkLst>
            <pc:docMk/>
            <pc:sldMk cId="0" sldId="291"/>
            <ac:cxnSpMk id="2283" creationId="{BD1C3C77-A178-FF05-8AD7-C892D0142B4E}"/>
          </ac:cxnSpMkLst>
        </pc:cxnChg>
        <pc:cxnChg chg="add mod">
          <ac:chgData name="Hải Ngân Đinh" userId="b56d41eb1ff6fed2" providerId="LiveId" clId="{34745431-2645-A048-8AE3-D6E408463954}" dt="2022-12-30T04:30:08.271" v="6878" actId="14100"/>
          <ac:cxnSpMkLst>
            <pc:docMk/>
            <pc:sldMk cId="0" sldId="291"/>
            <ac:cxnSpMk id="2287" creationId="{6F8EECFE-8C88-6087-4234-DA4CC9F78C18}"/>
          </ac:cxnSpMkLst>
        </pc:cxnChg>
        <pc:cxnChg chg="add mod">
          <ac:chgData name="Hải Ngân Đinh" userId="b56d41eb1ff6fed2" providerId="LiveId" clId="{34745431-2645-A048-8AE3-D6E408463954}" dt="2022-12-30T04:30:11.187" v="6880" actId="1582"/>
          <ac:cxnSpMkLst>
            <pc:docMk/>
            <pc:sldMk cId="0" sldId="291"/>
            <ac:cxnSpMk id="2289" creationId="{FBE78380-9759-40A9-7902-474E170F22D3}"/>
          </ac:cxnSpMkLst>
        </pc:cxnChg>
      </pc:sldChg>
      <pc:sldChg chg="addSp delSp modSp mod ord modTransition modAnim">
        <pc:chgData name="Hải Ngân Đinh" userId="b56d41eb1ff6fed2" providerId="LiveId" clId="{34745431-2645-A048-8AE3-D6E408463954}" dt="2022-12-30T04:48:15.113" v="7269"/>
        <pc:sldMkLst>
          <pc:docMk/>
          <pc:sldMk cId="0" sldId="292"/>
        </pc:sldMkLst>
        <pc:spChg chg="add del mod">
          <ac:chgData name="Hải Ngân Đinh" userId="b56d41eb1ff6fed2" providerId="LiveId" clId="{34745431-2645-A048-8AE3-D6E408463954}" dt="2022-12-30T01:13:34.684" v="556" actId="478"/>
          <ac:spMkLst>
            <pc:docMk/>
            <pc:sldMk cId="0" sldId="292"/>
            <ac:spMk id="3" creationId="{57C9906D-4954-F803-42E7-9F1157873DCB}"/>
          </ac:spMkLst>
        </pc:spChg>
        <pc:spChg chg="add del mod">
          <ac:chgData name="Hải Ngân Đinh" userId="b56d41eb1ff6fed2" providerId="LiveId" clId="{34745431-2645-A048-8AE3-D6E408463954}" dt="2022-12-30T01:13:34.684" v="556" actId="478"/>
          <ac:spMkLst>
            <pc:docMk/>
            <pc:sldMk cId="0" sldId="292"/>
            <ac:spMk id="5" creationId="{5513D472-39A5-0C17-D05C-77E57D381E4C}"/>
          </ac:spMkLst>
        </pc:spChg>
        <pc:spChg chg="add del mod">
          <ac:chgData name="Hải Ngân Đinh" userId="b56d41eb1ff6fed2" providerId="LiveId" clId="{34745431-2645-A048-8AE3-D6E408463954}" dt="2022-12-30T01:13:34.684" v="556" actId="478"/>
          <ac:spMkLst>
            <pc:docMk/>
            <pc:sldMk cId="0" sldId="292"/>
            <ac:spMk id="7" creationId="{87FA6935-D185-E8FC-F51E-280D0F0D622C}"/>
          </ac:spMkLst>
        </pc:spChg>
        <pc:spChg chg="add mod">
          <ac:chgData name="Hải Ngân Đinh" userId="b56d41eb1ff6fed2" providerId="LiveId" clId="{34745431-2645-A048-8AE3-D6E408463954}" dt="2022-12-30T01:16:19.289" v="803" actId="1035"/>
          <ac:spMkLst>
            <pc:docMk/>
            <pc:sldMk cId="0" sldId="292"/>
            <ac:spMk id="8" creationId="{5D971DA4-AEB0-682C-F878-6A45F4003268}"/>
          </ac:spMkLst>
        </pc:spChg>
        <pc:spChg chg="add mod">
          <ac:chgData name="Hải Ngân Đinh" userId="b56d41eb1ff6fed2" providerId="LiveId" clId="{34745431-2645-A048-8AE3-D6E408463954}" dt="2022-12-30T01:17:55.754" v="906" actId="1035"/>
          <ac:spMkLst>
            <pc:docMk/>
            <pc:sldMk cId="0" sldId="292"/>
            <ac:spMk id="10" creationId="{4065BB6E-F515-F9E4-E5C6-DA44D71F0289}"/>
          </ac:spMkLst>
        </pc:spChg>
        <pc:spChg chg="add mod">
          <ac:chgData name="Hải Ngân Đinh" userId="b56d41eb1ff6fed2" providerId="LiveId" clId="{34745431-2645-A048-8AE3-D6E408463954}" dt="2022-12-30T01:19:45.133" v="1006" actId="1076"/>
          <ac:spMkLst>
            <pc:docMk/>
            <pc:sldMk cId="0" sldId="292"/>
            <ac:spMk id="11" creationId="{EFE4F6E3-F91F-1FD0-CF5C-76F434CB6491}"/>
          </ac:spMkLst>
        </pc:spChg>
        <pc:spChg chg="add mod">
          <ac:chgData name="Hải Ngân Đinh" userId="b56d41eb1ff6fed2" providerId="LiveId" clId="{34745431-2645-A048-8AE3-D6E408463954}" dt="2022-12-30T01:19:37.001" v="1003" actId="1038"/>
          <ac:spMkLst>
            <pc:docMk/>
            <pc:sldMk cId="0" sldId="292"/>
            <ac:spMk id="12" creationId="{CBCA6B57-D795-2844-46BE-F3F664312108}"/>
          </ac:spMkLst>
        </pc:spChg>
        <pc:spChg chg="add mod">
          <ac:chgData name="Hải Ngân Đinh" userId="b56d41eb1ff6fed2" providerId="LiveId" clId="{34745431-2645-A048-8AE3-D6E408463954}" dt="2022-12-30T01:19:15.549" v="985" actId="1038"/>
          <ac:spMkLst>
            <pc:docMk/>
            <pc:sldMk cId="0" sldId="292"/>
            <ac:spMk id="13" creationId="{3497A156-2033-356E-31B8-6ACD1C1F91D8}"/>
          </ac:spMkLst>
        </pc:spChg>
        <pc:spChg chg="add mod">
          <ac:chgData name="Hải Ngân Đinh" userId="b56d41eb1ff6fed2" providerId="LiveId" clId="{34745431-2645-A048-8AE3-D6E408463954}" dt="2022-12-30T01:19:42.332" v="1005" actId="1076"/>
          <ac:spMkLst>
            <pc:docMk/>
            <pc:sldMk cId="0" sldId="292"/>
            <ac:spMk id="14" creationId="{CFCD3649-5058-3227-45C7-910D519F4B0E}"/>
          </ac:spMkLst>
        </pc:spChg>
        <pc:spChg chg="add mod">
          <ac:chgData name="Hải Ngân Đinh" userId="b56d41eb1ff6fed2" providerId="LiveId" clId="{34745431-2645-A048-8AE3-D6E408463954}" dt="2022-12-30T01:19:37.001" v="1003" actId="1038"/>
          <ac:spMkLst>
            <pc:docMk/>
            <pc:sldMk cId="0" sldId="292"/>
            <ac:spMk id="15" creationId="{BDC10E4A-CD51-143F-AB95-537FC3E36961}"/>
          </ac:spMkLst>
        </pc:spChg>
        <pc:spChg chg="add mod">
          <ac:chgData name="Hải Ngân Đinh" userId="b56d41eb1ff6fed2" providerId="LiveId" clId="{34745431-2645-A048-8AE3-D6E408463954}" dt="2022-12-30T01:19:15.549" v="985" actId="1038"/>
          <ac:spMkLst>
            <pc:docMk/>
            <pc:sldMk cId="0" sldId="292"/>
            <ac:spMk id="16" creationId="{1618758E-D3C3-54A6-31B9-7A6629C1CD2C}"/>
          </ac:spMkLst>
        </pc:spChg>
        <pc:spChg chg="del">
          <ac:chgData name="Hải Ngân Đinh" userId="b56d41eb1ff6fed2" providerId="LiveId" clId="{34745431-2645-A048-8AE3-D6E408463954}" dt="2022-12-30T01:13:34.353" v="555" actId="478"/>
          <ac:spMkLst>
            <pc:docMk/>
            <pc:sldMk cId="0" sldId="292"/>
            <ac:spMk id="2226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13:34.353" v="555" actId="478"/>
          <ac:spMkLst>
            <pc:docMk/>
            <pc:sldMk cId="0" sldId="292"/>
            <ac:spMk id="2227" creationId="{00000000-0000-0000-0000-000000000000}"/>
          </ac:spMkLst>
        </pc:spChg>
        <pc:spChg chg="del">
          <ac:chgData name="Hải Ngân Đinh" userId="b56d41eb1ff6fed2" providerId="LiveId" clId="{34745431-2645-A048-8AE3-D6E408463954}" dt="2022-12-30T01:13:34.353" v="555" actId="478"/>
          <ac:spMkLst>
            <pc:docMk/>
            <pc:sldMk cId="0" sldId="292"/>
            <ac:spMk id="2228" creationId="{00000000-0000-0000-0000-000000000000}"/>
          </ac:spMkLst>
        </pc:spChg>
      </pc:sldChg>
      <pc:sldChg chg="addSp delSp modSp add del mod ord modTransition delAnim modAnim">
        <pc:chgData name="Hải Ngân Đinh" userId="b56d41eb1ff6fed2" providerId="LiveId" clId="{34745431-2645-A048-8AE3-D6E408463954}" dt="2022-12-30T04:39:57.039" v="7227"/>
        <pc:sldMkLst>
          <pc:docMk/>
          <pc:sldMk cId="3433359495" sldId="293"/>
        </pc:sldMkLst>
        <pc:spChg chg="mod">
          <ac:chgData name="Hải Ngân Đinh" userId="b56d41eb1ff6fed2" providerId="LiveId" clId="{34745431-2645-A048-8AE3-D6E408463954}" dt="2022-12-30T00:58:39.875" v="85" actId="1076"/>
          <ac:spMkLst>
            <pc:docMk/>
            <pc:sldMk cId="3433359495" sldId="293"/>
            <ac:spMk id="5" creationId="{B540E661-E402-400E-AA61-99F9ACE267B5}"/>
          </ac:spMkLst>
        </pc:spChg>
        <pc:spChg chg="del">
          <ac:chgData name="Hải Ngân Đinh" userId="b56d41eb1ff6fed2" providerId="LiveId" clId="{34745431-2645-A048-8AE3-D6E408463954}" dt="2022-12-30T00:58:21.949" v="43" actId="478"/>
          <ac:spMkLst>
            <pc:docMk/>
            <pc:sldMk cId="3433359495" sldId="293"/>
            <ac:spMk id="6" creationId="{8D26B19C-6BDD-06AD-CBE6-278AC7673D42}"/>
          </ac:spMkLst>
        </pc:spChg>
        <pc:picChg chg="add mod">
          <ac:chgData name="Hải Ngân Đinh" userId="b56d41eb1ff6fed2" providerId="LiveId" clId="{34745431-2645-A048-8AE3-D6E408463954}" dt="2022-12-30T01:02:44.607" v="109" actId="1076"/>
          <ac:picMkLst>
            <pc:docMk/>
            <pc:sldMk cId="3433359495" sldId="293"/>
            <ac:picMk id="1026" creationId="{BCBC5AB2-2D64-B4A8-135B-ED24E18935C1}"/>
          </ac:picMkLst>
        </pc:picChg>
        <pc:picChg chg="add mod">
          <ac:chgData name="Hải Ngân Đinh" userId="b56d41eb1ff6fed2" providerId="LiveId" clId="{34745431-2645-A048-8AE3-D6E408463954}" dt="2022-12-30T01:02:45.991" v="110" actId="1076"/>
          <ac:picMkLst>
            <pc:docMk/>
            <pc:sldMk cId="3433359495" sldId="293"/>
            <ac:picMk id="1028" creationId="{7092B804-259B-B4BD-C810-D591899ABB38}"/>
          </ac:picMkLst>
        </pc:picChg>
      </pc:sldChg>
      <pc:sldChg chg="addSp delSp modSp add del modTransition modAnim">
        <pc:chgData name="Hải Ngân Đinh" userId="b56d41eb1ff6fed2" providerId="LiveId" clId="{34745431-2645-A048-8AE3-D6E408463954}" dt="2022-12-30T04:40:28.559" v="7233"/>
        <pc:sldMkLst>
          <pc:docMk/>
          <pc:sldMk cId="2600894945" sldId="294"/>
        </pc:sldMkLst>
        <pc:picChg chg="del">
          <ac:chgData name="Hải Ngân Đinh" userId="b56d41eb1ff6fed2" providerId="LiveId" clId="{34745431-2645-A048-8AE3-D6E408463954}" dt="2022-12-30T01:02:49.927" v="112" actId="478"/>
          <ac:picMkLst>
            <pc:docMk/>
            <pc:sldMk cId="2600894945" sldId="294"/>
            <ac:picMk id="1026" creationId="{BCBC5AB2-2D64-B4A8-135B-ED24E18935C1}"/>
          </ac:picMkLst>
        </pc:picChg>
        <pc:picChg chg="del">
          <ac:chgData name="Hải Ngân Đinh" userId="b56d41eb1ff6fed2" providerId="LiveId" clId="{34745431-2645-A048-8AE3-D6E408463954}" dt="2022-12-30T01:02:49.927" v="112" actId="478"/>
          <ac:picMkLst>
            <pc:docMk/>
            <pc:sldMk cId="2600894945" sldId="294"/>
            <ac:picMk id="1028" creationId="{7092B804-259B-B4BD-C810-D591899ABB38}"/>
          </ac:picMkLst>
        </pc:picChg>
        <pc:picChg chg="add mod">
          <ac:chgData name="Hải Ngân Đinh" userId="b56d41eb1ff6fed2" providerId="LiveId" clId="{34745431-2645-A048-8AE3-D6E408463954}" dt="2022-12-30T01:03:27.091" v="120" actId="1076"/>
          <ac:picMkLst>
            <pc:docMk/>
            <pc:sldMk cId="2600894945" sldId="294"/>
            <ac:picMk id="3074" creationId="{7AAED340-E859-9B17-A17F-DB7BAC25AC33}"/>
          </ac:picMkLst>
        </pc:picChg>
        <pc:picChg chg="add mod">
          <ac:chgData name="Hải Ngân Đinh" userId="b56d41eb1ff6fed2" providerId="LiveId" clId="{34745431-2645-A048-8AE3-D6E408463954}" dt="2022-12-30T01:04:06.107" v="133" actId="1076"/>
          <ac:picMkLst>
            <pc:docMk/>
            <pc:sldMk cId="2600894945" sldId="294"/>
            <ac:picMk id="3076" creationId="{6B3B94E2-5AC5-07C7-78A2-C2E4BDCF9EF1}"/>
          </ac:picMkLst>
        </pc:picChg>
        <pc:picChg chg="add del mod">
          <ac:chgData name="Hải Ngân Đinh" userId="b56d41eb1ff6fed2" providerId="LiveId" clId="{34745431-2645-A048-8AE3-D6E408463954}" dt="2022-12-30T01:03:57.228" v="127" actId="478"/>
          <ac:picMkLst>
            <pc:docMk/>
            <pc:sldMk cId="2600894945" sldId="294"/>
            <ac:picMk id="3078" creationId="{0DDAF9F8-A335-EC90-994F-7AAD7F7B1D7A}"/>
          </ac:picMkLst>
        </pc:picChg>
      </pc:sldChg>
      <pc:sldChg chg="addSp delSp modSp add del mod modTransition delAnim modAnim">
        <pc:chgData name="Hải Ngân Đinh" userId="b56d41eb1ff6fed2" providerId="LiveId" clId="{34745431-2645-A048-8AE3-D6E408463954}" dt="2022-12-30T04:49:29.147" v="7293"/>
        <pc:sldMkLst>
          <pc:docMk/>
          <pc:sldMk cId="182566249" sldId="295"/>
        </pc:sldMkLst>
        <pc:spChg chg="add mod">
          <ac:chgData name="Hải Ngân Đinh" userId="b56d41eb1ff6fed2" providerId="LiveId" clId="{34745431-2645-A048-8AE3-D6E408463954}" dt="2022-12-30T01:41:09.772" v="1955" actId="1582"/>
          <ac:spMkLst>
            <pc:docMk/>
            <pc:sldMk cId="182566249" sldId="295"/>
            <ac:spMk id="2" creationId="{F8B20125-6E11-13BD-FEFA-1B817937E0BA}"/>
          </ac:spMkLst>
        </pc:spChg>
        <pc:spChg chg="add mod">
          <ac:chgData name="Hải Ngân Đinh" userId="b56d41eb1ff6fed2" providerId="LiveId" clId="{34745431-2645-A048-8AE3-D6E408463954}" dt="2022-12-30T01:41:09.772" v="1955" actId="1582"/>
          <ac:spMkLst>
            <pc:docMk/>
            <pc:sldMk cId="182566249" sldId="295"/>
            <ac:spMk id="3" creationId="{450E811E-9978-9621-5173-96613280738E}"/>
          </ac:spMkLst>
        </pc:spChg>
        <pc:spChg chg="del">
          <ac:chgData name="Hải Ngân Đinh" userId="b56d41eb1ff6fed2" providerId="LiveId" clId="{34745431-2645-A048-8AE3-D6E408463954}" dt="2022-12-30T01:27:24.379" v="1072" actId="478"/>
          <ac:spMkLst>
            <pc:docMk/>
            <pc:sldMk cId="182566249" sldId="295"/>
            <ac:spMk id="4" creationId="{0F0832E4-CFAC-6FC2-CAD0-B42855B887ED}"/>
          </ac:spMkLst>
        </pc:spChg>
        <pc:spChg chg="add mod">
          <ac:chgData name="Hải Ngân Đinh" userId="b56d41eb1ff6fed2" providerId="LiveId" clId="{34745431-2645-A048-8AE3-D6E408463954}" dt="2022-12-30T01:29:58.595" v="1239" actId="20577"/>
          <ac:spMkLst>
            <pc:docMk/>
            <pc:sldMk cId="182566249" sldId="295"/>
            <ac:spMk id="5" creationId="{6A9733B0-F7C5-98F4-719D-C2F662CAB075}"/>
          </ac:spMkLst>
        </pc:spChg>
        <pc:spChg chg="mod">
          <ac:chgData name="Hải Ngân Đinh" userId="b56d41eb1ff6fed2" providerId="LiveId" clId="{34745431-2645-A048-8AE3-D6E408463954}" dt="2022-12-30T01:29:16.600" v="1220" actId="20577"/>
          <ac:spMkLst>
            <pc:docMk/>
            <pc:sldMk cId="182566249" sldId="295"/>
            <ac:spMk id="6" creationId="{AB1587DB-23DA-8766-10A8-C609C65FAEEA}"/>
          </ac:spMkLst>
        </pc:spChg>
        <pc:spChg chg="add mod">
          <ac:chgData name="Hải Ngân Đinh" userId="b56d41eb1ff6fed2" providerId="LiveId" clId="{34745431-2645-A048-8AE3-D6E408463954}" dt="2022-12-30T01:30:34.412" v="1252" actId="1076"/>
          <ac:spMkLst>
            <pc:docMk/>
            <pc:sldMk cId="182566249" sldId="295"/>
            <ac:spMk id="7" creationId="{1962BC9E-25A7-2529-C237-E3D1A3C21276}"/>
          </ac:spMkLst>
        </pc:spChg>
        <pc:spChg chg="mod">
          <ac:chgData name="Hải Ngân Đinh" userId="b56d41eb1ff6fed2" providerId="LiveId" clId="{34745431-2645-A048-8AE3-D6E408463954}" dt="2022-12-30T01:29:30.448" v="1229" actId="1035"/>
          <ac:spMkLst>
            <pc:docMk/>
            <pc:sldMk cId="182566249" sldId="295"/>
            <ac:spMk id="8" creationId="{AC0B5321-6165-A7D1-BE5D-2538DA7D49C0}"/>
          </ac:spMkLst>
        </pc:spChg>
        <pc:spChg chg="mod">
          <ac:chgData name="Hải Ngân Đinh" userId="b56d41eb1ff6fed2" providerId="LiveId" clId="{34745431-2645-A048-8AE3-D6E408463954}" dt="2022-12-30T00:55:17.123" v="9" actId="207"/>
          <ac:spMkLst>
            <pc:docMk/>
            <pc:sldMk cId="182566249" sldId="295"/>
            <ac:spMk id="2267" creationId="{00000000-0000-0000-0000-000000000000}"/>
          </ac:spMkLst>
        </pc:spChg>
      </pc:sldChg>
      <pc:sldChg chg="modSp add del mod modTransition modAnim">
        <pc:chgData name="Hải Ngân Đinh" userId="b56d41eb1ff6fed2" providerId="LiveId" clId="{34745431-2645-A048-8AE3-D6E408463954}" dt="2022-12-30T04:50:04.836" v="7310"/>
        <pc:sldMkLst>
          <pc:docMk/>
          <pc:sldMk cId="2415758255" sldId="296"/>
        </pc:sldMkLst>
        <pc:spChg chg="mod">
          <ac:chgData name="Hải Ngân Đinh" userId="b56d41eb1ff6fed2" providerId="LiveId" clId="{34745431-2645-A048-8AE3-D6E408463954}" dt="2022-12-30T01:41:15.906" v="1957" actId="1582"/>
          <ac:spMkLst>
            <pc:docMk/>
            <pc:sldMk cId="2415758255" sldId="296"/>
            <ac:spMk id="2" creationId="{F8B20125-6E11-13BD-FEFA-1B817937E0BA}"/>
          </ac:spMkLst>
        </pc:spChg>
        <pc:spChg chg="mod">
          <ac:chgData name="Hải Ngân Đinh" userId="b56d41eb1ff6fed2" providerId="LiveId" clId="{34745431-2645-A048-8AE3-D6E408463954}" dt="2022-12-30T01:41:15.906" v="1957" actId="1582"/>
          <ac:spMkLst>
            <pc:docMk/>
            <pc:sldMk cId="2415758255" sldId="296"/>
            <ac:spMk id="3" creationId="{450E811E-9978-9621-5173-96613280738E}"/>
          </ac:spMkLst>
        </pc:spChg>
        <pc:spChg chg="mod">
          <ac:chgData name="Hải Ngân Đinh" userId="b56d41eb1ff6fed2" providerId="LiveId" clId="{34745431-2645-A048-8AE3-D6E408463954}" dt="2022-12-30T01:33:16.578" v="1576" actId="1076"/>
          <ac:spMkLst>
            <pc:docMk/>
            <pc:sldMk cId="2415758255" sldId="296"/>
            <ac:spMk id="5" creationId="{6A9733B0-F7C5-98F4-719D-C2F662CAB075}"/>
          </ac:spMkLst>
        </pc:spChg>
        <pc:spChg chg="mod">
          <ac:chgData name="Hải Ngân Đinh" userId="b56d41eb1ff6fed2" providerId="LiveId" clId="{34745431-2645-A048-8AE3-D6E408463954}" dt="2022-12-30T01:33:21.778" v="1577" actId="1076"/>
          <ac:spMkLst>
            <pc:docMk/>
            <pc:sldMk cId="2415758255" sldId="296"/>
            <ac:spMk id="6" creationId="{AB1587DB-23DA-8766-10A8-C609C65FAEEA}"/>
          </ac:spMkLst>
        </pc:spChg>
        <pc:spChg chg="mod">
          <ac:chgData name="Hải Ngân Đinh" userId="b56d41eb1ff6fed2" providerId="LiveId" clId="{34745431-2645-A048-8AE3-D6E408463954}" dt="2022-12-30T01:33:16.578" v="1576" actId="1076"/>
          <ac:spMkLst>
            <pc:docMk/>
            <pc:sldMk cId="2415758255" sldId="296"/>
            <ac:spMk id="7" creationId="{1962BC9E-25A7-2529-C237-E3D1A3C21276}"/>
          </ac:spMkLst>
        </pc:spChg>
        <pc:spChg chg="mod">
          <ac:chgData name="Hải Ngân Đinh" userId="b56d41eb1ff6fed2" providerId="LiveId" clId="{34745431-2645-A048-8AE3-D6E408463954}" dt="2022-12-30T01:33:21.778" v="1577" actId="1076"/>
          <ac:spMkLst>
            <pc:docMk/>
            <pc:sldMk cId="2415758255" sldId="296"/>
            <ac:spMk id="8" creationId="{AC0B5321-6165-A7D1-BE5D-2538DA7D49C0}"/>
          </ac:spMkLst>
        </pc:spChg>
      </pc:sldChg>
      <pc:sldChg chg="modSp add del mod ord modTransition modAnim">
        <pc:chgData name="Hải Ngân Đinh" userId="b56d41eb1ff6fed2" providerId="LiveId" clId="{34745431-2645-A048-8AE3-D6E408463954}" dt="2022-12-30T04:50:29.396" v="7318"/>
        <pc:sldMkLst>
          <pc:docMk/>
          <pc:sldMk cId="3055894620" sldId="297"/>
        </pc:sldMkLst>
        <pc:spChg chg="mod">
          <ac:chgData name="Hải Ngân Đinh" userId="b56d41eb1ff6fed2" providerId="LiveId" clId="{34745431-2645-A048-8AE3-D6E408463954}" dt="2022-12-30T01:41:26.823" v="1960" actId="1076"/>
          <ac:spMkLst>
            <pc:docMk/>
            <pc:sldMk cId="3055894620" sldId="297"/>
            <ac:spMk id="4" creationId="{0F0832E4-CFAC-6FC2-CAD0-B42855B887ED}"/>
          </ac:spMkLst>
        </pc:spChg>
        <pc:spChg chg="mod">
          <ac:chgData name="Hải Ngân Đinh" userId="b56d41eb1ff6fed2" providerId="LiveId" clId="{34745431-2645-A048-8AE3-D6E408463954}" dt="2022-12-30T01:36:14.875" v="1898" actId="1036"/>
          <ac:spMkLst>
            <pc:docMk/>
            <pc:sldMk cId="3055894620" sldId="297"/>
            <ac:spMk id="6" creationId="{AB1587DB-23DA-8766-10A8-C609C65FAEEA}"/>
          </ac:spMkLst>
        </pc:spChg>
        <pc:spChg chg="mod">
          <ac:chgData name="Hải Ngân Đinh" userId="b56d41eb1ff6fed2" providerId="LiveId" clId="{34745431-2645-A048-8AE3-D6E408463954}" dt="2022-12-30T01:36:14.875" v="1898" actId="1036"/>
          <ac:spMkLst>
            <pc:docMk/>
            <pc:sldMk cId="3055894620" sldId="297"/>
            <ac:spMk id="8" creationId="{AC0B5321-6165-A7D1-BE5D-2538DA7D49C0}"/>
          </ac:spMkLst>
        </pc:spChg>
      </pc:sldChg>
      <pc:sldChg chg="addSp delSp modSp add del mod modTransition modAnim">
        <pc:chgData name="Hải Ngân Đinh" userId="b56d41eb1ff6fed2" providerId="LiveId" clId="{34745431-2645-A048-8AE3-D6E408463954}" dt="2022-12-30T04:53:57.292" v="7383"/>
        <pc:sldMkLst>
          <pc:docMk/>
          <pc:sldMk cId="1353740929" sldId="298"/>
        </pc:sldMkLst>
        <pc:spChg chg="add mod">
          <ac:chgData name="Hải Ngân Đinh" userId="b56d41eb1ff6fed2" providerId="LiveId" clId="{34745431-2645-A048-8AE3-D6E408463954}" dt="2022-12-30T02:08:53.287" v="2390" actId="207"/>
          <ac:spMkLst>
            <pc:docMk/>
            <pc:sldMk cId="1353740929" sldId="298"/>
            <ac:spMk id="2" creationId="{AB887EF5-76BE-7E55-D9C9-7E945AFE17EB}"/>
          </ac:spMkLst>
        </pc:spChg>
        <pc:spChg chg="del">
          <ac:chgData name="Hải Ngân Đinh" userId="b56d41eb1ff6fed2" providerId="LiveId" clId="{34745431-2645-A048-8AE3-D6E408463954}" dt="2022-12-30T02:06:48.768" v="2346" actId="478"/>
          <ac:spMkLst>
            <pc:docMk/>
            <pc:sldMk cId="1353740929" sldId="298"/>
            <ac:spMk id="9" creationId="{80301720-29D5-7263-A443-72C09A954D7E}"/>
          </ac:spMkLst>
        </pc:spChg>
        <pc:spChg chg="del">
          <ac:chgData name="Hải Ngân Đinh" userId="b56d41eb1ff6fed2" providerId="LiveId" clId="{34745431-2645-A048-8AE3-D6E408463954}" dt="2022-12-30T02:06:48.768" v="2346" actId="478"/>
          <ac:spMkLst>
            <pc:docMk/>
            <pc:sldMk cId="1353740929" sldId="298"/>
            <ac:spMk id="10" creationId="{03D7C485-EB6A-F7C3-BA51-8E095EF99697}"/>
          </ac:spMkLst>
        </pc:spChg>
        <pc:spChg chg="mod">
          <ac:chgData name="Hải Ngân Đinh" userId="b56d41eb1ff6fed2" providerId="LiveId" clId="{34745431-2645-A048-8AE3-D6E408463954}" dt="2022-12-30T02:08:53.287" v="2390" actId="207"/>
          <ac:spMkLst>
            <pc:docMk/>
            <pc:sldMk cId="1353740929" sldId="298"/>
            <ac:spMk id="11" creationId="{916AB2D6-CF2C-C42D-EFFF-F748A3A40B40}"/>
          </ac:spMkLst>
        </pc:spChg>
        <pc:spChg chg="mod">
          <ac:chgData name="Hải Ngân Đinh" userId="b56d41eb1ff6fed2" providerId="LiveId" clId="{34745431-2645-A048-8AE3-D6E408463954}" dt="2022-12-30T02:08:53.287" v="2390" actId="207"/>
          <ac:spMkLst>
            <pc:docMk/>
            <pc:sldMk cId="1353740929" sldId="298"/>
            <ac:spMk id="12" creationId="{70AF3726-543A-CF7D-E8A3-1DACF65449A8}"/>
          </ac:spMkLst>
        </pc:spChg>
      </pc:sldChg>
      <pc:sldChg chg="addSp modSp add del mod modTransition modAnim">
        <pc:chgData name="Hải Ngân Đinh" userId="b56d41eb1ff6fed2" providerId="LiveId" clId="{34745431-2645-A048-8AE3-D6E408463954}" dt="2022-12-30T04:54:13.872" v="7389"/>
        <pc:sldMkLst>
          <pc:docMk/>
          <pc:sldMk cId="2237820859" sldId="299"/>
        </pc:sldMkLst>
        <pc:spChg chg="mod">
          <ac:chgData name="Hải Ngân Đinh" userId="b56d41eb1ff6fed2" providerId="LiveId" clId="{34745431-2645-A048-8AE3-D6E408463954}" dt="2022-12-30T02:09:45.621" v="2411" actId="1076"/>
          <ac:spMkLst>
            <pc:docMk/>
            <pc:sldMk cId="2237820859" sldId="299"/>
            <ac:spMk id="2" creationId="{AB887EF5-76BE-7E55-D9C9-7E945AFE17EB}"/>
          </ac:spMkLst>
        </pc:spChg>
        <pc:spChg chg="mod">
          <ac:chgData name="Hải Ngân Đinh" userId="b56d41eb1ff6fed2" providerId="LiveId" clId="{34745431-2645-A048-8AE3-D6E408463954}" dt="2022-12-30T02:09:55.401" v="2413" actId="1076"/>
          <ac:spMkLst>
            <pc:docMk/>
            <pc:sldMk cId="2237820859" sldId="299"/>
            <ac:spMk id="11" creationId="{916AB2D6-CF2C-C42D-EFFF-F748A3A40B40}"/>
          </ac:spMkLst>
        </pc:spChg>
        <pc:spChg chg="mod">
          <ac:chgData name="Hải Ngân Đinh" userId="b56d41eb1ff6fed2" providerId="LiveId" clId="{34745431-2645-A048-8AE3-D6E408463954}" dt="2022-12-30T02:09:48.004" v="2412" actId="1076"/>
          <ac:spMkLst>
            <pc:docMk/>
            <pc:sldMk cId="2237820859" sldId="299"/>
            <ac:spMk id="12" creationId="{70AF3726-543A-CF7D-E8A3-1DACF65449A8}"/>
          </ac:spMkLst>
        </pc:spChg>
        <pc:picChg chg="add mod">
          <ac:chgData name="Hải Ngân Đinh" userId="b56d41eb1ff6fed2" providerId="LiveId" clId="{34745431-2645-A048-8AE3-D6E408463954}" dt="2022-12-30T02:10:45.537" v="2423" actId="1076"/>
          <ac:picMkLst>
            <pc:docMk/>
            <pc:sldMk cId="2237820859" sldId="299"/>
            <ac:picMk id="8194" creationId="{D0FA9BA2-329D-9079-4174-089052575D9F}"/>
          </ac:picMkLst>
        </pc:picChg>
      </pc:sldChg>
      <pc:sldChg chg="addSp delSp modSp add del mod ord modTransition delAnim modAnim">
        <pc:chgData name="Hải Ngân Đinh" userId="b56d41eb1ff6fed2" providerId="LiveId" clId="{34745431-2645-A048-8AE3-D6E408463954}" dt="2022-12-30T04:59:35.349" v="7506"/>
        <pc:sldMkLst>
          <pc:docMk/>
          <pc:sldMk cId="3687663656" sldId="300"/>
        </pc:sldMkLst>
        <pc:spChg chg="add mod">
          <ac:chgData name="Hải Ngân Đinh" userId="b56d41eb1ff6fed2" providerId="LiveId" clId="{34745431-2645-A048-8AE3-D6E408463954}" dt="2022-12-30T02:54:13.268" v="4075" actId="1036"/>
          <ac:spMkLst>
            <pc:docMk/>
            <pc:sldMk cId="3687663656" sldId="300"/>
            <ac:spMk id="2" creationId="{B05E046C-621E-74DB-DB46-46B68053CE40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4" creationId="{C550EE42-1C57-8E36-B5B2-35DDF5568458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5" creationId="{39984A41-38A3-B6A7-45E5-134C5F4F0E8C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7" creationId="{C5964400-206F-3F55-5543-A52C6672C6E4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8" creationId="{9D23C151-38F8-A457-F5AF-6D5298999C66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9" creationId="{623BDED2-8711-2E47-95A6-D7AEB3BFDD00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10" creationId="{A94A2741-E649-FACE-2687-CF11A37A8C90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11" creationId="{7928E355-81A1-0936-A3C1-65E3E64997CC}"/>
          </ac:spMkLst>
        </pc:spChg>
        <pc:spChg chg="add mod">
          <ac:chgData name="Hải Ngân Đinh" userId="b56d41eb1ff6fed2" providerId="LiveId" clId="{34745431-2645-A048-8AE3-D6E408463954}" dt="2022-12-30T02:54:49.490" v="4094" actId="1038"/>
          <ac:spMkLst>
            <pc:docMk/>
            <pc:sldMk cId="3687663656" sldId="300"/>
            <ac:spMk id="12" creationId="{866414C9-C229-8214-9EC9-9C33494EEE79}"/>
          </ac:spMkLst>
        </pc:spChg>
        <pc:spChg chg="del">
          <ac:chgData name="Hải Ngân Đinh" userId="b56d41eb1ff6fed2" providerId="LiveId" clId="{34745431-2645-A048-8AE3-D6E408463954}" dt="2022-12-30T02:51:57.686" v="3935" actId="478"/>
          <ac:spMkLst>
            <pc:docMk/>
            <pc:sldMk cId="3687663656" sldId="300"/>
            <ac:spMk id="13" creationId="{3C9D260A-801C-3D79-445B-F0ED7A0FB818}"/>
          </ac:spMkLst>
        </pc:spChg>
        <pc:spChg chg="add mod">
          <ac:chgData name="Hải Ngân Đinh" userId="b56d41eb1ff6fed2" providerId="LiveId" clId="{34745431-2645-A048-8AE3-D6E408463954}" dt="2022-12-30T02:54:49.490" v="4094" actId="1038"/>
          <ac:spMkLst>
            <pc:docMk/>
            <pc:sldMk cId="3687663656" sldId="300"/>
            <ac:spMk id="14" creationId="{59B59659-ABC3-C6E9-D92E-6A4AF4F6B3C1}"/>
          </ac:spMkLst>
        </pc:spChg>
        <pc:spChg chg="add mod">
          <ac:chgData name="Hải Ngân Đinh" userId="b56d41eb1ff6fed2" providerId="LiveId" clId="{34745431-2645-A048-8AE3-D6E408463954}" dt="2022-12-30T02:54:49.490" v="4094" actId="1038"/>
          <ac:spMkLst>
            <pc:docMk/>
            <pc:sldMk cId="3687663656" sldId="300"/>
            <ac:spMk id="15" creationId="{01270E3E-A71E-38E1-FA11-F1C9BC2F3D5C}"/>
          </ac:spMkLst>
        </pc:spChg>
        <pc:spChg chg="add mod">
          <ac:chgData name="Hải Ngân Đinh" userId="b56d41eb1ff6fed2" providerId="LiveId" clId="{34745431-2645-A048-8AE3-D6E408463954}" dt="2022-12-30T02:54:49.490" v="4094" actId="1038"/>
          <ac:spMkLst>
            <pc:docMk/>
            <pc:sldMk cId="3687663656" sldId="300"/>
            <ac:spMk id="16" creationId="{B2D539EA-99A6-27D9-F4B3-DC51B7B15E2E}"/>
          </ac:spMkLst>
        </pc:spChg>
        <pc:spChg chg="add mod">
          <ac:chgData name="Hải Ngân Đinh" userId="b56d41eb1ff6fed2" providerId="LiveId" clId="{34745431-2645-A048-8AE3-D6E408463954}" dt="2022-12-30T02:54:49.490" v="4094" actId="1038"/>
          <ac:spMkLst>
            <pc:docMk/>
            <pc:sldMk cId="3687663656" sldId="300"/>
            <ac:spMk id="17" creationId="{E79DCCAE-0B28-F82C-0A37-B1D7EC3BE523}"/>
          </ac:spMkLst>
        </pc:spChg>
        <pc:spChg chg="add mod">
          <ac:chgData name="Hải Ngân Đinh" userId="b56d41eb1ff6fed2" providerId="LiveId" clId="{34745431-2645-A048-8AE3-D6E408463954}" dt="2022-12-30T03:56:38.802" v="6136"/>
          <ac:spMkLst>
            <pc:docMk/>
            <pc:sldMk cId="3687663656" sldId="300"/>
            <ac:spMk id="18" creationId="{CFDF2B99-F524-A73E-72E5-CA0263F3F97D}"/>
          </ac:spMkLst>
        </pc:spChg>
        <pc:picChg chg="add mod">
          <ac:chgData name="Hải Ngân Đinh" userId="b56d41eb1ff6fed2" providerId="LiveId" clId="{34745431-2645-A048-8AE3-D6E408463954}" dt="2022-12-30T02:54:13.268" v="4075" actId="1036"/>
          <ac:picMkLst>
            <pc:docMk/>
            <pc:sldMk cId="3687663656" sldId="300"/>
            <ac:picMk id="3" creationId="{495238DA-408E-9E8F-5717-C1EFFACA838A}"/>
          </ac:picMkLst>
        </pc:picChg>
        <pc:picChg chg="add mod">
          <ac:chgData name="Hải Ngân Đinh" userId="b56d41eb1ff6fed2" providerId="LiveId" clId="{34745431-2645-A048-8AE3-D6E408463954}" dt="2022-12-30T02:54:13.268" v="4075" actId="1036"/>
          <ac:picMkLst>
            <pc:docMk/>
            <pc:sldMk cId="3687663656" sldId="300"/>
            <ac:picMk id="6" creationId="{2D160944-42CA-1327-0895-4288901B4F41}"/>
          </ac:picMkLst>
        </pc:picChg>
      </pc:sldChg>
      <pc:sldChg chg="del">
        <pc:chgData name="Hải Ngân Đinh" userId="b56d41eb1ff6fed2" providerId="LiveId" clId="{34745431-2645-A048-8AE3-D6E408463954}" dt="2022-12-30T00:55:22.829" v="10" actId="2696"/>
        <pc:sldMkLst>
          <pc:docMk/>
          <pc:sldMk cId="0" sldId="301"/>
        </pc:sldMkLst>
      </pc:sldChg>
      <pc:sldChg chg="addSp delSp modSp new mod ord modTransition modAnim">
        <pc:chgData name="Hải Ngân Đinh" userId="b56d41eb1ff6fed2" providerId="LiveId" clId="{34745431-2645-A048-8AE3-D6E408463954}" dt="2022-12-30T05:00:14.035" v="7523"/>
        <pc:sldMkLst>
          <pc:docMk/>
          <pc:sldMk cId="4249891051" sldId="301"/>
        </pc:sldMkLst>
        <pc:spChg chg="del">
          <ac:chgData name="Hải Ngân Đinh" userId="b56d41eb1ff6fed2" providerId="LiveId" clId="{34745431-2645-A048-8AE3-D6E408463954}" dt="2022-12-30T02:57:46.752" v="4185" actId="478"/>
          <ac:spMkLst>
            <pc:docMk/>
            <pc:sldMk cId="4249891051" sldId="301"/>
            <ac:spMk id="2" creationId="{BADD0575-3AB2-79C2-296B-DA2D035B9DE8}"/>
          </ac:spMkLst>
        </pc:spChg>
        <pc:spChg chg="add mod">
          <ac:chgData name="Hải Ngân Đinh" userId="b56d41eb1ff6fed2" providerId="LiveId" clId="{34745431-2645-A048-8AE3-D6E408463954}" dt="2022-12-30T02:59:21.086" v="4227" actId="1035"/>
          <ac:spMkLst>
            <pc:docMk/>
            <pc:sldMk cId="4249891051" sldId="301"/>
            <ac:spMk id="5" creationId="{778DEC6C-2521-EBC0-87DA-531C5CAC7F64}"/>
          </ac:spMkLst>
        </pc:spChg>
        <pc:spChg chg="add mod">
          <ac:chgData name="Hải Ngân Đinh" userId="b56d41eb1ff6fed2" providerId="LiveId" clId="{34745431-2645-A048-8AE3-D6E408463954}" dt="2022-12-30T03:00:22.985" v="4273" actId="20577"/>
          <ac:spMkLst>
            <pc:docMk/>
            <pc:sldMk cId="4249891051" sldId="301"/>
            <ac:spMk id="8" creationId="{C690A082-F4B2-0340-E5DC-03F5C16C4245}"/>
          </ac:spMkLst>
        </pc:spChg>
        <pc:spChg chg="add mod">
          <ac:chgData name="Hải Ngân Đinh" userId="b56d41eb1ff6fed2" providerId="LiveId" clId="{34745431-2645-A048-8AE3-D6E408463954}" dt="2022-12-30T03:00:33.425" v="4276" actId="14100"/>
          <ac:spMkLst>
            <pc:docMk/>
            <pc:sldMk cId="4249891051" sldId="301"/>
            <ac:spMk id="10" creationId="{32FCD2F6-347A-0A99-D43B-684D68D59744}"/>
          </ac:spMkLst>
        </pc:spChg>
        <pc:picChg chg="add mod modCrop">
          <ac:chgData name="Hải Ngân Đinh" userId="b56d41eb1ff6fed2" providerId="LiveId" clId="{34745431-2645-A048-8AE3-D6E408463954}" dt="2022-12-30T03:02:19.031" v="4277" actId="1076"/>
          <ac:picMkLst>
            <pc:docMk/>
            <pc:sldMk cId="4249891051" sldId="301"/>
            <ac:picMk id="4" creationId="{5F4A4A9C-1E9F-0F41-51E6-C7A2EB0C5FCA}"/>
          </ac:picMkLst>
        </pc:picChg>
        <pc:picChg chg="add mod">
          <ac:chgData name="Hải Ngân Đinh" userId="b56d41eb1ff6fed2" providerId="LiveId" clId="{34745431-2645-A048-8AE3-D6E408463954}" dt="2022-12-30T03:00:27.483" v="4274" actId="1076"/>
          <ac:picMkLst>
            <pc:docMk/>
            <pc:sldMk cId="4249891051" sldId="301"/>
            <ac:picMk id="6" creationId="{55E042BD-12C5-0CA2-8003-5F9A28B47373}"/>
          </ac:picMkLst>
        </pc:picChg>
      </pc:sldChg>
      <pc:sldChg chg="addSp delSp modSp add del mod ord modTransition modAnim">
        <pc:chgData name="Hải Ngân Đinh" userId="b56d41eb1ff6fed2" providerId="LiveId" clId="{34745431-2645-A048-8AE3-D6E408463954}" dt="2022-12-30T05:01:57.629" v="7571"/>
        <pc:sldMkLst>
          <pc:docMk/>
          <pc:sldMk cId="1772074642" sldId="302"/>
        </pc:sldMkLst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7" creationId="{15D9BCC3-7BDD-84E3-EB31-070FDDF85549}"/>
          </ac:spMkLst>
        </pc:spChg>
        <pc:spChg chg="mod">
          <ac:chgData name="Hải Ngân Đinh" userId="b56d41eb1ff6fed2" providerId="LiveId" clId="{34745431-2645-A048-8AE3-D6E408463954}" dt="2022-12-30T03:11:44.010" v="4482" actId="20577"/>
          <ac:spMkLst>
            <pc:docMk/>
            <pc:sldMk cId="1772074642" sldId="302"/>
            <ac:spMk id="1485" creationId="{393AE2B6-D3EA-EC61-208A-2AEFAEC98257}"/>
          </ac:spMkLst>
        </pc:spChg>
        <pc:spChg chg="mod">
          <ac:chgData name="Hải Ngân Đinh" userId="b56d41eb1ff6fed2" providerId="LiveId" clId="{34745431-2645-A048-8AE3-D6E408463954}" dt="2022-12-30T03:12:01.315" v="4518" actId="1076"/>
          <ac:spMkLst>
            <pc:docMk/>
            <pc:sldMk cId="1772074642" sldId="302"/>
            <ac:spMk id="1486" creationId="{1672FE6B-1074-03E6-7685-C3011CA69185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87" creationId="{02B92D2D-15BC-A646-0035-89255C986021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88" creationId="{05105CB5-9738-E51B-12C5-34261E7E14D8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89" creationId="{24E4D82D-61EE-656C-1696-6BBC6767FB2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0" creationId="{FAF7E3E9-6CDA-82E3-CBF1-DDBB4F95BC58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1" creationId="{C90EF165-3DFD-7E31-79AA-6A88F8983AE8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2" creationId="{DB4AD0E4-A751-8FCB-4058-2F5DC34D0F88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3" creationId="{1D52F6B4-9A57-F503-8DBE-2632DA7FAE28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4" creationId="{83CBD435-A05E-4049-FA6B-A8BB875D41C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5" creationId="{103ABF97-DFDC-5844-BD44-F09B50CC670E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6" creationId="{01F954F2-71DB-9EA4-574F-A50051410E5D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7" creationId="{63F9AF1E-48CE-6DB5-ED94-3AEACC6F5868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8" creationId="{2EA69F82-6AE2-9290-15A3-C73D4C6127EB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499" creationId="{EE15F978-C716-3B49-DAC1-2DE19FB8831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0" creationId="{4CA439A9-189B-F607-872D-2958452ABE76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1" creationId="{AB9FE425-6E3F-89B0-8FAC-39A8A1D3F147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2" creationId="{4375274F-E64A-ABC6-6F7A-FB692A30F53E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3" creationId="{8CF8BE38-75A0-8ED3-1AAF-47120C435BB5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4" creationId="{303C3690-EF5A-8580-B61D-226E42738C7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5" creationId="{F603E06C-67A9-DD11-261B-41DD8FE9C4A2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6" creationId="{77BD7EAC-1B2D-9A88-9E82-94990409DB09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7" creationId="{E331CDD1-CC40-FB74-6463-DF72F5371CB6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8" creationId="{4F9B602B-ACE7-3AC3-8ABE-149D6BE2ECB3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09" creationId="{DA00A6F6-5819-C8BC-9F99-261769A3F6E5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0" creationId="{025A2C1E-5814-B4B2-F082-8B825AA82EEB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1" creationId="{CA308BD5-BF21-8AAA-0BB4-0D7287D10DAA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2" creationId="{DB86C36F-CA23-366E-29A3-0753E8E32DF5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3" creationId="{19D69D59-4FD4-8544-CE77-65226AEDEE91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4" creationId="{9DB87864-9607-DC21-5C63-EDD58DE930E6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5" creationId="{894E4F20-C216-427B-E3B6-87E831E181C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6" creationId="{256C97D0-6E2C-6C37-7995-F7E61E89100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7" creationId="{AC10F34A-4F29-148D-B606-A9946FABFF42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8" creationId="{26E00407-8BE1-44C5-8789-B8A94BD18AF7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19" creationId="{3CAA7B91-FFCC-39CD-502C-6F7AD9A027BD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0" creationId="{7A0AF7E7-D797-2AB9-B8BE-116B330EEC40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2" creationId="{7DC5114A-7623-12E9-1305-B8F278C803BC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3" creationId="{180DF9FB-49C2-48C3-FE1C-B44496F72214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4" creationId="{322FB075-DDFB-DEC1-FC05-9F81068E85DA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5" creationId="{04FE86DD-AE20-BFB7-C1C2-8BBB5A6A36DE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6" creationId="{FAB38043-7FCE-9B43-1761-36B0B78E5C72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7" creationId="{2C4DA906-4843-315E-94B9-5EE36682758D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8" creationId="{D1F60AF5-EA49-14F5-A383-5EA55D560DD9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29" creationId="{A71890B1-7069-007B-BC89-A46DC9FF689C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1" creationId="{453D57F8-E21C-3034-BBDA-2AD03C7E9EFF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2" creationId="{F3ECA247-4E6F-D4A3-0793-87460CA58DB0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3" creationId="{7815FAB0-F8DD-4E01-F4E3-37A5CE691AE4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4" creationId="{66A6CE2C-7608-1C18-E91B-52BB054CDB35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5" creationId="{CF01346B-D658-A764-15DA-2F23C8C6E533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6" creationId="{413AEB18-6EC5-FC22-1165-E968B0124EA0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7" creationId="{4937FBDD-4278-287F-4C64-BA987C95E9D2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8" creationId="{0D7B8BC9-928B-CDB3-E821-1B47DA34341D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39" creationId="{D571A1B3-6159-1C23-7F64-B20A72A67222}"/>
          </ac:spMkLst>
        </pc:spChg>
        <pc:spChg chg="mod">
          <ac:chgData name="Hải Ngân Đinh" userId="b56d41eb1ff6fed2" providerId="LiveId" clId="{34745431-2645-A048-8AE3-D6E408463954}" dt="2022-12-30T03:11:51.728" v="4484"/>
          <ac:spMkLst>
            <pc:docMk/>
            <pc:sldMk cId="1772074642" sldId="302"/>
            <ac:spMk id="1540" creationId="{BF43B3F4-12D0-D99F-6C8C-30B9BDF30434}"/>
          </ac:spMkLst>
        </pc:spChg>
        <pc:grpChg chg="add mod">
          <ac:chgData name="Hải Ngân Đinh" userId="b56d41eb1ff6fed2" providerId="LiveId" clId="{34745431-2645-A048-8AE3-D6E408463954}" dt="2022-12-30T03:11:51.728" v="4484"/>
          <ac:grpSpMkLst>
            <pc:docMk/>
            <pc:sldMk cId="1772074642" sldId="302"/>
            <ac:grpSpMk id="2" creationId="{CD7CC41E-736B-1CEF-2E9F-D1D5AEF5B6C6}"/>
          </ac:grpSpMkLst>
        </pc:grpChg>
        <pc:grpChg chg="mod">
          <ac:chgData name="Hải Ngân Đinh" userId="b56d41eb1ff6fed2" providerId="LiveId" clId="{34745431-2645-A048-8AE3-D6E408463954}" dt="2022-12-30T03:11:51.728" v="4484"/>
          <ac:grpSpMkLst>
            <pc:docMk/>
            <pc:sldMk cId="1772074642" sldId="302"/>
            <ac:grpSpMk id="3" creationId="{90D519FC-3D91-FA52-5366-05A8E683CB8C}"/>
          </ac:grpSpMkLst>
        </pc:grpChg>
        <pc:grpChg chg="mod">
          <ac:chgData name="Hải Ngân Đinh" userId="b56d41eb1ff6fed2" providerId="LiveId" clId="{34745431-2645-A048-8AE3-D6E408463954}" dt="2022-12-30T03:11:51.728" v="4484"/>
          <ac:grpSpMkLst>
            <pc:docMk/>
            <pc:sldMk cId="1772074642" sldId="302"/>
            <ac:grpSpMk id="6" creationId="{06406699-085F-B369-9061-D592F42D9E72}"/>
          </ac:grpSpMkLst>
        </pc:grpChg>
        <pc:grpChg chg="del">
          <ac:chgData name="Hải Ngân Đinh" userId="b56d41eb1ff6fed2" providerId="LiveId" clId="{34745431-2645-A048-8AE3-D6E408463954}" dt="2022-12-30T03:11:41.821" v="4480" actId="478"/>
          <ac:grpSpMkLst>
            <pc:docMk/>
            <pc:sldMk cId="1772074642" sldId="302"/>
            <ac:grpSpMk id="8" creationId="{3C396DAD-98BD-5BA6-38D2-5C06BAD6961D}"/>
          </ac:grpSpMkLst>
        </pc:grpChg>
        <pc:grpChg chg="mod">
          <ac:chgData name="Hải Ngân Đinh" userId="b56d41eb1ff6fed2" providerId="LiveId" clId="{34745431-2645-A048-8AE3-D6E408463954}" dt="2022-12-30T03:11:51.728" v="4484"/>
          <ac:grpSpMkLst>
            <pc:docMk/>
            <pc:sldMk cId="1772074642" sldId="302"/>
            <ac:grpSpMk id="1530" creationId="{73EB9FAC-68FB-660E-9EDF-C437396416EC}"/>
          </ac:grpSpMkLst>
        </pc:grpChg>
        <pc:cxnChg chg="mod">
          <ac:chgData name="Hải Ngân Đinh" userId="b56d41eb1ff6fed2" providerId="LiveId" clId="{34745431-2645-A048-8AE3-D6E408463954}" dt="2022-12-30T03:11:51.728" v="4484"/>
          <ac:cxnSpMkLst>
            <pc:docMk/>
            <pc:sldMk cId="1772074642" sldId="302"/>
            <ac:cxnSpMk id="4" creationId="{831F402D-553D-D021-2422-5DBB8838E932}"/>
          </ac:cxnSpMkLst>
        </pc:cxnChg>
        <pc:cxnChg chg="mod">
          <ac:chgData name="Hải Ngân Đinh" userId="b56d41eb1ff6fed2" providerId="LiveId" clId="{34745431-2645-A048-8AE3-D6E408463954}" dt="2022-12-30T03:11:51.728" v="4484"/>
          <ac:cxnSpMkLst>
            <pc:docMk/>
            <pc:sldMk cId="1772074642" sldId="302"/>
            <ac:cxnSpMk id="5" creationId="{46E39B8C-4B41-F169-00FD-22B9AEDB4A2C}"/>
          </ac:cxnSpMkLst>
        </pc:cxnChg>
      </pc:sldChg>
      <pc:sldChg chg="addSp delSp modSp add del mod ord modTransition modAnim">
        <pc:chgData name="Hải Ngân Đinh" userId="b56d41eb1ff6fed2" providerId="LiveId" clId="{34745431-2645-A048-8AE3-D6E408463954}" dt="2022-12-30T05:03:44.878" v="7619"/>
        <pc:sldMkLst>
          <pc:docMk/>
          <pc:sldMk cId="2969951425" sldId="303"/>
        </pc:sldMkLst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" creationId="{EE98F5DF-1278-17BE-F2BF-1D9D6E96CD3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" creationId="{1D2171F5-DA1C-9EFE-0A7B-5ED3C4638A0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" creationId="{BD4D6134-3ABB-7427-9C4A-69E6FDD39C7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6" creationId="{7C0B86E0-0E08-7CD0-DF07-23F68771DD9E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7" creationId="{0EE14E7D-1AFC-71F4-D28B-8B5AC0D5BF04}"/>
          </ac:spMkLst>
        </pc:spChg>
        <pc:spChg chg="mod">
          <ac:chgData name="Hải Ngân Đinh" userId="b56d41eb1ff6fed2" providerId="LiveId" clId="{34745431-2645-A048-8AE3-D6E408463954}" dt="2022-12-30T03:27:32.578" v="4816" actId="1076"/>
          <ac:spMkLst>
            <pc:docMk/>
            <pc:sldMk cId="2969951425" sldId="303"/>
            <ac:spMk id="8" creationId="{12D555D3-273E-2A57-3101-942E5DDD3A8F}"/>
          </ac:spMkLst>
        </pc:spChg>
        <pc:spChg chg="mod">
          <ac:chgData name="Hải Ngân Đinh" userId="b56d41eb1ff6fed2" providerId="LiveId" clId="{34745431-2645-A048-8AE3-D6E408463954}" dt="2022-12-30T03:27:29.444" v="4815" actId="1076"/>
          <ac:spMkLst>
            <pc:docMk/>
            <pc:sldMk cId="2969951425" sldId="303"/>
            <ac:spMk id="9" creationId="{5141D26B-D4F2-4DBA-22DA-5D6F65EF37CC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0" creationId="{9723BC80-4227-0AAD-EDF0-3885B6B807A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1" creationId="{131ACF6A-24C0-3098-97F8-AD419EC3765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2" creationId="{DDC1B63E-080B-AAC0-AD8E-BBC75C591975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" creationId="{A9382662-9ED8-9E34-B670-E98D5B470CD7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4" creationId="{44571C60-950C-EA0E-DD76-3FA024AD2D69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5" creationId="{479B0ADA-3AFD-75EA-E1B3-3D7096A2A41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6" creationId="{BB63B34C-7ED8-8664-983F-F91BE0C13529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7" creationId="{A195AFD3-E2A8-10AE-48F4-71234B619918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8" creationId="{C709B768-6395-3EC3-EDFA-631911942E3C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9" creationId="{6F243976-62DE-FCBC-E4F9-CC2B37076053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0" creationId="{3775D79B-B05F-00D9-C7A3-E5FF82298A19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1" creationId="{5C35D75A-9130-307C-F264-C0CCF342F2E1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2" creationId="{084EA8D3-7B7F-8B38-8F0E-07E1EE49AF33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3" creationId="{A9EC414D-84C9-B3FA-BE5E-EBCC602A2908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4" creationId="{E9F7790C-332D-D8C1-95D8-7650FDC0907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5" creationId="{7B05C745-FEF1-C6E1-9400-8C4517CD493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6" creationId="{155D2C50-E01C-D10D-384F-437CE569382E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7" creationId="{6C40F541-0851-EF0A-94C8-E5791207679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8" creationId="{271B792C-5D15-5122-19E4-7D8D28A644B1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29" creationId="{A311099F-106D-17F3-25FB-AAE375AA688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0" creationId="{5B059494-956C-7596-EBE2-59882745DCE8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1" creationId="{42F5B2CD-A9FF-49FB-52DA-AB8E6B66586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2" creationId="{448B1A81-54D7-7BCA-B4BE-9A9B5D3AF199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3" creationId="{A26BB26A-B1D7-863B-0C04-4652EEF0A810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4" creationId="{D192ACC3-95E5-9843-BA09-C6767C3EDABB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5" creationId="{94CA5674-2F59-3733-5B31-3397EC1E2D8F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6" creationId="{830D8F84-0B3A-C456-C5E7-269C3C5CD35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7" creationId="{D8824170-0EC2-DCE7-326E-E10D0E3E60B0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8" creationId="{4A08898D-D842-36AD-2169-A4CD32A0B0E5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39" creationId="{8059D8DA-8501-FAA3-2869-EE0337725534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0" creationId="{A244CE4D-AFED-4C98-1E15-73B962975BFD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1" creationId="{B200D01B-F656-01C6-4FB2-5C013A8F91FB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2" creationId="{DE41429E-8580-2C61-247E-09BFF86BAC64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3" creationId="{F19D104E-133A-4CA6-2B9F-F07C08D7B894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4" creationId="{2EF57C6E-D6F7-0DA1-3438-1381755FAEB8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5" creationId="{3AE289CB-A991-31DB-7F69-4EC81EDCD29D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6" creationId="{2897336C-DBA4-98F7-6877-F5DBEB15F281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7" creationId="{8AC6E2DB-D817-0E4C-EA45-D526CE5BA08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8" creationId="{2944EC26-4F64-A9F6-725C-F76EA918A25C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49" creationId="{A6EED770-DC4C-B4C0-459E-08D22CE1D4D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0" creationId="{95F61476-1B75-A298-4BAA-42FA24040D84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1" creationId="{4E56E4FA-2538-6C5D-45FC-A52647F469F0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2" creationId="{07A0A2F8-DD82-34BB-0D66-A10BA625A5E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3" creationId="{53D844F3-2A1E-1C02-14B8-4AA6BB85EAE8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4" creationId="{474D2388-7174-E763-A1AE-36FBFE63EC9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5" creationId="{789560C9-A874-78CF-1C11-4C902C6B8F73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6" creationId="{8F3A6CBA-5E91-9923-6407-90D7D3C8B8A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7" creationId="{380902A4-959F-19C9-691B-B11D274A474E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8" creationId="{113C51ED-6529-F0A3-66BC-A8269F077DF6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59" creationId="{64032321-E448-6898-F695-0FCE4A1EC08E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60" creationId="{030AC927-038C-BDB1-D2C1-62CC7175939D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61" creationId="{CF5528F1-878F-AB2D-98B6-66D571E4B23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62" creationId="{37DED4C0-FCB6-72DF-7598-46B147BD1AD0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63" creationId="{D7C3701C-57C4-F30C-78C7-646F10B90887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0" creationId="{33F45A4F-A1CF-FA2A-EFED-34DD6E430352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1" creationId="{624572F2-9E46-25B0-A4CF-EEC1E02F8A07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2" creationId="{A431877C-6208-C163-071B-2B4C527AEEFD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3" creationId="{1B2F470B-0482-22F9-DC9D-7DD5CF5C737F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4" creationId="{9AC8616A-7B3B-B73E-0D53-9B2D89824219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5" creationId="{76BCBAA1-2FF2-1AF3-50D6-EFC39C6236EC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6" creationId="{D207E865-9036-7277-EB29-A8D149BDA8CF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7" creationId="{B88EDA0F-8D46-9655-4CF4-6C87D83A6E4D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8" creationId="{369B32CF-A7E7-F033-0059-53195DB4F72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399" creationId="{FD079648-02EA-FB6F-4F13-ECE0141F0B11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400" creationId="{C866A843-D54F-E20E-461C-88E8B76C5FA7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401" creationId="{4D67E1F7-075D-8206-CA5E-3C82A502A7D1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402" creationId="{66FFAA9E-B67C-1ECD-B286-63DE7E1B7C7A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403" creationId="{3D802EAB-F35E-5D58-F766-341B63AF78E4}"/>
          </ac:spMkLst>
        </pc:spChg>
        <pc:spChg chg="mod">
          <ac:chgData name="Hải Ngân Đinh" userId="b56d41eb1ff6fed2" providerId="LiveId" clId="{34745431-2645-A048-8AE3-D6E408463954}" dt="2022-12-30T03:26:53.174" v="4737"/>
          <ac:spMkLst>
            <pc:docMk/>
            <pc:sldMk cId="2969951425" sldId="303"/>
            <ac:spMk id="1404" creationId="{D9E2AEFE-5306-392E-469C-56D5D50E6DFB}"/>
          </ac:spMkLst>
        </pc:spChg>
        <pc:grpChg chg="add mod">
          <ac:chgData name="Hải Ngân Đinh" userId="b56d41eb1ff6fed2" providerId="LiveId" clId="{34745431-2645-A048-8AE3-D6E408463954}" dt="2022-12-30T03:26:56.515" v="4738" actId="1076"/>
          <ac:grpSpMkLst>
            <pc:docMk/>
            <pc:sldMk cId="2969951425" sldId="303"/>
            <ac:grpSpMk id="2" creationId="{07730519-7FE0-2691-3F2F-FB0E9C751D0A}"/>
          </ac:grpSpMkLst>
        </pc:grpChg>
        <pc:grpChg chg="del">
          <ac:chgData name="Hải Ngân Đinh" userId="b56d41eb1ff6fed2" providerId="LiveId" clId="{34745431-2645-A048-8AE3-D6E408463954}" dt="2022-12-30T03:26:45.621" v="4736" actId="478"/>
          <ac:grpSpMkLst>
            <pc:docMk/>
            <pc:sldMk cId="2969951425" sldId="303"/>
            <ac:grpSpMk id="1262" creationId="{00000000-0000-0000-0000-000000000000}"/>
          </ac:grpSpMkLst>
        </pc:grpChg>
      </pc:sldChg>
      <pc:sldChg chg="addSp delSp modSp add del mod ord modTransition modAnim">
        <pc:chgData name="Hải Ngân Đinh" userId="b56d41eb1ff6fed2" providerId="LiveId" clId="{34745431-2645-A048-8AE3-D6E408463954}" dt="2022-12-30T05:05:29.313" v="7664"/>
        <pc:sldMkLst>
          <pc:docMk/>
          <pc:sldMk cId="870234286" sldId="304"/>
        </pc:sldMkLst>
        <pc:spChg chg="add mod">
          <ac:chgData name="Hải Ngân Đinh" userId="b56d41eb1ff6fed2" providerId="LiveId" clId="{34745431-2645-A048-8AE3-D6E408463954}" dt="2022-12-30T03:49:35.305" v="5586" actId="114"/>
          <ac:spMkLst>
            <pc:docMk/>
            <pc:sldMk cId="870234286" sldId="304"/>
            <ac:spMk id="3" creationId="{1FE56796-FED6-C464-0B37-8B3BC3882C65}"/>
          </ac:spMkLst>
        </pc:spChg>
        <pc:spChg chg="mod">
          <ac:chgData name="Hải Ngân Đinh" userId="b56d41eb1ff6fed2" providerId="LiveId" clId="{34745431-2645-A048-8AE3-D6E408463954}" dt="2022-12-30T03:46:28.224" v="5214" actId="20577"/>
          <ac:spMkLst>
            <pc:docMk/>
            <pc:sldMk cId="870234286" sldId="304"/>
            <ac:spMk id="4" creationId="{4E0CA403-1945-656F-6B0E-9B6469135C01}"/>
          </ac:spMkLst>
        </pc:spChg>
        <pc:spChg chg="mod">
          <ac:chgData name="Hải Ngân Đinh" userId="b56d41eb1ff6fed2" providerId="LiveId" clId="{34745431-2645-A048-8AE3-D6E408463954}" dt="2022-12-30T03:48:22.985" v="5368" actId="1076"/>
          <ac:spMkLst>
            <pc:docMk/>
            <pc:sldMk cId="870234286" sldId="304"/>
            <ac:spMk id="5" creationId="{B540E661-E402-400E-AA61-99F9ACE267B5}"/>
          </ac:spMkLst>
        </pc:spChg>
        <pc:picChg chg="del">
          <ac:chgData name="Hải Ngân Đinh" userId="b56d41eb1ff6fed2" providerId="LiveId" clId="{34745431-2645-A048-8AE3-D6E408463954}" dt="2022-12-30T03:46:35.447" v="5216" actId="478"/>
          <ac:picMkLst>
            <pc:docMk/>
            <pc:sldMk cId="870234286" sldId="304"/>
            <ac:picMk id="1026" creationId="{BCBC5AB2-2D64-B4A8-135B-ED24E18935C1}"/>
          </ac:picMkLst>
        </pc:picChg>
        <pc:picChg chg="del">
          <ac:chgData name="Hải Ngân Đinh" userId="b56d41eb1ff6fed2" providerId="LiveId" clId="{34745431-2645-A048-8AE3-D6E408463954}" dt="2022-12-30T03:46:35.447" v="5216" actId="478"/>
          <ac:picMkLst>
            <pc:docMk/>
            <pc:sldMk cId="870234286" sldId="304"/>
            <ac:picMk id="1028" creationId="{7092B804-259B-B4BD-C810-D591899ABB38}"/>
          </ac:picMkLst>
        </pc:picChg>
      </pc:sldChg>
      <pc:sldChg chg="modSp add del mod modTransition modAnim">
        <pc:chgData name="Hải Ngân Đinh" userId="b56d41eb1ff6fed2" providerId="LiveId" clId="{34745431-2645-A048-8AE3-D6E408463954}" dt="2022-12-30T05:05:45.433" v="7670"/>
        <pc:sldMkLst>
          <pc:docMk/>
          <pc:sldMk cId="2429574508" sldId="305"/>
        </pc:sldMkLst>
        <pc:spChg chg="mod">
          <ac:chgData name="Hải Ngân Đinh" userId="b56d41eb1ff6fed2" providerId="LiveId" clId="{34745431-2645-A048-8AE3-D6E408463954}" dt="2022-12-30T03:50:58.414" v="5926" actId="1076"/>
          <ac:spMkLst>
            <pc:docMk/>
            <pc:sldMk cId="2429574508" sldId="305"/>
            <ac:spMk id="3" creationId="{1FE56796-FED6-C464-0B37-8B3BC3882C65}"/>
          </ac:spMkLst>
        </pc:spChg>
      </pc:sldChg>
      <pc:sldChg chg="addSp delSp modSp add mod modTransition delAnim modAnim">
        <pc:chgData name="Hải Ngân Đinh" userId="b56d41eb1ff6fed2" providerId="LiveId" clId="{34745431-2645-A048-8AE3-D6E408463954}" dt="2022-12-30T05:06:33.457" v="7685"/>
        <pc:sldMkLst>
          <pc:docMk/>
          <pc:sldMk cId="414182057" sldId="306"/>
        </pc:sldMkLst>
        <pc:spChg chg="add mod">
          <ac:chgData name="Hải Ngân Đinh" userId="b56d41eb1ff6fed2" providerId="LiveId" clId="{34745431-2645-A048-8AE3-D6E408463954}" dt="2022-12-30T03:54:29.843" v="6069" actId="1035"/>
          <ac:spMkLst>
            <pc:docMk/>
            <pc:sldMk cId="414182057" sldId="306"/>
            <ac:spMk id="2" creationId="{B6197B11-2379-2FB2-D5A7-3FFC2CD0E227}"/>
          </ac:spMkLst>
        </pc:spChg>
        <pc:spChg chg="add mod">
          <ac:chgData name="Hải Ngân Đinh" userId="b56d41eb1ff6fed2" providerId="LiveId" clId="{34745431-2645-A048-8AE3-D6E408463954}" dt="2022-12-30T03:54:29.843" v="6069" actId="1035"/>
          <ac:spMkLst>
            <pc:docMk/>
            <pc:sldMk cId="414182057" sldId="306"/>
            <ac:spMk id="3" creationId="{39CF848D-C6BA-10B2-0727-E76F3CC98AB6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4" creationId="{C550EE42-1C57-8E36-B5B2-35DDF5568458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5" creationId="{39984A41-38A3-B6A7-45E5-134C5F4F0E8C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7" creationId="{C5964400-206F-3F55-5543-A52C6672C6E4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8" creationId="{9D23C151-38F8-A457-F5AF-6D5298999C66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9" creationId="{623BDED2-8711-2E47-95A6-D7AEB3BFDD00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10" creationId="{A94A2741-E649-FACE-2687-CF11A37A8C90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11" creationId="{7928E355-81A1-0936-A3C1-65E3E64997CC}"/>
          </ac:spMkLst>
        </pc:spChg>
        <pc:spChg chg="add mod">
          <ac:chgData name="Hải Ngân Đinh" userId="b56d41eb1ff6fed2" providerId="LiveId" clId="{34745431-2645-A048-8AE3-D6E408463954}" dt="2022-12-30T03:56:54.699" v="6144" actId="1036"/>
          <ac:spMkLst>
            <pc:docMk/>
            <pc:sldMk cId="414182057" sldId="306"/>
            <ac:spMk id="12" creationId="{F350E2C4-44A5-2030-D72E-87E00BB2C5A2}"/>
          </ac:spMkLst>
        </pc:spChg>
        <pc:spChg chg="del">
          <ac:chgData name="Hải Ngân Đinh" userId="b56d41eb1ff6fed2" providerId="LiveId" clId="{34745431-2645-A048-8AE3-D6E408463954}" dt="2022-12-30T03:52:13.972" v="5930" actId="478"/>
          <ac:spMkLst>
            <pc:docMk/>
            <pc:sldMk cId="414182057" sldId="306"/>
            <ac:spMk id="13" creationId="{3C9D260A-801C-3D79-445B-F0ED7A0FB818}"/>
          </ac:spMkLst>
        </pc:spChg>
        <pc:spChg chg="add mod">
          <ac:chgData name="Hải Ngân Đinh" userId="b56d41eb1ff6fed2" providerId="LiveId" clId="{34745431-2645-A048-8AE3-D6E408463954}" dt="2022-12-30T03:56:54.699" v="6144" actId="1036"/>
          <ac:spMkLst>
            <pc:docMk/>
            <pc:sldMk cId="414182057" sldId="306"/>
            <ac:spMk id="14" creationId="{293178CF-4276-EAFF-23CD-05E53D0AC43F}"/>
          </ac:spMkLst>
        </pc:spChg>
        <pc:spChg chg="add mod">
          <ac:chgData name="Hải Ngân Đinh" userId="b56d41eb1ff6fed2" providerId="LiveId" clId="{34745431-2645-A048-8AE3-D6E408463954}" dt="2022-12-30T03:56:54.699" v="6144" actId="1036"/>
          <ac:spMkLst>
            <pc:docMk/>
            <pc:sldMk cId="414182057" sldId="306"/>
            <ac:spMk id="15" creationId="{C9EBD6BF-85BF-42B8-007C-5177A262DBFA}"/>
          </ac:spMkLst>
        </pc:spChg>
        <pc:spChg chg="add mod">
          <ac:chgData name="Hải Ngân Đinh" userId="b56d41eb1ff6fed2" providerId="LiveId" clId="{34745431-2645-A048-8AE3-D6E408463954}" dt="2022-12-30T03:56:54.699" v="6144" actId="1036"/>
          <ac:spMkLst>
            <pc:docMk/>
            <pc:sldMk cId="414182057" sldId="306"/>
            <ac:spMk id="16" creationId="{40E70AE7-5009-D2C0-8DCF-E1DC2B0AF110}"/>
          </ac:spMkLst>
        </pc:spChg>
        <pc:spChg chg="add mod">
          <ac:chgData name="Hải Ngân Đinh" userId="b56d41eb1ff6fed2" providerId="LiveId" clId="{34745431-2645-A048-8AE3-D6E408463954}" dt="2022-12-30T04:13:09.215" v="6368" actId="1076"/>
          <ac:spMkLst>
            <pc:docMk/>
            <pc:sldMk cId="414182057" sldId="306"/>
            <ac:spMk id="17" creationId="{CCF94142-BA61-BBD6-24A4-8A21CEFDC0A6}"/>
          </ac:spMkLst>
        </pc:spChg>
        <pc:spChg chg="add mod">
          <ac:chgData name="Hải Ngân Đinh" userId="b56d41eb1ff6fed2" providerId="LiveId" clId="{34745431-2645-A048-8AE3-D6E408463954}" dt="2022-12-30T04:13:07.165" v="6367" actId="1076"/>
          <ac:spMkLst>
            <pc:docMk/>
            <pc:sldMk cId="414182057" sldId="306"/>
            <ac:spMk id="18" creationId="{0EF90B86-2EE5-B02F-3903-F5EDCA6F822E}"/>
          </ac:spMkLst>
        </pc:spChg>
        <pc:spChg chg="add mod">
          <ac:chgData name="Hải Ngân Đinh" userId="b56d41eb1ff6fed2" providerId="LiveId" clId="{34745431-2645-A048-8AE3-D6E408463954}" dt="2022-12-30T04:13:07.165" v="6367" actId="1076"/>
          <ac:spMkLst>
            <pc:docMk/>
            <pc:sldMk cId="414182057" sldId="306"/>
            <ac:spMk id="19" creationId="{4E0E1D48-CC45-5D1A-DDAF-5643B9EEB4A2}"/>
          </ac:spMkLst>
        </pc:spChg>
        <pc:spChg chg="add mod">
          <ac:chgData name="Hải Ngân Đinh" userId="b56d41eb1ff6fed2" providerId="LiveId" clId="{34745431-2645-A048-8AE3-D6E408463954}" dt="2022-12-30T04:13:07.165" v="6367" actId="1076"/>
          <ac:spMkLst>
            <pc:docMk/>
            <pc:sldMk cId="414182057" sldId="306"/>
            <ac:spMk id="20" creationId="{4AA1DE18-522F-BDD1-BA1D-329F7C0A9AA9}"/>
          </ac:spMkLst>
        </pc:spChg>
        <pc:cxnChg chg="add mod">
          <ac:chgData name="Hải Ngân Đinh" userId="b56d41eb1ff6fed2" providerId="LiveId" clId="{34745431-2645-A048-8AE3-D6E408463954}" dt="2022-12-30T04:13:21.382" v="6371" actId="1582"/>
          <ac:cxnSpMkLst>
            <pc:docMk/>
            <pc:sldMk cId="414182057" sldId="306"/>
            <ac:cxnSpMk id="22" creationId="{7BE43CCE-8DA3-4A4C-5FFF-244D51B33081}"/>
          </ac:cxnSpMkLst>
        </pc:cxnChg>
        <pc:cxnChg chg="add mod">
          <ac:chgData name="Hải Ngân Đinh" userId="b56d41eb1ff6fed2" providerId="LiveId" clId="{34745431-2645-A048-8AE3-D6E408463954}" dt="2022-12-30T04:13:31.198" v="6374" actId="1582"/>
          <ac:cxnSpMkLst>
            <pc:docMk/>
            <pc:sldMk cId="414182057" sldId="306"/>
            <ac:cxnSpMk id="24" creationId="{1B48B934-AF4A-DC1A-1EE5-FE81F7ADC9E0}"/>
          </ac:cxnSpMkLst>
        </pc:cxnChg>
        <pc:cxnChg chg="add mod">
          <ac:chgData name="Hải Ngân Đinh" userId="b56d41eb1ff6fed2" providerId="LiveId" clId="{34745431-2645-A048-8AE3-D6E408463954}" dt="2022-12-30T04:13:40.678" v="6377" actId="1582"/>
          <ac:cxnSpMkLst>
            <pc:docMk/>
            <pc:sldMk cId="414182057" sldId="306"/>
            <ac:cxnSpMk id="26" creationId="{6E44D9B1-EDDF-C928-7BA6-B7F4AAC0146F}"/>
          </ac:cxnSpMkLst>
        </pc:cxnChg>
        <pc:cxnChg chg="add mod">
          <ac:chgData name="Hải Ngân Đinh" userId="b56d41eb1ff6fed2" providerId="LiveId" clId="{34745431-2645-A048-8AE3-D6E408463954}" dt="2022-12-30T04:13:53.145" v="6380" actId="1582"/>
          <ac:cxnSpMkLst>
            <pc:docMk/>
            <pc:sldMk cId="414182057" sldId="306"/>
            <ac:cxnSpMk id="28" creationId="{886A932D-5FED-0F81-3F0C-52E2EFAF1ED7}"/>
          </ac:cxnSpMkLst>
        </pc:cxnChg>
      </pc:sldChg>
      <pc:sldChg chg="add del">
        <pc:chgData name="Hải Ngân Đinh" userId="b56d41eb1ff6fed2" providerId="LiveId" clId="{34745431-2645-A048-8AE3-D6E408463954}" dt="2022-12-30T03:52:09.756" v="5928" actId="2696"/>
        <pc:sldMkLst>
          <pc:docMk/>
          <pc:sldMk cId="3243956387" sldId="306"/>
        </pc:sldMkLst>
      </pc:sldChg>
      <pc:sldChg chg="addSp delSp modSp add del mod ord delAnim modAnim">
        <pc:chgData name="Hải Ngân Đinh" userId="b56d41eb1ff6fed2" providerId="LiveId" clId="{34745431-2645-A048-8AE3-D6E408463954}" dt="2022-12-30T04:02:23.522" v="6232" actId="2696"/>
        <pc:sldMkLst>
          <pc:docMk/>
          <pc:sldMk cId="3237532892" sldId="307"/>
        </pc:sldMkLst>
        <pc:spChg chg="add del mod">
          <ac:chgData name="Hải Ngân Đinh" userId="b56d41eb1ff6fed2" providerId="LiveId" clId="{34745431-2645-A048-8AE3-D6E408463954}" dt="2022-12-30T04:02:01.052" v="6221" actId="478"/>
          <ac:spMkLst>
            <pc:docMk/>
            <pc:sldMk cId="3237532892" sldId="307"/>
            <ac:spMk id="2" creationId="{F0DAC089-B996-C88D-7A39-892290137998}"/>
          </ac:spMkLst>
        </pc:spChg>
        <pc:spChg chg="del">
          <ac:chgData name="Hải Ngân Đinh" userId="b56d41eb1ff6fed2" providerId="LiveId" clId="{34745431-2645-A048-8AE3-D6E408463954}" dt="2022-12-30T04:00:17.277" v="6190" actId="478"/>
          <ac:spMkLst>
            <pc:docMk/>
            <pc:sldMk cId="3237532892" sldId="307"/>
            <ac:spMk id="5" creationId="{778DEC6C-2521-EBC0-87DA-531C5CAC7F64}"/>
          </ac:spMkLst>
        </pc:spChg>
        <pc:spChg chg="del">
          <ac:chgData name="Hải Ngân Đinh" userId="b56d41eb1ff6fed2" providerId="LiveId" clId="{34745431-2645-A048-8AE3-D6E408463954}" dt="2022-12-30T04:00:17.277" v="6190" actId="478"/>
          <ac:spMkLst>
            <pc:docMk/>
            <pc:sldMk cId="3237532892" sldId="307"/>
            <ac:spMk id="8" creationId="{C690A082-F4B2-0340-E5DC-03F5C16C4245}"/>
          </ac:spMkLst>
        </pc:spChg>
        <pc:spChg chg="del">
          <ac:chgData name="Hải Ngân Đinh" userId="b56d41eb1ff6fed2" providerId="LiveId" clId="{34745431-2645-A048-8AE3-D6E408463954}" dt="2022-12-30T04:00:17.277" v="6190" actId="478"/>
          <ac:spMkLst>
            <pc:docMk/>
            <pc:sldMk cId="3237532892" sldId="307"/>
            <ac:spMk id="10" creationId="{32FCD2F6-347A-0A99-D43B-684D68D59744}"/>
          </ac:spMkLst>
        </pc:spChg>
        <pc:graphicFrameChg chg="add mod modGraphic">
          <ac:chgData name="Hải Ngân Đinh" userId="b56d41eb1ff6fed2" providerId="LiveId" clId="{34745431-2645-A048-8AE3-D6E408463954}" dt="2022-12-30T04:02:08.004" v="6223" actId="14100"/>
          <ac:graphicFrameMkLst>
            <pc:docMk/>
            <pc:sldMk cId="3237532892" sldId="307"/>
            <ac:graphicFrameMk id="3" creationId="{456DB6D2-EBFA-C4CB-368D-90D4D575A707}"/>
          </ac:graphicFrameMkLst>
        </pc:graphicFrameChg>
        <pc:picChg chg="del">
          <ac:chgData name="Hải Ngân Đinh" userId="b56d41eb1ff6fed2" providerId="LiveId" clId="{34745431-2645-A048-8AE3-D6E408463954}" dt="2022-12-30T04:00:17.277" v="6190" actId="478"/>
          <ac:picMkLst>
            <pc:docMk/>
            <pc:sldMk cId="3237532892" sldId="307"/>
            <ac:picMk id="4" creationId="{5F4A4A9C-1E9F-0F41-51E6-C7A2EB0C5FCA}"/>
          </ac:picMkLst>
        </pc:picChg>
        <pc:picChg chg="del">
          <ac:chgData name="Hải Ngân Đinh" userId="b56d41eb1ff6fed2" providerId="LiveId" clId="{34745431-2645-A048-8AE3-D6E408463954}" dt="2022-12-30T04:00:17.277" v="6190" actId="478"/>
          <ac:picMkLst>
            <pc:docMk/>
            <pc:sldMk cId="3237532892" sldId="307"/>
            <ac:picMk id="6" creationId="{55E042BD-12C5-0CA2-8003-5F9A28B47373}"/>
          </ac:picMkLst>
        </pc:picChg>
      </pc:sldChg>
      <pc:sldChg chg="addSp delSp modSp add del mod ord modTransition delAnim modAnim">
        <pc:chgData name="Hải Ngân Đinh" userId="b56d41eb1ff6fed2" providerId="LiveId" clId="{34745431-2645-A048-8AE3-D6E408463954}" dt="2022-12-30T05:06:04.997" v="7674"/>
        <pc:sldMkLst>
          <pc:docMk/>
          <pc:sldMk cId="171041694" sldId="308"/>
        </pc:sldMkLst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2" creationId="{B6197B11-2379-2FB2-D5A7-3FFC2CD0E227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3" creationId="{39CF848D-C6BA-10B2-0727-E76F3CC98AB6}"/>
          </ac:spMkLst>
        </pc:spChg>
        <pc:spChg chg="add del mod">
          <ac:chgData name="Hải Ngân Đinh" userId="b56d41eb1ff6fed2" providerId="LiveId" clId="{34745431-2645-A048-8AE3-D6E408463954}" dt="2022-12-30T04:02:22.391" v="6230"/>
          <ac:spMkLst>
            <pc:docMk/>
            <pc:sldMk cId="171041694" sldId="308"/>
            <ac:spMk id="4" creationId="{F51A80FA-6A3B-973D-413E-2E9FB9D3E5E0}"/>
          </ac:spMkLst>
        </pc:spChg>
        <pc:spChg chg="add mod">
          <ac:chgData name="Hải Ngân Đinh" userId="b56d41eb1ff6fed2" providerId="LiveId" clId="{34745431-2645-A048-8AE3-D6E408463954}" dt="2022-12-30T04:04:24.216" v="6281" actId="1076"/>
          <ac:spMkLst>
            <pc:docMk/>
            <pc:sldMk cId="171041694" sldId="308"/>
            <ac:spMk id="7" creationId="{115DB2C9-A490-0BFD-5C87-F7D47F3B1AD4}"/>
          </ac:spMkLst>
        </pc:spChg>
        <pc:spChg chg="add mod">
          <ac:chgData name="Hải Ngân Đinh" userId="b56d41eb1ff6fed2" providerId="LiveId" clId="{34745431-2645-A048-8AE3-D6E408463954}" dt="2022-12-30T04:04:39.247" v="6290" actId="1035"/>
          <ac:spMkLst>
            <pc:docMk/>
            <pc:sldMk cId="171041694" sldId="308"/>
            <ac:spMk id="9" creationId="{80D1435B-9780-7177-0617-669F2877D1EE}"/>
          </ac:spMkLst>
        </pc:spChg>
        <pc:spChg chg="add mod">
          <ac:chgData name="Hải Ngân Đinh" userId="b56d41eb1ff6fed2" providerId="LiveId" clId="{34745431-2645-A048-8AE3-D6E408463954}" dt="2022-12-30T04:05:05.488" v="6302" actId="113"/>
          <ac:spMkLst>
            <pc:docMk/>
            <pc:sldMk cId="171041694" sldId="308"/>
            <ac:spMk id="11" creationId="{A69AED9E-8D0F-C726-4F03-3C93C166329C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2" creationId="{F350E2C4-44A5-2030-D72E-87E00BB2C5A2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4" creationId="{293178CF-4276-EAFF-23CD-05E53D0AC43F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5" creationId="{C9EBD6BF-85BF-42B8-007C-5177A262DBFA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6" creationId="{40E70AE7-5009-D2C0-8DCF-E1DC2B0AF110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7" creationId="{CCF94142-BA61-BBD6-24A4-8A21CEFDC0A6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8" creationId="{0EF90B86-2EE5-B02F-3903-F5EDCA6F822E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19" creationId="{4E0E1D48-CC45-5D1A-DDAF-5643B9EEB4A2}"/>
          </ac:spMkLst>
        </pc:spChg>
        <pc:spChg chg="del">
          <ac:chgData name="Hải Ngân Đinh" userId="b56d41eb1ff6fed2" providerId="LiveId" clId="{34745431-2645-A048-8AE3-D6E408463954}" dt="2022-12-30T04:02:15.061" v="6226" actId="478"/>
          <ac:spMkLst>
            <pc:docMk/>
            <pc:sldMk cId="171041694" sldId="308"/>
            <ac:spMk id="20" creationId="{4AA1DE18-522F-BDD1-BA1D-329F7C0A9AA9}"/>
          </ac:spMkLst>
        </pc:spChg>
        <pc:spChg chg="add mod">
          <ac:chgData name="Hải Ngân Đinh" userId="b56d41eb1ff6fed2" providerId="LiveId" clId="{34745431-2645-A048-8AE3-D6E408463954}" dt="2022-12-30T04:05:22.314" v="6312" actId="113"/>
          <ac:spMkLst>
            <pc:docMk/>
            <pc:sldMk cId="171041694" sldId="308"/>
            <ac:spMk id="21" creationId="{B13DAB80-FFF5-6435-50E4-27F663EFA58C}"/>
          </ac:spMkLst>
        </pc:spChg>
        <pc:spChg chg="add mod">
          <ac:chgData name="Hải Ngân Đinh" userId="b56d41eb1ff6fed2" providerId="LiveId" clId="{34745431-2645-A048-8AE3-D6E408463954}" dt="2022-12-30T04:05:43.255" v="6321" actId="1035"/>
          <ac:spMkLst>
            <pc:docMk/>
            <pc:sldMk cId="171041694" sldId="308"/>
            <ac:spMk id="23" creationId="{C603A34E-DAD3-FC3F-CA0F-618FA9E15C79}"/>
          </ac:spMkLst>
        </pc:spChg>
        <pc:spChg chg="add mod">
          <ac:chgData name="Hải Ngân Đinh" userId="b56d41eb1ff6fed2" providerId="LiveId" clId="{34745431-2645-A048-8AE3-D6E408463954}" dt="2022-12-30T04:05:59.523" v="6332" actId="113"/>
          <ac:spMkLst>
            <pc:docMk/>
            <pc:sldMk cId="171041694" sldId="308"/>
            <ac:spMk id="25" creationId="{2E92E92A-950E-0F28-2DE2-57B586D55FEF}"/>
          </ac:spMkLst>
        </pc:spChg>
        <pc:spChg chg="add mod">
          <ac:chgData name="Hải Ngân Đinh" userId="b56d41eb1ff6fed2" providerId="LiveId" clId="{34745431-2645-A048-8AE3-D6E408463954}" dt="2022-12-30T04:06:21.350" v="6343" actId="1076"/>
          <ac:spMkLst>
            <pc:docMk/>
            <pc:sldMk cId="171041694" sldId="308"/>
            <ac:spMk id="27" creationId="{67BB14AE-F7ED-B803-7D46-92BC9C7F4E3D}"/>
          </ac:spMkLst>
        </pc:spChg>
        <pc:spChg chg="add mod">
          <ac:chgData name="Hải Ngân Đinh" userId="b56d41eb1ff6fed2" providerId="LiveId" clId="{34745431-2645-A048-8AE3-D6E408463954}" dt="2022-12-30T04:06:38.831" v="6351" actId="1035"/>
          <ac:spMkLst>
            <pc:docMk/>
            <pc:sldMk cId="171041694" sldId="308"/>
            <ac:spMk id="29" creationId="{3759709F-05E7-E035-D4B3-B9B236EE0500}"/>
          </ac:spMkLst>
        </pc:spChg>
        <pc:graphicFrameChg chg="add mod modGraphic">
          <ac:chgData name="Hải Ngân Đinh" userId="b56d41eb1ff6fed2" providerId="LiveId" clId="{34745431-2645-A048-8AE3-D6E408463954}" dt="2022-12-30T04:06:23.003" v="6344" actId="21"/>
          <ac:graphicFrameMkLst>
            <pc:docMk/>
            <pc:sldMk cId="171041694" sldId="308"/>
            <ac:graphicFrameMk id="5" creationId="{46409DA0-9059-8BC2-A482-0835785E1FD6}"/>
          </ac:graphicFrameMkLst>
        </pc:graphicFrameChg>
      </pc:sldChg>
      <pc:sldChg chg="addSp delSp modSp add del mod modTransition delAnim modAnim">
        <pc:chgData name="Hải Ngân Đinh" userId="b56d41eb1ff6fed2" providerId="LiveId" clId="{34745431-2645-A048-8AE3-D6E408463954}" dt="2022-12-30T05:06:58.777" v="7697"/>
        <pc:sldMkLst>
          <pc:docMk/>
          <pc:sldMk cId="3645292099" sldId="309"/>
        </pc:sldMkLst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" creationId="{813A2EE5-CE5B-8709-FC87-9B82C8ABDFB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" creationId="{20D801CA-292A-EB19-6AFA-C79FD91A890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5" creationId="{6ED0D28B-B7FB-7FF5-2A2C-691A5858D562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6" creationId="{182884C7-1B8C-CD35-4E05-F24A3D7B86E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7" creationId="{1F92DEC8-4948-7868-59C0-DE0F96523F9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8" creationId="{92771A44-5EE0-D15C-86A5-4B77C987B381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9" creationId="{847AF424-6744-0FD3-1089-DC87DE332456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0" creationId="{9C382BE8-A50D-2D72-509F-50181975E93F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1" creationId="{2FBD8160-1710-B689-FD5D-C7D10F7D8149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2" creationId="{984AC031-D7F6-D3D6-2819-48834BEA89AE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3" creationId="{656E65E5-0D78-5E37-463B-E9E413192A33}"/>
          </ac:spMkLst>
        </pc:spChg>
        <pc:spChg chg="del">
          <ac:chgData name="Hải Ngân Đinh" userId="b56d41eb1ff6fed2" providerId="LiveId" clId="{34745431-2645-A048-8AE3-D6E408463954}" dt="2022-12-30T04:15:33.101" v="6396" actId="478"/>
          <ac:spMkLst>
            <pc:docMk/>
            <pc:sldMk cId="3645292099" sldId="309"/>
            <ac:spMk id="14" creationId="{7E23DF49-02D8-D94B-6759-72A1C74BD66E}"/>
          </ac:spMkLst>
        </pc:spChg>
        <pc:spChg chg="del">
          <ac:chgData name="Hải Ngân Đinh" userId="b56d41eb1ff6fed2" providerId="LiveId" clId="{34745431-2645-A048-8AE3-D6E408463954}" dt="2022-12-30T04:14:53.523" v="6382" actId="478"/>
          <ac:spMkLst>
            <pc:docMk/>
            <pc:sldMk cId="3645292099" sldId="309"/>
            <ac:spMk id="15" creationId="{DB5F894E-68D8-47BD-F65C-37309B987E0F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6" creationId="{BCD174A1-1539-8A79-34F1-DB642F74B5DD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7" creationId="{6CBC8222-12E0-481F-1740-69E67AB67FA6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8" creationId="{C67516D1-F400-2470-C8B9-FBBBABC7BA9C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19" creationId="{B758A89F-E98B-19B4-6E15-D2B9A030D9F0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0" creationId="{71F52A0C-901E-FBDF-4048-B9283EE4C94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1" creationId="{110CF2B0-2735-6784-B1DA-AFFE35077B59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2" creationId="{8F7C7A3F-51D2-8457-8F9E-E2EC4A12FFC7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3" creationId="{1FA7C2E9-6F9C-70B7-0233-7C01E0F8DD02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4" creationId="{5C33EFAB-F3C2-1A8D-1F72-43D76E2B0691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5" creationId="{A7D644AC-8145-A031-467B-904C8F67B315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6" creationId="{2F010A1B-5CC5-3630-07FC-9C864884EDA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7" creationId="{B9FAECF2-1E92-D26E-95D7-C6D0484C10E0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8" creationId="{05F91183-6BFB-C96A-4422-5D187DAFE0AB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29" creationId="{B6854702-C0EE-5C23-49F2-928B65EC0680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0" creationId="{FABE8B38-5B66-AA52-E5D4-1BD8FA91CA1E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1" creationId="{ADCE69AB-23F1-09FF-D1F9-485081D625E9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2" creationId="{9B19C445-19B7-13D9-4C48-EC4E87B93292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3" creationId="{E58FB7E5-885B-7C68-336A-E68236E7571B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4" creationId="{C17FD414-EE2F-6CB0-C146-59B3713A487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5" creationId="{48228C4F-C055-1075-5010-1DDC95D6CEC1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6" creationId="{22EAE753-E669-1A64-5E70-CFE7C93FB641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7" creationId="{5AE16C6D-2688-01FA-1DDE-7E7D1D39FED8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8" creationId="{CE26A278-8674-C227-AC49-F65D524CC32E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39" creationId="{0A72D209-DA34-C0D1-7E54-7693A50F38BB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0" creationId="{6FC118A0-C451-E4FA-8F6C-58A877D0B22E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1" creationId="{DDE8FEB5-DB06-9575-5644-70E2558803EB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2" creationId="{76E589E1-40EE-3DB1-837F-B22FEACB65B0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3" creationId="{77E014BE-EAD9-B541-7AF6-DE464F38C77A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4" creationId="{9BCCAB09-6F50-57E9-290F-106BB1235868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5" creationId="{14757189-C954-73D2-CBDD-35DBE77A4CC3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6" creationId="{7CAAC831-E862-4ABB-E3D8-16B1B846A854}"/>
          </ac:spMkLst>
        </pc:spChg>
        <pc:spChg chg="mod">
          <ac:chgData name="Hải Ngân Đinh" userId="b56d41eb1ff6fed2" providerId="LiveId" clId="{34745431-2645-A048-8AE3-D6E408463954}" dt="2022-12-30T04:15:04.567" v="6384"/>
          <ac:spMkLst>
            <pc:docMk/>
            <pc:sldMk cId="3645292099" sldId="309"/>
            <ac:spMk id="47" creationId="{7C879D12-E6EE-825F-2801-DB87B4B3A7F8}"/>
          </ac:spMkLst>
        </pc:spChg>
        <pc:spChg chg="add mod">
          <ac:chgData name="Hải Ngân Đinh" userId="b56d41eb1ff6fed2" providerId="LiveId" clId="{34745431-2645-A048-8AE3-D6E408463954}" dt="2022-12-30T04:16:18.077" v="6427" actId="1076"/>
          <ac:spMkLst>
            <pc:docMk/>
            <pc:sldMk cId="3645292099" sldId="309"/>
            <ac:spMk id="49" creationId="{814E7287-9C54-066E-B1D7-B05BCE73F34D}"/>
          </ac:spMkLst>
        </pc:spChg>
        <pc:spChg chg="add mod">
          <ac:chgData name="Hải Ngân Đinh" userId="b56d41eb1ff6fed2" providerId="LiveId" clId="{34745431-2645-A048-8AE3-D6E408463954}" dt="2022-12-30T04:16:20.430" v="6428" actId="1076"/>
          <ac:spMkLst>
            <pc:docMk/>
            <pc:sldMk cId="3645292099" sldId="309"/>
            <ac:spMk id="50" creationId="{DFE3FCB7-5B59-EE20-B3FA-301B2E3E3F09}"/>
          </ac:spMkLst>
        </pc:spChg>
        <pc:grpChg chg="add mod">
          <ac:chgData name="Hải Ngân Đinh" userId="b56d41eb1ff6fed2" providerId="LiveId" clId="{34745431-2645-A048-8AE3-D6E408463954}" dt="2022-12-30T04:15:22.015" v="6391" actId="196"/>
          <ac:grpSpMkLst>
            <pc:docMk/>
            <pc:sldMk cId="3645292099" sldId="309"/>
            <ac:grpSpMk id="2" creationId="{62D08D2C-DBEE-8466-10CE-B1FD81D16F7A}"/>
          </ac:grpSpMkLst>
        </pc:grpChg>
        <pc:grpChg chg="del">
          <ac:chgData name="Hải Ngân Đinh" userId="b56d41eb1ff6fed2" providerId="LiveId" clId="{34745431-2645-A048-8AE3-D6E408463954}" dt="2022-12-30T04:14:56.101" v="6383" actId="478"/>
          <ac:grpSpMkLst>
            <pc:docMk/>
            <pc:sldMk cId="3645292099" sldId="309"/>
            <ac:grpSpMk id="1736" creationId="{00000000-0000-0000-0000-000000000000}"/>
          </ac:grpSpMkLst>
        </pc:grpChg>
      </pc:sldChg>
      <pc:sldChg chg="addSp delSp modSp add del mod modTransition delAnim modAnim">
        <pc:chgData name="Hải Ngân Đinh" userId="b56d41eb1ff6fed2" providerId="LiveId" clId="{34745431-2645-A048-8AE3-D6E408463954}" dt="2022-12-30T05:07:12.679" v="7705"/>
        <pc:sldMkLst>
          <pc:docMk/>
          <pc:sldMk cId="2476682605" sldId="310"/>
        </pc:sldMkLst>
        <pc:spChg chg="add mod">
          <ac:chgData name="Hải Ngân Đinh" userId="b56d41eb1ff6fed2" providerId="LiveId" clId="{34745431-2645-A048-8AE3-D6E408463954}" dt="2022-12-30T04:17:12.351" v="6454" actId="1076"/>
          <ac:spMkLst>
            <pc:docMk/>
            <pc:sldMk cId="2476682605" sldId="310"/>
            <ac:spMk id="2" creationId="{10E094F2-0D24-8055-23CB-433C929CB880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" creationId="{E875B704-27FB-58A0-BEEE-337FA1A05A13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" creationId="{4A5BD0C7-E4FD-0C04-3C73-27D36A1168B9}"/>
          </ac:spMkLst>
        </pc:spChg>
        <pc:spChg chg="del">
          <ac:chgData name="Hải Ngân Đinh" userId="b56d41eb1ff6fed2" providerId="LiveId" clId="{34745431-2645-A048-8AE3-D6E408463954}" dt="2022-12-30T04:16:28.202" v="6430" actId="478"/>
          <ac:spMkLst>
            <pc:docMk/>
            <pc:sldMk cId="2476682605" sldId="310"/>
            <ac:spMk id="6" creationId="{2018A99C-D411-30A8-A59E-81CDD08D46A8}"/>
          </ac:spMkLst>
        </pc:spChg>
        <pc:spChg chg="del">
          <ac:chgData name="Hải Ngân Đinh" userId="b56d41eb1ff6fed2" providerId="LiveId" clId="{34745431-2645-A048-8AE3-D6E408463954}" dt="2022-12-30T04:16:28.202" v="6430" actId="478"/>
          <ac:spMkLst>
            <pc:docMk/>
            <pc:sldMk cId="2476682605" sldId="310"/>
            <ac:spMk id="7" creationId="{61000775-E98D-DCD2-B071-D350450C5E27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8" creationId="{1FF40D74-CD14-5E2F-6F8D-923C3387C68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9" creationId="{C0979280-FEDA-610D-5D4F-F912AD294D33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0" creationId="{302B3CFE-31F7-C48C-24CC-DDB16A1436DE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1" creationId="{3409A134-1CA5-8530-C932-2AB0BBA69139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2" creationId="{52E35A83-3D62-BCC7-69AD-66ACCF4C49B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3" creationId="{44E3134A-1FE6-64AB-FCF7-A5D2F9278D17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4" creationId="{D544DED7-E468-A9E7-E9CB-AB58FD71A58A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5" creationId="{2D617EE1-7062-689F-F1DC-EFDFC68C9EA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6" creationId="{E8708834-566A-FE8A-1046-78B4EE4ED030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7" creationId="{1A7E9E2C-EC86-8BDB-EA3E-43C34767C403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8" creationId="{B7572640-A71A-93F2-506D-CB235AC8C0D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19" creationId="{2F858954-9DF5-AD01-5E50-262D0A3F708D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0" creationId="{604C0AE9-0BF1-664C-50A7-8A4E1CABD38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1" creationId="{80C7C341-6311-DB3B-41F0-6C77CE18AD7D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2" creationId="{1D343B2F-571B-DC33-2A88-A7304C7BCDDB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3" creationId="{F342BCD1-C5AF-2648-AC1C-41AD8EB643C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4" creationId="{32784CE9-73B1-32AC-A729-A49BACA6A0E4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5" creationId="{1789FCC1-5603-3B75-1323-2DC9043402B6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6" creationId="{CAFA602D-C0C1-A668-33F9-ECCC0A11AE54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7" creationId="{43F93476-EB7C-0707-58D5-B17B44D02F51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8" creationId="{27E53C5D-FE4E-11FF-5911-94B59424A73F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29" creationId="{CFD8D926-85A9-174E-84EE-D10C8355B604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0" creationId="{21E18A14-25A0-DBFF-B286-BC69A567DFD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1" creationId="{7EA11481-6201-4121-33A6-D7253B27DE68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2" creationId="{25F05B1C-2470-DC63-196F-2B6F1177AC7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3" creationId="{AA17F5A1-7D13-AEC9-6B81-6DA915275576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4" creationId="{1E080580-3355-8C80-DABF-346C1BDAEA4F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5" creationId="{DAA4F427-BC07-A3F1-D2B7-509A81629818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6" creationId="{4764F935-A5EB-44B9-EA3F-24FF9C0331DD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7" creationId="{5F48406A-4AFF-8F72-AAB9-7EE7C3E61C6E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8" creationId="{777A834F-342D-4C03-487B-2DC96864233A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39" creationId="{5840AF4D-A966-4E11-3B33-2A13E3D35BD3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0" creationId="{EDDDC9C1-929F-660C-D5FE-6C86B99D49EC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1" creationId="{3B8F1D5B-6E0F-8EC6-88E2-C86984DB2C17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2" creationId="{E912FC4D-E678-95F5-3857-6328EEF40E77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3" creationId="{F157731B-1B1B-A0FE-7044-43FA27246BC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4" creationId="{E70F7128-98AE-3D78-3261-F5E9361CC40D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" creationId="{61380C84-4D5E-D0B8-CA61-BDA83966CB59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6" creationId="{0094C5F5-562D-EEE2-3D6A-CD71F67062D1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7" creationId="{F5005379-54C7-401D-7C49-F6E4098D84BE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8" creationId="{CA50BA3B-61C3-CF42-95D6-7A836A813A6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9" creationId="{55DCC96E-EF76-766F-962A-FEE571E444EC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0" creationId="{645000D4-3DD1-424C-5283-D2F97825063A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1" creationId="{512F442E-31F4-D2D2-A7C7-A2529218991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2" creationId="{52EB7A8E-1EF0-1590-74C5-80665A7DCBB6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3" creationId="{8C8B4AAE-CB21-7F64-6E5F-B473D179EEFD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4" creationId="{5F458D99-0F3F-C970-A08D-0B23A065B6AB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5" creationId="{E4A12DB6-7800-5704-A7A0-F7AF6FA0136D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6" creationId="{D607FAD9-B86A-2621-3BAD-0461D770D9A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7" creationId="{D8971D1E-839E-2288-F729-8D4F0A7C0B21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8" creationId="{0A750778-712F-B74D-E889-43DEEC8575A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59" creationId="{CB24A85E-E6A8-4DD3-891E-74BD4D4FA451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60" creationId="{11AC2697-32CB-F1B2-7185-6D350F26CEB0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61" creationId="{D55BE2E8-C91E-F2BB-5E90-5222E9827ABF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62" creationId="{1D8F8827-07FD-1348-3130-6446C0EA7CC0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63" creationId="{45A6CDB1-B8E7-0D72-A303-AA9800AD344A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48" creationId="{F43B8D92-9998-6730-ECFE-F2034811BC14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49" creationId="{DDB70756-DFCC-79E3-8329-CE09D5332890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0" creationId="{2C88F017-4FA3-F1DA-1E70-8F4E07427215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1" creationId="{E5B4BDE2-F65E-25C2-DCAF-0D582D4BCA13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2" creationId="{AF81F281-0899-7698-2109-8C8BA8DBE82B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3" creationId="{57AD1313-74E4-7144-169B-6BCAE74AC5C1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4" creationId="{7844ED8F-55F2-8F12-8609-A5EF4DE79D6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5" creationId="{EAAF9B9E-9C8B-E25D-2148-5A1A39823562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6" creationId="{8ED963EE-FDC9-AF67-76E4-F58DBB5A6CF8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7" creationId="{298E7063-04DB-53DD-FA5D-91481D2AF710}"/>
          </ac:spMkLst>
        </pc:spChg>
        <pc:spChg chg="mod">
          <ac:chgData name="Hải Ngân Đinh" userId="b56d41eb1ff6fed2" providerId="LiveId" clId="{34745431-2645-A048-8AE3-D6E408463954}" dt="2022-12-30T04:16:39.187" v="6435"/>
          <ac:spMkLst>
            <pc:docMk/>
            <pc:sldMk cId="2476682605" sldId="310"/>
            <ac:spMk id="458" creationId="{87E91A47-EE6C-FC42-0289-E62A90DC1C0C}"/>
          </ac:spMkLst>
        </pc:spChg>
        <pc:spChg chg="add mod">
          <ac:chgData name="Hải Ngân Đinh" userId="b56d41eb1ff6fed2" providerId="LiveId" clId="{34745431-2645-A048-8AE3-D6E408463954}" dt="2022-12-30T04:17:10.313" v="6453" actId="1076"/>
          <ac:spMkLst>
            <pc:docMk/>
            <pc:sldMk cId="2476682605" sldId="310"/>
            <ac:spMk id="460" creationId="{D4885659-40B4-0701-8EEF-C8397E0F483C}"/>
          </ac:spMkLst>
        </pc:spChg>
        <pc:grpChg chg="add mod">
          <ac:chgData name="Hải Ngân Đinh" userId="b56d41eb1ff6fed2" providerId="LiveId" clId="{34745431-2645-A048-8AE3-D6E408463954}" dt="2022-12-30T04:16:52.865" v="6442" actId="1076"/>
          <ac:grpSpMkLst>
            <pc:docMk/>
            <pc:sldMk cId="2476682605" sldId="310"/>
            <ac:grpSpMk id="3" creationId="{669B2A49-174A-2318-2E01-6F0E14F64826}"/>
          </ac:grpSpMkLst>
        </pc:grpChg>
        <pc:grpChg chg="del">
          <ac:chgData name="Hải Ngân Đinh" userId="b56d41eb1ff6fed2" providerId="LiveId" clId="{34745431-2645-A048-8AE3-D6E408463954}" dt="2022-12-30T04:16:33.943" v="6434" actId="478"/>
          <ac:grpSpMkLst>
            <pc:docMk/>
            <pc:sldMk cId="2476682605" sldId="310"/>
            <ac:grpSpMk id="504" creationId="{00000000-0000-0000-0000-000000000000}"/>
          </ac:grpSpMkLst>
        </pc:grpChg>
      </pc:sldChg>
      <pc:sldChg chg="addSp delSp modSp new mod modTransition modAnim">
        <pc:chgData name="Hải Ngân Đinh" userId="b56d41eb1ff6fed2" providerId="LiveId" clId="{34745431-2645-A048-8AE3-D6E408463954}" dt="2022-12-30T04:39:15.064" v="7224"/>
        <pc:sldMkLst>
          <pc:docMk/>
          <pc:sldMk cId="353700324" sldId="311"/>
        </pc:sldMkLst>
        <pc:spChg chg="del">
          <ac:chgData name="Hải Ngân Đinh" userId="b56d41eb1ff6fed2" providerId="LiveId" clId="{34745431-2645-A048-8AE3-D6E408463954}" dt="2022-12-30T04:17:51.520" v="6456" actId="478"/>
          <ac:spMkLst>
            <pc:docMk/>
            <pc:sldMk cId="353700324" sldId="311"/>
            <ac:spMk id="2" creationId="{B6BF6DFC-2ED8-5C3E-A13A-8E8B6DF94302}"/>
          </ac:spMkLst>
        </pc:spChg>
        <pc:spChg chg="add mod">
          <ac:chgData name="Hải Ngân Đinh" userId="b56d41eb1ff6fed2" providerId="LiveId" clId="{34745431-2645-A048-8AE3-D6E408463954}" dt="2022-12-30T04:18:04.795" v="6482" actId="1076"/>
          <ac:spMkLst>
            <pc:docMk/>
            <pc:sldMk cId="353700324" sldId="311"/>
            <ac:spMk id="3" creationId="{B0A1835D-29DF-79DC-F3D7-6B313A434F75}"/>
          </ac:spMkLst>
        </pc:spChg>
        <pc:spChg chg="add mod">
          <ac:chgData name="Hải Ngân Đinh" userId="b56d41eb1ff6fed2" providerId="LiveId" clId="{34745431-2645-A048-8AE3-D6E408463954}" dt="2022-12-30T04:20:14.327" v="6521" actId="1076"/>
          <ac:spMkLst>
            <pc:docMk/>
            <pc:sldMk cId="353700324" sldId="311"/>
            <ac:spMk id="4" creationId="{2D476005-5CD9-E24C-68A7-C303BF34AD8A}"/>
          </ac:spMkLst>
        </pc:spChg>
        <pc:spChg chg="add mod">
          <ac:chgData name="Hải Ngân Đinh" userId="b56d41eb1ff6fed2" providerId="LiveId" clId="{34745431-2645-A048-8AE3-D6E408463954}" dt="2022-12-30T04:31:02.969" v="6916" actId="1076"/>
          <ac:spMkLst>
            <pc:docMk/>
            <pc:sldMk cId="353700324" sldId="311"/>
            <ac:spMk id="5" creationId="{337171DA-3715-E06B-5BBA-72863A9E0667}"/>
          </ac:spMkLst>
        </pc:spChg>
      </pc:sldChg>
      <pc:sldChg chg="addSp delSp modSp add mod modTransition modAnim">
        <pc:chgData name="Hải Ngân Đinh" userId="b56d41eb1ff6fed2" providerId="LiveId" clId="{34745431-2645-A048-8AE3-D6E408463954}" dt="2022-12-30T06:11:14.375" v="7763"/>
        <pc:sldMkLst>
          <pc:docMk/>
          <pc:sldMk cId="706419515" sldId="312"/>
        </pc:sldMkLst>
        <pc:spChg chg="add mod">
          <ac:chgData name="Hải Ngân Đinh" userId="b56d41eb1ff6fed2" providerId="LiveId" clId="{34745431-2645-A048-8AE3-D6E408463954}" dt="2022-12-30T04:31:31.912" v="6922" actId="1076"/>
          <ac:spMkLst>
            <pc:docMk/>
            <pc:sldMk cId="706419515" sldId="312"/>
            <ac:spMk id="2" creationId="{F4CB94FE-7FFE-81B2-9D65-13F5928BE1C9}"/>
          </ac:spMkLst>
        </pc:spChg>
        <pc:spChg chg="add del mod">
          <ac:chgData name="Hải Ngân Đinh" userId="b56d41eb1ff6fed2" providerId="LiveId" clId="{34745431-2645-A048-8AE3-D6E408463954}" dt="2022-12-30T04:31:37.008" v="6923" actId="478"/>
          <ac:spMkLst>
            <pc:docMk/>
            <pc:sldMk cId="706419515" sldId="312"/>
            <ac:spMk id="3" creationId="{EB295C81-D694-B19B-7519-154385693A9F}"/>
          </ac:spMkLst>
        </pc:spChg>
        <pc:spChg chg="add mod">
          <ac:chgData name="Hải Ngân Đinh" userId="b56d41eb1ff6fed2" providerId="LiveId" clId="{34745431-2645-A048-8AE3-D6E408463954}" dt="2022-12-30T04:33:32.447" v="6958" actId="1076"/>
          <ac:spMkLst>
            <pc:docMk/>
            <pc:sldMk cId="706419515" sldId="312"/>
            <ac:spMk id="4" creationId="{B61CAE0E-9ECA-F596-F172-514DDCCC228C}"/>
          </ac:spMkLst>
        </pc:spChg>
        <pc:spChg chg="add mod">
          <ac:chgData name="Hải Ngân Đinh" userId="b56d41eb1ff6fed2" providerId="LiveId" clId="{34745431-2645-A048-8AE3-D6E408463954}" dt="2022-12-30T04:33:32.447" v="6958" actId="1076"/>
          <ac:spMkLst>
            <pc:docMk/>
            <pc:sldMk cId="706419515" sldId="312"/>
            <ac:spMk id="5" creationId="{80428726-CD26-158B-26ED-0CF417494A96}"/>
          </ac:spMkLst>
        </pc:spChg>
        <pc:spChg chg="add mod">
          <ac:chgData name="Hải Ngân Đinh" userId="b56d41eb1ff6fed2" providerId="LiveId" clId="{34745431-2645-A048-8AE3-D6E408463954}" dt="2022-12-30T04:33:21.967" v="6956" actId="207"/>
          <ac:spMkLst>
            <pc:docMk/>
            <pc:sldMk cId="706419515" sldId="312"/>
            <ac:spMk id="6" creationId="{DB822F14-EFDA-3648-BD5E-B92DD6636FA9}"/>
          </ac:spMkLst>
        </pc:spChg>
        <pc:spChg chg="mod">
          <ac:chgData name="Hải Ngân Đinh" userId="b56d41eb1ff6fed2" providerId="LiveId" clId="{34745431-2645-A048-8AE3-D6E408463954}" dt="2022-12-30T04:31:14.595" v="6919" actId="20577"/>
          <ac:spMkLst>
            <pc:docMk/>
            <pc:sldMk cId="706419515" sldId="312"/>
            <ac:spMk id="2245" creationId="{C51B0ECB-66B6-063A-4172-D6FBADB84CE1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46" creationId="{3A43338F-F2DE-4E5F-B88B-17F8FE920CA2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47" creationId="{47A760C7-9CB2-AF64-DFAB-429A558F9BB8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54" creationId="{5866A86A-F56B-26F6-EC30-6A19CD9199DD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55" creationId="{0CD77C75-5806-EACF-B528-A96B8A09D4C0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64" creationId="{5E894117-6787-2E56-CDE0-0F25ACDE919C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72" creationId="{2DD90928-E602-4C1A-D092-9AFC2D30D66C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77" creationId="{8A6AC853-7A30-F067-76E9-C5B3305A564C}"/>
          </ac:spMkLst>
        </pc:spChg>
        <pc:spChg chg="del">
          <ac:chgData name="Hải Ngân Đinh" userId="b56d41eb1ff6fed2" providerId="LiveId" clId="{34745431-2645-A048-8AE3-D6E408463954}" dt="2022-12-30T04:31:17.233" v="6920" actId="478"/>
          <ac:spMkLst>
            <pc:docMk/>
            <pc:sldMk cId="706419515" sldId="312"/>
            <ac:spMk id="2279" creationId="{A51896D9-C351-50E8-8B0B-2BAD53713A7F}"/>
          </ac:spMkLst>
        </pc:sp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49" creationId="{320AA95E-29D5-735D-0987-2642503C50B5}"/>
          </ac:cxnSpMkLst>
        </pc:cxnChg>
        <pc:cxnChg chg="del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51" creationId="{2D60DAB6-B121-BFBA-562C-3FC5FAA4BF68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57" creationId="{91E32981-F503-2FE4-3BFA-7D0E4B1D7FE9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59" creationId="{FA6A2E99-25E1-FD9B-228F-3AB1532F9758}"/>
          </ac:cxnSpMkLst>
        </pc:cxnChg>
        <pc:cxnChg chg="del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61" creationId="{068CA624-DCB3-D964-5468-50AD16220485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63" creationId="{1CACFE2E-54E0-1FC2-BC48-063BA42F0719}"/>
          </ac:cxnSpMkLst>
        </pc:cxnChg>
        <pc:cxnChg chg="del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66" creationId="{FD82BAAD-B3F1-04A5-FDF6-3882BEEF9CD6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68" creationId="{5666A10E-F32D-63AA-3876-0D51EBDF3485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75" creationId="{E61E1815-55A0-DE87-156F-B88D2EF3167D}"/>
          </ac:cxnSpMkLst>
        </pc:cxnChg>
        <pc:cxnChg chg="del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81" creationId="{26B51AF0-8F5C-FC59-4BF8-D11F2010DC14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83" creationId="{BD1C3C77-A178-FF05-8AD7-C892D0142B4E}"/>
          </ac:cxnSpMkLst>
        </pc:cxnChg>
        <pc:cxnChg chg="del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87" creationId="{6F8EECFE-8C88-6087-4234-DA4CC9F78C18}"/>
          </ac:cxnSpMkLst>
        </pc:cxnChg>
        <pc:cxnChg chg="del mod">
          <ac:chgData name="Hải Ngân Đinh" userId="b56d41eb1ff6fed2" providerId="LiveId" clId="{34745431-2645-A048-8AE3-D6E408463954}" dt="2022-12-30T04:31:17.233" v="6920" actId="478"/>
          <ac:cxnSpMkLst>
            <pc:docMk/>
            <pc:sldMk cId="706419515" sldId="312"/>
            <ac:cxnSpMk id="2289" creationId="{FBE78380-9759-40A9-7902-474E170F22D3}"/>
          </ac:cxnSpMkLst>
        </pc:cxnChg>
      </pc:sldChg>
      <pc:sldChg chg="new del">
        <pc:chgData name="Hải Ngân Đinh" userId="b56d41eb1ff6fed2" providerId="LiveId" clId="{34745431-2645-A048-8AE3-D6E408463954}" dt="2022-12-30T04:23:25.735" v="6590" actId="680"/>
        <pc:sldMkLst>
          <pc:docMk/>
          <pc:sldMk cId="1732977670" sldId="312"/>
        </pc:sldMkLst>
      </pc:sldChg>
      <pc:sldChg chg="addSp delSp modSp new mod modTransition modAnim">
        <pc:chgData name="Hải Ngân Đinh" userId="b56d41eb1ff6fed2" providerId="LiveId" clId="{34745431-2645-A048-8AE3-D6E408463954}" dt="2022-12-30T06:11:41.709" v="7773"/>
        <pc:sldMkLst>
          <pc:docMk/>
          <pc:sldMk cId="1089619463" sldId="313"/>
        </pc:sldMkLst>
        <pc:spChg chg="del">
          <ac:chgData name="Hải Ngân Đinh" userId="b56d41eb1ff6fed2" providerId="LiveId" clId="{34745431-2645-A048-8AE3-D6E408463954}" dt="2022-12-30T04:33:49.901" v="6960" actId="478"/>
          <ac:spMkLst>
            <pc:docMk/>
            <pc:sldMk cId="1089619463" sldId="313"/>
            <ac:spMk id="2" creationId="{1DB27294-21F9-1DA8-81E3-6D1E0715AA42}"/>
          </ac:spMkLst>
        </pc:spChg>
        <pc:spChg chg="del">
          <ac:chgData name="Hải Ngân Đinh" userId="b56d41eb1ff6fed2" providerId="LiveId" clId="{34745431-2645-A048-8AE3-D6E408463954}" dt="2022-12-30T04:33:49.901" v="6960" actId="478"/>
          <ac:spMkLst>
            <pc:docMk/>
            <pc:sldMk cId="1089619463" sldId="313"/>
            <ac:spMk id="3" creationId="{0A2B7AF5-8544-56F0-5B1C-3C3FC23B5D2A}"/>
          </ac:spMkLst>
        </pc:spChg>
        <pc:spChg chg="del">
          <ac:chgData name="Hải Ngân Đinh" userId="b56d41eb1ff6fed2" providerId="LiveId" clId="{34745431-2645-A048-8AE3-D6E408463954}" dt="2022-12-30T04:33:49.901" v="6960" actId="478"/>
          <ac:spMkLst>
            <pc:docMk/>
            <pc:sldMk cId="1089619463" sldId="313"/>
            <ac:spMk id="4" creationId="{83914665-C673-0063-A5A4-FDE3939064A6}"/>
          </ac:spMkLst>
        </pc:spChg>
        <pc:spChg chg="add mod">
          <ac:chgData name="Hải Ngân Đinh" userId="b56d41eb1ff6fed2" providerId="LiveId" clId="{34745431-2645-A048-8AE3-D6E408463954}" dt="2022-12-30T04:36:08.093" v="7100" actId="1076"/>
          <ac:spMkLst>
            <pc:docMk/>
            <pc:sldMk cId="1089619463" sldId="313"/>
            <ac:spMk id="5" creationId="{D0DCB63D-9A84-4412-B96A-E71C6A85A25B}"/>
          </ac:spMkLst>
        </pc:spChg>
        <pc:spChg chg="add mod">
          <ac:chgData name="Hải Ngân Đinh" userId="b56d41eb1ff6fed2" providerId="LiveId" clId="{34745431-2645-A048-8AE3-D6E408463954}" dt="2022-12-30T04:35:48.327" v="7097" actId="1076"/>
          <ac:spMkLst>
            <pc:docMk/>
            <pc:sldMk cId="1089619463" sldId="313"/>
            <ac:spMk id="7" creationId="{F53926D2-957B-2B40-28F4-246821A61149}"/>
          </ac:spMkLst>
        </pc:spChg>
        <pc:spChg chg="add mod">
          <ac:chgData name="Hải Ngân Đinh" userId="b56d41eb1ff6fed2" providerId="LiveId" clId="{34745431-2645-A048-8AE3-D6E408463954}" dt="2022-12-30T04:35:48.327" v="7097" actId="1076"/>
          <ac:spMkLst>
            <pc:docMk/>
            <pc:sldMk cId="1089619463" sldId="313"/>
            <ac:spMk id="8" creationId="{4A25077C-2C3C-BE5A-DD15-7B47A804702A}"/>
          </ac:spMkLst>
        </pc:spChg>
        <pc:spChg chg="add mod">
          <ac:chgData name="Hải Ngân Đinh" userId="b56d41eb1ff6fed2" providerId="LiveId" clId="{34745431-2645-A048-8AE3-D6E408463954}" dt="2022-12-30T04:35:48.327" v="7097" actId="1076"/>
          <ac:spMkLst>
            <pc:docMk/>
            <pc:sldMk cId="1089619463" sldId="313"/>
            <ac:spMk id="9" creationId="{18CF02A9-D606-2984-57E2-0871FFE603D7}"/>
          </ac:spMkLst>
        </pc:spChg>
        <pc:spChg chg="add mod">
          <ac:chgData name="Hải Ngân Đinh" userId="b56d41eb1ff6fed2" providerId="LiveId" clId="{34745431-2645-A048-8AE3-D6E408463954}" dt="2022-12-30T04:35:48.327" v="7097" actId="1076"/>
          <ac:spMkLst>
            <pc:docMk/>
            <pc:sldMk cId="1089619463" sldId="313"/>
            <ac:spMk id="10" creationId="{04C5C2AF-1CF2-0701-EC4B-2E8B3C9AD9CE}"/>
          </ac:spMkLst>
        </pc:spChg>
        <pc:spChg chg="add mod">
          <ac:chgData name="Hải Ngân Đinh" userId="b56d41eb1ff6fed2" providerId="LiveId" clId="{34745431-2645-A048-8AE3-D6E408463954}" dt="2022-12-30T04:35:48.327" v="7097" actId="1076"/>
          <ac:spMkLst>
            <pc:docMk/>
            <pc:sldMk cId="1089619463" sldId="313"/>
            <ac:spMk id="11" creationId="{DE028F69-7A9E-AF45-58B0-376030F72DED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16" creationId="{9973AD11-0945-1AEE-C19D-8C6F7939FC6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17" creationId="{5FDF0AD4-1EC9-FF9F-926B-C546FB8B5D3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18" creationId="{BFF98A1F-35FB-D125-169B-2B4D9347CE1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19" creationId="{CB998385-4F91-5393-CE03-8A8B890C8D1D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0" creationId="{13260D7D-1C79-D38D-C940-B1D80C4DE78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1" creationId="{8135C15B-F26F-82F9-4155-7117E8994925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2" creationId="{A8058975-A435-03A0-561F-7965892AFF0A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3" creationId="{69F2852E-5E58-A518-FDC1-FF998153DB3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4" creationId="{A3AAFE63-8DD6-A9AA-6E5C-6EF54B9EEF1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5" creationId="{779910F8-6908-52B1-1094-25206C2EE2EF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6" creationId="{F2C36F86-A172-4170-5E44-3A7830BCEE2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7" creationId="{FEC4489E-F1E0-1C45-C066-B8BFA70D625F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8" creationId="{FA420A78-48E8-21A3-F56E-AD17593AE96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29" creationId="{AD42CEA0-8F9D-4581-83A9-1FC9D57AD9A3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0" creationId="{C2281B34-EBA2-81E0-5F18-A8E7D9CC423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1" creationId="{3E738C08-F456-B4EA-6990-C0E0508649F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2" creationId="{005B6CB0-B6CD-698A-1ED7-6672ED10D6FB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3" creationId="{C9DAA123-8749-5E34-5946-D3CF754AB207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4" creationId="{A9AED78A-4535-5217-D92B-A4FF73077C4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5" creationId="{4116CCFB-8885-03F2-08FA-9BD864EF9C27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6" creationId="{C9C559ED-72D8-FDF8-9A61-184A7E1AC7D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7" creationId="{295B2A09-CE97-77A2-EB11-81C88AE1443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8" creationId="{E64DDC20-D803-39EC-7AAD-A6C6B8FBD11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39" creationId="{EA283675-146F-FD4C-DADA-8E833DC3863C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0" creationId="{273ED38F-1FA9-2606-EDAC-40548B28DB6A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1" creationId="{BD48B665-7AAE-7BE3-4158-BA3867FA28A9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2" creationId="{A905D9C8-A24F-6F7C-4823-6F66FE2545F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3" creationId="{DFB58849-A3FA-897C-8FE6-122815041B5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4" creationId="{F960747A-D45D-A37D-F027-3ED01580951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5" creationId="{991D30CC-A8F4-BD22-251B-A57EA9B05ABA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6" creationId="{A9640A27-E9AB-86B7-9877-5A2F4E235E4E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7" creationId="{93894C65-CC1B-48F4-BB85-771EB58577C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8" creationId="{AD617E8D-A145-9368-35BF-227236C2D71C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49" creationId="{D8349737-08BB-DD1F-418D-7961F9FFE00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0" creationId="{0635D169-4278-48D2-5AFF-9A54D6AEB2F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1" creationId="{8CCD109F-FC50-0CED-B6AE-D8D3709025EF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2" creationId="{F8E2CEC5-D59E-04C7-618F-F78D3235A7BE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3" creationId="{8C53500F-938B-EBB0-A0BB-E40F4A8ADAC5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4" creationId="{A81B3708-E4ED-1524-004C-4491FB67342C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5" creationId="{8A6442C6-E343-2EB3-6377-32D18F1A6321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6" creationId="{EDCDD496-515C-5855-7BFC-8510B4E079D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7" creationId="{C12A4DA0-8E4D-080A-51E7-68B60ABDF3D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8" creationId="{618386DD-22F2-7709-CDAB-A2F94B874D4F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59" creationId="{D0072DD7-50F9-64D0-4609-E13286D66CD5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0" creationId="{29B524F4-11AE-BC74-20A1-FF41D3F09DC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1" creationId="{A96ADE25-CB5F-A72B-7059-AB481F649F1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2" creationId="{96D47E32-3294-EE70-BB5A-5574B6028375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3" creationId="{AF91DE70-C8D1-3913-62C9-90FE581E96EE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4" creationId="{0B5BF148-7A2A-1335-2CA1-917164852C13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5" creationId="{A3AFEA61-87C8-C23E-2ECB-0B6C11FAFC81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6" creationId="{E326961B-DA1D-95CD-6E0E-A21D2DD4EB9B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7" creationId="{92ABAF67-8A31-CA3D-8A16-3C59E9744C6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8" creationId="{6C2F26BE-2A10-B003-4FE3-C493E626C3C7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69" creationId="{61FD7F5C-9D28-8084-6C17-982E95C507DD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0" creationId="{C4B1D11C-BE7D-79B6-EAA2-0D3F91D56A00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1" creationId="{270A75A4-A755-BD4B-4FB6-A2475BDCAD1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2" creationId="{889BA54A-DD46-1B35-956B-9122FDBBC052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3" creationId="{D6814957-8385-F068-18FE-E4D7C3AA18B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4" creationId="{E31047C0-F519-D2CC-6FD0-5E1FD5B3F71C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5" creationId="{689FF644-DF30-5FD7-AE1E-40C75CCD30FB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6" creationId="{C9E200CD-9736-2E8C-690D-8A556D380AAE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7" creationId="{9C3BDC9D-F3ED-BB45-F03C-2146D12D4F6F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8" creationId="{4DEF457D-3DDE-6D7F-7A48-B0224198F2D4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79" creationId="{A3D6CF91-BC59-2617-BB3E-9AEA5B7FBD09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0" creationId="{BB7B43AF-6270-0123-6F05-62FA8D7F8A13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1" creationId="{69BC0BF4-2B17-3BB9-9BC6-76BDD38BE5E6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2" creationId="{165DFAC9-C1A7-C9F2-73BC-AB9169028ABB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3" creationId="{E6740D80-6183-1562-B638-9D3E86349D69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4" creationId="{747904A0-4E91-FB05-4A87-141A940FDBB3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5" creationId="{A58103FF-B7E4-DC83-637C-AD5DF93D892E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6" creationId="{DBF638E5-9C99-F0A2-E068-C0FA26D397ED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7" creationId="{8C0F7799-5E1D-832C-9A80-E1929ABA244B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8" creationId="{81F12FB2-A422-D2F0-B22A-3302B53814CC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89" creationId="{BFBE839D-F2DE-2CEB-6269-EA891355C20F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90" creationId="{49BD5925-6F75-2F1C-584D-F0396911E42A}"/>
          </ac:spMkLst>
        </pc:spChg>
        <pc:spChg chg="mod">
          <ac:chgData name="Hải Ngân Đinh" userId="b56d41eb1ff6fed2" providerId="LiveId" clId="{34745431-2645-A048-8AE3-D6E408463954}" dt="2022-12-30T04:36:03.498" v="7098"/>
          <ac:spMkLst>
            <pc:docMk/>
            <pc:sldMk cId="1089619463" sldId="313"/>
            <ac:spMk id="91" creationId="{4BDD3FE2-B792-D9A6-FB23-A7E672CAD90E}"/>
          </ac:spMkLst>
        </pc:spChg>
        <pc:grpChg chg="add mod">
          <ac:chgData name="Hải Ngân Đinh" userId="b56d41eb1ff6fed2" providerId="LiveId" clId="{34745431-2645-A048-8AE3-D6E408463954}" dt="2022-12-30T04:36:09.046" v="7101" actId="1076"/>
          <ac:grpSpMkLst>
            <pc:docMk/>
            <pc:sldMk cId="1089619463" sldId="313"/>
            <ac:grpSpMk id="12" creationId="{FFDFEF1F-9F93-8747-3466-69C33CE485D0}"/>
          </ac:grpSpMkLst>
        </pc:grpChg>
        <pc:grpChg chg="mod">
          <ac:chgData name="Hải Ngân Đinh" userId="b56d41eb1ff6fed2" providerId="LiveId" clId="{34745431-2645-A048-8AE3-D6E408463954}" dt="2022-12-30T04:36:03.498" v="7098"/>
          <ac:grpSpMkLst>
            <pc:docMk/>
            <pc:sldMk cId="1089619463" sldId="313"/>
            <ac:grpSpMk id="13" creationId="{6608836F-C9A5-A75F-F85A-ED8B0EB298E2}"/>
          </ac:grpSpMkLst>
        </pc:grpChg>
        <pc:grpChg chg="mod">
          <ac:chgData name="Hải Ngân Đinh" userId="b56d41eb1ff6fed2" providerId="LiveId" clId="{34745431-2645-A048-8AE3-D6E408463954}" dt="2022-12-30T04:36:03.498" v="7098"/>
          <ac:grpSpMkLst>
            <pc:docMk/>
            <pc:sldMk cId="1089619463" sldId="313"/>
            <ac:grpSpMk id="14" creationId="{3DC71901-F401-32B9-27D1-A981A9EF987D}"/>
          </ac:grpSpMkLst>
        </pc:grpChg>
        <pc:grpChg chg="mod">
          <ac:chgData name="Hải Ngân Đinh" userId="b56d41eb1ff6fed2" providerId="LiveId" clId="{34745431-2645-A048-8AE3-D6E408463954}" dt="2022-12-30T04:36:03.498" v="7098"/>
          <ac:grpSpMkLst>
            <pc:docMk/>
            <pc:sldMk cId="1089619463" sldId="313"/>
            <ac:grpSpMk id="15" creationId="{82A37531-B3C1-C6E6-CC2F-1973F002BFE2}"/>
          </ac:grpSpMkLst>
        </pc:grpChg>
        <pc:cxnChg chg="add mod">
          <ac:chgData name="Hải Ngân Đinh" userId="b56d41eb1ff6fed2" providerId="LiveId" clId="{34745431-2645-A048-8AE3-D6E408463954}" dt="2022-12-30T04:36:37.506" v="7107" actId="1582"/>
          <ac:cxnSpMkLst>
            <pc:docMk/>
            <pc:sldMk cId="1089619463" sldId="313"/>
            <ac:cxnSpMk id="93" creationId="{27DA02A6-7F8E-F101-1042-1DA448829632}"/>
          </ac:cxnSpMkLst>
        </pc:cxnChg>
        <pc:cxnChg chg="add mod">
          <ac:chgData name="Hải Ngân Đinh" userId="b56d41eb1ff6fed2" providerId="LiveId" clId="{34745431-2645-A048-8AE3-D6E408463954}" dt="2022-12-30T04:36:37.506" v="7107" actId="1582"/>
          <ac:cxnSpMkLst>
            <pc:docMk/>
            <pc:sldMk cId="1089619463" sldId="313"/>
            <ac:cxnSpMk id="95" creationId="{36D2CC53-093D-60FD-88EE-5B0FF14965C1}"/>
          </ac:cxnSpMkLst>
        </pc:cxnChg>
        <pc:cxnChg chg="add mod">
          <ac:chgData name="Hải Ngân Đinh" userId="b56d41eb1ff6fed2" providerId="LiveId" clId="{34745431-2645-A048-8AE3-D6E408463954}" dt="2022-12-30T04:36:37.506" v="7107" actId="1582"/>
          <ac:cxnSpMkLst>
            <pc:docMk/>
            <pc:sldMk cId="1089619463" sldId="313"/>
            <ac:cxnSpMk id="97" creationId="{54393FBC-AF69-37F4-A4A4-584C92CD47E9}"/>
          </ac:cxnSpMkLst>
        </pc:cxnChg>
        <pc:cxnChg chg="add mod">
          <ac:chgData name="Hải Ngân Đinh" userId="b56d41eb1ff6fed2" providerId="LiveId" clId="{34745431-2645-A048-8AE3-D6E408463954}" dt="2022-12-30T04:36:37.506" v="7107" actId="1582"/>
          <ac:cxnSpMkLst>
            <pc:docMk/>
            <pc:sldMk cId="1089619463" sldId="313"/>
            <ac:cxnSpMk id="99" creationId="{BE9F7672-57FB-6F57-0960-F328A27FD5C5}"/>
          </ac:cxnSpMkLst>
        </pc:cxnChg>
        <pc:cxnChg chg="add mod">
          <ac:chgData name="Hải Ngân Đinh" userId="b56d41eb1ff6fed2" providerId="LiveId" clId="{34745431-2645-A048-8AE3-D6E408463954}" dt="2022-12-30T04:36:37.506" v="7107" actId="1582"/>
          <ac:cxnSpMkLst>
            <pc:docMk/>
            <pc:sldMk cId="1089619463" sldId="313"/>
            <ac:cxnSpMk id="101" creationId="{66EDE403-E90A-9353-4F4B-ED9FC8A829D1}"/>
          </ac:cxnSpMkLst>
        </pc:cxnChg>
      </pc:sldChg>
      <pc:sldChg chg="addSp delSp modSp new mod modTransition modAnim">
        <pc:chgData name="Hải Ngân Đinh" userId="b56d41eb1ff6fed2" providerId="LiveId" clId="{34745431-2645-A048-8AE3-D6E408463954}" dt="2022-12-30T06:11:56.325" v="7778"/>
        <pc:sldMkLst>
          <pc:docMk/>
          <pc:sldMk cId="526514578" sldId="314"/>
        </pc:sldMkLst>
        <pc:spChg chg="del">
          <ac:chgData name="Hải Ngân Đinh" userId="b56d41eb1ff6fed2" providerId="LiveId" clId="{34745431-2645-A048-8AE3-D6E408463954}" dt="2022-12-30T04:37:11.876" v="7111" actId="478"/>
          <ac:spMkLst>
            <pc:docMk/>
            <pc:sldMk cId="526514578" sldId="314"/>
            <ac:spMk id="2" creationId="{FA9C87C1-C2CE-A3B1-79EF-41E8B3C215C8}"/>
          </ac:spMkLst>
        </pc:spChg>
        <pc:spChg chg="add mod">
          <ac:chgData name="Hải Ngân Đinh" userId="b56d41eb1ff6fed2" providerId="LiveId" clId="{34745431-2645-A048-8AE3-D6E408463954}" dt="2022-12-30T04:37:43.705" v="7141" actId="1076"/>
          <ac:spMkLst>
            <pc:docMk/>
            <pc:sldMk cId="526514578" sldId="314"/>
            <ac:spMk id="3" creationId="{BA3EA19F-927B-AC56-4E43-E4F518628CBB}"/>
          </ac:spMkLst>
        </pc:spChg>
        <pc:spChg chg="add mod">
          <ac:chgData name="Hải Ngân Đinh" userId="b56d41eb1ff6fed2" providerId="LiveId" clId="{34745431-2645-A048-8AE3-D6E408463954}" dt="2022-12-30T04:38:17.196" v="7157" actId="20577"/>
          <ac:spMkLst>
            <pc:docMk/>
            <pc:sldMk cId="526514578" sldId="314"/>
            <ac:spMk id="5" creationId="{7153268A-5688-22C5-35DD-F561C76BC9A3}"/>
          </ac:spMkLst>
        </pc:spChg>
      </pc:sldChg>
      <pc:sldChg chg="new del">
        <pc:chgData name="Hải Ngân Đinh" userId="b56d41eb1ff6fed2" providerId="LiveId" clId="{34745431-2645-A048-8AE3-D6E408463954}" dt="2022-12-30T04:37:07.875" v="7109" actId="680"/>
        <pc:sldMkLst>
          <pc:docMk/>
          <pc:sldMk cId="831000872" sldId="314"/>
        </pc:sldMkLst>
      </pc:sldChg>
      <pc:sldMasterChg chg="modTransition modSldLayout">
        <pc:chgData name="Hải Ngân Đinh" userId="b56d41eb1ff6fed2" providerId="LiveId" clId="{34745431-2645-A048-8AE3-D6E408463954}" dt="2022-12-30T04:39:15.064" v="7224"/>
        <pc:sldMasterMkLst>
          <pc:docMk/>
          <pc:sldMasterMk cId="0" sldId="2147483686"/>
        </pc:sldMasterMkLst>
        <pc:sldLayoutChg chg="mod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48"/>
          </pc:sldLayoutMkLst>
          <pc:spChg chg="mod">
            <ac:chgData name="Hải Ngân Đinh" userId="b56d41eb1ff6fed2" providerId="LiveId" clId="{34745431-2645-A048-8AE3-D6E408463954}" dt="2022-12-30T01:07:50.008" v="271" actId="14100"/>
            <ac:spMkLst>
              <pc:docMk/>
              <pc:sldMasterMk cId="0" sldId="2147483686"/>
              <pc:sldLayoutMk cId="0" sldId="2147483648"/>
              <ac:spMk id="9" creationId="{00000000-0000-0000-0000-000000000000}"/>
            </ac:spMkLst>
          </pc:spChg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49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0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1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2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3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4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5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6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7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8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59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0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1"/>
          </pc:sldLayoutMkLst>
        </pc:sldLayoutChg>
        <pc:sldLayoutChg chg="mod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2"/>
          </pc:sldLayoutMkLst>
          <pc:spChg chg="mod">
            <ac:chgData name="Hải Ngân Đinh" userId="b56d41eb1ff6fed2" providerId="LiveId" clId="{34745431-2645-A048-8AE3-D6E408463954}" dt="2022-12-30T03:27:25.008" v="4814" actId="14100"/>
            <ac:spMkLst>
              <pc:docMk/>
              <pc:sldMasterMk cId="0" sldId="2147483686"/>
              <pc:sldLayoutMk cId="0" sldId="2147483662"/>
              <ac:spMk id="116" creationId="{00000000-0000-0000-0000-000000000000}"/>
            </ac:spMkLst>
          </pc:spChg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3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4"/>
          </pc:sldLayoutMkLst>
        </pc:sldLayoutChg>
        <pc:sldLayoutChg chg="mod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5"/>
          </pc:sldLayoutMkLst>
          <pc:spChg chg="mod">
            <ac:chgData name="Hải Ngân Đinh" userId="b56d41eb1ff6fed2" providerId="LiveId" clId="{34745431-2645-A048-8AE3-D6E408463954}" dt="2022-12-30T03:17:26.966" v="4625" actId="14100"/>
            <ac:spMkLst>
              <pc:docMk/>
              <pc:sldMasterMk cId="0" sldId="2147483686"/>
              <pc:sldLayoutMk cId="0" sldId="2147483665"/>
              <ac:spMk id="144" creationId="{00000000-0000-0000-0000-000000000000}"/>
            </ac:spMkLst>
          </pc:spChg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6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7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8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69"/>
          </pc:sldLayoutMkLst>
        </pc:sldLayoutChg>
        <pc:sldLayoutChg chg="del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0"/>
          </pc:sldLayoutMkLst>
          <pc:spChg chg="del">
            <ac:chgData name="Hải Ngân Đinh" userId="b56d41eb1ff6fed2" providerId="LiveId" clId="{34745431-2645-A048-8AE3-D6E408463954}" dt="2022-12-30T03:56:12.385" v="6132" actId="21"/>
            <ac:spMkLst>
              <pc:docMk/>
              <pc:sldMasterMk cId="0" sldId="2147483686"/>
              <pc:sldLayoutMk cId="0" sldId="2147483670"/>
              <ac:spMk id="194" creationId="{00000000-0000-0000-0000-000000000000}"/>
            </ac:spMkLst>
          </pc:spChg>
        </pc:sldLayoutChg>
        <pc:sldLayoutChg chg="mod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1"/>
          </pc:sldLayoutMkLst>
          <pc:spChg chg="mod">
            <ac:chgData name="Hải Ngân Đinh" userId="b56d41eb1ff6fed2" providerId="LiveId" clId="{34745431-2645-A048-8AE3-D6E408463954}" dt="2022-12-30T04:37:30.791" v="7139" actId="1076"/>
            <ac:spMkLst>
              <pc:docMk/>
              <pc:sldMasterMk cId="0" sldId="2147483686"/>
              <pc:sldLayoutMk cId="0" sldId="2147483671"/>
              <ac:spMk id="198" creationId="{00000000-0000-0000-0000-000000000000}"/>
            </ac:spMkLst>
          </pc:spChg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2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3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4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5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6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7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8"/>
          </pc:sldLayoutMkLst>
        </pc:sldLayoutChg>
        <pc:sldLayoutChg chg="mod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79"/>
          </pc:sldLayoutMkLst>
          <pc:spChg chg="mod">
            <ac:chgData name="Hải Ngân Đinh" userId="b56d41eb1ff6fed2" providerId="LiveId" clId="{34745431-2645-A048-8AE3-D6E408463954}" dt="2022-12-30T03:43:10.468" v="5122" actId="1038"/>
            <ac:spMkLst>
              <pc:docMk/>
              <pc:sldMasterMk cId="0" sldId="2147483686"/>
              <pc:sldLayoutMk cId="0" sldId="2147483679"/>
              <ac:spMk id="273" creationId="{00000000-0000-0000-0000-000000000000}"/>
            </ac:spMkLst>
          </pc:spChg>
        </pc:sldLayoutChg>
        <pc:sldLayoutChg chg="delSp mod 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80"/>
          </pc:sldLayoutMkLst>
          <pc:spChg chg="del">
            <ac:chgData name="Hải Ngân Đinh" userId="b56d41eb1ff6fed2" providerId="LiveId" clId="{34745431-2645-A048-8AE3-D6E408463954}" dt="2022-12-30T04:38:34.724" v="7162" actId="478"/>
            <ac:spMkLst>
              <pc:docMk/>
              <pc:sldMasterMk cId="0" sldId="2147483686"/>
              <pc:sldLayoutMk cId="0" sldId="2147483680"/>
              <ac:spMk id="297" creationId="{00000000-0000-0000-0000-000000000000}"/>
            </ac:spMkLst>
          </pc:spChg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81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82"/>
          </pc:sldLayoutMkLst>
        </pc:sldLayoutChg>
        <pc:sldLayoutChg chg="modTransition">
          <pc:chgData name="Hải Ngân Đinh" userId="b56d41eb1ff6fed2" providerId="LiveId" clId="{34745431-2645-A048-8AE3-D6E408463954}" dt="2022-12-30T04:39:15.064" v="7224"/>
          <pc:sldLayoutMkLst>
            <pc:docMk/>
            <pc:sldMasterMk cId="0" sldId="2147483686"/>
            <pc:sldLayoutMk cId="0" sldId="2147483683"/>
          </pc:sldLayoutMkLst>
        </pc:sldLayoutChg>
      </pc:sldMasterChg>
      <pc:sldMasterChg chg="del delSldLayout">
        <pc:chgData name="Hải Ngân Đinh" userId="b56d41eb1ff6fed2" providerId="LiveId" clId="{34745431-2645-A048-8AE3-D6E408463954}" dt="2022-12-30T00:55:22.829" v="10" actId="2696"/>
        <pc:sldMasterMkLst>
          <pc:docMk/>
          <pc:sldMasterMk cId="0" sldId="2147483687"/>
        </pc:sldMasterMkLst>
        <pc:sldLayoutChg chg="del">
          <pc:chgData name="Hải Ngân Đinh" userId="b56d41eb1ff6fed2" providerId="LiveId" clId="{34745431-2645-A048-8AE3-D6E408463954}" dt="2022-12-30T00:55:22.829" v="10" actId="2696"/>
          <pc:sldLayoutMkLst>
            <pc:docMk/>
            <pc:sldMasterMk cId="0" sldId="2147483687"/>
            <pc:sldLayoutMk cId="0" sldId="2147483684"/>
          </pc:sldLayoutMkLst>
        </pc:sldLayoutChg>
        <pc:sldLayoutChg chg="del">
          <pc:chgData name="Hải Ngân Đinh" userId="b56d41eb1ff6fed2" providerId="LiveId" clId="{34745431-2645-A048-8AE3-D6E408463954}" dt="2022-12-30T00:55:22.829" v="10" actId="2696"/>
          <pc:sldLayoutMkLst>
            <pc:docMk/>
            <pc:sldMasterMk cId="0" sldId="2147483687"/>
            <pc:sldLayoutMk cId="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25d1781d78_2_13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25d1781d78_2_13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125d1781d78_2_14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125d1781d78_2_14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287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125d1781d78_2_14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125d1781d78_2_14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58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25d1781d78_2_12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25d1781d78_2_12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125d1781d78_2_14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125d1781d78_2_14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125d1781d78_2_14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125d1781d78_2_14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125d1781d78_2_14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125d1781d78_2_14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25d1781d78_2_1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25d1781d78_2_1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25d1781d78_2_13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25d1781d78_2_13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25d1781d78_2_13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25d1781d78_2_13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809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25d1781d78_2_13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25d1781d78_2_13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06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5d1781d7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5d1781d78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920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125d1781d78_2_13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125d1781d78_2_13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25d1781d78_2_14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25d1781d78_2_14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125d1781d78_2_13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125d1781d78_2_13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25d1781d78_2_14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25d1781d78_2_14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125d1781d78_2_14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125d1781d78_2_14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125d1781d78_2_14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125d1781d78_2_14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125d1781d78_2_13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125d1781d78_2_13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25d1781d78_2_14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25d1781d78_2_14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25d1781d78_2_14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25d1781d78_2_14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25d1781d78_2_14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125d1781d78_2_14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5d1781d7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5d1781d78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931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25d1781d78_2_14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25d1781d78_2_14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238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125d1781d78_2_13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125d1781d78_2_13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25d1781d78_2_13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25d1781d78_2_13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125d1781d78_2_13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125d1781d78_2_13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5d1781d78_2_12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25d1781d78_2_12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125d1781d78_2_13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125d1781d78_2_13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379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25d1781d78_2_14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25d1781d78_2_14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265aa9eb6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265aa9eb6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125d1781d78_2_13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125d1781d78_2_13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483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25d1781d78_2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25d1781d78_2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5d1781d7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5d1781d78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125d1781d78_2_13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125d1781d78_2_13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25bfc55b9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25bfc55b9e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25d1781d78_2_14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25d1781d78_2_14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5d1781d7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5d1781d78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051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5d1781d7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5d1781d78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39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25d1781d78_2_14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25d1781d78_2_14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647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25d1781d78_2_14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25d1781d78_2_14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3631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125d1781d78_2_14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125d1781d78_2_14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125d1781d78_2_14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125d1781d78_2_14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7710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25bfc55b9e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25bfc55b9e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25c00c880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25c00c880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25bfc55b9e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25bfc55b9e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965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125d1781d78_2_13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125d1781d78_2_13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125d1781d78_2_13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125d1781d78_2_13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4189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125d1781d78_2_14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125d1781d78_2_14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5bfc55b9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5bfc55b9e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125d1781d78_2_12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125d1781d78_2_12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125d1781d78_2_14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125d1781d78_2_14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125d1781d78_2_14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125d1781d78_2_14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28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502477" y="0"/>
            <a:ext cx="364147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615188"/>
            <a:ext cx="3858900" cy="8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23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456525"/>
            <a:ext cx="2928300" cy="7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6284125" y="682982"/>
            <a:ext cx="1725600" cy="45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 idx="3"/>
          </p:nvPr>
        </p:nvSpPr>
        <p:spPr>
          <a:xfrm>
            <a:off x="713225" y="1967975"/>
            <a:ext cx="3858900" cy="13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1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4298250" y="0"/>
            <a:ext cx="4840018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11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1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713225" y="939025"/>
            <a:ext cx="3233700" cy="16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7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713225" y="2631025"/>
            <a:ext cx="31386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879200" y="1268500"/>
            <a:ext cx="2607600" cy="77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5584200" y="1268500"/>
            <a:ext cx="2607600" cy="77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3"/>
          </p:nvPr>
        </p:nvSpPr>
        <p:spPr>
          <a:xfrm>
            <a:off x="1879200" y="2886555"/>
            <a:ext cx="2607600" cy="77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5584177" y="2886551"/>
            <a:ext cx="2607600" cy="77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1879200" y="2002950"/>
            <a:ext cx="2607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5584175" y="2002950"/>
            <a:ext cx="2607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7"/>
          </p:nvPr>
        </p:nvSpPr>
        <p:spPr>
          <a:xfrm>
            <a:off x="1879200" y="3623496"/>
            <a:ext cx="2607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5584175" y="3623495"/>
            <a:ext cx="2607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hasCustomPrompt="1"/>
          </p:nvPr>
        </p:nvSpPr>
        <p:spPr>
          <a:xfrm>
            <a:off x="952200" y="1356723"/>
            <a:ext cx="9270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9" hasCustomPrompt="1"/>
          </p:nvPr>
        </p:nvSpPr>
        <p:spPr>
          <a:xfrm>
            <a:off x="4657200" y="1356723"/>
            <a:ext cx="9270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700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3" hasCustomPrompt="1"/>
          </p:nvPr>
        </p:nvSpPr>
        <p:spPr>
          <a:xfrm>
            <a:off x="952200" y="2979575"/>
            <a:ext cx="9270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7200" y="2979575"/>
            <a:ext cx="9270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4845775" y="3246875"/>
            <a:ext cx="35850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4845575" y="1072125"/>
            <a:ext cx="3585000" cy="2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0" y="75"/>
            <a:ext cx="4168876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104;p14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" name="Google Shape;105;p14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4"/>
          <p:cNvCxnSpPr/>
          <p:nvPr/>
        </p:nvCxnSpPr>
        <p:spPr>
          <a:xfrm>
            <a:off x="4160175" y="4440375"/>
            <a:ext cx="4989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5471350" y="75"/>
            <a:ext cx="3672664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 flipH="1">
            <a:off x="713225" y="2055563"/>
            <a:ext cx="41664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 flipH="1">
            <a:off x="713625" y="3668113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3625" y="437963"/>
            <a:ext cx="22131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8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5438915" y="75"/>
            <a:ext cx="3675300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16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16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713225" y="2115600"/>
            <a:ext cx="36753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958625" y="37281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 idx="2" hasCustomPrompt="1"/>
          </p:nvPr>
        </p:nvSpPr>
        <p:spPr>
          <a:xfrm>
            <a:off x="1444325" y="437963"/>
            <a:ext cx="22131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>
            <a:off x="0" y="75"/>
            <a:ext cx="355402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7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7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17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4264350" y="2115588"/>
            <a:ext cx="41664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1"/>
          </p:nvPr>
        </p:nvSpPr>
        <p:spPr>
          <a:xfrm>
            <a:off x="4755300" y="37281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 idx="2" hasCustomPrompt="1"/>
          </p:nvPr>
        </p:nvSpPr>
        <p:spPr>
          <a:xfrm>
            <a:off x="5241000" y="437963"/>
            <a:ext cx="22131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1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5316100" y="75"/>
            <a:ext cx="3827892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1"/>
          </p:nvPr>
        </p:nvSpPr>
        <p:spPr>
          <a:xfrm>
            <a:off x="713225" y="1282174"/>
            <a:ext cx="44880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 hasCustomPrompt="1"/>
          </p:nvPr>
        </p:nvSpPr>
        <p:spPr>
          <a:xfrm>
            <a:off x="713225" y="499036"/>
            <a:ext cx="4488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2"/>
          </p:nvPr>
        </p:nvSpPr>
        <p:spPr>
          <a:xfrm>
            <a:off x="713225" y="2568099"/>
            <a:ext cx="44880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784936"/>
            <a:ext cx="4488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4"/>
          </p:nvPr>
        </p:nvSpPr>
        <p:spPr>
          <a:xfrm>
            <a:off x="713225" y="3854024"/>
            <a:ext cx="44880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3070836"/>
            <a:ext cx="4488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140" name="Google Shape;140;p18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8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8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5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/>
          <p:nvPr/>
        </p:nvSpPr>
        <p:spPr>
          <a:xfrm>
            <a:off x="3514379" y="75"/>
            <a:ext cx="1888894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6" name="Google Shape;146;p19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19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9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713236" y="3141576"/>
            <a:ext cx="20298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Montserrat Black"/>
              <a:buNone/>
              <a:defRPr sz="2400">
                <a:solidFill>
                  <a:schemeClr val="lt2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2"/>
          </p:nvPr>
        </p:nvSpPr>
        <p:spPr>
          <a:xfrm>
            <a:off x="713236" y="3575889"/>
            <a:ext cx="20298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 idx="3" hasCustomPrompt="1"/>
          </p:nvPr>
        </p:nvSpPr>
        <p:spPr>
          <a:xfrm>
            <a:off x="1116129" y="1256202"/>
            <a:ext cx="122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4"/>
          </p:nvPr>
        </p:nvSpPr>
        <p:spPr>
          <a:xfrm flipH="1">
            <a:off x="3554252" y="3141589"/>
            <a:ext cx="20298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Montserrat Black"/>
              <a:buNone/>
              <a:defRPr sz="2400">
                <a:solidFill>
                  <a:schemeClr val="lt2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5"/>
          </p:nvPr>
        </p:nvSpPr>
        <p:spPr>
          <a:xfrm flipH="1">
            <a:off x="3554252" y="3575889"/>
            <a:ext cx="20298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3957140" y="1256202"/>
            <a:ext cx="122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7"/>
          </p:nvPr>
        </p:nvSpPr>
        <p:spPr>
          <a:xfrm flipH="1">
            <a:off x="6395277" y="3132989"/>
            <a:ext cx="20298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Montserrat Black"/>
              <a:buNone/>
              <a:defRPr sz="2400">
                <a:solidFill>
                  <a:schemeClr val="lt2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 Black"/>
              <a:buNone/>
              <a:defRPr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8"/>
          </p:nvPr>
        </p:nvSpPr>
        <p:spPr>
          <a:xfrm flipH="1">
            <a:off x="6395277" y="3575889"/>
            <a:ext cx="20298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798165" y="1256202"/>
            <a:ext cx="122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713225" y="1139788"/>
            <a:ext cx="4299900" cy="13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1"/>
          </p:nvPr>
        </p:nvSpPr>
        <p:spPr>
          <a:xfrm>
            <a:off x="713225" y="2426325"/>
            <a:ext cx="2743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4970975" y="0"/>
            <a:ext cx="4172989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4" name="Google Shape;164;p20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0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66;p20"/>
          <p:cNvCxnSpPr/>
          <p:nvPr/>
        </p:nvCxnSpPr>
        <p:spPr>
          <a:xfrm>
            <a:off x="0" y="4433600"/>
            <a:ext cx="498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75"/>
            <a:ext cx="4264351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3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264350" y="2115588"/>
            <a:ext cx="41664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245850" y="37281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6217250" y="437963"/>
            <a:ext cx="22131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0" y="75"/>
            <a:ext cx="3659457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1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0" name="Google Shape;170;p21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1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21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4398175" y="526050"/>
            <a:ext cx="4032600" cy="1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4398175" y="1861950"/>
            <a:ext cx="37278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ctor"/>
              <a:buChar char="★"/>
              <a:defRPr sz="15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9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/>
          <p:nvPr/>
        </p:nvSpPr>
        <p:spPr>
          <a:xfrm>
            <a:off x="4614751" y="0"/>
            <a:ext cx="4529128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1"/>
          </p:nvPr>
        </p:nvSpPr>
        <p:spPr>
          <a:xfrm>
            <a:off x="713225" y="1938750"/>
            <a:ext cx="3213900" cy="126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0" name="Google Shape;180;p22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22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22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0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/>
          <p:nvPr/>
        </p:nvSpPr>
        <p:spPr>
          <a:xfrm>
            <a:off x="1" y="0"/>
            <a:ext cx="4529128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ubTitle" idx="1"/>
          </p:nvPr>
        </p:nvSpPr>
        <p:spPr>
          <a:xfrm>
            <a:off x="5216875" y="1938750"/>
            <a:ext cx="3213900" cy="126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8" name="Google Shape;188;p23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3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3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/>
          <p:nvPr/>
        </p:nvSpPr>
        <p:spPr>
          <a:xfrm>
            <a:off x="8165150" y="75"/>
            <a:ext cx="973156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cxnSp>
        <p:nvCxnSpPr>
          <p:cNvPr id="195" name="Google Shape;195;p24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4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/>
          <p:nvPr/>
        </p:nvSpPr>
        <p:spPr>
          <a:xfrm>
            <a:off x="3178952" y="143"/>
            <a:ext cx="2786095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0" name="Google Shape;200;p25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25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>
            <a:off x="0" y="0"/>
            <a:ext cx="5018629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7" name="Google Shape;207;p26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26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26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7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/>
          <p:nvPr/>
        </p:nvSpPr>
        <p:spPr>
          <a:xfrm>
            <a:off x="3108688" y="75"/>
            <a:ext cx="292661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4" name="Google Shape;214;p27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7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27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4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/>
          <p:nvPr/>
        </p:nvSpPr>
        <p:spPr>
          <a:xfrm>
            <a:off x="0" y="0"/>
            <a:ext cx="3310030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1" name="Google Shape;221;p28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28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28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9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29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29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body" idx="1"/>
          </p:nvPr>
        </p:nvSpPr>
        <p:spPr>
          <a:xfrm>
            <a:off x="713225" y="1122125"/>
            <a:ext cx="3858900" cy="3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★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body" idx="2"/>
          </p:nvPr>
        </p:nvSpPr>
        <p:spPr>
          <a:xfrm>
            <a:off x="4572000" y="1122125"/>
            <a:ext cx="3858900" cy="3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★"/>
              <a:defRPr sz="15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29"/>
          <p:cNvSpPr txBox="1">
            <a:spLocks noGrp="1"/>
          </p:cNvSpPr>
          <p:nvPr>
            <p:ph type="title" idx="3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8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/>
          <p:nvPr/>
        </p:nvSpPr>
        <p:spPr>
          <a:xfrm>
            <a:off x="530013" y="75"/>
            <a:ext cx="292661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ubTitle" idx="1"/>
          </p:nvPr>
        </p:nvSpPr>
        <p:spPr>
          <a:xfrm>
            <a:off x="865613" y="3080388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ubTitle" idx="2"/>
          </p:nvPr>
        </p:nvSpPr>
        <p:spPr>
          <a:xfrm>
            <a:off x="865613" y="3522288"/>
            <a:ext cx="22554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subTitle" idx="3"/>
          </p:nvPr>
        </p:nvSpPr>
        <p:spPr>
          <a:xfrm>
            <a:off x="6022913" y="3080388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4"/>
          </p:nvPr>
        </p:nvSpPr>
        <p:spPr>
          <a:xfrm>
            <a:off x="6022913" y="3522288"/>
            <a:ext cx="22554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0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1" name="Google Shape;241;p30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30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30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13225" y="1122125"/>
            <a:ext cx="7717500" cy="16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ctor"/>
              <a:buChar char="★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ctor"/>
              <a:buChar char="■"/>
              <a:defRPr/>
            </a:lvl9pPr>
          </a:lstStyle>
          <a:p>
            <a:endParaRPr/>
          </a:p>
        </p:txBody>
      </p:sp>
      <p:cxnSp>
        <p:nvCxnSpPr>
          <p:cNvPr id="29" name="Google Shape;29;p4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4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4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7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subTitle" idx="1"/>
          </p:nvPr>
        </p:nvSpPr>
        <p:spPr>
          <a:xfrm>
            <a:off x="4572048" y="1196150"/>
            <a:ext cx="38589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subTitle" idx="2"/>
          </p:nvPr>
        </p:nvSpPr>
        <p:spPr>
          <a:xfrm>
            <a:off x="4572047" y="1638050"/>
            <a:ext cx="3858900" cy="5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subTitle" idx="3"/>
          </p:nvPr>
        </p:nvSpPr>
        <p:spPr>
          <a:xfrm>
            <a:off x="4572000" y="2238950"/>
            <a:ext cx="38589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subTitle" idx="4"/>
          </p:nvPr>
        </p:nvSpPr>
        <p:spPr>
          <a:xfrm>
            <a:off x="4572000" y="2680850"/>
            <a:ext cx="3858900" cy="5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1"/>
          <p:cNvSpPr txBox="1">
            <a:spLocks noGrp="1"/>
          </p:cNvSpPr>
          <p:nvPr>
            <p:ph type="subTitle" idx="5"/>
          </p:nvPr>
        </p:nvSpPr>
        <p:spPr>
          <a:xfrm>
            <a:off x="4572048" y="3281750"/>
            <a:ext cx="38589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subTitle" idx="6"/>
          </p:nvPr>
        </p:nvSpPr>
        <p:spPr>
          <a:xfrm>
            <a:off x="4572047" y="3723650"/>
            <a:ext cx="3858900" cy="5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1"/>
          <p:cNvSpPr/>
          <p:nvPr/>
        </p:nvSpPr>
        <p:spPr>
          <a:xfrm>
            <a:off x="0" y="75"/>
            <a:ext cx="4049802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1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4" name="Google Shape;254;p31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1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31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9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/>
          <p:nvPr/>
        </p:nvSpPr>
        <p:spPr>
          <a:xfrm>
            <a:off x="713225" y="75"/>
            <a:ext cx="3670932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2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0" name="Google Shape;260;p32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32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32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32"/>
          <p:cNvSpPr txBox="1">
            <a:spLocks noGrp="1"/>
          </p:cNvSpPr>
          <p:nvPr>
            <p:ph type="subTitle" idx="1"/>
          </p:nvPr>
        </p:nvSpPr>
        <p:spPr>
          <a:xfrm>
            <a:off x="922387" y="1524450"/>
            <a:ext cx="3284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subTitle" idx="2"/>
          </p:nvPr>
        </p:nvSpPr>
        <p:spPr>
          <a:xfrm>
            <a:off x="922387" y="1966350"/>
            <a:ext cx="32844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2"/>
          <p:cNvSpPr txBox="1">
            <a:spLocks noGrp="1"/>
          </p:cNvSpPr>
          <p:nvPr>
            <p:ph type="subTitle" idx="3"/>
          </p:nvPr>
        </p:nvSpPr>
        <p:spPr>
          <a:xfrm>
            <a:off x="4937137" y="1524450"/>
            <a:ext cx="3284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2"/>
          <p:cNvSpPr txBox="1">
            <a:spLocks noGrp="1"/>
          </p:cNvSpPr>
          <p:nvPr>
            <p:ph type="subTitle" idx="4"/>
          </p:nvPr>
        </p:nvSpPr>
        <p:spPr>
          <a:xfrm>
            <a:off x="4937137" y="1966350"/>
            <a:ext cx="32844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2"/>
          <p:cNvSpPr txBox="1">
            <a:spLocks noGrp="1"/>
          </p:cNvSpPr>
          <p:nvPr>
            <p:ph type="subTitle" idx="5"/>
          </p:nvPr>
        </p:nvSpPr>
        <p:spPr>
          <a:xfrm>
            <a:off x="922423" y="2847875"/>
            <a:ext cx="3284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2"/>
          <p:cNvSpPr txBox="1">
            <a:spLocks noGrp="1"/>
          </p:cNvSpPr>
          <p:nvPr>
            <p:ph type="subTitle" idx="6"/>
          </p:nvPr>
        </p:nvSpPr>
        <p:spPr>
          <a:xfrm>
            <a:off x="922423" y="3289775"/>
            <a:ext cx="32844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subTitle" idx="7"/>
          </p:nvPr>
        </p:nvSpPr>
        <p:spPr>
          <a:xfrm>
            <a:off x="4937174" y="2847875"/>
            <a:ext cx="3284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2"/>
          <p:cNvSpPr txBox="1">
            <a:spLocks noGrp="1"/>
          </p:cNvSpPr>
          <p:nvPr>
            <p:ph type="subTitle" idx="8"/>
          </p:nvPr>
        </p:nvSpPr>
        <p:spPr>
          <a:xfrm>
            <a:off x="4937174" y="3289775"/>
            <a:ext cx="32844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2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/>
          <p:nvPr/>
        </p:nvSpPr>
        <p:spPr>
          <a:xfrm>
            <a:off x="3474449" y="75"/>
            <a:ext cx="2591012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3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5" name="Google Shape;275;p33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33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33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8" name="Google Shape;278;p33"/>
          <p:cNvSpPr txBox="1">
            <a:spLocks noGrp="1"/>
          </p:cNvSpPr>
          <p:nvPr>
            <p:ph type="subTitle" idx="1"/>
          </p:nvPr>
        </p:nvSpPr>
        <p:spPr>
          <a:xfrm>
            <a:off x="807900" y="1489025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3"/>
          <p:cNvSpPr txBox="1">
            <a:spLocks noGrp="1"/>
          </p:cNvSpPr>
          <p:nvPr>
            <p:ph type="subTitle" idx="2"/>
          </p:nvPr>
        </p:nvSpPr>
        <p:spPr>
          <a:xfrm>
            <a:off x="807900" y="1930925"/>
            <a:ext cx="22554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subTitle" idx="3"/>
          </p:nvPr>
        </p:nvSpPr>
        <p:spPr>
          <a:xfrm>
            <a:off x="3444300" y="1489025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3"/>
          <p:cNvSpPr txBox="1">
            <a:spLocks noGrp="1"/>
          </p:cNvSpPr>
          <p:nvPr>
            <p:ph type="subTitle" idx="4"/>
          </p:nvPr>
        </p:nvSpPr>
        <p:spPr>
          <a:xfrm>
            <a:off x="3444300" y="1930925"/>
            <a:ext cx="22554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3"/>
          <p:cNvSpPr txBox="1">
            <a:spLocks noGrp="1"/>
          </p:cNvSpPr>
          <p:nvPr>
            <p:ph type="subTitle" idx="5"/>
          </p:nvPr>
        </p:nvSpPr>
        <p:spPr>
          <a:xfrm>
            <a:off x="6080700" y="1489025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subTitle" idx="6"/>
          </p:nvPr>
        </p:nvSpPr>
        <p:spPr>
          <a:xfrm>
            <a:off x="6080700" y="1930925"/>
            <a:ext cx="22554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3"/>
          <p:cNvSpPr txBox="1">
            <a:spLocks noGrp="1"/>
          </p:cNvSpPr>
          <p:nvPr>
            <p:ph type="subTitle" idx="7"/>
          </p:nvPr>
        </p:nvSpPr>
        <p:spPr>
          <a:xfrm>
            <a:off x="807900" y="2759775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subTitle" idx="8"/>
          </p:nvPr>
        </p:nvSpPr>
        <p:spPr>
          <a:xfrm>
            <a:off x="807900" y="3201675"/>
            <a:ext cx="22554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subTitle" idx="9"/>
          </p:nvPr>
        </p:nvSpPr>
        <p:spPr>
          <a:xfrm>
            <a:off x="3444300" y="2759775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subTitle" idx="13"/>
          </p:nvPr>
        </p:nvSpPr>
        <p:spPr>
          <a:xfrm>
            <a:off x="3444300" y="3201675"/>
            <a:ext cx="22554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subTitle" idx="14"/>
          </p:nvPr>
        </p:nvSpPr>
        <p:spPr>
          <a:xfrm>
            <a:off x="6080700" y="2759775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3"/>
          <p:cNvSpPr txBox="1">
            <a:spLocks noGrp="1"/>
          </p:cNvSpPr>
          <p:nvPr>
            <p:ph type="subTitle" idx="15"/>
          </p:nvPr>
        </p:nvSpPr>
        <p:spPr>
          <a:xfrm>
            <a:off x="6080700" y="3201675"/>
            <a:ext cx="2255400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subTitle" idx="1"/>
          </p:nvPr>
        </p:nvSpPr>
        <p:spPr>
          <a:xfrm>
            <a:off x="4572000" y="1530050"/>
            <a:ext cx="3858600" cy="8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4"/>
          <p:cNvSpPr txBox="1">
            <a:spLocks noGrp="1"/>
          </p:cNvSpPr>
          <p:nvPr>
            <p:ph type="title"/>
          </p:nvPr>
        </p:nvSpPr>
        <p:spPr>
          <a:xfrm>
            <a:off x="4572000" y="461750"/>
            <a:ext cx="3858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6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4"/>
          <p:cNvSpPr/>
          <p:nvPr/>
        </p:nvSpPr>
        <p:spPr>
          <a:xfrm>
            <a:off x="0" y="0"/>
            <a:ext cx="3645601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34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34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8" name="Google Shape;298;p34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1" name="Google Shape;301;p35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35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35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6" name="Google Shape;306;p36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36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36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/>
          <p:nvPr/>
        </p:nvSpPr>
        <p:spPr>
          <a:xfrm>
            <a:off x="3108688" y="75"/>
            <a:ext cx="292661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7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2" name="Google Shape;312;p37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37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37"/>
          <p:cNvCxnSpPr/>
          <p:nvPr/>
        </p:nvCxnSpPr>
        <p:spPr>
          <a:xfrm>
            <a:off x="0" y="44336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937063" y="75"/>
            <a:ext cx="292661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615900" y="2317250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1615900" y="2759150"/>
            <a:ext cx="2255400" cy="91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5272675" y="2317250"/>
            <a:ext cx="2255400" cy="44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5272675" y="2759150"/>
            <a:ext cx="2255400" cy="91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75"/>
            <a:ext cx="973156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6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13225" y="961775"/>
            <a:ext cx="42159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3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713225" y="2734475"/>
            <a:ext cx="3297900" cy="9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4668350" y="75"/>
            <a:ext cx="4049802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7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7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3108688" y="75"/>
            <a:ext cx="2926613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" name="Google Shape;59;p8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8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8"/>
          <p:cNvCxnSpPr/>
          <p:nvPr/>
        </p:nvCxnSpPr>
        <p:spPr>
          <a:xfrm>
            <a:off x="0" y="4433600"/>
            <a:ext cx="913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1388100" y="1121275"/>
            <a:ext cx="6367800" cy="25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7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713225" y="1168050"/>
            <a:ext cx="42699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713225" y="1922600"/>
            <a:ext cx="3447000" cy="17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9"/>
          <p:cNvSpPr/>
          <p:nvPr/>
        </p:nvSpPr>
        <p:spPr>
          <a:xfrm>
            <a:off x="5167350" y="0"/>
            <a:ext cx="3976626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" name="Google Shape;68;p9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9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9"/>
          <p:cNvCxnSpPr/>
          <p:nvPr/>
        </p:nvCxnSpPr>
        <p:spPr>
          <a:xfrm>
            <a:off x="0" y="4433600"/>
            <a:ext cx="5185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4720975" y="1396350"/>
            <a:ext cx="3709800" cy="21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None/>
              <a:defRPr sz="33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10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10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10"/>
          <p:cNvCxnSpPr/>
          <p:nvPr/>
        </p:nvCxnSpPr>
        <p:spPr>
          <a:xfrm>
            <a:off x="0" y="4433600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200" y="522300"/>
            <a:ext cx="770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Poppins Black"/>
              <a:buNone/>
              <a:defRPr sz="3300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200" y="1152475"/>
            <a:ext cx="7709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tic"/>
              <a:buChar char="●"/>
              <a:defRPr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■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●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■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●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■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FA4684-CC0D-4415-5C7F-0456488DA1FD}"/>
              </a:ext>
            </a:extLst>
          </p:cNvPr>
          <p:cNvSpPr txBox="1"/>
          <p:nvPr/>
        </p:nvSpPr>
        <p:spPr>
          <a:xfrm>
            <a:off x="1537854" y="1379255"/>
            <a:ext cx="60682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MỚI!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1587DB-23DA-8766-10A8-C609C65FAEEA}"/>
              </a:ext>
            </a:extLst>
          </p:cNvPr>
          <p:cNvSpPr txBox="1"/>
          <p:nvPr/>
        </p:nvSpPr>
        <p:spPr>
          <a:xfrm>
            <a:off x="286963" y="1084678"/>
            <a:ext cx="8578735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ghiên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SGK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114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dirty="0">
              <a:solidFill>
                <a:srgbClr val="0E5F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B5321-6165-A7D1-BE5D-2538DA7D49C0}"/>
              </a:ext>
            </a:extLst>
          </p:cNvPr>
          <p:cNvSpPr txBox="1"/>
          <p:nvPr/>
        </p:nvSpPr>
        <p:spPr>
          <a:xfrm>
            <a:off x="650387" y="1531731"/>
            <a:ext cx="784323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</a:pPr>
            <a:r>
              <a:rPr lang="vi-VN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thông tin, Tòa án và Viện kiểm sát có những nhiệm vụ gì?</a:t>
            </a:r>
            <a:endParaRPr lang="en-VN" sz="20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20125-6E11-13BD-FEFA-1B817937E0BA}"/>
              </a:ext>
            </a:extLst>
          </p:cNvPr>
          <p:cNvSpPr txBox="1"/>
          <p:nvPr/>
        </p:nvSpPr>
        <p:spPr>
          <a:xfrm>
            <a:off x="1975183" y="587747"/>
            <a:ext cx="5193634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F13F52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Tòa án, Viện kiểm sát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E811E-9978-9621-5173-96613280738E}"/>
              </a:ext>
            </a:extLst>
          </p:cNvPr>
          <p:cNvSpPr txBox="1"/>
          <p:nvPr/>
        </p:nvSpPr>
        <p:spPr>
          <a:xfrm>
            <a:off x="1804229" y="2450660"/>
            <a:ext cx="5535541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F13F52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5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Chính quyền địa phương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733B0-F7C5-98F4-719D-C2F662CAB075}"/>
              </a:ext>
            </a:extLst>
          </p:cNvPr>
          <p:cNvSpPr txBox="1"/>
          <p:nvPr/>
        </p:nvSpPr>
        <p:spPr>
          <a:xfrm>
            <a:off x="282634" y="2987387"/>
            <a:ext cx="8578735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ghiên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SGK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115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dirty="0">
              <a:solidFill>
                <a:srgbClr val="0E5F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2BC9E-25A7-2529-C237-E3D1A3C21276}"/>
              </a:ext>
            </a:extLst>
          </p:cNvPr>
          <p:cNvSpPr txBox="1"/>
          <p:nvPr/>
        </p:nvSpPr>
        <p:spPr>
          <a:xfrm>
            <a:off x="960295" y="3484318"/>
            <a:ext cx="753332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2013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58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3" grpId="0" animBg="1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0832E4-CFAC-6FC2-CAD0-B42855B887ED}"/>
              </a:ext>
            </a:extLst>
          </p:cNvPr>
          <p:cNvSpPr txBox="1"/>
          <p:nvPr/>
        </p:nvSpPr>
        <p:spPr>
          <a:xfrm>
            <a:off x="436416" y="744259"/>
            <a:ext cx="8271162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F13F52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6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Hội đồng bầu cử quốc gia, Kiểm toán nhà nước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587DB-23DA-8766-10A8-C609C65FAEEA}"/>
              </a:ext>
            </a:extLst>
          </p:cNvPr>
          <p:cNvSpPr txBox="1"/>
          <p:nvPr/>
        </p:nvSpPr>
        <p:spPr>
          <a:xfrm>
            <a:off x="1278080" y="1363397"/>
            <a:ext cx="6587837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ghiên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SGK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115, 116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dirty="0">
              <a:solidFill>
                <a:srgbClr val="0E5F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B5321-6165-A7D1-BE5D-2538DA7D49C0}"/>
              </a:ext>
            </a:extLst>
          </p:cNvPr>
          <p:cNvSpPr txBox="1"/>
          <p:nvPr/>
        </p:nvSpPr>
        <p:spPr>
          <a:xfrm>
            <a:off x="964274" y="2408832"/>
            <a:ext cx="7215447" cy="1728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+mj-lt"/>
              <a:buAutoNum type="alphaLcPeriod"/>
            </a:pP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1,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+mj-lt"/>
              <a:buAutoNum type="alphaLcPeriod"/>
            </a:pP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2,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94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7" name="Google Shape;587;p46"/>
          <p:cNvCxnSpPr/>
          <p:nvPr/>
        </p:nvCxnSpPr>
        <p:spPr>
          <a:xfrm>
            <a:off x="4265525" y="1906475"/>
            <a:ext cx="48537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0" name="Google Shape;590;p46"/>
          <p:cNvSpPr txBox="1">
            <a:spLocks noGrp="1"/>
          </p:cNvSpPr>
          <p:nvPr>
            <p:ph type="title" idx="2"/>
          </p:nvPr>
        </p:nvSpPr>
        <p:spPr>
          <a:xfrm>
            <a:off x="5585825" y="1069873"/>
            <a:ext cx="22131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1" name="Google Shape;591;p46"/>
          <p:cNvGrpSpPr/>
          <p:nvPr/>
        </p:nvGrpSpPr>
        <p:grpSpPr>
          <a:xfrm>
            <a:off x="785804" y="1047363"/>
            <a:ext cx="2459952" cy="7134826"/>
            <a:chOff x="785804" y="1047363"/>
            <a:chExt cx="2459952" cy="7134826"/>
          </a:xfrm>
        </p:grpSpPr>
        <p:grpSp>
          <p:nvGrpSpPr>
            <p:cNvPr id="592" name="Google Shape;592;p46"/>
            <p:cNvGrpSpPr/>
            <p:nvPr/>
          </p:nvGrpSpPr>
          <p:grpSpPr>
            <a:xfrm>
              <a:off x="785804" y="1047363"/>
              <a:ext cx="2459952" cy="7134826"/>
              <a:chOff x="1704700" y="1700925"/>
              <a:chExt cx="1040325" cy="3017350"/>
            </a:xfrm>
          </p:grpSpPr>
          <p:sp>
            <p:nvSpPr>
              <p:cNvPr id="593" name="Google Shape;593;p46"/>
              <p:cNvSpPr/>
              <p:nvPr/>
            </p:nvSpPr>
            <p:spPr>
              <a:xfrm>
                <a:off x="1716875" y="2155619"/>
                <a:ext cx="439225" cy="545625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21825" extrusionOk="0">
                    <a:moveTo>
                      <a:pt x="17569" y="0"/>
                    </a:moveTo>
                    <a:lnTo>
                      <a:pt x="17569" y="0"/>
                    </a:lnTo>
                    <a:cubicBezTo>
                      <a:pt x="13131" y="1034"/>
                      <a:pt x="4043" y="8541"/>
                      <a:pt x="0" y="21611"/>
                    </a:cubicBezTo>
                    <a:lnTo>
                      <a:pt x="6231" y="21824"/>
                    </a:lnTo>
                    <a:cubicBezTo>
                      <a:pt x="6231" y="21824"/>
                      <a:pt x="14073" y="11854"/>
                      <a:pt x="16870" y="7234"/>
                    </a:cubicBezTo>
                    <a:lnTo>
                      <a:pt x="175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6"/>
              <p:cNvSpPr/>
              <p:nvPr/>
            </p:nvSpPr>
            <p:spPr>
              <a:xfrm>
                <a:off x="2061100" y="3801325"/>
                <a:ext cx="278900" cy="753925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30157" extrusionOk="0">
                    <a:moveTo>
                      <a:pt x="5523" y="1"/>
                    </a:moveTo>
                    <a:cubicBezTo>
                      <a:pt x="4155" y="1"/>
                      <a:pt x="2704" y="534"/>
                      <a:pt x="1854" y="1244"/>
                    </a:cubicBezTo>
                    <a:cubicBezTo>
                      <a:pt x="0" y="2825"/>
                      <a:pt x="426" y="6107"/>
                      <a:pt x="973" y="10028"/>
                    </a:cubicBezTo>
                    <a:cubicBezTo>
                      <a:pt x="1946" y="16594"/>
                      <a:pt x="3861" y="18418"/>
                      <a:pt x="5076" y="26260"/>
                    </a:cubicBezTo>
                    <a:cubicBezTo>
                      <a:pt x="5320" y="27688"/>
                      <a:pt x="4742" y="29056"/>
                      <a:pt x="5502" y="29846"/>
                    </a:cubicBezTo>
                    <a:cubicBezTo>
                      <a:pt x="5502" y="29846"/>
                      <a:pt x="5998" y="30156"/>
                      <a:pt x="6747" y="30156"/>
                    </a:cubicBezTo>
                    <a:cubicBezTo>
                      <a:pt x="7047" y="30156"/>
                      <a:pt x="7386" y="30107"/>
                      <a:pt x="7751" y="29968"/>
                    </a:cubicBezTo>
                    <a:cubicBezTo>
                      <a:pt x="9028" y="29482"/>
                      <a:pt x="8633" y="28934"/>
                      <a:pt x="8420" y="27141"/>
                    </a:cubicBezTo>
                    <a:cubicBezTo>
                      <a:pt x="8055" y="23433"/>
                      <a:pt x="11156" y="4709"/>
                      <a:pt x="8177" y="1062"/>
                    </a:cubicBezTo>
                    <a:cubicBezTo>
                      <a:pt x="7536" y="304"/>
                      <a:pt x="6554" y="1"/>
                      <a:pt x="5523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6"/>
              <p:cNvSpPr/>
              <p:nvPr/>
            </p:nvSpPr>
            <p:spPr>
              <a:xfrm>
                <a:off x="2093775" y="4531500"/>
                <a:ext cx="204425" cy="186775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7471" extrusionOk="0">
                    <a:moveTo>
                      <a:pt x="7508" y="1"/>
                    </a:moveTo>
                    <a:lnTo>
                      <a:pt x="2341" y="2007"/>
                    </a:lnTo>
                    <a:cubicBezTo>
                      <a:pt x="2341" y="2007"/>
                      <a:pt x="0" y="5351"/>
                      <a:pt x="973" y="6536"/>
                    </a:cubicBezTo>
                    <a:cubicBezTo>
                      <a:pt x="1497" y="7173"/>
                      <a:pt x="2595" y="7471"/>
                      <a:pt x="3702" y="7471"/>
                    </a:cubicBezTo>
                    <a:cubicBezTo>
                      <a:pt x="5289" y="7471"/>
                      <a:pt x="6893" y="6856"/>
                      <a:pt x="6839" y="5746"/>
                    </a:cubicBezTo>
                    <a:cubicBezTo>
                      <a:pt x="6809" y="3831"/>
                      <a:pt x="7356" y="2645"/>
                      <a:pt x="7782" y="1794"/>
                    </a:cubicBezTo>
                    <a:cubicBezTo>
                      <a:pt x="8177" y="913"/>
                      <a:pt x="7508" y="1"/>
                      <a:pt x="7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6"/>
              <p:cNvSpPr/>
              <p:nvPr/>
            </p:nvSpPr>
            <p:spPr>
              <a:xfrm>
                <a:off x="2115800" y="4439400"/>
                <a:ext cx="176325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9582" extrusionOk="0">
                    <a:moveTo>
                      <a:pt x="4676" y="0"/>
                    </a:moveTo>
                    <a:cubicBezTo>
                      <a:pt x="3076" y="0"/>
                      <a:pt x="2529" y="291"/>
                      <a:pt x="2402" y="645"/>
                    </a:cubicBezTo>
                    <a:cubicBezTo>
                      <a:pt x="2280" y="949"/>
                      <a:pt x="2524" y="1253"/>
                      <a:pt x="2524" y="2500"/>
                    </a:cubicBezTo>
                    <a:cubicBezTo>
                      <a:pt x="2524" y="3047"/>
                      <a:pt x="2524" y="3411"/>
                      <a:pt x="2432" y="3807"/>
                    </a:cubicBezTo>
                    <a:cubicBezTo>
                      <a:pt x="2220" y="4931"/>
                      <a:pt x="1794" y="5174"/>
                      <a:pt x="1065" y="6269"/>
                    </a:cubicBezTo>
                    <a:cubicBezTo>
                      <a:pt x="1" y="7910"/>
                      <a:pt x="821" y="9582"/>
                      <a:pt x="2676" y="9582"/>
                    </a:cubicBezTo>
                    <a:cubicBezTo>
                      <a:pt x="5715" y="9582"/>
                      <a:pt x="5685" y="8062"/>
                      <a:pt x="5746" y="6876"/>
                    </a:cubicBezTo>
                    <a:cubicBezTo>
                      <a:pt x="5867" y="5387"/>
                      <a:pt x="6445" y="5053"/>
                      <a:pt x="6688" y="4110"/>
                    </a:cubicBezTo>
                    <a:cubicBezTo>
                      <a:pt x="6901" y="3351"/>
                      <a:pt x="7053" y="2226"/>
                      <a:pt x="6657" y="737"/>
                    </a:cubicBezTo>
                    <a:cubicBezTo>
                      <a:pt x="6597" y="372"/>
                      <a:pt x="6202" y="68"/>
                      <a:pt x="5776" y="37"/>
                    </a:cubicBezTo>
                    <a:cubicBezTo>
                      <a:pt x="5363" y="12"/>
                      <a:pt x="4998" y="0"/>
                      <a:pt x="4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6"/>
              <p:cNvSpPr/>
              <p:nvPr/>
            </p:nvSpPr>
            <p:spPr>
              <a:xfrm>
                <a:off x="2194825" y="4539100"/>
                <a:ext cx="312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" fill="none" extrusionOk="0">
                    <a:moveTo>
                      <a:pt x="1247" y="153"/>
                    </a:moveTo>
                    <a:cubicBezTo>
                      <a:pt x="852" y="31"/>
                      <a:pt x="426" y="1"/>
                      <a:pt x="1" y="31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6"/>
              <p:cNvSpPr/>
              <p:nvPr/>
            </p:nvSpPr>
            <p:spPr>
              <a:xfrm>
                <a:off x="2166725" y="4565700"/>
                <a:ext cx="722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336" fill="none" extrusionOk="0">
                    <a:moveTo>
                      <a:pt x="2888" y="305"/>
                    </a:moveTo>
                    <a:cubicBezTo>
                      <a:pt x="2888" y="122"/>
                      <a:pt x="91" y="1"/>
                      <a:pt x="0" y="33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6"/>
              <p:cNvSpPr/>
              <p:nvPr/>
            </p:nvSpPr>
            <p:spPr>
              <a:xfrm>
                <a:off x="2160650" y="4586225"/>
                <a:ext cx="767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609" fill="none" extrusionOk="0">
                    <a:moveTo>
                      <a:pt x="3070" y="608"/>
                    </a:moveTo>
                    <a:cubicBezTo>
                      <a:pt x="3070" y="244"/>
                      <a:pt x="91" y="0"/>
                      <a:pt x="0" y="426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6"/>
              <p:cNvSpPr/>
              <p:nvPr/>
            </p:nvSpPr>
            <p:spPr>
              <a:xfrm>
                <a:off x="2135625" y="4633250"/>
                <a:ext cx="10710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1464" extrusionOk="0">
                    <a:moveTo>
                      <a:pt x="1381" y="0"/>
                    </a:moveTo>
                    <a:cubicBezTo>
                      <a:pt x="704" y="0"/>
                      <a:pt x="1" y="71"/>
                      <a:pt x="59" y="399"/>
                    </a:cubicBezTo>
                    <a:cubicBezTo>
                      <a:pt x="180" y="946"/>
                      <a:pt x="880" y="1281"/>
                      <a:pt x="1791" y="1433"/>
                    </a:cubicBezTo>
                    <a:cubicBezTo>
                      <a:pt x="1951" y="1454"/>
                      <a:pt x="2106" y="1464"/>
                      <a:pt x="2257" y="1464"/>
                    </a:cubicBezTo>
                    <a:cubicBezTo>
                      <a:pt x="3375" y="1464"/>
                      <a:pt x="4230" y="935"/>
                      <a:pt x="4284" y="855"/>
                    </a:cubicBezTo>
                    <a:cubicBezTo>
                      <a:pt x="4284" y="794"/>
                      <a:pt x="2946" y="65"/>
                      <a:pt x="2369" y="34"/>
                    </a:cubicBezTo>
                    <a:cubicBezTo>
                      <a:pt x="2147" y="23"/>
                      <a:pt x="1769" y="0"/>
                      <a:pt x="13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6"/>
              <p:cNvSpPr/>
              <p:nvPr/>
            </p:nvSpPr>
            <p:spPr>
              <a:xfrm>
                <a:off x="2038300" y="3150025"/>
                <a:ext cx="272825" cy="826025"/>
              </a:xfrm>
              <a:custGeom>
                <a:avLst/>
                <a:gdLst/>
                <a:ahLst/>
                <a:cxnLst/>
                <a:rect l="l" t="t" r="r" b="b"/>
                <a:pathLst>
                  <a:path w="10913" h="33041" extrusionOk="0">
                    <a:moveTo>
                      <a:pt x="5472" y="1"/>
                    </a:moveTo>
                    <a:cubicBezTo>
                      <a:pt x="2432" y="62"/>
                      <a:pt x="0" y="2645"/>
                      <a:pt x="183" y="5685"/>
                    </a:cubicBezTo>
                    <a:lnTo>
                      <a:pt x="1672" y="29120"/>
                    </a:lnTo>
                    <a:cubicBezTo>
                      <a:pt x="1824" y="31308"/>
                      <a:pt x="3648" y="33041"/>
                      <a:pt x="5836" y="33041"/>
                    </a:cubicBezTo>
                    <a:cubicBezTo>
                      <a:pt x="8086" y="33041"/>
                      <a:pt x="9909" y="31247"/>
                      <a:pt x="10001" y="28998"/>
                    </a:cubicBezTo>
                    <a:lnTo>
                      <a:pt x="10821" y="5533"/>
                    </a:lnTo>
                    <a:cubicBezTo>
                      <a:pt x="10912" y="2493"/>
                      <a:pt x="8481" y="1"/>
                      <a:pt x="5472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6"/>
              <p:cNvSpPr/>
              <p:nvPr/>
            </p:nvSpPr>
            <p:spPr>
              <a:xfrm>
                <a:off x="2029175" y="3140875"/>
                <a:ext cx="290300" cy="1167075"/>
              </a:xfrm>
              <a:custGeom>
                <a:avLst/>
                <a:gdLst/>
                <a:ahLst/>
                <a:cxnLst/>
                <a:rect l="l" t="t" r="r" b="b"/>
                <a:pathLst>
                  <a:path w="11612" h="46683" extrusionOk="0">
                    <a:moveTo>
                      <a:pt x="5840" y="1"/>
                    </a:moveTo>
                    <a:cubicBezTo>
                      <a:pt x="5497" y="1"/>
                      <a:pt x="5150" y="31"/>
                      <a:pt x="4803" y="93"/>
                    </a:cubicBezTo>
                    <a:cubicBezTo>
                      <a:pt x="3952" y="245"/>
                      <a:pt x="3162" y="610"/>
                      <a:pt x="2493" y="1127"/>
                    </a:cubicBezTo>
                    <a:cubicBezTo>
                      <a:pt x="882" y="2343"/>
                      <a:pt x="1" y="4166"/>
                      <a:pt x="153" y="6112"/>
                    </a:cubicBezTo>
                    <a:cubicBezTo>
                      <a:pt x="365" y="9333"/>
                      <a:pt x="578" y="12586"/>
                      <a:pt x="761" y="15808"/>
                    </a:cubicBezTo>
                    <a:cubicBezTo>
                      <a:pt x="1004" y="19182"/>
                      <a:pt x="1277" y="22768"/>
                      <a:pt x="1429" y="26203"/>
                    </a:cubicBezTo>
                    <a:cubicBezTo>
                      <a:pt x="1460" y="27236"/>
                      <a:pt x="1460" y="28300"/>
                      <a:pt x="1460" y="29364"/>
                    </a:cubicBezTo>
                    <a:cubicBezTo>
                      <a:pt x="1460" y="31765"/>
                      <a:pt x="1490" y="34106"/>
                      <a:pt x="1855" y="36477"/>
                    </a:cubicBezTo>
                    <a:cubicBezTo>
                      <a:pt x="2372" y="40124"/>
                      <a:pt x="3131" y="42495"/>
                      <a:pt x="3922" y="45079"/>
                    </a:cubicBezTo>
                    <a:cubicBezTo>
                      <a:pt x="3983" y="45200"/>
                      <a:pt x="4013" y="45291"/>
                      <a:pt x="4013" y="45413"/>
                    </a:cubicBezTo>
                    <a:cubicBezTo>
                      <a:pt x="4226" y="46112"/>
                      <a:pt x="4894" y="46598"/>
                      <a:pt x="5593" y="46659"/>
                    </a:cubicBezTo>
                    <a:cubicBezTo>
                      <a:pt x="6156" y="46674"/>
                      <a:pt x="6711" y="46682"/>
                      <a:pt x="7261" y="46682"/>
                    </a:cubicBezTo>
                    <a:cubicBezTo>
                      <a:pt x="7812" y="46682"/>
                      <a:pt x="8359" y="46674"/>
                      <a:pt x="8907" y="46659"/>
                    </a:cubicBezTo>
                    <a:cubicBezTo>
                      <a:pt x="9788" y="46598"/>
                      <a:pt x="10700" y="45960"/>
                      <a:pt x="10761" y="45079"/>
                    </a:cubicBezTo>
                    <a:cubicBezTo>
                      <a:pt x="11034" y="42100"/>
                      <a:pt x="11065" y="39060"/>
                      <a:pt x="11126" y="36051"/>
                    </a:cubicBezTo>
                    <a:cubicBezTo>
                      <a:pt x="11156" y="33012"/>
                      <a:pt x="10700" y="29972"/>
                      <a:pt x="10791" y="26933"/>
                    </a:cubicBezTo>
                    <a:cubicBezTo>
                      <a:pt x="10882" y="24805"/>
                      <a:pt x="11004" y="22708"/>
                      <a:pt x="11065" y="20580"/>
                    </a:cubicBezTo>
                    <a:cubicBezTo>
                      <a:pt x="11217" y="16598"/>
                      <a:pt x="11338" y="12616"/>
                      <a:pt x="11490" y="8665"/>
                    </a:cubicBezTo>
                    <a:lnTo>
                      <a:pt x="11551" y="6081"/>
                    </a:lnTo>
                    <a:cubicBezTo>
                      <a:pt x="11612" y="4592"/>
                      <a:pt x="11156" y="3133"/>
                      <a:pt x="10183" y="2008"/>
                    </a:cubicBezTo>
                    <a:cubicBezTo>
                      <a:pt x="9099" y="722"/>
                      <a:pt x="7512" y="1"/>
                      <a:pt x="58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6"/>
              <p:cNvSpPr/>
              <p:nvPr/>
            </p:nvSpPr>
            <p:spPr>
              <a:xfrm>
                <a:off x="2145450" y="4267075"/>
                <a:ext cx="143625" cy="133525"/>
              </a:xfrm>
              <a:custGeom>
                <a:avLst/>
                <a:gdLst/>
                <a:ahLst/>
                <a:cxnLst/>
                <a:rect l="l" t="t" r="r" b="b"/>
                <a:pathLst>
                  <a:path w="5745" h="5341" extrusionOk="0">
                    <a:moveTo>
                      <a:pt x="5593" y="0"/>
                    </a:moveTo>
                    <a:lnTo>
                      <a:pt x="0" y="699"/>
                    </a:lnTo>
                    <a:cubicBezTo>
                      <a:pt x="0" y="699"/>
                      <a:pt x="791" y="5137"/>
                      <a:pt x="912" y="5289"/>
                    </a:cubicBezTo>
                    <a:cubicBezTo>
                      <a:pt x="940" y="5325"/>
                      <a:pt x="1164" y="5340"/>
                      <a:pt x="1497" y="5340"/>
                    </a:cubicBezTo>
                    <a:cubicBezTo>
                      <a:pt x="2590" y="5340"/>
                      <a:pt x="4862" y="5172"/>
                      <a:pt x="5259" y="4985"/>
                    </a:cubicBezTo>
                    <a:cubicBezTo>
                      <a:pt x="5745" y="4772"/>
                      <a:pt x="5593" y="0"/>
                      <a:pt x="5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6"/>
              <p:cNvSpPr/>
              <p:nvPr/>
            </p:nvSpPr>
            <p:spPr>
              <a:xfrm>
                <a:off x="2193325" y="4292150"/>
                <a:ext cx="927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791" fill="none" extrusionOk="0">
                    <a:moveTo>
                      <a:pt x="0" y="608"/>
                    </a:moveTo>
                    <a:cubicBezTo>
                      <a:pt x="0" y="608"/>
                      <a:pt x="2219" y="791"/>
                      <a:pt x="3708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6"/>
              <p:cNvSpPr/>
              <p:nvPr/>
            </p:nvSpPr>
            <p:spPr>
              <a:xfrm>
                <a:off x="2282225" y="3798425"/>
                <a:ext cx="276625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30226" extrusionOk="0">
                    <a:moveTo>
                      <a:pt x="5660" y="0"/>
                    </a:moveTo>
                    <a:cubicBezTo>
                      <a:pt x="4514" y="0"/>
                      <a:pt x="3413" y="346"/>
                      <a:pt x="2766" y="1208"/>
                    </a:cubicBezTo>
                    <a:cubicBezTo>
                      <a:pt x="0" y="5007"/>
                      <a:pt x="4073" y="23549"/>
                      <a:pt x="3891" y="27318"/>
                    </a:cubicBezTo>
                    <a:cubicBezTo>
                      <a:pt x="3800" y="29081"/>
                      <a:pt x="3435" y="29658"/>
                      <a:pt x="4712" y="30084"/>
                    </a:cubicBezTo>
                    <a:cubicBezTo>
                      <a:pt x="5027" y="30187"/>
                      <a:pt x="5320" y="30226"/>
                      <a:pt x="5582" y="30226"/>
                    </a:cubicBezTo>
                    <a:cubicBezTo>
                      <a:pt x="6406" y="30226"/>
                      <a:pt x="6931" y="29841"/>
                      <a:pt x="6931" y="29841"/>
                    </a:cubicBezTo>
                    <a:cubicBezTo>
                      <a:pt x="7599" y="29020"/>
                      <a:pt x="6991" y="27683"/>
                      <a:pt x="7143" y="26284"/>
                    </a:cubicBezTo>
                    <a:cubicBezTo>
                      <a:pt x="8025" y="18351"/>
                      <a:pt x="9849" y="16406"/>
                      <a:pt x="10457" y="9780"/>
                    </a:cubicBezTo>
                    <a:cubicBezTo>
                      <a:pt x="10821" y="5828"/>
                      <a:pt x="11064" y="2576"/>
                      <a:pt x="9089" y="1056"/>
                    </a:cubicBezTo>
                    <a:cubicBezTo>
                      <a:pt x="8271" y="431"/>
                      <a:pt x="6938" y="0"/>
                      <a:pt x="5660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6"/>
              <p:cNvSpPr/>
              <p:nvPr/>
            </p:nvSpPr>
            <p:spPr>
              <a:xfrm>
                <a:off x="2354425" y="4536075"/>
                <a:ext cx="209750" cy="18122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7249" extrusionOk="0">
                    <a:moveTo>
                      <a:pt x="638" y="0"/>
                    </a:moveTo>
                    <a:cubicBezTo>
                      <a:pt x="638" y="0"/>
                      <a:pt x="0" y="943"/>
                      <a:pt x="486" y="1794"/>
                    </a:cubicBezTo>
                    <a:cubicBezTo>
                      <a:pt x="942" y="2614"/>
                      <a:pt x="1550" y="3800"/>
                      <a:pt x="1611" y="5654"/>
                    </a:cubicBezTo>
                    <a:cubicBezTo>
                      <a:pt x="1628" y="6710"/>
                      <a:pt x="3060" y="7249"/>
                      <a:pt x="4534" y="7249"/>
                    </a:cubicBezTo>
                    <a:cubicBezTo>
                      <a:pt x="5733" y="7249"/>
                      <a:pt x="6959" y="6893"/>
                      <a:pt x="7477" y="6171"/>
                    </a:cubicBezTo>
                    <a:cubicBezTo>
                      <a:pt x="8389" y="4955"/>
                      <a:pt x="5897" y="1702"/>
                      <a:pt x="5897" y="1702"/>
                    </a:cubicBez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6"/>
              <p:cNvSpPr/>
              <p:nvPr/>
            </p:nvSpPr>
            <p:spPr>
              <a:xfrm>
                <a:off x="2358975" y="4441075"/>
                <a:ext cx="18240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9526" extrusionOk="0">
                    <a:moveTo>
                      <a:pt x="2801" y="0"/>
                    </a:moveTo>
                    <a:cubicBezTo>
                      <a:pt x="2355" y="0"/>
                      <a:pt x="1804" y="38"/>
                      <a:pt x="1125" y="122"/>
                    </a:cubicBezTo>
                    <a:cubicBezTo>
                      <a:pt x="700" y="153"/>
                      <a:pt x="365" y="487"/>
                      <a:pt x="274" y="913"/>
                    </a:cubicBezTo>
                    <a:cubicBezTo>
                      <a:pt x="0" y="2402"/>
                      <a:pt x="152" y="3496"/>
                      <a:pt x="426" y="4256"/>
                    </a:cubicBezTo>
                    <a:cubicBezTo>
                      <a:pt x="730" y="5199"/>
                      <a:pt x="1338" y="5502"/>
                      <a:pt x="1520" y="6992"/>
                    </a:cubicBezTo>
                    <a:cubicBezTo>
                      <a:pt x="1665" y="8121"/>
                      <a:pt x="1672" y="9525"/>
                      <a:pt x="4350" y="9525"/>
                    </a:cubicBezTo>
                    <a:cubicBezTo>
                      <a:pt x="4484" y="9525"/>
                      <a:pt x="4625" y="9522"/>
                      <a:pt x="4773" y="9515"/>
                    </a:cubicBezTo>
                    <a:cubicBezTo>
                      <a:pt x="6627" y="9424"/>
                      <a:pt x="7295" y="7721"/>
                      <a:pt x="6171" y="6110"/>
                    </a:cubicBezTo>
                    <a:cubicBezTo>
                      <a:pt x="5411" y="5047"/>
                      <a:pt x="4955" y="4864"/>
                      <a:pt x="4681" y="3740"/>
                    </a:cubicBezTo>
                    <a:cubicBezTo>
                      <a:pt x="4560" y="3344"/>
                      <a:pt x="4560" y="2980"/>
                      <a:pt x="4529" y="2433"/>
                    </a:cubicBezTo>
                    <a:cubicBezTo>
                      <a:pt x="4499" y="1186"/>
                      <a:pt x="4681" y="882"/>
                      <a:pt x="4529" y="578"/>
                    </a:cubicBezTo>
                    <a:cubicBezTo>
                      <a:pt x="4398" y="250"/>
                      <a:pt x="3951" y="0"/>
                      <a:pt x="2801" y="0"/>
                    </a:cubicBezTo>
                    <a:close/>
                  </a:path>
                </a:pathLst>
              </a:custGeom>
              <a:solidFill>
                <a:srgbClr val="0F39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6"/>
              <p:cNvSpPr/>
              <p:nvPr/>
            </p:nvSpPr>
            <p:spPr>
              <a:xfrm>
                <a:off x="2426600" y="4539100"/>
                <a:ext cx="3117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4" fill="none" extrusionOk="0">
                    <a:moveTo>
                      <a:pt x="1" y="183"/>
                    </a:moveTo>
                    <a:cubicBezTo>
                      <a:pt x="426" y="62"/>
                      <a:pt x="852" y="1"/>
                      <a:pt x="1247" y="1"/>
                    </a:cubicBez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6"/>
              <p:cNvSpPr/>
              <p:nvPr/>
            </p:nvSpPr>
            <p:spPr>
              <a:xfrm>
                <a:off x="2414450" y="4563425"/>
                <a:ext cx="729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457" fill="none" extrusionOk="0">
                    <a:moveTo>
                      <a:pt x="31" y="457"/>
                    </a:moveTo>
                    <a:cubicBezTo>
                      <a:pt x="0" y="274"/>
                      <a:pt x="2766" y="1"/>
                      <a:pt x="2918" y="365"/>
                    </a:cubicBez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6"/>
              <p:cNvSpPr/>
              <p:nvPr/>
            </p:nvSpPr>
            <p:spPr>
              <a:xfrm>
                <a:off x="2418250" y="4584700"/>
                <a:ext cx="76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761" fill="none" extrusionOk="0">
                    <a:moveTo>
                      <a:pt x="0" y="761"/>
                    </a:moveTo>
                    <a:cubicBezTo>
                      <a:pt x="0" y="365"/>
                      <a:pt x="2949" y="1"/>
                      <a:pt x="3040" y="426"/>
                    </a:cubicBez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6"/>
              <p:cNvSpPr/>
              <p:nvPr/>
            </p:nvSpPr>
            <p:spPr>
              <a:xfrm>
                <a:off x="2415975" y="4630650"/>
                <a:ext cx="1052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533" extrusionOk="0">
                    <a:moveTo>
                      <a:pt x="3176" y="1"/>
                    </a:moveTo>
                    <a:cubicBezTo>
                      <a:pt x="2684" y="1"/>
                      <a:pt x="2144" y="65"/>
                      <a:pt x="1885" y="108"/>
                    </a:cubicBezTo>
                    <a:cubicBezTo>
                      <a:pt x="1307" y="169"/>
                      <a:pt x="0" y="929"/>
                      <a:pt x="0" y="1050"/>
                    </a:cubicBezTo>
                    <a:cubicBezTo>
                      <a:pt x="51" y="1101"/>
                      <a:pt x="843" y="1533"/>
                      <a:pt x="1881" y="1533"/>
                    </a:cubicBezTo>
                    <a:cubicBezTo>
                      <a:pt x="2087" y="1533"/>
                      <a:pt x="2302" y="1516"/>
                      <a:pt x="2523" y="1476"/>
                    </a:cubicBezTo>
                    <a:cubicBezTo>
                      <a:pt x="3435" y="1263"/>
                      <a:pt x="4164" y="898"/>
                      <a:pt x="4195" y="351"/>
                    </a:cubicBezTo>
                    <a:cubicBezTo>
                      <a:pt x="4211" y="79"/>
                      <a:pt x="3722" y="1"/>
                      <a:pt x="3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6"/>
              <p:cNvSpPr/>
              <p:nvPr/>
            </p:nvSpPr>
            <p:spPr>
              <a:xfrm>
                <a:off x="2354425" y="4536075"/>
                <a:ext cx="209750" cy="18122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7249" extrusionOk="0">
                    <a:moveTo>
                      <a:pt x="638" y="0"/>
                    </a:moveTo>
                    <a:cubicBezTo>
                      <a:pt x="638" y="0"/>
                      <a:pt x="0" y="943"/>
                      <a:pt x="486" y="1794"/>
                    </a:cubicBezTo>
                    <a:cubicBezTo>
                      <a:pt x="942" y="2614"/>
                      <a:pt x="1550" y="3800"/>
                      <a:pt x="1611" y="5654"/>
                    </a:cubicBezTo>
                    <a:cubicBezTo>
                      <a:pt x="1628" y="6710"/>
                      <a:pt x="3060" y="7249"/>
                      <a:pt x="4534" y="7249"/>
                    </a:cubicBezTo>
                    <a:cubicBezTo>
                      <a:pt x="5733" y="7249"/>
                      <a:pt x="6959" y="6893"/>
                      <a:pt x="7477" y="6171"/>
                    </a:cubicBezTo>
                    <a:cubicBezTo>
                      <a:pt x="8389" y="4955"/>
                      <a:pt x="5897" y="1702"/>
                      <a:pt x="5897" y="1702"/>
                    </a:cubicBez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6"/>
              <p:cNvSpPr/>
              <p:nvPr/>
            </p:nvSpPr>
            <p:spPr>
              <a:xfrm>
                <a:off x="2358975" y="4441075"/>
                <a:ext cx="18240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9526" extrusionOk="0">
                    <a:moveTo>
                      <a:pt x="2801" y="0"/>
                    </a:moveTo>
                    <a:cubicBezTo>
                      <a:pt x="2355" y="0"/>
                      <a:pt x="1804" y="38"/>
                      <a:pt x="1125" y="122"/>
                    </a:cubicBezTo>
                    <a:cubicBezTo>
                      <a:pt x="700" y="153"/>
                      <a:pt x="365" y="487"/>
                      <a:pt x="274" y="913"/>
                    </a:cubicBezTo>
                    <a:cubicBezTo>
                      <a:pt x="0" y="2402"/>
                      <a:pt x="152" y="3496"/>
                      <a:pt x="426" y="4256"/>
                    </a:cubicBezTo>
                    <a:cubicBezTo>
                      <a:pt x="730" y="5199"/>
                      <a:pt x="1338" y="5502"/>
                      <a:pt x="1520" y="6992"/>
                    </a:cubicBezTo>
                    <a:cubicBezTo>
                      <a:pt x="1665" y="8121"/>
                      <a:pt x="1672" y="9525"/>
                      <a:pt x="4350" y="9525"/>
                    </a:cubicBezTo>
                    <a:cubicBezTo>
                      <a:pt x="4484" y="9525"/>
                      <a:pt x="4625" y="9522"/>
                      <a:pt x="4773" y="9515"/>
                    </a:cubicBezTo>
                    <a:cubicBezTo>
                      <a:pt x="6627" y="9424"/>
                      <a:pt x="7295" y="7721"/>
                      <a:pt x="6171" y="6110"/>
                    </a:cubicBezTo>
                    <a:cubicBezTo>
                      <a:pt x="5411" y="5047"/>
                      <a:pt x="4955" y="4864"/>
                      <a:pt x="4681" y="3740"/>
                    </a:cubicBezTo>
                    <a:cubicBezTo>
                      <a:pt x="4560" y="3344"/>
                      <a:pt x="4560" y="2980"/>
                      <a:pt x="4529" y="2433"/>
                    </a:cubicBezTo>
                    <a:cubicBezTo>
                      <a:pt x="4499" y="1186"/>
                      <a:pt x="4681" y="882"/>
                      <a:pt x="4529" y="578"/>
                    </a:cubicBezTo>
                    <a:cubicBezTo>
                      <a:pt x="4398" y="250"/>
                      <a:pt x="3951" y="0"/>
                      <a:pt x="2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6"/>
              <p:cNvSpPr/>
              <p:nvPr/>
            </p:nvSpPr>
            <p:spPr>
              <a:xfrm>
                <a:off x="2426600" y="4539100"/>
                <a:ext cx="3117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4" fill="none" extrusionOk="0">
                    <a:moveTo>
                      <a:pt x="1" y="183"/>
                    </a:moveTo>
                    <a:cubicBezTo>
                      <a:pt x="426" y="62"/>
                      <a:pt x="852" y="1"/>
                      <a:pt x="1247" y="1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6"/>
              <p:cNvSpPr/>
              <p:nvPr/>
            </p:nvSpPr>
            <p:spPr>
              <a:xfrm>
                <a:off x="2414450" y="4563425"/>
                <a:ext cx="729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457" fill="none" extrusionOk="0">
                    <a:moveTo>
                      <a:pt x="31" y="457"/>
                    </a:moveTo>
                    <a:cubicBezTo>
                      <a:pt x="0" y="274"/>
                      <a:pt x="2766" y="1"/>
                      <a:pt x="2918" y="3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6"/>
              <p:cNvSpPr/>
              <p:nvPr/>
            </p:nvSpPr>
            <p:spPr>
              <a:xfrm>
                <a:off x="2418250" y="4584700"/>
                <a:ext cx="76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761" fill="none" extrusionOk="0">
                    <a:moveTo>
                      <a:pt x="0" y="761"/>
                    </a:moveTo>
                    <a:cubicBezTo>
                      <a:pt x="0" y="365"/>
                      <a:pt x="2949" y="1"/>
                      <a:pt x="3040" y="426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6"/>
              <p:cNvSpPr/>
              <p:nvPr/>
            </p:nvSpPr>
            <p:spPr>
              <a:xfrm>
                <a:off x="2415975" y="4630650"/>
                <a:ext cx="1052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533" extrusionOk="0">
                    <a:moveTo>
                      <a:pt x="3176" y="1"/>
                    </a:moveTo>
                    <a:cubicBezTo>
                      <a:pt x="2684" y="1"/>
                      <a:pt x="2144" y="65"/>
                      <a:pt x="1885" y="108"/>
                    </a:cubicBezTo>
                    <a:cubicBezTo>
                      <a:pt x="1307" y="169"/>
                      <a:pt x="0" y="929"/>
                      <a:pt x="0" y="1050"/>
                    </a:cubicBezTo>
                    <a:cubicBezTo>
                      <a:pt x="51" y="1101"/>
                      <a:pt x="843" y="1533"/>
                      <a:pt x="1881" y="1533"/>
                    </a:cubicBezTo>
                    <a:cubicBezTo>
                      <a:pt x="2087" y="1533"/>
                      <a:pt x="2302" y="1516"/>
                      <a:pt x="2523" y="1476"/>
                    </a:cubicBezTo>
                    <a:cubicBezTo>
                      <a:pt x="3435" y="1263"/>
                      <a:pt x="4164" y="898"/>
                      <a:pt x="4195" y="351"/>
                    </a:cubicBezTo>
                    <a:cubicBezTo>
                      <a:pt x="4211" y="79"/>
                      <a:pt x="3722" y="1"/>
                      <a:pt x="31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6"/>
              <p:cNvSpPr/>
              <p:nvPr/>
            </p:nvSpPr>
            <p:spPr>
              <a:xfrm>
                <a:off x="2273100" y="3146075"/>
                <a:ext cx="273550" cy="826275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33051" extrusionOk="0">
                    <a:moveTo>
                      <a:pt x="5586" y="0"/>
                    </a:moveTo>
                    <a:cubicBezTo>
                      <a:pt x="5498" y="0"/>
                      <a:pt x="5409" y="2"/>
                      <a:pt x="5320" y="7"/>
                    </a:cubicBezTo>
                    <a:cubicBezTo>
                      <a:pt x="2311" y="159"/>
                      <a:pt x="1" y="2803"/>
                      <a:pt x="244" y="5782"/>
                    </a:cubicBezTo>
                    <a:lnTo>
                      <a:pt x="2341" y="29187"/>
                    </a:lnTo>
                    <a:cubicBezTo>
                      <a:pt x="2578" y="31407"/>
                      <a:pt x="4372" y="33050"/>
                      <a:pt x="6543" y="33050"/>
                    </a:cubicBezTo>
                    <a:cubicBezTo>
                      <a:pt x="6601" y="33050"/>
                      <a:pt x="6659" y="33049"/>
                      <a:pt x="6718" y="33047"/>
                    </a:cubicBezTo>
                    <a:cubicBezTo>
                      <a:pt x="8907" y="32925"/>
                      <a:pt x="10670" y="31132"/>
                      <a:pt x="10670" y="28883"/>
                    </a:cubicBezTo>
                    <a:lnTo>
                      <a:pt x="10882" y="5387"/>
                    </a:lnTo>
                    <a:cubicBezTo>
                      <a:pt x="10941" y="2436"/>
                      <a:pt x="8536" y="0"/>
                      <a:pt x="5586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6"/>
              <p:cNvSpPr/>
              <p:nvPr/>
            </p:nvSpPr>
            <p:spPr>
              <a:xfrm>
                <a:off x="2267025" y="3137375"/>
                <a:ext cx="292575" cy="11684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46739" extrusionOk="0">
                    <a:moveTo>
                      <a:pt x="5765" y="0"/>
                    </a:moveTo>
                    <a:cubicBezTo>
                      <a:pt x="3974" y="0"/>
                      <a:pt x="2365" y="832"/>
                      <a:pt x="1247" y="2270"/>
                    </a:cubicBezTo>
                    <a:cubicBezTo>
                      <a:pt x="335" y="3394"/>
                      <a:pt x="1" y="4884"/>
                      <a:pt x="122" y="6373"/>
                    </a:cubicBezTo>
                    <a:lnTo>
                      <a:pt x="335" y="8957"/>
                    </a:lnTo>
                    <a:cubicBezTo>
                      <a:pt x="700" y="12908"/>
                      <a:pt x="1064" y="16890"/>
                      <a:pt x="1399" y="20841"/>
                    </a:cubicBezTo>
                    <a:cubicBezTo>
                      <a:pt x="1612" y="22939"/>
                      <a:pt x="1794" y="25066"/>
                      <a:pt x="1976" y="27164"/>
                    </a:cubicBezTo>
                    <a:cubicBezTo>
                      <a:pt x="2219" y="30203"/>
                      <a:pt x="1915" y="33243"/>
                      <a:pt x="2128" y="36282"/>
                    </a:cubicBezTo>
                    <a:cubicBezTo>
                      <a:pt x="2371" y="39261"/>
                      <a:pt x="2554" y="42301"/>
                      <a:pt x="2979" y="45279"/>
                    </a:cubicBezTo>
                    <a:cubicBezTo>
                      <a:pt x="3070" y="46131"/>
                      <a:pt x="4043" y="46738"/>
                      <a:pt x="4894" y="46738"/>
                    </a:cubicBezTo>
                    <a:cubicBezTo>
                      <a:pt x="6019" y="46738"/>
                      <a:pt x="7113" y="46708"/>
                      <a:pt x="8207" y="46617"/>
                    </a:cubicBezTo>
                    <a:cubicBezTo>
                      <a:pt x="8967" y="46526"/>
                      <a:pt x="9575" y="45979"/>
                      <a:pt x="9758" y="45279"/>
                    </a:cubicBezTo>
                    <a:cubicBezTo>
                      <a:pt x="9818" y="45158"/>
                      <a:pt x="9818" y="45097"/>
                      <a:pt x="9849" y="44976"/>
                    </a:cubicBezTo>
                    <a:cubicBezTo>
                      <a:pt x="10517" y="42392"/>
                      <a:pt x="11125" y="39930"/>
                      <a:pt x="11490" y="36282"/>
                    </a:cubicBezTo>
                    <a:cubicBezTo>
                      <a:pt x="11703" y="33881"/>
                      <a:pt x="11581" y="31510"/>
                      <a:pt x="11490" y="29139"/>
                    </a:cubicBezTo>
                    <a:cubicBezTo>
                      <a:pt x="11399" y="28076"/>
                      <a:pt x="11369" y="27012"/>
                      <a:pt x="11369" y="25918"/>
                    </a:cubicBezTo>
                    <a:cubicBezTo>
                      <a:pt x="11338" y="22483"/>
                      <a:pt x="11399" y="18896"/>
                      <a:pt x="11429" y="15492"/>
                    </a:cubicBezTo>
                    <a:cubicBezTo>
                      <a:pt x="11429" y="12239"/>
                      <a:pt x="11490" y="9018"/>
                      <a:pt x="11521" y="5796"/>
                    </a:cubicBezTo>
                    <a:cubicBezTo>
                      <a:pt x="11551" y="3850"/>
                      <a:pt x="10609" y="2057"/>
                      <a:pt x="8937" y="932"/>
                    </a:cubicBezTo>
                    <a:cubicBezTo>
                      <a:pt x="8207" y="476"/>
                      <a:pt x="7387" y="172"/>
                      <a:pt x="6536" y="51"/>
                    </a:cubicBezTo>
                    <a:cubicBezTo>
                      <a:pt x="6276" y="17"/>
                      <a:pt x="6019" y="0"/>
                      <a:pt x="57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6"/>
              <p:cNvSpPr/>
              <p:nvPr/>
            </p:nvSpPr>
            <p:spPr>
              <a:xfrm>
                <a:off x="2270075" y="3332400"/>
                <a:ext cx="29650" cy="2872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1491" fill="none" extrusionOk="0">
                    <a:moveTo>
                      <a:pt x="0" y="1"/>
                    </a:moveTo>
                    <a:cubicBezTo>
                      <a:pt x="0" y="1"/>
                      <a:pt x="0" y="3405"/>
                      <a:pt x="122" y="3435"/>
                    </a:cubicBezTo>
                    <a:cubicBezTo>
                      <a:pt x="213" y="3466"/>
                      <a:pt x="760" y="3435"/>
                      <a:pt x="760" y="3435"/>
                    </a:cubicBezTo>
                    <a:lnTo>
                      <a:pt x="1186" y="1149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6"/>
              <p:cNvSpPr/>
              <p:nvPr/>
            </p:nvSpPr>
            <p:spPr>
              <a:xfrm>
                <a:off x="2061100" y="3332400"/>
                <a:ext cx="6460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3193" fill="none" extrusionOk="0">
                    <a:moveTo>
                      <a:pt x="2250" y="1"/>
                    </a:moveTo>
                    <a:cubicBezTo>
                      <a:pt x="2250" y="1"/>
                      <a:pt x="2584" y="3192"/>
                      <a:pt x="0" y="2706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6"/>
              <p:cNvSpPr/>
              <p:nvPr/>
            </p:nvSpPr>
            <p:spPr>
              <a:xfrm>
                <a:off x="2448650" y="3332400"/>
                <a:ext cx="6460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3193" fill="none" extrusionOk="0">
                    <a:moveTo>
                      <a:pt x="334" y="1"/>
                    </a:moveTo>
                    <a:cubicBezTo>
                      <a:pt x="334" y="1"/>
                      <a:pt x="0" y="3192"/>
                      <a:pt x="2584" y="2706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6"/>
              <p:cNvSpPr/>
              <p:nvPr/>
            </p:nvSpPr>
            <p:spPr>
              <a:xfrm>
                <a:off x="2355175" y="4269350"/>
                <a:ext cx="140600" cy="128025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5121" extrusionOk="0">
                    <a:moveTo>
                      <a:pt x="0" y="0"/>
                    </a:moveTo>
                    <a:cubicBezTo>
                      <a:pt x="0" y="1"/>
                      <a:pt x="122" y="4742"/>
                      <a:pt x="608" y="4925"/>
                    </a:cubicBezTo>
                    <a:cubicBezTo>
                      <a:pt x="897" y="5060"/>
                      <a:pt x="2181" y="5120"/>
                      <a:pt x="3280" y="5120"/>
                    </a:cubicBezTo>
                    <a:cubicBezTo>
                      <a:pt x="4148" y="5120"/>
                      <a:pt x="4901" y="5083"/>
                      <a:pt x="4955" y="5016"/>
                    </a:cubicBezTo>
                    <a:cubicBezTo>
                      <a:pt x="5077" y="4864"/>
                      <a:pt x="5624" y="365"/>
                      <a:pt x="5624" y="36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6"/>
              <p:cNvSpPr/>
              <p:nvPr/>
            </p:nvSpPr>
            <p:spPr>
              <a:xfrm>
                <a:off x="2356700" y="4292900"/>
                <a:ext cx="9347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3739" h="731" fill="none" extrusionOk="0">
                    <a:moveTo>
                      <a:pt x="3739" y="426"/>
                    </a:moveTo>
                    <a:cubicBezTo>
                      <a:pt x="3739" y="426"/>
                      <a:pt x="1520" y="730"/>
                      <a:pt x="0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6"/>
              <p:cNvSpPr/>
              <p:nvPr/>
            </p:nvSpPr>
            <p:spPr>
              <a:xfrm>
                <a:off x="2464600" y="43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6850" cap="rnd" cmpd="sng">
                <a:solidFill>
                  <a:srgbClr val="0F39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6"/>
              <p:cNvSpPr/>
              <p:nvPr/>
            </p:nvSpPr>
            <p:spPr>
              <a:xfrm>
                <a:off x="2471425" y="4320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6850" cap="rnd" cmpd="sng">
                <a:solidFill>
                  <a:srgbClr val="0F39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6"/>
              <p:cNvSpPr/>
              <p:nvPr/>
            </p:nvSpPr>
            <p:spPr>
              <a:xfrm>
                <a:off x="2011700" y="2137750"/>
                <a:ext cx="577300" cy="1183625"/>
              </a:xfrm>
              <a:custGeom>
                <a:avLst/>
                <a:gdLst/>
                <a:ahLst/>
                <a:cxnLst/>
                <a:rect l="l" t="t" r="r" b="b"/>
                <a:pathLst>
                  <a:path w="23092" h="47345" extrusionOk="0">
                    <a:moveTo>
                      <a:pt x="11459" y="1"/>
                    </a:moveTo>
                    <a:cubicBezTo>
                      <a:pt x="10900" y="1"/>
                      <a:pt x="10312" y="22"/>
                      <a:pt x="9697" y="66"/>
                    </a:cubicBezTo>
                    <a:cubicBezTo>
                      <a:pt x="5593" y="370"/>
                      <a:pt x="2706" y="1373"/>
                      <a:pt x="2554" y="3683"/>
                    </a:cubicBezTo>
                    <a:lnTo>
                      <a:pt x="1" y="46693"/>
                    </a:lnTo>
                    <a:cubicBezTo>
                      <a:pt x="31" y="47179"/>
                      <a:pt x="1164" y="47345"/>
                      <a:pt x="2913" y="47345"/>
                    </a:cubicBezTo>
                    <a:cubicBezTo>
                      <a:pt x="6666" y="47345"/>
                      <a:pt x="13255" y="46581"/>
                      <a:pt x="17864" y="46581"/>
                    </a:cubicBezTo>
                    <a:cubicBezTo>
                      <a:pt x="19833" y="46581"/>
                      <a:pt x="21440" y="46720"/>
                      <a:pt x="22311" y="47118"/>
                    </a:cubicBezTo>
                    <a:cubicBezTo>
                      <a:pt x="22315" y="47120"/>
                      <a:pt x="22319" y="47121"/>
                      <a:pt x="22323" y="47121"/>
                    </a:cubicBezTo>
                    <a:cubicBezTo>
                      <a:pt x="23092" y="47121"/>
                      <a:pt x="19059" y="4473"/>
                      <a:pt x="19059" y="4473"/>
                    </a:cubicBezTo>
                    <a:cubicBezTo>
                      <a:pt x="18653" y="1441"/>
                      <a:pt x="16005" y="1"/>
                      <a:pt x="11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6"/>
              <p:cNvSpPr/>
              <p:nvPr/>
            </p:nvSpPr>
            <p:spPr>
              <a:xfrm>
                <a:off x="2233600" y="2037550"/>
                <a:ext cx="90450" cy="148975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5959" extrusionOk="0">
                    <a:moveTo>
                      <a:pt x="3435" y="1"/>
                    </a:moveTo>
                    <a:lnTo>
                      <a:pt x="0" y="92"/>
                    </a:lnTo>
                    <a:lnTo>
                      <a:pt x="152" y="5958"/>
                    </a:lnTo>
                    <a:lnTo>
                      <a:pt x="3617" y="5867"/>
                    </a:ln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6"/>
              <p:cNvSpPr/>
              <p:nvPr/>
            </p:nvSpPr>
            <p:spPr>
              <a:xfrm>
                <a:off x="2232825" y="2023875"/>
                <a:ext cx="88175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526" extrusionOk="0">
                    <a:moveTo>
                      <a:pt x="3466" y="1"/>
                    </a:moveTo>
                    <a:lnTo>
                      <a:pt x="1" y="92"/>
                    </a:lnTo>
                    <a:lnTo>
                      <a:pt x="31" y="1733"/>
                    </a:lnTo>
                    <a:cubicBezTo>
                      <a:pt x="1133" y="2226"/>
                      <a:pt x="2208" y="2525"/>
                      <a:pt x="3360" y="2525"/>
                    </a:cubicBezTo>
                    <a:cubicBezTo>
                      <a:pt x="3415" y="2525"/>
                      <a:pt x="3471" y="2525"/>
                      <a:pt x="3527" y="2523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6"/>
              <p:cNvSpPr/>
              <p:nvPr/>
            </p:nvSpPr>
            <p:spPr>
              <a:xfrm>
                <a:off x="2153800" y="1732775"/>
                <a:ext cx="2537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13014" extrusionOk="0">
                    <a:moveTo>
                      <a:pt x="5056" y="1"/>
                    </a:moveTo>
                    <a:cubicBezTo>
                      <a:pt x="4992" y="1"/>
                      <a:pt x="4928" y="1"/>
                      <a:pt x="4864" y="3"/>
                    </a:cubicBezTo>
                    <a:cubicBezTo>
                      <a:pt x="1216" y="125"/>
                      <a:pt x="1" y="3195"/>
                      <a:pt x="122" y="6842"/>
                    </a:cubicBezTo>
                    <a:cubicBezTo>
                      <a:pt x="212" y="10240"/>
                      <a:pt x="2355" y="13013"/>
                      <a:pt x="5168" y="13013"/>
                    </a:cubicBezTo>
                    <a:cubicBezTo>
                      <a:pt x="5198" y="13013"/>
                      <a:pt x="5229" y="13013"/>
                      <a:pt x="5259" y="13012"/>
                    </a:cubicBezTo>
                    <a:cubicBezTo>
                      <a:pt x="7995" y="12891"/>
                      <a:pt x="9940" y="9973"/>
                      <a:pt x="10031" y="6538"/>
                    </a:cubicBezTo>
                    <a:cubicBezTo>
                      <a:pt x="10151" y="2477"/>
                      <a:pt x="8569" y="1"/>
                      <a:pt x="5056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6"/>
              <p:cNvSpPr/>
              <p:nvPr/>
            </p:nvSpPr>
            <p:spPr>
              <a:xfrm>
                <a:off x="2279175" y="1911425"/>
                <a:ext cx="258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703" fill="none" extrusionOk="0">
                    <a:moveTo>
                      <a:pt x="92" y="0"/>
                    </a:moveTo>
                    <a:cubicBezTo>
                      <a:pt x="1" y="426"/>
                      <a:pt x="153" y="699"/>
                      <a:pt x="548" y="578"/>
                    </a:cubicBezTo>
                    <a:cubicBezTo>
                      <a:pt x="670" y="547"/>
                      <a:pt x="852" y="547"/>
                      <a:pt x="913" y="638"/>
                    </a:cubicBezTo>
                    <a:cubicBezTo>
                      <a:pt x="1034" y="760"/>
                      <a:pt x="1004" y="912"/>
                      <a:pt x="913" y="1064"/>
                    </a:cubicBezTo>
                    <a:cubicBezTo>
                      <a:pt x="761" y="1368"/>
                      <a:pt x="426" y="1641"/>
                      <a:pt x="92" y="170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6"/>
              <p:cNvSpPr/>
              <p:nvPr/>
            </p:nvSpPr>
            <p:spPr>
              <a:xfrm>
                <a:off x="2118075" y="1700925"/>
                <a:ext cx="259925" cy="216925"/>
              </a:xfrm>
              <a:custGeom>
                <a:avLst/>
                <a:gdLst/>
                <a:ahLst/>
                <a:cxnLst/>
                <a:rect l="l" t="t" r="r" b="b"/>
                <a:pathLst>
                  <a:path w="10397" h="8677" extrusionOk="0">
                    <a:moveTo>
                      <a:pt x="6384" y="0"/>
                    </a:moveTo>
                    <a:cubicBezTo>
                      <a:pt x="5928" y="0"/>
                      <a:pt x="4135" y="31"/>
                      <a:pt x="2645" y="1399"/>
                    </a:cubicBezTo>
                    <a:cubicBezTo>
                      <a:pt x="1855" y="2128"/>
                      <a:pt x="1126" y="3010"/>
                      <a:pt x="457" y="3830"/>
                    </a:cubicBezTo>
                    <a:cubicBezTo>
                      <a:pt x="244" y="4073"/>
                      <a:pt x="62" y="4317"/>
                      <a:pt x="92" y="4621"/>
                    </a:cubicBezTo>
                    <a:cubicBezTo>
                      <a:pt x="153" y="4864"/>
                      <a:pt x="305" y="5046"/>
                      <a:pt x="244" y="5289"/>
                    </a:cubicBezTo>
                    <a:cubicBezTo>
                      <a:pt x="214" y="5472"/>
                      <a:pt x="1" y="5654"/>
                      <a:pt x="62" y="5836"/>
                    </a:cubicBezTo>
                    <a:cubicBezTo>
                      <a:pt x="153" y="6080"/>
                      <a:pt x="609" y="6110"/>
                      <a:pt x="548" y="6384"/>
                    </a:cubicBezTo>
                    <a:cubicBezTo>
                      <a:pt x="548" y="6444"/>
                      <a:pt x="487" y="6535"/>
                      <a:pt x="457" y="6657"/>
                    </a:cubicBezTo>
                    <a:cubicBezTo>
                      <a:pt x="335" y="6900"/>
                      <a:pt x="609" y="7143"/>
                      <a:pt x="822" y="7295"/>
                    </a:cubicBezTo>
                    <a:cubicBezTo>
                      <a:pt x="913" y="7326"/>
                      <a:pt x="943" y="7356"/>
                      <a:pt x="974" y="7417"/>
                    </a:cubicBezTo>
                    <a:cubicBezTo>
                      <a:pt x="1156" y="7569"/>
                      <a:pt x="1217" y="7660"/>
                      <a:pt x="1278" y="7934"/>
                    </a:cubicBezTo>
                    <a:cubicBezTo>
                      <a:pt x="1308" y="8207"/>
                      <a:pt x="1490" y="8572"/>
                      <a:pt x="1734" y="8663"/>
                    </a:cubicBezTo>
                    <a:cubicBezTo>
                      <a:pt x="1754" y="8663"/>
                      <a:pt x="1788" y="8677"/>
                      <a:pt x="1817" y="8677"/>
                    </a:cubicBezTo>
                    <a:cubicBezTo>
                      <a:pt x="1831" y="8677"/>
                      <a:pt x="1845" y="8673"/>
                      <a:pt x="1855" y="8663"/>
                    </a:cubicBezTo>
                    <a:cubicBezTo>
                      <a:pt x="2129" y="8542"/>
                      <a:pt x="1490" y="7295"/>
                      <a:pt x="1977" y="6535"/>
                    </a:cubicBezTo>
                    <a:cubicBezTo>
                      <a:pt x="2098" y="6353"/>
                      <a:pt x="2159" y="6414"/>
                      <a:pt x="2311" y="6201"/>
                    </a:cubicBezTo>
                    <a:cubicBezTo>
                      <a:pt x="2706" y="5684"/>
                      <a:pt x="2615" y="5168"/>
                      <a:pt x="2645" y="4894"/>
                    </a:cubicBezTo>
                    <a:cubicBezTo>
                      <a:pt x="2858" y="3769"/>
                      <a:pt x="4530" y="3222"/>
                      <a:pt x="5472" y="3040"/>
                    </a:cubicBezTo>
                    <a:cubicBezTo>
                      <a:pt x="5826" y="2969"/>
                      <a:pt x="6186" y="2945"/>
                      <a:pt x="6547" y="2945"/>
                    </a:cubicBezTo>
                    <a:cubicBezTo>
                      <a:pt x="6961" y="2945"/>
                      <a:pt x="7376" y="2977"/>
                      <a:pt x="7782" y="3010"/>
                    </a:cubicBezTo>
                    <a:cubicBezTo>
                      <a:pt x="7920" y="3015"/>
                      <a:pt x="8057" y="3018"/>
                      <a:pt x="8192" y="3018"/>
                    </a:cubicBezTo>
                    <a:cubicBezTo>
                      <a:pt x="8834" y="3018"/>
                      <a:pt x="9449" y="2941"/>
                      <a:pt x="10001" y="2614"/>
                    </a:cubicBezTo>
                    <a:cubicBezTo>
                      <a:pt x="10214" y="2493"/>
                      <a:pt x="10396" y="2311"/>
                      <a:pt x="10396" y="2037"/>
                    </a:cubicBezTo>
                    <a:cubicBezTo>
                      <a:pt x="10396" y="1794"/>
                      <a:pt x="10214" y="1551"/>
                      <a:pt x="10184" y="1277"/>
                    </a:cubicBezTo>
                    <a:cubicBezTo>
                      <a:pt x="10153" y="1064"/>
                      <a:pt x="10244" y="821"/>
                      <a:pt x="10062" y="639"/>
                    </a:cubicBezTo>
                    <a:cubicBezTo>
                      <a:pt x="9997" y="574"/>
                      <a:pt x="9905" y="543"/>
                      <a:pt x="9807" y="543"/>
                    </a:cubicBezTo>
                    <a:cubicBezTo>
                      <a:pt x="9721" y="543"/>
                      <a:pt x="9630" y="566"/>
                      <a:pt x="9545" y="608"/>
                    </a:cubicBezTo>
                    <a:cubicBezTo>
                      <a:pt x="9393" y="669"/>
                      <a:pt x="9180" y="791"/>
                      <a:pt x="8998" y="791"/>
                    </a:cubicBezTo>
                    <a:cubicBezTo>
                      <a:pt x="8664" y="791"/>
                      <a:pt x="8785" y="487"/>
                      <a:pt x="8633" y="335"/>
                    </a:cubicBezTo>
                    <a:cubicBezTo>
                      <a:pt x="8421" y="183"/>
                      <a:pt x="7934" y="152"/>
                      <a:pt x="7661" y="122"/>
                    </a:cubicBezTo>
                    <a:cubicBezTo>
                      <a:pt x="7266" y="31"/>
                      <a:pt x="6810" y="0"/>
                      <a:pt x="6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6"/>
              <p:cNvSpPr/>
              <p:nvPr/>
            </p:nvSpPr>
            <p:spPr>
              <a:xfrm>
                <a:off x="2255625" y="1705250"/>
                <a:ext cx="174800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8556" extrusionOk="0">
                    <a:moveTo>
                      <a:pt x="364" y="0"/>
                    </a:moveTo>
                    <a:cubicBezTo>
                      <a:pt x="191" y="0"/>
                      <a:pt x="59" y="26"/>
                      <a:pt x="31" y="101"/>
                    </a:cubicBezTo>
                    <a:cubicBezTo>
                      <a:pt x="1" y="192"/>
                      <a:pt x="1460" y="344"/>
                      <a:pt x="2219" y="1469"/>
                    </a:cubicBezTo>
                    <a:cubicBezTo>
                      <a:pt x="2615" y="2138"/>
                      <a:pt x="1764" y="2289"/>
                      <a:pt x="2280" y="2624"/>
                    </a:cubicBezTo>
                    <a:cubicBezTo>
                      <a:pt x="2919" y="3049"/>
                      <a:pt x="4590" y="2776"/>
                      <a:pt x="4955" y="3201"/>
                    </a:cubicBezTo>
                    <a:cubicBezTo>
                      <a:pt x="5350" y="3657"/>
                      <a:pt x="4499" y="4569"/>
                      <a:pt x="4985" y="4995"/>
                    </a:cubicBezTo>
                    <a:cubicBezTo>
                      <a:pt x="5137" y="5116"/>
                      <a:pt x="5198" y="5055"/>
                      <a:pt x="5350" y="5147"/>
                    </a:cubicBezTo>
                    <a:cubicBezTo>
                      <a:pt x="5593" y="5299"/>
                      <a:pt x="5441" y="8521"/>
                      <a:pt x="5563" y="8551"/>
                    </a:cubicBezTo>
                    <a:cubicBezTo>
                      <a:pt x="5566" y="8554"/>
                      <a:pt x="5570" y="8555"/>
                      <a:pt x="5573" y="8555"/>
                    </a:cubicBezTo>
                    <a:cubicBezTo>
                      <a:pt x="5647" y="8555"/>
                      <a:pt x="5864" y="8034"/>
                      <a:pt x="5806" y="8034"/>
                    </a:cubicBezTo>
                    <a:cubicBezTo>
                      <a:pt x="5958" y="7609"/>
                      <a:pt x="5928" y="7183"/>
                      <a:pt x="6201" y="6818"/>
                    </a:cubicBezTo>
                    <a:cubicBezTo>
                      <a:pt x="6353" y="6575"/>
                      <a:pt x="6536" y="6362"/>
                      <a:pt x="6536" y="6089"/>
                    </a:cubicBezTo>
                    <a:cubicBezTo>
                      <a:pt x="6536" y="5907"/>
                      <a:pt x="6414" y="5694"/>
                      <a:pt x="6444" y="5511"/>
                    </a:cubicBezTo>
                    <a:cubicBezTo>
                      <a:pt x="6444" y="5299"/>
                      <a:pt x="6688" y="5086"/>
                      <a:pt x="6809" y="4904"/>
                    </a:cubicBezTo>
                    <a:cubicBezTo>
                      <a:pt x="6961" y="4691"/>
                      <a:pt x="6992" y="4387"/>
                      <a:pt x="6961" y="4113"/>
                    </a:cubicBezTo>
                    <a:cubicBezTo>
                      <a:pt x="6931" y="3870"/>
                      <a:pt x="6840" y="3809"/>
                      <a:pt x="6688" y="3657"/>
                    </a:cubicBezTo>
                    <a:cubicBezTo>
                      <a:pt x="6566" y="3505"/>
                      <a:pt x="6505" y="3384"/>
                      <a:pt x="6505" y="3201"/>
                    </a:cubicBezTo>
                    <a:cubicBezTo>
                      <a:pt x="6505" y="2989"/>
                      <a:pt x="6566" y="2776"/>
                      <a:pt x="6627" y="2563"/>
                    </a:cubicBezTo>
                    <a:cubicBezTo>
                      <a:pt x="6657" y="2320"/>
                      <a:pt x="6627" y="2077"/>
                      <a:pt x="6414" y="1955"/>
                    </a:cubicBezTo>
                    <a:cubicBezTo>
                      <a:pt x="6171" y="1773"/>
                      <a:pt x="5867" y="1925"/>
                      <a:pt x="5593" y="1773"/>
                    </a:cubicBezTo>
                    <a:cubicBezTo>
                      <a:pt x="5320" y="1560"/>
                      <a:pt x="5168" y="1195"/>
                      <a:pt x="5016" y="922"/>
                    </a:cubicBezTo>
                    <a:cubicBezTo>
                      <a:pt x="4864" y="618"/>
                      <a:pt x="4651" y="314"/>
                      <a:pt x="4286" y="253"/>
                    </a:cubicBezTo>
                    <a:cubicBezTo>
                      <a:pt x="4215" y="234"/>
                      <a:pt x="4145" y="225"/>
                      <a:pt x="4077" y="225"/>
                    </a:cubicBezTo>
                    <a:cubicBezTo>
                      <a:pt x="3823" y="225"/>
                      <a:pt x="3583" y="340"/>
                      <a:pt x="3344" y="435"/>
                    </a:cubicBezTo>
                    <a:cubicBezTo>
                      <a:pt x="3200" y="481"/>
                      <a:pt x="3059" y="500"/>
                      <a:pt x="2922" y="500"/>
                    </a:cubicBezTo>
                    <a:cubicBezTo>
                      <a:pt x="2423" y="500"/>
                      <a:pt x="1960" y="251"/>
                      <a:pt x="1460" y="131"/>
                    </a:cubicBezTo>
                    <a:cubicBezTo>
                      <a:pt x="1354" y="131"/>
                      <a:pt x="754" y="0"/>
                      <a:pt x="3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6"/>
              <p:cNvSpPr/>
              <p:nvPr/>
            </p:nvSpPr>
            <p:spPr>
              <a:xfrm>
                <a:off x="2337700" y="1869600"/>
                <a:ext cx="471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926" extrusionOk="0">
                    <a:moveTo>
                      <a:pt x="438" y="0"/>
                    </a:moveTo>
                    <a:cubicBezTo>
                      <a:pt x="424" y="0"/>
                      <a:pt x="410" y="1"/>
                      <a:pt x="395" y="1"/>
                    </a:cubicBezTo>
                    <a:cubicBezTo>
                      <a:pt x="365" y="1"/>
                      <a:pt x="61" y="32"/>
                      <a:pt x="31" y="153"/>
                    </a:cubicBezTo>
                    <a:cubicBezTo>
                      <a:pt x="0" y="396"/>
                      <a:pt x="791" y="700"/>
                      <a:pt x="1368" y="852"/>
                    </a:cubicBezTo>
                    <a:cubicBezTo>
                      <a:pt x="1546" y="897"/>
                      <a:pt x="1675" y="925"/>
                      <a:pt x="1756" y="925"/>
                    </a:cubicBezTo>
                    <a:cubicBezTo>
                      <a:pt x="1785" y="925"/>
                      <a:pt x="1808" y="921"/>
                      <a:pt x="1824" y="913"/>
                    </a:cubicBezTo>
                    <a:cubicBezTo>
                      <a:pt x="1884" y="764"/>
                      <a:pt x="1183" y="0"/>
                      <a:pt x="4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6"/>
              <p:cNvSpPr/>
              <p:nvPr/>
            </p:nvSpPr>
            <p:spPr>
              <a:xfrm>
                <a:off x="2186475" y="1861250"/>
                <a:ext cx="4637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016" extrusionOk="0">
                    <a:moveTo>
                      <a:pt x="1429" y="1"/>
                    </a:moveTo>
                    <a:cubicBezTo>
                      <a:pt x="669" y="1"/>
                      <a:pt x="1" y="882"/>
                      <a:pt x="61" y="1004"/>
                    </a:cubicBezTo>
                    <a:cubicBezTo>
                      <a:pt x="77" y="1012"/>
                      <a:pt x="97" y="1015"/>
                      <a:pt x="124" y="1015"/>
                    </a:cubicBezTo>
                    <a:cubicBezTo>
                      <a:pt x="204" y="1015"/>
                      <a:pt x="335" y="981"/>
                      <a:pt x="517" y="913"/>
                    </a:cubicBezTo>
                    <a:cubicBezTo>
                      <a:pt x="1095" y="730"/>
                      <a:pt x="1855" y="396"/>
                      <a:pt x="1824" y="153"/>
                    </a:cubicBezTo>
                    <a:cubicBezTo>
                      <a:pt x="1794" y="31"/>
                      <a:pt x="1490" y="31"/>
                      <a:pt x="14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6"/>
              <p:cNvSpPr/>
              <p:nvPr/>
            </p:nvSpPr>
            <p:spPr>
              <a:xfrm>
                <a:off x="2393175" y="1873275"/>
                <a:ext cx="48100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2717" extrusionOk="0">
                    <a:moveTo>
                      <a:pt x="935" y="0"/>
                    </a:moveTo>
                    <a:cubicBezTo>
                      <a:pt x="243" y="0"/>
                      <a:pt x="242" y="922"/>
                      <a:pt x="213" y="1009"/>
                    </a:cubicBezTo>
                    <a:lnTo>
                      <a:pt x="0" y="2499"/>
                    </a:lnTo>
                    <a:cubicBezTo>
                      <a:pt x="207" y="2651"/>
                      <a:pt x="396" y="2716"/>
                      <a:pt x="566" y="2716"/>
                    </a:cubicBezTo>
                    <a:cubicBezTo>
                      <a:pt x="1619" y="2716"/>
                      <a:pt x="1924" y="189"/>
                      <a:pt x="1034" y="6"/>
                    </a:cubicBezTo>
                    <a:cubicBezTo>
                      <a:pt x="999" y="2"/>
                      <a:pt x="967" y="0"/>
                      <a:pt x="935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6"/>
              <p:cNvSpPr/>
              <p:nvPr/>
            </p:nvSpPr>
            <p:spPr>
              <a:xfrm>
                <a:off x="2110875" y="1872400"/>
                <a:ext cx="50550" cy="6752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2701" extrusionOk="0">
                    <a:moveTo>
                      <a:pt x="1143" y="1"/>
                    </a:moveTo>
                    <a:cubicBezTo>
                      <a:pt x="1104" y="1"/>
                      <a:pt x="1062" y="4"/>
                      <a:pt x="1018" y="11"/>
                    </a:cubicBezTo>
                    <a:cubicBezTo>
                      <a:pt x="0" y="167"/>
                      <a:pt x="395" y="2700"/>
                      <a:pt x="1450" y="2700"/>
                    </a:cubicBezTo>
                    <a:cubicBezTo>
                      <a:pt x="1624" y="2700"/>
                      <a:pt x="1815" y="2632"/>
                      <a:pt x="2022" y="2473"/>
                    </a:cubicBezTo>
                    <a:lnTo>
                      <a:pt x="1839" y="983"/>
                    </a:lnTo>
                    <a:cubicBezTo>
                      <a:pt x="1810" y="926"/>
                      <a:pt x="1809" y="1"/>
                      <a:pt x="1143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6"/>
              <p:cNvSpPr/>
              <p:nvPr/>
            </p:nvSpPr>
            <p:spPr>
              <a:xfrm>
                <a:off x="2404575" y="1892425"/>
                <a:ext cx="167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1004" fill="none" extrusionOk="0">
                    <a:moveTo>
                      <a:pt x="0" y="1003"/>
                    </a:moveTo>
                    <a:cubicBezTo>
                      <a:pt x="91" y="882"/>
                      <a:pt x="91" y="730"/>
                      <a:pt x="122" y="578"/>
                    </a:cubicBezTo>
                    <a:cubicBezTo>
                      <a:pt x="152" y="426"/>
                      <a:pt x="213" y="304"/>
                      <a:pt x="274" y="213"/>
                    </a:cubicBezTo>
                    <a:cubicBezTo>
                      <a:pt x="365" y="91"/>
                      <a:pt x="517" y="0"/>
                      <a:pt x="669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6"/>
              <p:cNvSpPr/>
              <p:nvPr/>
            </p:nvSpPr>
            <p:spPr>
              <a:xfrm>
                <a:off x="2137850" y="1892425"/>
                <a:ext cx="159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04" fill="none" extrusionOk="0">
                    <a:moveTo>
                      <a:pt x="639" y="1003"/>
                    </a:moveTo>
                    <a:cubicBezTo>
                      <a:pt x="578" y="882"/>
                      <a:pt x="578" y="730"/>
                      <a:pt x="517" y="578"/>
                    </a:cubicBezTo>
                    <a:cubicBezTo>
                      <a:pt x="487" y="426"/>
                      <a:pt x="456" y="304"/>
                      <a:pt x="365" y="213"/>
                    </a:cubicBezTo>
                    <a:cubicBezTo>
                      <a:pt x="304" y="91"/>
                      <a:pt x="152" y="0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6"/>
              <p:cNvSpPr/>
              <p:nvPr/>
            </p:nvSpPr>
            <p:spPr>
              <a:xfrm>
                <a:off x="2212325" y="1902300"/>
                <a:ext cx="235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517" fill="none" extrusionOk="0">
                    <a:moveTo>
                      <a:pt x="0" y="517"/>
                    </a:moveTo>
                    <a:cubicBezTo>
                      <a:pt x="0" y="304"/>
                      <a:pt x="152" y="61"/>
                      <a:pt x="395" y="31"/>
                    </a:cubicBezTo>
                    <a:cubicBezTo>
                      <a:pt x="638" y="0"/>
                      <a:pt x="912" y="152"/>
                      <a:pt x="942" y="36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6"/>
              <p:cNvSpPr/>
              <p:nvPr/>
            </p:nvSpPr>
            <p:spPr>
              <a:xfrm>
                <a:off x="2328575" y="1902300"/>
                <a:ext cx="24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517" fill="none" extrusionOk="0">
                    <a:moveTo>
                      <a:pt x="973" y="517"/>
                    </a:moveTo>
                    <a:cubicBezTo>
                      <a:pt x="973" y="304"/>
                      <a:pt x="821" y="61"/>
                      <a:pt x="548" y="31"/>
                    </a:cubicBezTo>
                    <a:cubicBezTo>
                      <a:pt x="305" y="0"/>
                      <a:pt x="61" y="152"/>
                      <a:pt x="1" y="36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6"/>
              <p:cNvSpPr/>
              <p:nvPr/>
            </p:nvSpPr>
            <p:spPr>
              <a:xfrm>
                <a:off x="2269300" y="1970600"/>
                <a:ext cx="3037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92" extrusionOk="0">
                    <a:moveTo>
                      <a:pt x="638" y="1"/>
                    </a:moveTo>
                    <a:cubicBezTo>
                      <a:pt x="584" y="1"/>
                      <a:pt x="523" y="11"/>
                      <a:pt x="457" y="34"/>
                    </a:cubicBezTo>
                    <a:cubicBezTo>
                      <a:pt x="365" y="65"/>
                      <a:pt x="305" y="156"/>
                      <a:pt x="213" y="217"/>
                    </a:cubicBezTo>
                    <a:cubicBezTo>
                      <a:pt x="1" y="581"/>
                      <a:pt x="92" y="1129"/>
                      <a:pt x="517" y="1189"/>
                    </a:cubicBezTo>
                    <a:cubicBezTo>
                      <a:pt x="530" y="1191"/>
                      <a:pt x="543" y="1191"/>
                      <a:pt x="555" y="1191"/>
                    </a:cubicBezTo>
                    <a:cubicBezTo>
                      <a:pt x="1107" y="1191"/>
                      <a:pt x="1215" y="1"/>
                      <a:pt x="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6"/>
              <p:cNvSpPr/>
              <p:nvPr/>
            </p:nvSpPr>
            <p:spPr>
              <a:xfrm>
                <a:off x="2209275" y="2098250"/>
                <a:ext cx="13452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6509" extrusionOk="0">
                    <a:moveTo>
                      <a:pt x="3510" y="0"/>
                    </a:moveTo>
                    <a:cubicBezTo>
                      <a:pt x="2040" y="0"/>
                      <a:pt x="51" y="268"/>
                      <a:pt x="31" y="703"/>
                    </a:cubicBezTo>
                    <a:cubicBezTo>
                      <a:pt x="0" y="1403"/>
                      <a:pt x="31" y="6114"/>
                      <a:pt x="31" y="6114"/>
                    </a:cubicBezTo>
                    <a:lnTo>
                      <a:pt x="5380" y="6509"/>
                    </a:lnTo>
                    <a:cubicBezTo>
                      <a:pt x="5380" y="6509"/>
                      <a:pt x="5350" y="734"/>
                      <a:pt x="5046" y="247"/>
                    </a:cubicBezTo>
                    <a:cubicBezTo>
                      <a:pt x="4940" y="78"/>
                      <a:pt x="4300" y="0"/>
                      <a:pt x="3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6"/>
              <p:cNvSpPr/>
              <p:nvPr/>
            </p:nvSpPr>
            <p:spPr>
              <a:xfrm>
                <a:off x="2203200" y="2134050"/>
                <a:ext cx="1292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79" fill="none" extrusionOk="0">
                    <a:moveTo>
                      <a:pt x="0" y="578"/>
                    </a:moveTo>
                    <a:cubicBezTo>
                      <a:pt x="1672" y="153"/>
                      <a:pt x="3435" y="1"/>
                      <a:pt x="5168" y="6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6"/>
              <p:cNvSpPr/>
              <p:nvPr/>
            </p:nvSpPr>
            <p:spPr>
              <a:xfrm>
                <a:off x="2556550" y="2674100"/>
                <a:ext cx="14287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8370" extrusionOk="0">
                    <a:moveTo>
                      <a:pt x="2652" y="0"/>
                    </a:moveTo>
                    <a:cubicBezTo>
                      <a:pt x="2579" y="0"/>
                      <a:pt x="2506" y="3"/>
                      <a:pt x="2432" y="10"/>
                    </a:cubicBezTo>
                    <a:cubicBezTo>
                      <a:pt x="1034" y="132"/>
                      <a:pt x="0" y="1378"/>
                      <a:pt x="152" y="2746"/>
                    </a:cubicBezTo>
                    <a:lnTo>
                      <a:pt x="2402" y="18248"/>
                    </a:lnTo>
                    <a:lnTo>
                      <a:pt x="5320" y="18369"/>
                    </a:lnTo>
                    <a:cubicBezTo>
                      <a:pt x="5380" y="17761"/>
                      <a:pt x="5715" y="7123"/>
                      <a:pt x="5137" y="2229"/>
                    </a:cubicBezTo>
                    <a:cubicBezTo>
                      <a:pt x="4994" y="965"/>
                      <a:pt x="3900" y="0"/>
                      <a:pt x="2652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6"/>
              <p:cNvSpPr/>
              <p:nvPr/>
            </p:nvSpPr>
            <p:spPr>
              <a:xfrm>
                <a:off x="2540575" y="3108850"/>
                <a:ext cx="164175" cy="2137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8548" extrusionOk="0">
                    <a:moveTo>
                      <a:pt x="4618" y="0"/>
                    </a:moveTo>
                    <a:cubicBezTo>
                      <a:pt x="4326" y="0"/>
                      <a:pt x="4003" y="25"/>
                      <a:pt x="3648" y="37"/>
                    </a:cubicBezTo>
                    <a:cubicBezTo>
                      <a:pt x="3466" y="37"/>
                      <a:pt x="3284" y="128"/>
                      <a:pt x="3132" y="250"/>
                    </a:cubicBezTo>
                    <a:cubicBezTo>
                      <a:pt x="2737" y="493"/>
                      <a:pt x="2311" y="1040"/>
                      <a:pt x="1764" y="1617"/>
                    </a:cubicBezTo>
                    <a:cubicBezTo>
                      <a:pt x="882" y="2529"/>
                      <a:pt x="1" y="3137"/>
                      <a:pt x="548" y="3624"/>
                    </a:cubicBezTo>
                    <a:cubicBezTo>
                      <a:pt x="714" y="3789"/>
                      <a:pt x="951" y="3864"/>
                      <a:pt x="1227" y="3864"/>
                    </a:cubicBezTo>
                    <a:cubicBezTo>
                      <a:pt x="1457" y="3864"/>
                      <a:pt x="1714" y="3812"/>
                      <a:pt x="1977" y="3715"/>
                    </a:cubicBezTo>
                    <a:lnTo>
                      <a:pt x="1977" y="3715"/>
                    </a:lnTo>
                    <a:cubicBezTo>
                      <a:pt x="1764" y="5690"/>
                      <a:pt x="1855" y="7788"/>
                      <a:pt x="1916" y="7849"/>
                    </a:cubicBezTo>
                    <a:cubicBezTo>
                      <a:pt x="2068" y="8122"/>
                      <a:pt x="2554" y="8031"/>
                      <a:pt x="2737" y="8122"/>
                    </a:cubicBezTo>
                    <a:cubicBezTo>
                      <a:pt x="2889" y="8152"/>
                      <a:pt x="2737" y="8456"/>
                      <a:pt x="3193" y="8548"/>
                    </a:cubicBezTo>
                    <a:cubicBezTo>
                      <a:pt x="3436" y="8548"/>
                      <a:pt x="3679" y="8456"/>
                      <a:pt x="3922" y="8396"/>
                    </a:cubicBezTo>
                    <a:cubicBezTo>
                      <a:pt x="4104" y="8244"/>
                      <a:pt x="4196" y="8092"/>
                      <a:pt x="4135" y="8000"/>
                    </a:cubicBezTo>
                    <a:cubicBezTo>
                      <a:pt x="4135" y="7944"/>
                      <a:pt x="4206" y="7934"/>
                      <a:pt x="4308" y="7934"/>
                    </a:cubicBezTo>
                    <a:cubicBezTo>
                      <a:pt x="4367" y="7934"/>
                      <a:pt x="4436" y="7937"/>
                      <a:pt x="4507" y="7937"/>
                    </a:cubicBezTo>
                    <a:cubicBezTo>
                      <a:pt x="4646" y="7937"/>
                      <a:pt x="4794" y="7924"/>
                      <a:pt x="4895" y="7849"/>
                    </a:cubicBezTo>
                    <a:lnTo>
                      <a:pt x="4955" y="7818"/>
                    </a:lnTo>
                    <a:cubicBezTo>
                      <a:pt x="5168" y="7575"/>
                      <a:pt x="5047" y="7119"/>
                      <a:pt x="5107" y="6967"/>
                    </a:cubicBezTo>
                    <a:cubicBezTo>
                      <a:pt x="5138" y="6815"/>
                      <a:pt x="5594" y="7058"/>
                      <a:pt x="5959" y="6450"/>
                    </a:cubicBezTo>
                    <a:cubicBezTo>
                      <a:pt x="6354" y="5660"/>
                      <a:pt x="6566" y="4687"/>
                      <a:pt x="6536" y="3472"/>
                    </a:cubicBezTo>
                    <a:cubicBezTo>
                      <a:pt x="6439" y="387"/>
                      <a:pt x="5779" y="0"/>
                      <a:pt x="4618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6"/>
              <p:cNvSpPr/>
              <p:nvPr/>
            </p:nvSpPr>
            <p:spPr>
              <a:xfrm>
                <a:off x="2413675" y="2159900"/>
                <a:ext cx="331350" cy="949000"/>
              </a:xfrm>
              <a:custGeom>
                <a:avLst/>
                <a:gdLst/>
                <a:ahLst/>
                <a:cxnLst/>
                <a:rect l="l" t="t" r="r" b="b"/>
                <a:pathLst>
                  <a:path w="13254" h="37960" extrusionOk="0">
                    <a:moveTo>
                      <a:pt x="1" y="0"/>
                    </a:moveTo>
                    <a:lnTo>
                      <a:pt x="2524" y="8390"/>
                    </a:lnTo>
                    <a:cubicBezTo>
                      <a:pt x="2828" y="9757"/>
                      <a:pt x="3709" y="15107"/>
                      <a:pt x="4256" y="17235"/>
                    </a:cubicBezTo>
                    <a:cubicBezTo>
                      <a:pt x="5776" y="23466"/>
                      <a:pt x="6171" y="34743"/>
                      <a:pt x="6293" y="35107"/>
                    </a:cubicBezTo>
                    <a:cubicBezTo>
                      <a:pt x="6445" y="35533"/>
                      <a:pt x="6931" y="35442"/>
                      <a:pt x="7144" y="35533"/>
                    </a:cubicBezTo>
                    <a:cubicBezTo>
                      <a:pt x="7478" y="35776"/>
                      <a:pt x="7235" y="36657"/>
                      <a:pt x="7357" y="37812"/>
                    </a:cubicBezTo>
                    <a:cubicBezTo>
                      <a:pt x="7732" y="37918"/>
                      <a:pt x="8175" y="37960"/>
                      <a:pt x="8631" y="37960"/>
                    </a:cubicBezTo>
                    <a:cubicBezTo>
                      <a:pt x="10018" y="37960"/>
                      <a:pt x="11528" y="37570"/>
                      <a:pt x="11642" y="37387"/>
                    </a:cubicBezTo>
                    <a:cubicBezTo>
                      <a:pt x="11794" y="37144"/>
                      <a:pt x="11460" y="36080"/>
                      <a:pt x="11582" y="35594"/>
                    </a:cubicBezTo>
                    <a:cubicBezTo>
                      <a:pt x="11642" y="35350"/>
                      <a:pt x="11817" y="35328"/>
                      <a:pt x="11992" y="35328"/>
                    </a:cubicBezTo>
                    <a:cubicBezTo>
                      <a:pt x="12032" y="35328"/>
                      <a:pt x="12073" y="35329"/>
                      <a:pt x="12112" y="35329"/>
                    </a:cubicBezTo>
                    <a:cubicBezTo>
                      <a:pt x="12241" y="35329"/>
                      <a:pt x="12356" y="35315"/>
                      <a:pt x="12402" y="35198"/>
                    </a:cubicBezTo>
                    <a:cubicBezTo>
                      <a:pt x="12524" y="34894"/>
                      <a:pt x="13253" y="21125"/>
                      <a:pt x="9272" y="10639"/>
                    </a:cubicBezTo>
                    <a:cubicBezTo>
                      <a:pt x="5320" y="1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6"/>
              <p:cNvSpPr/>
              <p:nvPr/>
            </p:nvSpPr>
            <p:spPr>
              <a:xfrm>
                <a:off x="2586950" y="3043650"/>
                <a:ext cx="1200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578" fill="none" extrusionOk="0">
                    <a:moveTo>
                      <a:pt x="0" y="152"/>
                    </a:moveTo>
                    <a:cubicBezTo>
                      <a:pt x="213" y="244"/>
                      <a:pt x="2584" y="578"/>
                      <a:pt x="4803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6"/>
              <p:cNvSpPr/>
              <p:nvPr/>
            </p:nvSpPr>
            <p:spPr>
              <a:xfrm>
                <a:off x="2606700" y="3069475"/>
                <a:ext cx="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44" fill="none" extrusionOk="0">
                    <a:moveTo>
                      <a:pt x="0" y="1"/>
                    </a:moveTo>
                    <a:lnTo>
                      <a:pt x="0" y="943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6"/>
              <p:cNvSpPr/>
              <p:nvPr/>
            </p:nvSpPr>
            <p:spPr>
              <a:xfrm>
                <a:off x="2651525" y="3060375"/>
                <a:ext cx="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8" fill="none" extrusionOk="0">
                    <a:moveTo>
                      <a:pt x="1" y="0"/>
                    </a:moveTo>
                    <a:lnTo>
                      <a:pt x="1" y="1307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6"/>
              <p:cNvSpPr/>
              <p:nvPr/>
            </p:nvSpPr>
            <p:spPr>
              <a:xfrm>
                <a:off x="2691800" y="3060375"/>
                <a:ext cx="80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821" fill="none" extrusionOk="0">
                    <a:moveTo>
                      <a:pt x="31" y="0"/>
                    </a:moveTo>
                    <a:lnTo>
                      <a:pt x="1" y="82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6"/>
              <p:cNvSpPr/>
              <p:nvPr/>
            </p:nvSpPr>
            <p:spPr>
              <a:xfrm>
                <a:off x="2064125" y="2179650"/>
                <a:ext cx="7450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11430" fill="none" extrusionOk="0">
                    <a:moveTo>
                      <a:pt x="1" y="11429"/>
                    </a:moveTo>
                    <a:cubicBezTo>
                      <a:pt x="1" y="11429"/>
                      <a:pt x="487" y="791"/>
                      <a:pt x="2980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6"/>
              <p:cNvSpPr/>
              <p:nvPr/>
            </p:nvSpPr>
            <p:spPr>
              <a:xfrm>
                <a:off x="2421275" y="2180425"/>
                <a:ext cx="111750" cy="47417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8967" fill="none" extrusionOk="0">
                    <a:moveTo>
                      <a:pt x="4469" y="18967"/>
                    </a:moveTo>
                    <a:cubicBezTo>
                      <a:pt x="4469" y="18967"/>
                      <a:pt x="2493" y="760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6"/>
              <p:cNvSpPr/>
              <p:nvPr/>
            </p:nvSpPr>
            <p:spPr>
              <a:xfrm>
                <a:off x="1767775" y="2535275"/>
                <a:ext cx="400500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16020" h="8877" extrusionOk="0">
                    <a:moveTo>
                      <a:pt x="14742" y="1"/>
                    </a:moveTo>
                    <a:lnTo>
                      <a:pt x="1" y="4226"/>
                    </a:lnTo>
                    <a:cubicBezTo>
                      <a:pt x="548" y="5806"/>
                      <a:pt x="1247" y="7326"/>
                      <a:pt x="1915" y="8876"/>
                    </a:cubicBezTo>
                    <a:cubicBezTo>
                      <a:pt x="6840" y="7205"/>
                      <a:pt x="15533" y="2919"/>
                      <a:pt x="16019" y="2676"/>
                    </a:cubicBezTo>
                    <a:lnTo>
                      <a:pt x="14742" y="1"/>
                    </a:ln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6"/>
              <p:cNvSpPr/>
              <p:nvPr/>
            </p:nvSpPr>
            <p:spPr>
              <a:xfrm>
                <a:off x="2165950" y="2329350"/>
                <a:ext cx="299425" cy="416450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16658" extrusionOk="0">
                    <a:moveTo>
                      <a:pt x="2767" y="1"/>
                    </a:moveTo>
                    <a:lnTo>
                      <a:pt x="1" y="14955"/>
                    </a:lnTo>
                    <a:lnTo>
                      <a:pt x="9211" y="16657"/>
                    </a:lnTo>
                    <a:lnTo>
                      <a:pt x="11977" y="1703"/>
                    </a:lnTo>
                    <a:lnTo>
                      <a:pt x="27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6"/>
              <p:cNvSpPr/>
              <p:nvPr/>
            </p:nvSpPr>
            <p:spPr>
              <a:xfrm>
                <a:off x="2106700" y="2462200"/>
                <a:ext cx="2234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6210" extrusionOk="0">
                    <a:moveTo>
                      <a:pt x="3797" y="1"/>
                    </a:moveTo>
                    <a:cubicBezTo>
                      <a:pt x="3358" y="1"/>
                      <a:pt x="2841" y="678"/>
                      <a:pt x="2097" y="1374"/>
                    </a:cubicBezTo>
                    <a:cubicBezTo>
                      <a:pt x="1489" y="1921"/>
                      <a:pt x="912" y="2346"/>
                      <a:pt x="669" y="2711"/>
                    </a:cubicBezTo>
                    <a:cubicBezTo>
                      <a:pt x="578" y="2863"/>
                      <a:pt x="456" y="3045"/>
                      <a:pt x="456" y="3258"/>
                    </a:cubicBezTo>
                    <a:cubicBezTo>
                      <a:pt x="365" y="5021"/>
                      <a:pt x="0" y="6024"/>
                      <a:pt x="3830" y="6207"/>
                    </a:cubicBezTo>
                    <a:cubicBezTo>
                      <a:pt x="3915" y="6209"/>
                      <a:pt x="3999" y="6210"/>
                      <a:pt x="4082" y="6210"/>
                    </a:cubicBezTo>
                    <a:cubicBezTo>
                      <a:pt x="5154" y="6210"/>
                      <a:pt x="6047" y="6028"/>
                      <a:pt x="6809" y="5690"/>
                    </a:cubicBezTo>
                    <a:cubicBezTo>
                      <a:pt x="7417" y="5295"/>
                      <a:pt x="7173" y="4839"/>
                      <a:pt x="7325" y="4808"/>
                    </a:cubicBezTo>
                    <a:cubicBezTo>
                      <a:pt x="7353" y="4803"/>
                      <a:pt x="7392" y="4801"/>
                      <a:pt x="7437" y="4801"/>
                    </a:cubicBezTo>
                    <a:cubicBezTo>
                      <a:pt x="7487" y="4801"/>
                      <a:pt x="7546" y="4803"/>
                      <a:pt x="7608" y="4803"/>
                    </a:cubicBezTo>
                    <a:cubicBezTo>
                      <a:pt x="7798" y="4803"/>
                      <a:pt x="8027" y="4787"/>
                      <a:pt x="8176" y="4656"/>
                    </a:cubicBezTo>
                    <a:lnTo>
                      <a:pt x="8207" y="4626"/>
                    </a:lnTo>
                    <a:cubicBezTo>
                      <a:pt x="8389" y="4352"/>
                      <a:pt x="8207" y="3866"/>
                      <a:pt x="8359" y="3866"/>
                    </a:cubicBezTo>
                    <a:cubicBezTo>
                      <a:pt x="8370" y="3870"/>
                      <a:pt x="8383" y="3872"/>
                      <a:pt x="8396" y="3872"/>
                    </a:cubicBezTo>
                    <a:cubicBezTo>
                      <a:pt x="8489" y="3872"/>
                      <a:pt x="8625" y="3782"/>
                      <a:pt x="8784" y="3623"/>
                    </a:cubicBezTo>
                    <a:cubicBezTo>
                      <a:pt x="8845" y="3410"/>
                      <a:pt x="8936" y="3137"/>
                      <a:pt x="8936" y="2893"/>
                    </a:cubicBezTo>
                    <a:cubicBezTo>
                      <a:pt x="8876" y="2498"/>
                      <a:pt x="8572" y="2589"/>
                      <a:pt x="8541" y="2437"/>
                    </a:cubicBezTo>
                    <a:cubicBezTo>
                      <a:pt x="8511" y="2255"/>
                      <a:pt x="8572" y="1769"/>
                      <a:pt x="8328" y="1617"/>
                    </a:cubicBezTo>
                    <a:cubicBezTo>
                      <a:pt x="8276" y="1564"/>
                      <a:pt x="7554" y="1511"/>
                      <a:pt x="6574" y="1511"/>
                    </a:cubicBezTo>
                    <a:cubicBezTo>
                      <a:pt x="5856" y="1511"/>
                      <a:pt x="4999" y="1540"/>
                      <a:pt x="4164" y="1617"/>
                    </a:cubicBezTo>
                    <a:cubicBezTo>
                      <a:pt x="4438" y="1039"/>
                      <a:pt x="4438" y="523"/>
                      <a:pt x="4134" y="158"/>
                    </a:cubicBezTo>
                    <a:cubicBezTo>
                      <a:pt x="4025" y="49"/>
                      <a:pt x="3914" y="1"/>
                      <a:pt x="3797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6"/>
              <p:cNvSpPr/>
              <p:nvPr/>
            </p:nvSpPr>
            <p:spPr>
              <a:xfrm>
                <a:off x="1704700" y="2531250"/>
                <a:ext cx="436975" cy="253850"/>
              </a:xfrm>
              <a:custGeom>
                <a:avLst/>
                <a:gdLst/>
                <a:ahLst/>
                <a:cxnLst/>
                <a:rect l="l" t="t" r="r" b="b"/>
                <a:pathLst>
                  <a:path w="17479" h="10154" extrusionOk="0">
                    <a:moveTo>
                      <a:pt x="11948" y="1"/>
                    </a:moveTo>
                    <a:cubicBezTo>
                      <a:pt x="10629" y="1"/>
                      <a:pt x="8130" y="186"/>
                      <a:pt x="4287" y="1347"/>
                    </a:cubicBezTo>
                    <a:cubicBezTo>
                      <a:pt x="2159" y="2016"/>
                      <a:pt x="1" y="4934"/>
                      <a:pt x="244" y="7183"/>
                    </a:cubicBezTo>
                    <a:cubicBezTo>
                      <a:pt x="305" y="7700"/>
                      <a:pt x="457" y="8156"/>
                      <a:pt x="609" y="8551"/>
                    </a:cubicBezTo>
                    <a:cubicBezTo>
                      <a:pt x="1161" y="9740"/>
                      <a:pt x="2239" y="10154"/>
                      <a:pt x="3468" y="10154"/>
                    </a:cubicBezTo>
                    <a:cubicBezTo>
                      <a:pt x="4469" y="10154"/>
                      <a:pt x="5570" y="9879"/>
                      <a:pt x="6566" y="9524"/>
                    </a:cubicBezTo>
                    <a:cubicBezTo>
                      <a:pt x="11885" y="7669"/>
                      <a:pt x="15806" y="5694"/>
                      <a:pt x="15928" y="5542"/>
                    </a:cubicBezTo>
                    <a:cubicBezTo>
                      <a:pt x="16141" y="5299"/>
                      <a:pt x="15837" y="4752"/>
                      <a:pt x="16232" y="4448"/>
                    </a:cubicBezTo>
                    <a:cubicBezTo>
                      <a:pt x="16597" y="4144"/>
                      <a:pt x="17144" y="4204"/>
                      <a:pt x="17326" y="3992"/>
                    </a:cubicBezTo>
                    <a:cubicBezTo>
                      <a:pt x="17478" y="3748"/>
                      <a:pt x="16962" y="1408"/>
                      <a:pt x="15958" y="192"/>
                    </a:cubicBezTo>
                    <a:cubicBezTo>
                      <a:pt x="15958" y="192"/>
                      <a:pt x="14223" y="653"/>
                      <a:pt x="13877" y="653"/>
                    </a:cubicBezTo>
                    <a:cubicBezTo>
                      <a:pt x="13856" y="653"/>
                      <a:pt x="13841" y="651"/>
                      <a:pt x="13831" y="648"/>
                    </a:cubicBezTo>
                    <a:cubicBezTo>
                      <a:pt x="13661" y="563"/>
                      <a:pt x="13544" y="31"/>
                      <a:pt x="13161" y="31"/>
                    </a:cubicBezTo>
                    <a:cubicBezTo>
                      <a:pt x="13133" y="31"/>
                      <a:pt x="13103" y="34"/>
                      <a:pt x="13071" y="40"/>
                    </a:cubicBezTo>
                    <a:cubicBezTo>
                      <a:pt x="13064" y="41"/>
                      <a:pt x="13055" y="42"/>
                      <a:pt x="13042" y="42"/>
                    </a:cubicBezTo>
                    <a:cubicBezTo>
                      <a:pt x="12926" y="42"/>
                      <a:pt x="12567" y="1"/>
                      <a:pt x="119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6"/>
              <p:cNvSpPr/>
              <p:nvPr/>
            </p:nvSpPr>
            <p:spPr>
              <a:xfrm>
                <a:off x="2077800" y="2557325"/>
                <a:ext cx="213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44" fill="none" extrusionOk="0">
                    <a:moveTo>
                      <a:pt x="1" y="243"/>
                    </a:moveTo>
                    <a:cubicBezTo>
                      <a:pt x="275" y="152"/>
                      <a:pt x="579" y="91"/>
                      <a:pt x="852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6"/>
              <p:cNvSpPr/>
              <p:nvPr/>
            </p:nvSpPr>
            <p:spPr>
              <a:xfrm>
                <a:off x="2096050" y="2583150"/>
                <a:ext cx="228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36" fill="none" extrusionOk="0">
                    <a:moveTo>
                      <a:pt x="0" y="335"/>
                    </a:moveTo>
                    <a:lnTo>
                      <a:pt x="912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6"/>
              <p:cNvSpPr/>
              <p:nvPr/>
            </p:nvSpPr>
            <p:spPr>
              <a:xfrm>
                <a:off x="2109725" y="2617350"/>
                <a:ext cx="137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44" fill="none" extrusionOk="0">
                    <a:moveTo>
                      <a:pt x="1" y="244"/>
                    </a:moveTo>
                    <a:cubicBezTo>
                      <a:pt x="183" y="183"/>
                      <a:pt x="365" y="122"/>
                      <a:pt x="548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6"/>
              <p:cNvSpPr/>
              <p:nvPr/>
            </p:nvSpPr>
            <p:spPr>
              <a:xfrm>
                <a:off x="1813375" y="2522375"/>
                <a:ext cx="329050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8299" fill="none" extrusionOk="0">
                    <a:moveTo>
                      <a:pt x="0" y="1702"/>
                    </a:moveTo>
                    <a:cubicBezTo>
                      <a:pt x="0" y="1702"/>
                      <a:pt x="6748" y="0"/>
                      <a:pt x="8754" y="395"/>
                    </a:cubicBezTo>
                    <a:cubicBezTo>
                      <a:pt x="9210" y="456"/>
                      <a:pt x="9332" y="912"/>
                      <a:pt x="9514" y="1003"/>
                    </a:cubicBezTo>
                    <a:cubicBezTo>
                      <a:pt x="9727" y="1064"/>
                      <a:pt x="11642" y="547"/>
                      <a:pt x="11642" y="547"/>
                    </a:cubicBezTo>
                    <a:cubicBezTo>
                      <a:pt x="12645" y="1763"/>
                      <a:pt x="13162" y="4103"/>
                      <a:pt x="13010" y="4347"/>
                    </a:cubicBezTo>
                    <a:cubicBezTo>
                      <a:pt x="12858" y="4559"/>
                      <a:pt x="12341" y="4499"/>
                      <a:pt x="11915" y="4803"/>
                    </a:cubicBezTo>
                    <a:cubicBezTo>
                      <a:pt x="11551" y="5107"/>
                      <a:pt x="11855" y="5654"/>
                      <a:pt x="11611" y="5897"/>
                    </a:cubicBezTo>
                    <a:cubicBezTo>
                      <a:pt x="11551" y="5958"/>
                      <a:pt x="9514" y="7021"/>
                      <a:pt x="6414" y="829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6"/>
              <p:cNvSpPr/>
              <p:nvPr/>
            </p:nvSpPr>
            <p:spPr>
              <a:xfrm>
                <a:off x="2051225" y="2547450"/>
                <a:ext cx="54725" cy="1064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256" fill="none" extrusionOk="0">
                    <a:moveTo>
                      <a:pt x="2189" y="4255"/>
                    </a:moveTo>
                    <a:cubicBezTo>
                      <a:pt x="2189" y="4255"/>
                      <a:pt x="1672" y="1854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46"/>
            <p:cNvGrpSpPr/>
            <p:nvPr/>
          </p:nvGrpSpPr>
          <p:grpSpPr>
            <a:xfrm rot="-4500956">
              <a:off x="2047787" y="2975539"/>
              <a:ext cx="168784" cy="168784"/>
              <a:chOff x="5200550" y="3185225"/>
              <a:chExt cx="68400" cy="68400"/>
            </a:xfrm>
          </p:grpSpPr>
          <p:sp>
            <p:nvSpPr>
              <p:cNvPr id="664" name="Google Shape;664;p46"/>
              <p:cNvSpPr/>
              <p:nvPr/>
            </p:nvSpPr>
            <p:spPr>
              <a:xfrm>
                <a:off x="5248075" y="3185225"/>
                <a:ext cx="208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369" fill="none" extrusionOk="0">
                    <a:moveTo>
                      <a:pt x="835" y="2369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6"/>
              <p:cNvSpPr/>
              <p:nvPr/>
            </p:nvSpPr>
            <p:spPr>
              <a:xfrm>
                <a:off x="5220575" y="3191050"/>
                <a:ext cx="25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03" fill="none" extrusionOk="0">
                    <a:moveTo>
                      <a:pt x="1001" y="250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6"/>
              <p:cNvSpPr/>
              <p:nvPr/>
            </p:nvSpPr>
            <p:spPr>
              <a:xfrm>
                <a:off x="5200550" y="3205225"/>
                <a:ext cx="125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102" fill="none" extrusionOk="0">
                    <a:moveTo>
                      <a:pt x="501" y="1102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46"/>
            <p:cNvGrpSpPr/>
            <p:nvPr/>
          </p:nvGrpSpPr>
          <p:grpSpPr>
            <a:xfrm rot="-9873953">
              <a:off x="2898031" y="4659384"/>
              <a:ext cx="168783" cy="168783"/>
              <a:chOff x="5200550" y="3185225"/>
              <a:chExt cx="68400" cy="68400"/>
            </a:xfrm>
          </p:grpSpPr>
          <p:sp>
            <p:nvSpPr>
              <p:cNvPr id="668" name="Google Shape;668;p46"/>
              <p:cNvSpPr/>
              <p:nvPr/>
            </p:nvSpPr>
            <p:spPr>
              <a:xfrm>
                <a:off x="5248075" y="3185225"/>
                <a:ext cx="208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369" fill="none" extrusionOk="0">
                    <a:moveTo>
                      <a:pt x="835" y="2369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46"/>
              <p:cNvSpPr/>
              <p:nvPr/>
            </p:nvSpPr>
            <p:spPr>
              <a:xfrm>
                <a:off x="5220575" y="3191050"/>
                <a:ext cx="25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03" fill="none" extrusionOk="0">
                    <a:moveTo>
                      <a:pt x="1001" y="250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46"/>
              <p:cNvSpPr/>
              <p:nvPr/>
            </p:nvSpPr>
            <p:spPr>
              <a:xfrm>
                <a:off x="5200550" y="3205225"/>
                <a:ext cx="125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102" fill="none" extrusionOk="0">
                    <a:moveTo>
                      <a:pt x="501" y="1102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5FE9534-53F4-1905-BDB2-923D26A24B69}"/>
              </a:ext>
            </a:extLst>
          </p:cNvPr>
          <p:cNvSpPr txBox="1"/>
          <p:nvPr/>
        </p:nvSpPr>
        <p:spPr>
          <a:xfrm>
            <a:off x="5435429" y="2354243"/>
            <a:ext cx="251389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QUỐC HỘI</a:t>
            </a:r>
            <a:endParaRPr lang="en-VN" sz="3600" b="1" dirty="0">
              <a:solidFill>
                <a:srgbClr val="F13F5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ổng thông tin điện tử Quốc hội">
            <a:extLst>
              <a:ext uri="{FF2B5EF4-FFF2-40B4-BE49-F238E27FC236}">
                <a16:creationId xmlns:a16="http://schemas.microsoft.com/office/drawing/2014/main" id="{5F96E552-5493-827A-FD52-1E03B089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67" y="1288707"/>
            <a:ext cx="3855464" cy="2566085"/>
          </a:xfrm>
          <a:prstGeom prst="rect">
            <a:avLst/>
          </a:prstGeom>
          <a:noFill/>
          <a:ln w="57150">
            <a:solidFill>
              <a:srgbClr val="84C1F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D5B59-350B-FF30-4FDA-421E5AB0DD34}"/>
              </a:ext>
            </a:extLst>
          </p:cNvPr>
          <p:cNvSpPr txBox="1"/>
          <p:nvPr/>
        </p:nvSpPr>
        <p:spPr>
          <a:xfrm>
            <a:off x="1585653" y="472298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E2CDD-8C9F-B56C-E7E3-9615DACDC5A1}"/>
              </a:ext>
            </a:extLst>
          </p:cNvPr>
          <p:cNvSpPr txBox="1"/>
          <p:nvPr/>
        </p:nvSpPr>
        <p:spPr>
          <a:xfrm>
            <a:off x="66502" y="963203"/>
            <a:ext cx="4580312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Thanh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niên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i="1" dirty="0">
              <a:solidFill>
                <a:srgbClr val="8F363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FABAE6B-D19C-163E-F9D1-90D66E503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71" y="2374726"/>
            <a:ext cx="723207" cy="394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C857DD-BD6B-39E9-3066-B17BD3A31A36}"/>
              </a:ext>
            </a:extLst>
          </p:cNvPr>
          <p:cNvSpPr txBox="1"/>
          <p:nvPr/>
        </p:nvSpPr>
        <p:spPr>
          <a:xfrm>
            <a:off x="716536" y="2250671"/>
            <a:ext cx="3855464" cy="21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0" indent="-180975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7DFD0D-9408-F649-3B1F-1A174337E22C}"/>
              </a:ext>
            </a:extLst>
          </p:cNvPr>
          <p:cNvSpPr txBox="1"/>
          <p:nvPr/>
        </p:nvSpPr>
        <p:spPr>
          <a:xfrm>
            <a:off x="6211902" y="594950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2</a:t>
            </a:r>
          </a:p>
        </p:txBody>
      </p:sp>
      <p:pic>
        <p:nvPicPr>
          <p:cNvPr id="5122" name="Picture 2" descr="Chất vấn tại Kỳ họp thứ 3: Đáp ứng mong mỏi của cử tri, nhân dân | Chính  trị | Vietnam+ (VietnamPlus)">
            <a:extLst>
              <a:ext uri="{FF2B5EF4-FFF2-40B4-BE49-F238E27FC236}">
                <a16:creationId xmlns:a16="http://schemas.microsoft.com/office/drawing/2014/main" id="{2ACE3B94-7FDE-E77D-26A0-CF31DCF831F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1" y="1234238"/>
            <a:ext cx="3573151" cy="2379879"/>
          </a:xfrm>
          <a:prstGeom prst="rect">
            <a:avLst/>
          </a:prstGeom>
          <a:noFill/>
          <a:ln w="57150">
            <a:solidFill>
              <a:srgbClr val="84C1F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5" name="Google Shape;1875;p73"/>
          <p:cNvGrpSpPr/>
          <p:nvPr/>
        </p:nvGrpSpPr>
        <p:grpSpPr>
          <a:xfrm>
            <a:off x="3075473" y="2912470"/>
            <a:ext cx="2083937" cy="1993584"/>
            <a:chOff x="2887825" y="1912050"/>
            <a:chExt cx="3035879" cy="2904253"/>
          </a:xfrm>
        </p:grpSpPr>
        <p:sp>
          <p:nvSpPr>
            <p:cNvPr id="1876" name="Google Shape;1876;p73"/>
            <p:cNvSpPr/>
            <p:nvPr/>
          </p:nvSpPr>
          <p:spPr>
            <a:xfrm>
              <a:off x="4504800" y="4214886"/>
              <a:ext cx="1349923" cy="452512"/>
            </a:xfrm>
            <a:custGeom>
              <a:avLst/>
              <a:gdLst/>
              <a:ahLst/>
              <a:cxnLst/>
              <a:rect l="l" t="t" r="r" b="b"/>
              <a:pathLst>
                <a:path w="32099" h="10760" extrusionOk="0">
                  <a:moveTo>
                    <a:pt x="2637" y="0"/>
                  </a:moveTo>
                  <a:cubicBezTo>
                    <a:pt x="2321" y="0"/>
                    <a:pt x="2055" y="54"/>
                    <a:pt x="1824" y="153"/>
                  </a:cubicBezTo>
                  <a:cubicBezTo>
                    <a:pt x="639" y="731"/>
                    <a:pt x="335" y="2129"/>
                    <a:pt x="213" y="2676"/>
                  </a:cubicBezTo>
                  <a:cubicBezTo>
                    <a:pt x="1" y="3892"/>
                    <a:pt x="335" y="4895"/>
                    <a:pt x="578" y="5411"/>
                  </a:cubicBezTo>
                  <a:cubicBezTo>
                    <a:pt x="4408" y="7995"/>
                    <a:pt x="7782" y="9120"/>
                    <a:pt x="10183" y="9697"/>
                  </a:cubicBezTo>
                  <a:cubicBezTo>
                    <a:pt x="11733" y="10032"/>
                    <a:pt x="12889" y="10184"/>
                    <a:pt x="13861" y="10275"/>
                  </a:cubicBezTo>
                  <a:cubicBezTo>
                    <a:pt x="14379" y="10298"/>
                    <a:pt x="14856" y="10313"/>
                    <a:pt x="15400" y="10313"/>
                  </a:cubicBezTo>
                  <a:cubicBezTo>
                    <a:pt x="16260" y="10313"/>
                    <a:pt x="17287" y="10277"/>
                    <a:pt x="18907" y="10184"/>
                  </a:cubicBezTo>
                  <a:cubicBezTo>
                    <a:pt x="23503" y="9891"/>
                    <a:pt x="24997" y="9656"/>
                    <a:pt x="26006" y="9656"/>
                  </a:cubicBezTo>
                  <a:cubicBezTo>
                    <a:pt x="26465" y="9656"/>
                    <a:pt x="26823" y="9705"/>
                    <a:pt x="27326" y="9819"/>
                  </a:cubicBezTo>
                  <a:cubicBezTo>
                    <a:pt x="29003" y="10191"/>
                    <a:pt x="30001" y="10760"/>
                    <a:pt x="30677" y="10760"/>
                  </a:cubicBezTo>
                  <a:cubicBezTo>
                    <a:pt x="30884" y="10760"/>
                    <a:pt x="31061" y="10707"/>
                    <a:pt x="31217" y="10579"/>
                  </a:cubicBezTo>
                  <a:cubicBezTo>
                    <a:pt x="32099" y="9880"/>
                    <a:pt x="31612" y="7904"/>
                    <a:pt x="31065" y="6354"/>
                  </a:cubicBezTo>
                  <a:cubicBezTo>
                    <a:pt x="31065" y="6465"/>
                    <a:pt x="30902" y="6773"/>
                    <a:pt x="29602" y="6773"/>
                  </a:cubicBezTo>
                  <a:cubicBezTo>
                    <a:pt x="29130" y="6773"/>
                    <a:pt x="28509" y="6733"/>
                    <a:pt x="27691" y="6627"/>
                  </a:cubicBezTo>
                  <a:cubicBezTo>
                    <a:pt x="23588" y="6050"/>
                    <a:pt x="3618" y="123"/>
                    <a:pt x="3557" y="123"/>
                  </a:cubicBezTo>
                  <a:cubicBezTo>
                    <a:pt x="3209" y="39"/>
                    <a:pt x="2905" y="0"/>
                    <a:pt x="2637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3"/>
            <p:cNvSpPr/>
            <p:nvPr/>
          </p:nvSpPr>
          <p:spPr>
            <a:xfrm>
              <a:off x="5587479" y="4381083"/>
              <a:ext cx="207121" cy="151230"/>
            </a:xfrm>
            <a:custGeom>
              <a:avLst/>
              <a:gdLst/>
              <a:ahLst/>
              <a:cxnLst/>
              <a:rect l="l" t="t" r="r" b="b"/>
              <a:pathLst>
                <a:path w="4925" h="3596" extrusionOk="0">
                  <a:moveTo>
                    <a:pt x="3861" y="0"/>
                  </a:moveTo>
                  <a:cubicBezTo>
                    <a:pt x="3861" y="0"/>
                    <a:pt x="3101" y="882"/>
                    <a:pt x="2402" y="1186"/>
                  </a:cubicBezTo>
                  <a:cubicBezTo>
                    <a:pt x="1733" y="1490"/>
                    <a:pt x="92" y="1915"/>
                    <a:pt x="62" y="2007"/>
                  </a:cubicBezTo>
                  <a:cubicBezTo>
                    <a:pt x="1" y="2159"/>
                    <a:pt x="214" y="3435"/>
                    <a:pt x="305" y="3587"/>
                  </a:cubicBezTo>
                  <a:cubicBezTo>
                    <a:pt x="310" y="3593"/>
                    <a:pt x="318" y="3596"/>
                    <a:pt x="330" y="3596"/>
                  </a:cubicBezTo>
                  <a:cubicBezTo>
                    <a:pt x="620" y="3596"/>
                    <a:pt x="2944" y="1971"/>
                    <a:pt x="3121" y="1971"/>
                  </a:cubicBezTo>
                  <a:cubicBezTo>
                    <a:pt x="3127" y="1971"/>
                    <a:pt x="3131" y="1972"/>
                    <a:pt x="3132" y="1976"/>
                  </a:cubicBezTo>
                  <a:cubicBezTo>
                    <a:pt x="3157" y="2079"/>
                    <a:pt x="4033" y="2749"/>
                    <a:pt x="4448" y="2749"/>
                  </a:cubicBezTo>
                  <a:cubicBezTo>
                    <a:pt x="4524" y="2749"/>
                    <a:pt x="4584" y="2727"/>
                    <a:pt x="4621" y="2675"/>
                  </a:cubicBezTo>
                  <a:cubicBezTo>
                    <a:pt x="4864" y="2311"/>
                    <a:pt x="4925" y="730"/>
                    <a:pt x="4925" y="730"/>
                  </a:cubicBezTo>
                  <a:lnTo>
                    <a:pt x="4165" y="31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3"/>
            <p:cNvSpPr/>
            <p:nvPr/>
          </p:nvSpPr>
          <p:spPr>
            <a:xfrm>
              <a:off x="5639920" y="4255804"/>
              <a:ext cx="236517" cy="460250"/>
            </a:xfrm>
            <a:custGeom>
              <a:avLst/>
              <a:gdLst/>
              <a:ahLst/>
              <a:cxnLst/>
              <a:rect l="l" t="t" r="r" b="b"/>
              <a:pathLst>
                <a:path w="5624" h="10944" extrusionOk="0">
                  <a:moveTo>
                    <a:pt x="4924" y="1"/>
                  </a:moveTo>
                  <a:lnTo>
                    <a:pt x="4833" y="31"/>
                  </a:lnTo>
                  <a:cubicBezTo>
                    <a:pt x="4833" y="31"/>
                    <a:pt x="4795" y="27"/>
                    <a:pt x="4735" y="27"/>
                  </a:cubicBezTo>
                  <a:cubicBezTo>
                    <a:pt x="4554" y="27"/>
                    <a:pt x="4172" y="62"/>
                    <a:pt x="4012" y="335"/>
                  </a:cubicBezTo>
                  <a:cubicBezTo>
                    <a:pt x="3769" y="669"/>
                    <a:pt x="3283" y="2250"/>
                    <a:pt x="3222" y="2372"/>
                  </a:cubicBezTo>
                  <a:cubicBezTo>
                    <a:pt x="3131" y="2493"/>
                    <a:pt x="2553" y="3010"/>
                    <a:pt x="2493" y="3192"/>
                  </a:cubicBezTo>
                  <a:cubicBezTo>
                    <a:pt x="2401" y="3405"/>
                    <a:pt x="3283" y="4986"/>
                    <a:pt x="3161" y="5290"/>
                  </a:cubicBezTo>
                  <a:cubicBezTo>
                    <a:pt x="3151" y="5324"/>
                    <a:pt x="3132" y="5340"/>
                    <a:pt x="3108" y="5340"/>
                  </a:cubicBezTo>
                  <a:cubicBezTo>
                    <a:pt x="2928" y="5340"/>
                    <a:pt x="2412" y="4521"/>
                    <a:pt x="2219" y="4521"/>
                  </a:cubicBezTo>
                  <a:cubicBezTo>
                    <a:pt x="2208" y="4521"/>
                    <a:pt x="2198" y="4524"/>
                    <a:pt x="2189" y="4530"/>
                  </a:cubicBezTo>
                  <a:cubicBezTo>
                    <a:pt x="2037" y="4651"/>
                    <a:pt x="426" y="5837"/>
                    <a:pt x="243" y="5867"/>
                  </a:cubicBezTo>
                  <a:cubicBezTo>
                    <a:pt x="91" y="5897"/>
                    <a:pt x="851" y="8116"/>
                    <a:pt x="0" y="9818"/>
                  </a:cubicBezTo>
                  <a:lnTo>
                    <a:pt x="2584" y="10791"/>
                  </a:lnTo>
                  <a:lnTo>
                    <a:pt x="3283" y="10943"/>
                  </a:lnTo>
                  <a:lnTo>
                    <a:pt x="3617" y="10244"/>
                  </a:lnTo>
                  <a:lnTo>
                    <a:pt x="3952" y="8086"/>
                  </a:lnTo>
                  <a:lnTo>
                    <a:pt x="5015" y="5290"/>
                  </a:lnTo>
                  <a:lnTo>
                    <a:pt x="5563" y="3861"/>
                  </a:lnTo>
                  <a:lnTo>
                    <a:pt x="5623" y="1520"/>
                  </a:lnTo>
                  <a:lnTo>
                    <a:pt x="49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3"/>
            <p:cNvSpPr/>
            <p:nvPr/>
          </p:nvSpPr>
          <p:spPr>
            <a:xfrm>
              <a:off x="5752372" y="4250589"/>
              <a:ext cx="171332" cy="475936"/>
            </a:xfrm>
            <a:custGeom>
              <a:avLst/>
              <a:gdLst/>
              <a:ahLst/>
              <a:cxnLst/>
              <a:rect l="l" t="t" r="r" b="b"/>
              <a:pathLst>
                <a:path w="4074" h="11317" extrusionOk="0">
                  <a:moveTo>
                    <a:pt x="2221" y="1"/>
                  </a:moveTo>
                  <a:cubicBezTo>
                    <a:pt x="2113" y="1"/>
                    <a:pt x="2013" y="15"/>
                    <a:pt x="1977" y="64"/>
                  </a:cubicBezTo>
                  <a:cubicBezTo>
                    <a:pt x="1916" y="186"/>
                    <a:pt x="2524" y="398"/>
                    <a:pt x="2524" y="489"/>
                  </a:cubicBezTo>
                  <a:cubicBezTo>
                    <a:pt x="2524" y="611"/>
                    <a:pt x="3010" y="2192"/>
                    <a:pt x="2402" y="4654"/>
                  </a:cubicBezTo>
                  <a:cubicBezTo>
                    <a:pt x="1794" y="7146"/>
                    <a:pt x="1065" y="7389"/>
                    <a:pt x="761" y="8544"/>
                  </a:cubicBezTo>
                  <a:cubicBezTo>
                    <a:pt x="468" y="9688"/>
                    <a:pt x="599" y="10859"/>
                    <a:pt x="63" y="10859"/>
                  </a:cubicBezTo>
                  <a:cubicBezTo>
                    <a:pt x="43" y="10859"/>
                    <a:pt x="23" y="10858"/>
                    <a:pt x="1" y="10854"/>
                  </a:cubicBezTo>
                  <a:lnTo>
                    <a:pt x="1" y="10854"/>
                  </a:lnTo>
                  <a:cubicBezTo>
                    <a:pt x="71" y="10924"/>
                    <a:pt x="660" y="11317"/>
                    <a:pt x="1219" y="11317"/>
                  </a:cubicBezTo>
                  <a:cubicBezTo>
                    <a:pt x="1388" y="11317"/>
                    <a:pt x="1555" y="11281"/>
                    <a:pt x="1703" y="11189"/>
                  </a:cubicBezTo>
                  <a:cubicBezTo>
                    <a:pt x="2068" y="11006"/>
                    <a:pt x="2159" y="10581"/>
                    <a:pt x="2281" y="9942"/>
                  </a:cubicBezTo>
                  <a:cubicBezTo>
                    <a:pt x="2554" y="8818"/>
                    <a:pt x="2463" y="8362"/>
                    <a:pt x="2463" y="7480"/>
                  </a:cubicBezTo>
                  <a:cubicBezTo>
                    <a:pt x="2463" y="7085"/>
                    <a:pt x="2980" y="6721"/>
                    <a:pt x="3344" y="5657"/>
                  </a:cubicBezTo>
                  <a:cubicBezTo>
                    <a:pt x="3648" y="4654"/>
                    <a:pt x="4074" y="976"/>
                    <a:pt x="2585" y="34"/>
                  </a:cubicBezTo>
                  <a:cubicBezTo>
                    <a:pt x="2566" y="34"/>
                    <a:pt x="2384" y="1"/>
                    <a:pt x="2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3"/>
            <p:cNvSpPr/>
            <p:nvPr/>
          </p:nvSpPr>
          <p:spPr>
            <a:xfrm>
              <a:off x="5731934" y="4381840"/>
              <a:ext cx="20481" cy="75993"/>
            </a:xfrm>
            <a:custGeom>
              <a:avLst/>
              <a:gdLst/>
              <a:ahLst/>
              <a:cxnLst/>
              <a:rect l="l" t="t" r="r" b="b"/>
              <a:pathLst>
                <a:path w="487" h="1807" extrusionOk="0">
                  <a:moveTo>
                    <a:pt x="409" y="1"/>
                  </a:moveTo>
                  <a:cubicBezTo>
                    <a:pt x="368" y="1"/>
                    <a:pt x="335" y="29"/>
                    <a:pt x="335" y="74"/>
                  </a:cubicBezTo>
                  <a:cubicBezTo>
                    <a:pt x="122" y="590"/>
                    <a:pt x="1" y="1168"/>
                    <a:pt x="1" y="1745"/>
                  </a:cubicBezTo>
                  <a:cubicBezTo>
                    <a:pt x="1" y="1776"/>
                    <a:pt x="31" y="1806"/>
                    <a:pt x="122" y="1806"/>
                  </a:cubicBezTo>
                  <a:cubicBezTo>
                    <a:pt x="153" y="1806"/>
                    <a:pt x="213" y="1776"/>
                    <a:pt x="183" y="1685"/>
                  </a:cubicBezTo>
                  <a:cubicBezTo>
                    <a:pt x="153" y="1229"/>
                    <a:pt x="274" y="682"/>
                    <a:pt x="487" y="134"/>
                  </a:cubicBezTo>
                  <a:cubicBezTo>
                    <a:pt x="487" y="104"/>
                    <a:pt x="487" y="74"/>
                    <a:pt x="457" y="13"/>
                  </a:cubicBezTo>
                  <a:cubicBezTo>
                    <a:pt x="440" y="5"/>
                    <a:pt x="424" y="1"/>
                    <a:pt x="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3"/>
            <p:cNvSpPr/>
            <p:nvPr/>
          </p:nvSpPr>
          <p:spPr>
            <a:xfrm>
              <a:off x="5711496" y="4406652"/>
              <a:ext cx="25611" cy="47144"/>
            </a:xfrm>
            <a:custGeom>
              <a:avLst/>
              <a:gdLst/>
              <a:ahLst/>
              <a:cxnLst/>
              <a:rect l="l" t="t" r="r" b="b"/>
              <a:pathLst>
                <a:path w="609" h="1121" extrusionOk="0">
                  <a:moveTo>
                    <a:pt x="61" y="0"/>
                  </a:moveTo>
                  <a:cubicBezTo>
                    <a:pt x="31" y="0"/>
                    <a:pt x="0" y="92"/>
                    <a:pt x="0" y="122"/>
                  </a:cubicBezTo>
                  <a:cubicBezTo>
                    <a:pt x="31" y="335"/>
                    <a:pt x="183" y="578"/>
                    <a:pt x="274" y="791"/>
                  </a:cubicBezTo>
                  <a:cubicBezTo>
                    <a:pt x="335" y="882"/>
                    <a:pt x="395" y="1003"/>
                    <a:pt x="426" y="1064"/>
                  </a:cubicBezTo>
                  <a:cubicBezTo>
                    <a:pt x="468" y="1085"/>
                    <a:pt x="495" y="1121"/>
                    <a:pt x="518" y="1121"/>
                  </a:cubicBezTo>
                  <a:cubicBezTo>
                    <a:pt x="529" y="1121"/>
                    <a:pt x="538" y="1113"/>
                    <a:pt x="547" y="1095"/>
                  </a:cubicBezTo>
                  <a:cubicBezTo>
                    <a:pt x="547" y="1113"/>
                    <a:pt x="553" y="1121"/>
                    <a:pt x="561" y="1121"/>
                  </a:cubicBezTo>
                  <a:cubicBezTo>
                    <a:pt x="579" y="1121"/>
                    <a:pt x="608" y="1085"/>
                    <a:pt x="608" y="1064"/>
                  </a:cubicBezTo>
                  <a:lnTo>
                    <a:pt x="608" y="1034"/>
                  </a:lnTo>
                  <a:cubicBezTo>
                    <a:pt x="547" y="943"/>
                    <a:pt x="517" y="851"/>
                    <a:pt x="456" y="730"/>
                  </a:cubicBezTo>
                  <a:cubicBezTo>
                    <a:pt x="335" y="487"/>
                    <a:pt x="213" y="304"/>
                    <a:pt x="183" y="92"/>
                  </a:cubicBezTo>
                  <a:cubicBezTo>
                    <a:pt x="183" y="31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3"/>
            <p:cNvSpPr/>
            <p:nvPr/>
          </p:nvSpPr>
          <p:spPr>
            <a:xfrm>
              <a:off x="5696146" y="4380116"/>
              <a:ext cx="55008" cy="101983"/>
            </a:xfrm>
            <a:custGeom>
              <a:avLst/>
              <a:gdLst/>
              <a:ahLst/>
              <a:cxnLst/>
              <a:rect l="l" t="t" r="r" b="b"/>
              <a:pathLst>
                <a:path w="1308" h="2425" extrusionOk="0">
                  <a:moveTo>
                    <a:pt x="1190" y="1"/>
                  </a:moveTo>
                  <a:cubicBezTo>
                    <a:pt x="1163" y="1"/>
                    <a:pt x="1140" y="8"/>
                    <a:pt x="1125" y="23"/>
                  </a:cubicBezTo>
                  <a:cubicBezTo>
                    <a:pt x="760" y="479"/>
                    <a:pt x="61" y="1574"/>
                    <a:pt x="1" y="2303"/>
                  </a:cubicBezTo>
                  <a:cubicBezTo>
                    <a:pt x="1" y="2334"/>
                    <a:pt x="61" y="2425"/>
                    <a:pt x="92" y="2425"/>
                  </a:cubicBezTo>
                  <a:cubicBezTo>
                    <a:pt x="122" y="2425"/>
                    <a:pt x="213" y="2394"/>
                    <a:pt x="213" y="2334"/>
                  </a:cubicBezTo>
                  <a:cubicBezTo>
                    <a:pt x="244" y="1726"/>
                    <a:pt x="852" y="662"/>
                    <a:pt x="1216" y="145"/>
                  </a:cubicBezTo>
                  <a:cubicBezTo>
                    <a:pt x="1277" y="115"/>
                    <a:pt x="1308" y="115"/>
                    <a:pt x="1308" y="115"/>
                  </a:cubicBezTo>
                  <a:cubicBezTo>
                    <a:pt x="1308" y="54"/>
                    <a:pt x="1308" y="23"/>
                    <a:pt x="1277" y="23"/>
                  </a:cubicBezTo>
                  <a:cubicBezTo>
                    <a:pt x="1247" y="8"/>
                    <a:pt x="1216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3"/>
            <p:cNvSpPr/>
            <p:nvPr/>
          </p:nvSpPr>
          <p:spPr>
            <a:xfrm>
              <a:off x="5674404" y="4430917"/>
              <a:ext cx="24350" cy="51728"/>
            </a:xfrm>
            <a:custGeom>
              <a:avLst/>
              <a:gdLst/>
              <a:ahLst/>
              <a:cxnLst/>
              <a:rect l="l" t="t" r="r" b="b"/>
              <a:pathLst>
                <a:path w="579" h="1230" extrusionOk="0">
                  <a:moveTo>
                    <a:pt x="62" y="1"/>
                  </a:moveTo>
                  <a:cubicBezTo>
                    <a:pt x="31" y="1"/>
                    <a:pt x="1" y="62"/>
                    <a:pt x="1" y="122"/>
                  </a:cubicBezTo>
                  <a:cubicBezTo>
                    <a:pt x="62" y="426"/>
                    <a:pt x="214" y="913"/>
                    <a:pt x="366" y="1186"/>
                  </a:cubicBezTo>
                  <a:cubicBezTo>
                    <a:pt x="409" y="1208"/>
                    <a:pt x="436" y="1229"/>
                    <a:pt x="460" y="1229"/>
                  </a:cubicBezTo>
                  <a:cubicBezTo>
                    <a:pt x="469" y="1229"/>
                    <a:pt x="478" y="1226"/>
                    <a:pt x="487" y="1217"/>
                  </a:cubicBezTo>
                  <a:cubicBezTo>
                    <a:pt x="578" y="1217"/>
                    <a:pt x="578" y="1217"/>
                    <a:pt x="578" y="1186"/>
                  </a:cubicBezTo>
                  <a:lnTo>
                    <a:pt x="578" y="1095"/>
                  </a:lnTo>
                  <a:cubicBezTo>
                    <a:pt x="426" y="822"/>
                    <a:pt x="274" y="366"/>
                    <a:pt x="183" y="62"/>
                  </a:cubicBezTo>
                  <a:cubicBezTo>
                    <a:pt x="183" y="31"/>
                    <a:pt x="122" y="1"/>
                    <a:pt x="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3"/>
            <p:cNvSpPr/>
            <p:nvPr/>
          </p:nvSpPr>
          <p:spPr>
            <a:xfrm>
              <a:off x="5666750" y="4418469"/>
              <a:ext cx="38396" cy="81545"/>
            </a:xfrm>
            <a:custGeom>
              <a:avLst/>
              <a:gdLst/>
              <a:ahLst/>
              <a:cxnLst/>
              <a:rect l="l" t="t" r="r" b="b"/>
              <a:pathLst>
                <a:path w="913" h="1939" extrusionOk="0">
                  <a:moveTo>
                    <a:pt x="787" y="1"/>
                  </a:moveTo>
                  <a:cubicBezTo>
                    <a:pt x="760" y="1"/>
                    <a:pt x="730" y="8"/>
                    <a:pt x="700" y="23"/>
                  </a:cubicBezTo>
                  <a:cubicBezTo>
                    <a:pt x="365" y="479"/>
                    <a:pt x="31" y="1239"/>
                    <a:pt x="0" y="1817"/>
                  </a:cubicBezTo>
                  <a:cubicBezTo>
                    <a:pt x="0" y="1847"/>
                    <a:pt x="31" y="1938"/>
                    <a:pt x="61" y="1938"/>
                  </a:cubicBezTo>
                  <a:cubicBezTo>
                    <a:pt x="92" y="1938"/>
                    <a:pt x="183" y="1877"/>
                    <a:pt x="183" y="1847"/>
                  </a:cubicBezTo>
                  <a:cubicBezTo>
                    <a:pt x="213" y="1330"/>
                    <a:pt x="517" y="570"/>
                    <a:pt x="852" y="145"/>
                  </a:cubicBezTo>
                  <a:lnTo>
                    <a:pt x="912" y="115"/>
                  </a:lnTo>
                  <a:cubicBezTo>
                    <a:pt x="912" y="54"/>
                    <a:pt x="912" y="23"/>
                    <a:pt x="852" y="23"/>
                  </a:cubicBezTo>
                  <a:cubicBezTo>
                    <a:pt x="836" y="8"/>
                    <a:pt x="814" y="1"/>
                    <a:pt x="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3"/>
            <p:cNvSpPr/>
            <p:nvPr/>
          </p:nvSpPr>
          <p:spPr>
            <a:xfrm>
              <a:off x="5642443" y="4432725"/>
              <a:ext cx="26915" cy="74942"/>
            </a:xfrm>
            <a:custGeom>
              <a:avLst/>
              <a:gdLst/>
              <a:ahLst/>
              <a:cxnLst/>
              <a:rect l="l" t="t" r="r" b="b"/>
              <a:pathLst>
                <a:path w="640" h="1782" extrusionOk="0">
                  <a:moveTo>
                    <a:pt x="513" y="1"/>
                  </a:moveTo>
                  <a:cubicBezTo>
                    <a:pt x="477" y="1"/>
                    <a:pt x="446" y="22"/>
                    <a:pt x="426" y="79"/>
                  </a:cubicBezTo>
                  <a:cubicBezTo>
                    <a:pt x="122" y="475"/>
                    <a:pt x="1" y="1204"/>
                    <a:pt x="153" y="1690"/>
                  </a:cubicBezTo>
                  <a:cubicBezTo>
                    <a:pt x="153" y="1751"/>
                    <a:pt x="214" y="1782"/>
                    <a:pt x="244" y="1782"/>
                  </a:cubicBezTo>
                  <a:cubicBezTo>
                    <a:pt x="335" y="1782"/>
                    <a:pt x="366" y="1751"/>
                    <a:pt x="366" y="1690"/>
                  </a:cubicBezTo>
                  <a:lnTo>
                    <a:pt x="366" y="1660"/>
                  </a:lnTo>
                  <a:cubicBezTo>
                    <a:pt x="214" y="1204"/>
                    <a:pt x="335" y="566"/>
                    <a:pt x="609" y="171"/>
                  </a:cubicBezTo>
                  <a:cubicBezTo>
                    <a:pt x="639" y="140"/>
                    <a:pt x="639" y="79"/>
                    <a:pt x="578" y="19"/>
                  </a:cubicBezTo>
                  <a:cubicBezTo>
                    <a:pt x="556" y="8"/>
                    <a:pt x="534" y="1"/>
                    <a:pt x="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3"/>
            <p:cNvSpPr/>
            <p:nvPr/>
          </p:nvSpPr>
          <p:spPr>
            <a:xfrm>
              <a:off x="5637355" y="4445005"/>
              <a:ext cx="35831" cy="56816"/>
            </a:xfrm>
            <a:custGeom>
              <a:avLst/>
              <a:gdLst/>
              <a:ahLst/>
              <a:cxnLst/>
              <a:rect l="l" t="t" r="r" b="b"/>
              <a:pathLst>
                <a:path w="852" h="1351" extrusionOk="0">
                  <a:moveTo>
                    <a:pt x="92" y="0"/>
                  </a:moveTo>
                  <a:cubicBezTo>
                    <a:pt x="31" y="0"/>
                    <a:pt x="0" y="91"/>
                    <a:pt x="0" y="122"/>
                  </a:cubicBezTo>
                  <a:cubicBezTo>
                    <a:pt x="92" y="426"/>
                    <a:pt x="395" y="851"/>
                    <a:pt x="578" y="1155"/>
                  </a:cubicBezTo>
                  <a:lnTo>
                    <a:pt x="699" y="1307"/>
                  </a:lnTo>
                  <a:cubicBezTo>
                    <a:pt x="721" y="1329"/>
                    <a:pt x="742" y="1350"/>
                    <a:pt x="785" y="1350"/>
                  </a:cubicBezTo>
                  <a:cubicBezTo>
                    <a:pt x="803" y="1350"/>
                    <a:pt x="825" y="1347"/>
                    <a:pt x="851" y="1338"/>
                  </a:cubicBezTo>
                  <a:lnTo>
                    <a:pt x="851" y="1246"/>
                  </a:lnTo>
                  <a:lnTo>
                    <a:pt x="851" y="1186"/>
                  </a:lnTo>
                  <a:lnTo>
                    <a:pt x="730" y="1034"/>
                  </a:lnTo>
                  <a:cubicBezTo>
                    <a:pt x="547" y="760"/>
                    <a:pt x="274" y="304"/>
                    <a:pt x="183" y="91"/>
                  </a:cubicBezTo>
                  <a:cubicBezTo>
                    <a:pt x="183" y="31"/>
                    <a:pt x="122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3"/>
            <p:cNvSpPr/>
            <p:nvPr/>
          </p:nvSpPr>
          <p:spPr>
            <a:xfrm>
              <a:off x="3353110" y="4055122"/>
              <a:ext cx="1505569" cy="538220"/>
            </a:xfrm>
            <a:custGeom>
              <a:avLst/>
              <a:gdLst/>
              <a:ahLst/>
              <a:cxnLst/>
              <a:rect l="l" t="t" r="r" b="b"/>
              <a:pathLst>
                <a:path w="35800" h="12798" extrusionOk="0">
                  <a:moveTo>
                    <a:pt x="0" y="1"/>
                  </a:moveTo>
                  <a:lnTo>
                    <a:pt x="1064" y="12797"/>
                  </a:lnTo>
                  <a:cubicBezTo>
                    <a:pt x="1064" y="12797"/>
                    <a:pt x="24359" y="11183"/>
                    <a:pt x="29715" y="11183"/>
                  </a:cubicBezTo>
                  <a:cubicBezTo>
                    <a:pt x="30147" y="11183"/>
                    <a:pt x="30462" y="11194"/>
                    <a:pt x="30639" y="11217"/>
                  </a:cubicBezTo>
                  <a:cubicBezTo>
                    <a:pt x="30717" y="11227"/>
                    <a:pt x="30796" y="11233"/>
                    <a:pt x="30875" y="11233"/>
                  </a:cubicBezTo>
                  <a:cubicBezTo>
                    <a:pt x="33221" y="11233"/>
                    <a:pt x="35799" y="6546"/>
                    <a:pt x="31976" y="4134"/>
                  </a:cubicBezTo>
                  <a:cubicBezTo>
                    <a:pt x="28025" y="170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3"/>
            <p:cNvSpPr/>
            <p:nvPr/>
          </p:nvSpPr>
          <p:spPr>
            <a:xfrm>
              <a:off x="4503538" y="4567719"/>
              <a:ext cx="42" cy="4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6075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3"/>
            <p:cNvSpPr/>
            <p:nvPr/>
          </p:nvSpPr>
          <p:spPr>
            <a:xfrm>
              <a:off x="3336499" y="4037249"/>
              <a:ext cx="2187196" cy="629017"/>
            </a:xfrm>
            <a:custGeom>
              <a:avLst/>
              <a:gdLst/>
              <a:ahLst/>
              <a:cxnLst/>
              <a:rect l="l" t="t" r="r" b="b"/>
              <a:pathLst>
                <a:path w="52008" h="14957" extrusionOk="0">
                  <a:moveTo>
                    <a:pt x="0" y="0"/>
                  </a:moveTo>
                  <a:lnTo>
                    <a:pt x="1155" y="13648"/>
                  </a:lnTo>
                  <a:lnTo>
                    <a:pt x="1520" y="13617"/>
                  </a:lnTo>
                  <a:cubicBezTo>
                    <a:pt x="1776" y="13589"/>
                    <a:pt x="25143" y="11984"/>
                    <a:pt x="30240" y="11984"/>
                  </a:cubicBezTo>
                  <a:cubicBezTo>
                    <a:pt x="30580" y="11984"/>
                    <a:pt x="30838" y="11991"/>
                    <a:pt x="31004" y="12006"/>
                  </a:cubicBezTo>
                  <a:lnTo>
                    <a:pt x="31095" y="12006"/>
                  </a:lnTo>
                  <a:cubicBezTo>
                    <a:pt x="31277" y="12006"/>
                    <a:pt x="31460" y="12006"/>
                    <a:pt x="31642" y="11976"/>
                  </a:cubicBezTo>
                  <a:cubicBezTo>
                    <a:pt x="33709" y="13040"/>
                    <a:pt x="35806" y="13800"/>
                    <a:pt x="37934" y="14286"/>
                  </a:cubicBezTo>
                  <a:cubicBezTo>
                    <a:pt x="39059" y="14560"/>
                    <a:pt x="40062" y="14742"/>
                    <a:pt x="40913" y="14833"/>
                  </a:cubicBezTo>
                  <a:cubicBezTo>
                    <a:pt x="41186" y="14864"/>
                    <a:pt x="41460" y="14894"/>
                    <a:pt x="41673" y="14894"/>
                  </a:cubicBezTo>
                  <a:cubicBezTo>
                    <a:pt x="42270" y="14934"/>
                    <a:pt x="42809" y="14956"/>
                    <a:pt x="43449" y="14956"/>
                  </a:cubicBezTo>
                  <a:cubicBezTo>
                    <a:pt x="44276" y="14956"/>
                    <a:pt x="45272" y="14919"/>
                    <a:pt x="46779" y="14833"/>
                  </a:cubicBezTo>
                  <a:cubicBezTo>
                    <a:pt x="49211" y="14681"/>
                    <a:pt x="50791" y="14560"/>
                    <a:pt x="51855" y="14438"/>
                  </a:cubicBezTo>
                  <a:cubicBezTo>
                    <a:pt x="51946" y="12888"/>
                    <a:pt x="51977" y="11307"/>
                    <a:pt x="52007" y="9727"/>
                  </a:cubicBezTo>
                  <a:cubicBezTo>
                    <a:pt x="48147" y="8784"/>
                    <a:pt x="41764" y="6991"/>
                    <a:pt x="32827" y="4407"/>
                  </a:cubicBezTo>
                  <a:cubicBezTo>
                    <a:pt x="32736" y="4347"/>
                    <a:pt x="32675" y="4316"/>
                    <a:pt x="32615" y="4255"/>
                  </a:cubicBezTo>
                  <a:cubicBezTo>
                    <a:pt x="31034" y="3283"/>
                    <a:pt x="25806" y="2341"/>
                    <a:pt x="17052" y="1429"/>
                  </a:cubicBezTo>
                  <a:cubicBezTo>
                    <a:pt x="8906" y="578"/>
                    <a:pt x="486" y="61"/>
                    <a:pt x="426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3"/>
            <p:cNvSpPr/>
            <p:nvPr/>
          </p:nvSpPr>
          <p:spPr>
            <a:xfrm>
              <a:off x="4293899" y="3332929"/>
              <a:ext cx="207121" cy="182813"/>
            </a:xfrm>
            <a:custGeom>
              <a:avLst/>
              <a:gdLst/>
              <a:ahLst/>
              <a:cxnLst/>
              <a:rect l="l" t="t" r="r" b="b"/>
              <a:pathLst>
                <a:path w="4925" h="4347" extrusionOk="0">
                  <a:moveTo>
                    <a:pt x="2448" y="0"/>
                  </a:moveTo>
                  <a:cubicBezTo>
                    <a:pt x="2049" y="0"/>
                    <a:pt x="1644" y="108"/>
                    <a:pt x="1277" y="334"/>
                  </a:cubicBezTo>
                  <a:cubicBezTo>
                    <a:pt x="304" y="1003"/>
                    <a:pt x="0" y="2310"/>
                    <a:pt x="639" y="3344"/>
                  </a:cubicBezTo>
                  <a:cubicBezTo>
                    <a:pt x="1081" y="3997"/>
                    <a:pt x="1765" y="4346"/>
                    <a:pt x="2463" y="4346"/>
                  </a:cubicBezTo>
                  <a:cubicBezTo>
                    <a:pt x="2869" y="4346"/>
                    <a:pt x="3279" y="4228"/>
                    <a:pt x="3648" y="3982"/>
                  </a:cubicBezTo>
                  <a:cubicBezTo>
                    <a:pt x="4621" y="3344"/>
                    <a:pt x="4925" y="2006"/>
                    <a:pt x="4286" y="1003"/>
                  </a:cubicBezTo>
                  <a:cubicBezTo>
                    <a:pt x="3874" y="356"/>
                    <a:pt x="3172" y="0"/>
                    <a:pt x="2448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3"/>
            <p:cNvSpPr/>
            <p:nvPr/>
          </p:nvSpPr>
          <p:spPr>
            <a:xfrm>
              <a:off x="3731469" y="2750271"/>
              <a:ext cx="319618" cy="280423"/>
            </a:xfrm>
            <a:custGeom>
              <a:avLst/>
              <a:gdLst/>
              <a:ahLst/>
              <a:cxnLst/>
              <a:rect l="l" t="t" r="r" b="b"/>
              <a:pathLst>
                <a:path w="7600" h="6668" extrusionOk="0">
                  <a:moveTo>
                    <a:pt x="3782" y="1"/>
                  </a:moveTo>
                  <a:cubicBezTo>
                    <a:pt x="3173" y="1"/>
                    <a:pt x="2557" y="166"/>
                    <a:pt x="2006" y="511"/>
                  </a:cubicBezTo>
                  <a:cubicBezTo>
                    <a:pt x="456" y="1515"/>
                    <a:pt x="0" y="3551"/>
                    <a:pt x="973" y="5132"/>
                  </a:cubicBezTo>
                  <a:cubicBezTo>
                    <a:pt x="1615" y="6124"/>
                    <a:pt x="2680" y="6668"/>
                    <a:pt x="3779" y="6668"/>
                  </a:cubicBezTo>
                  <a:cubicBezTo>
                    <a:pt x="4396" y="6668"/>
                    <a:pt x="5024" y="6496"/>
                    <a:pt x="5593" y="6135"/>
                  </a:cubicBezTo>
                  <a:cubicBezTo>
                    <a:pt x="7143" y="5162"/>
                    <a:pt x="7599" y="3095"/>
                    <a:pt x="6596" y="1545"/>
                  </a:cubicBezTo>
                  <a:cubicBezTo>
                    <a:pt x="5969" y="545"/>
                    <a:pt x="4887" y="1"/>
                    <a:pt x="3782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3"/>
            <p:cNvSpPr/>
            <p:nvPr/>
          </p:nvSpPr>
          <p:spPr>
            <a:xfrm>
              <a:off x="3679070" y="2730673"/>
              <a:ext cx="841142" cy="801779"/>
            </a:xfrm>
            <a:custGeom>
              <a:avLst/>
              <a:gdLst/>
              <a:ahLst/>
              <a:cxnLst/>
              <a:rect l="l" t="t" r="r" b="b"/>
              <a:pathLst>
                <a:path w="20001" h="19065" extrusionOk="0">
                  <a:moveTo>
                    <a:pt x="4982" y="0"/>
                  </a:moveTo>
                  <a:cubicBezTo>
                    <a:pt x="4284" y="0"/>
                    <a:pt x="3577" y="198"/>
                    <a:pt x="2948" y="613"/>
                  </a:cubicBezTo>
                  <a:cubicBezTo>
                    <a:pt x="1520" y="1525"/>
                    <a:pt x="0" y="4412"/>
                    <a:pt x="2371" y="6570"/>
                  </a:cubicBezTo>
                  <a:lnTo>
                    <a:pt x="15289" y="18273"/>
                  </a:lnTo>
                  <a:lnTo>
                    <a:pt x="15411" y="18394"/>
                  </a:lnTo>
                  <a:cubicBezTo>
                    <a:pt x="15441" y="18425"/>
                    <a:pt x="15532" y="18455"/>
                    <a:pt x="15563" y="18516"/>
                  </a:cubicBezTo>
                  <a:cubicBezTo>
                    <a:pt x="16035" y="18870"/>
                    <a:pt x="16600" y="19065"/>
                    <a:pt x="17165" y="19065"/>
                  </a:cubicBezTo>
                  <a:cubicBezTo>
                    <a:pt x="17620" y="19065"/>
                    <a:pt x="18074" y="18939"/>
                    <a:pt x="18481" y="18668"/>
                  </a:cubicBezTo>
                  <a:cubicBezTo>
                    <a:pt x="19666" y="17908"/>
                    <a:pt x="20000" y="16327"/>
                    <a:pt x="19241" y="15172"/>
                  </a:cubicBezTo>
                  <a:lnTo>
                    <a:pt x="7842" y="1373"/>
                  </a:lnTo>
                  <a:cubicBezTo>
                    <a:pt x="7138" y="483"/>
                    <a:pt x="6072" y="0"/>
                    <a:pt x="4982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3"/>
            <p:cNvSpPr/>
            <p:nvPr/>
          </p:nvSpPr>
          <p:spPr>
            <a:xfrm>
              <a:off x="4283680" y="2725753"/>
              <a:ext cx="511347" cy="804764"/>
            </a:xfrm>
            <a:custGeom>
              <a:avLst/>
              <a:gdLst/>
              <a:ahLst/>
              <a:cxnLst/>
              <a:rect l="l" t="t" r="r" b="b"/>
              <a:pathLst>
                <a:path w="12159" h="19136" extrusionOk="0">
                  <a:moveTo>
                    <a:pt x="10494" y="1"/>
                  </a:moveTo>
                  <a:cubicBezTo>
                    <a:pt x="10060" y="1"/>
                    <a:pt x="9629" y="184"/>
                    <a:pt x="9332" y="547"/>
                  </a:cubicBezTo>
                  <a:cubicBezTo>
                    <a:pt x="9241" y="608"/>
                    <a:pt x="9180" y="699"/>
                    <a:pt x="9119" y="760"/>
                  </a:cubicBezTo>
                  <a:lnTo>
                    <a:pt x="578" y="15350"/>
                  </a:lnTo>
                  <a:lnTo>
                    <a:pt x="578" y="15380"/>
                  </a:lnTo>
                  <a:cubicBezTo>
                    <a:pt x="0" y="16414"/>
                    <a:pt x="213" y="17721"/>
                    <a:pt x="1095" y="18511"/>
                  </a:cubicBezTo>
                  <a:cubicBezTo>
                    <a:pt x="1581" y="18928"/>
                    <a:pt x="2183" y="19136"/>
                    <a:pt x="2780" y="19136"/>
                  </a:cubicBezTo>
                  <a:cubicBezTo>
                    <a:pt x="3487" y="19136"/>
                    <a:pt x="4187" y="18845"/>
                    <a:pt x="4681" y="18268"/>
                  </a:cubicBezTo>
                  <a:cubicBezTo>
                    <a:pt x="4803" y="18116"/>
                    <a:pt x="4955" y="17934"/>
                    <a:pt x="5016" y="17751"/>
                  </a:cubicBezTo>
                  <a:lnTo>
                    <a:pt x="5046" y="17721"/>
                  </a:lnTo>
                  <a:cubicBezTo>
                    <a:pt x="5046" y="17660"/>
                    <a:pt x="5107" y="17630"/>
                    <a:pt x="5107" y="17599"/>
                  </a:cubicBezTo>
                  <a:lnTo>
                    <a:pt x="11946" y="2219"/>
                  </a:lnTo>
                  <a:lnTo>
                    <a:pt x="11946" y="2158"/>
                  </a:lnTo>
                  <a:cubicBezTo>
                    <a:pt x="12159" y="1550"/>
                    <a:pt x="12037" y="851"/>
                    <a:pt x="11520" y="395"/>
                  </a:cubicBezTo>
                  <a:cubicBezTo>
                    <a:pt x="11228" y="131"/>
                    <a:pt x="10860" y="1"/>
                    <a:pt x="10494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3"/>
            <p:cNvSpPr/>
            <p:nvPr/>
          </p:nvSpPr>
          <p:spPr>
            <a:xfrm>
              <a:off x="4296464" y="3334485"/>
              <a:ext cx="203294" cy="181383"/>
            </a:xfrm>
            <a:custGeom>
              <a:avLst/>
              <a:gdLst/>
              <a:ahLst/>
              <a:cxnLst/>
              <a:rect l="l" t="t" r="r" b="b"/>
              <a:pathLst>
                <a:path w="4834" h="4313" extrusionOk="0">
                  <a:moveTo>
                    <a:pt x="2422" y="1"/>
                  </a:moveTo>
                  <a:cubicBezTo>
                    <a:pt x="1829" y="1"/>
                    <a:pt x="1234" y="246"/>
                    <a:pt x="791" y="723"/>
                  </a:cubicBezTo>
                  <a:cubicBezTo>
                    <a:pt x="0" y="1635"/>
                    <a:pt x="122" y="2972"/>
                    <a:pt x="1003" y="3763"/>
                  </a:cubicBezTo>
                  <a:cubicBezTo>
                    <a:pt x="1427" y="4129"/>
                    <a:pt x="1948" y="4313"/>
                    <a:pt x="2462" y="4313"/>
                  </a:cubicBezTo>
                  <a:cubicBezTo>
                    <a:pt x="3054" y="4313"/>
                    <a:pt x="3636" y="4069"/>
                    <a:pt x="4043" y="3580"/>
                  </a:cubicBezTo>
                  <a:cubicBezTo>
                    <a:pt x="4833" y="2668"/>
                    <a:pt x="4712" y="1331"/>
                    <a:pt x="3830" y="541"/>
                  </a:cubicBezTo>
                  <a:cubicBezTo>
                    <a:pt x="3425" y="178"/>
                    <a:pt x="2924" y="1"/>
                    <a:pt x="2422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3"/>
            <p:cNvSpPr/>
            <p:nvPr/>
          </p:nvSpPr>
          <p:spPr>
            <a:xfrm>
              <a:off x="3814568" y="2711371"/>
              <a:ext cx="434638" cy="561518"/>
            </a:xfrm>
            <a:custGeom>
              <a:avLst/>
              <a:gdLst/>
              <a:ahLst/>
              <a:cxnLst/>
              <a:rect l="l" t="t" r="r" b="b"/>
              <a:pathLst>
                <a:path w="10335" h="13352" extrusionOk="0">
                  <a:moveTo>
                    <a:pt x="1533" y="0"/>
                  </a:moveTo>
                  <a:cubicBezTo>
                    <a:pt x="1477" y="0"/>
                    <a:pt x="1422" y="3"/>
                    <a:pt x="1368" y="8"/>
                  </a:cubicBezTo>
                  <a:lnTo>
                    <a:pt x="0" y="8488"/>
                  </a:lnTo>
                  <a:lnTo>
                    <a:pt x="5228" y="13352"/>
                  </a:lnTo>
                  <a:cubicBezTo>
                    <a:pt x="7933" y="11558"/>
                    <a:pt x="10335" y="8397"/>
                    <a:pt x="10335" y="8397"/>
                  </a:cubicBezTo>
                  <a:cubicBezTo>
                    <a:pt x="10335" y="8397"/>
                    <a:pt x="4727" y="0"/>
                    <a:pt x="1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3"/>
            <p:cNvSpPr/>
            <p:nvPr/>
          </p:nvSpPr>
          <p:spPr>
            <a:xfrm>
              <a:off x="3266184" y="2689881"/>
              <a:ext cx="773391" cy="1801047"/>
            </a:xfrm>
            <a:custGeom>
              <a:avLst/>
              <a:gdLst/>
              <a:ahLst/>
              <a:cxnLst/>
              <a:rect l="l" t="t" r="r" b="b"/>
              <a:pathLst>
                <a:path w="18390" h="42826" extrusionOk="0">
                  <a:moveTo>
                    <a:pt x="9962" y="0"/>
                  </a:moveTo>
                  <a:cubicBezTo>
                    <a:pt x="4594" y="0"/>
                    <a:pt x="1546" y="1556"/>
                    <a:pt x="1307" y="4896"/>
                  </a:cubicBezTo>
                  <a:cubicBezTo>
                    <a:pt x="851" y="9668"/>
                    <a:pt x="487" y="14683"/>
                    <a:pt x="304" y="19881"/>
                  </a:cubicBezTo>
                  <a:cubicBezTo>
                    <a:pt x="0" y="27601"/>
                    <a:pt x="31" y="34896"/>
                    <a:pt x="304" y="41766"/>
                  </a:cubicBezTo>
                  <a:cubicBezTo>
                    <a:pt x="1756" y="42219"/>
                    <a:pt x="4174" y="42826"/>
                    <a:pt x="7178" y="42826"/>
                  </a:cubicBezTo>
                  <a:cubicBezTo>
                    <a:pt x="8198" y="42826"/>
                    <a:pt x="9286" y="42756"/>
                    <a:pt x="10426" y="42586"/>
                  </a:cubicBezTo>
                  <a:cubicBezTo>
                    <a:pt x="11429" y="41279"/>
                    <a:pt x="12432" y="39912"/>
                    <a:pt x="13374" y="38574"/>
                  </a:cubicBezTo>
                  <a:cubicBezTo>
                    <a:pt x="15016" y="36294"/>
                    <a:pt x="16840" y="33954"/>
                    <a:pt x="18390" y="31522"/>
                  </a:cubicBezTo>
                  <a:cubicBezTo>
                    <a:pt x="18086" y="22069"/>
                    <a:pt x="17782" y="12616"/>
                    <a:pt x="17478" y="3163"/>
                  </a:cubicBezTo>
                  <a:cubicBezTo>
                    <a:pt x="17204" y="884"/>
                    <a:pt x="14286" y="93"/>
                    <a:pt x="10274" y="2"/>
                  </a:cubicBezTo>
                  <a:cubicBezTo>
                    <a:pt x="10169" y="1"/>
                    <a:pt x="10065" y="0"/>
                    <a:pt x="9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3"/>
            <p:cNvSpPr/>
            <p:nvPr/>
          </p:nvSpPr>
          <p:spPr>
            <a:xfrm>
              <a:off x="4006292" y="2880428"/>
              <a:ext cx="9000" cy="402677"/>
            </a:xfrm>
            <a:custGeom>
              <a:avLst/>
              <a:gdLst/>
              <a:ahLst/>
              <a:cxnLst/>
              <a:rect l="l" t="t" r="r" b="b"/>
              <a:pathLst>
                <a:path w="214" h="9575" fill="none" extrusionOk="0">
                  <a:moveTo>
                    <a:pt x="0" y="0"/>
                  </a:moveTo>
                  <a:lnTo>
                    <a:pt x="213" y="9575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73"/>
            <p:cNvSpPr/>
            <p:nvPr/>
          </p:nvSpPr>
          <p:spPr>
            <a:xfrm>
              <a:off x="3622970" y="2077659"/>
              <a:ext cx="275376" cy="212210"/>
            </a:xfrm>
            <a:custGeom>
              <a:avLst/>
              <a:gdLst/>
              <a:ahLst/>
              <a:cxnLst/>
              <a:rect l="l" t="t" r="r" b="b"/>
              <a:pathLst>
                <a:path w="6548" h="5046" extrusionOk="0">
                  <a:moveTo>
                    <a:pt x="2094" y="1"/>
                  </a:moveTo>
                  <a:cubicBezTo>
                    <a:pt x="2094" y="1"/>
                    <a:pt x="909" y="2280"/>
                    <a:pt x="422" y="2523"/>
                  </a:cubicBezTo>
                  <a:cubicBezTo>
                    <a:pt x="0" y="2772"/>
                    <a:pt x="3549" y="5045"/>
                    <a:pt x="5032" y="5045"/>
                  </a:cubicBezTo>
                  <a:cubicBezTo>
                    <a:pt x="5365" y="5045"/>
                    <a:pt x="5594" y="4930"/>
                    <a:pt x="5650" y="4651"/>
                  </a:cubicBezTo>
                  <a:cubicBezTo>
                    <a:pt x="6548" y="83"/>
                    <a:pt x="3249" y="11"/>
                    <a:pt x="2327" y="11"/>
                  </a:cubicBezTo>
                  <a:cubicBezTo>
                    <a:pt x="2296" y="11"/>
                    <a:pt x="2269" y="11"/>
                    <a:pt x="2244" y="11"/>
                  </a:cubicBezTo>
                  <a:cubicBezTo>
                    <a:pt x="2154" y="11"/>
                    <a:pt x="2100" y="10"/>
                    <a:pt x="2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73"/>
            <p:cNvSpPr/>
            <p:nvPr/>
          </p:nvSpPr>
          <p:spPr>
            <a:xfrm>
              <a:off x="3569267" y="2701824"/>
              <a:ext cx="254811" cy="153501"/>
            </a:xfrm>
            <a:custGeom>
              <a:avLst/>
              <a:gdLst/>
              <a:ahLst/>
              <a:cxnLst/>
              <a:rect l="l" t="t" r="r" b="b"/>
              <a:pathLst>
                <a:path w="6059" h="3650" extrusionOk="0">
                  <a:moveTo>
                    <a:pt x="3101" y="1"/>
                  </a:moveTo>
                  <a:cubicBezTo>
                    <a:pt x="2872" y="1"/>
                    <a:pt x="2637" y="36"/>
                    <a:pt x="2398" y="113"/>
                  </a:cubicBezTo>
                  <a:lnTo>
                    <a:pt x="1456" y="356"/>
                  </a:lnTo>
                  <a:cubicBezTo>
                    <a:pt x="1" y="1788"/>
                    <a:pt x="3246" y="3650"/>
                    <a:pt x="4871" y="3650"/>
                  </a:cubicBezTo>
                  <a:cubicBezTo>
                    <a:pt x="5316" y="3650"/>
                    <a:pt x="5640" y="3510"/>
                    <a:pt x="5711" y="3183"/>
                  </a:cubicBezTo>
                  <a:cubicBezTo>
                    <a:pt x="6059" y="1874"/>
                    <a:pt x="4762" y="1"/>
                    <a:pt x="3101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3"/>
            <p:cNvSpPr/>
            <p:nvPr/>
          </p:nvSpPr>
          <p:spPr>
            <a:xfrm>
              <a:off x="3547399" y="2477761"/>
              <a:ext cx="186682" cy="281937"/>
            </a:xfrm>
            <a:custGeom>
              <a:avLst/>
              <a:gdLst/>
              <a:ahLst/>
              <a:cxnLst/>
              <a:rect l="l" t="t" r="r" b="b"/>
              <a:pathLst>
                <a:path w="4439" h="6704" extrusionOk="0">
                  <a:moveTo>
                    <a:pt x="0" y="0"/>
                  </a:moveTo>
                  <a:lnTo>
                    <a:pt x="0" y="0"/>
                  </a:lnTo>
                  <a:cubicBezTo>
                    <a:pt x="608" y="2128"/>
                    <a:pt x="1186" y="4256"/>
                    <a:pt x="1763" y="6384"/>
                  </a:cubicBezTo>
                  <a:cubicBezTo>
                    <a:pt x="1824" y="6475"/>
                    <a:pt x="1946" y="6536"/>
                    <a:pt x="2098" y="6596"/>
                  </a:cubicBezTo>
                  <a:cubicBezTo>
                    <a:pt x="2288" y="6669"/>
                    <a:pt x="2487" y="6704"/>
                    <a:pt x="2685" y="6704"/>
                  </a:cubicBezTo>
                  <a:cubicBezTo>
                    <a:pt x="3150" y="6704"/>
                    <a:pt x="3611" y="6512"/>
                    <a:pt x="3952" y="6171"/>
                  </a:cubicBezTo>
                  <a:cubicBezTo>
                    <a:pt x="4225" y="5928"/>
                    <a:pt x="4438" y="5715"/>
                    <a:pt x="4438" y="5684"/>
                  </a:cubicBezTo>
                  <a:lnTo>
                    <a:pt x="2979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3"/>
            <p:cNvSpPr/>
            <p:nvPr/>
          </p:nvSpPr>
          <p:spPr>
            <a:xfrm>
              <a:off x="3560184" y="2484153"/>
              <a:ext cx="166201" cy="205859"/>
            </a:xfrm>
            <a:custGeom>
              <a:avLst/>
              <a:gdLst/>
              <a:ahLst/>
              <a:cxnLst/>
              <a:rect l="l" t="t" r="r" b="b"/>
              <a:pathLst>
                <a:path w="3952" h="4895" extrusionOk="0">
                  <a:moveTo>
                    <a:pt x="0" y="0"/>
                  </a:moveTo>
                  <a:cubicBezTo>
                    <a:pt x="791" y="1672"/>
                    <a:pt x="2310" y="4043"/>
                    <a:pt x="3952" y="4894"/>
                  </a:cubicBezTo>
                  <a:lnTo>
                    <a:pt x="2675" y="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3"/>
            <p:cNvSpPr/>
            <p:nvPr/>
          </p:nvSpPr>
          <p:spPr>
            <a:xfrm>
              <a:off x="3455343" y="2064790"/>
              <a:ext cx="481992" cy="544949"/>
            </a:xfrm>
            <a:custGeom>
              <a:avLst/>
              <a:gdLst/>
              <a:ahLst/>
              <a:cxnLst/>
              <a:rect l="l" t="t" r="r" b="b"/>
              <a:pathLst>
                <a:path w="11461" h="12958" extrusionOk="0">
                  <a:moveTo>
                    <a:pt x="5082" y="1"/>
                  </a:moveTo>
                  <a:cubicBezTo>
                    <a:pt x="5040" y="1"/>
                    <a:pt x="4998" y="1"/>
                    <a:pt x="4955" y="3"/>
                  </a:cubicBezTo>
                  <a:cubicBezTo>
                    <a:pt x="2615" y="63"/>
                    <a:pt x="609" y="2130"/>
                    <a:pt x="244" y="4106"/>
                  </a:cubicBezTo>
                  <a:cubicBezTo>
                    <a:pt x="1" y="5626"/>
                    <a:pt x="791" y="7085"/>
                    <a:pt x="1855" y="9152"/>
                  </a:cubicBezTo>
                  <a:cubicBezTo>
                    <a:pt x="2220" y="9881"/>
                    <a:pt x="2676" y="10520"/>
                    <a:pt x="2676" y="10520"/>
                  </a:cubicBezTo>
                  <a:cubicBezTo>
                    <a:pt x="2828" y="10672"/>
                    <a:pt x="2980" y="10824"/>
                    <a:pt x="3101" y="11097"/>
                  </a:cubicBezTo>
                  <a:cubicBezTo>
                    <a:pt x="3336" y="11449"/>
                    <a:pt x="4784" y="12958"/>
                    <a:pt x="6848" y="12958"/>
                  </a:cubicBezTo>
                  <a:cubicBezTo>
                    <a:pt x="6925" y="12958"/>
                    <a:pt x="7004" y="12956"/>
                    <a:pt x="7083" y="12951"/>
                  </a:cubicBezTo>
                  <a:cubicBezTo>
                    <a:pt x="7448" y="12951"/>
                    <a:pt x="8542" y="12860"/>
                    <a:pt x="9484" y="12100"/>
                  </a:cubicBezTo>
                  <a:cubicBezTo>
                    <a:pt x="9484" y="12100"/>
                    <a:pt x="9971" y="11735"/>
                    <a:pt x="10335" y="11127"/>
                  </a:cubicBezTo>
                  <a:cubicBezTo>
                    <a:pt x="11156" y="9729"/>
                    <a:pt x="11460" y="6720"/>
                    <a:pt x="10062" y="4015"/>
                  </a:cubicBezTo>
                  <a:cubicBezTo>
                    <a:pt x="9493" y="2967"/>
                    <a:pt x="7891" y="1"/>
                    <a:pt x="5082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3"/>
            <p:cNvSpPr/>
            <p:nvPr/>
          </p:nvSpPr>
          <p:spPr>
            <a:xfrm>
              <a:off x="3859271" y="2298821"/>
              <a:ext cx="37135" cy="26873"/>
            </a:xfrm>
            <a:custGeom>
              <a:avLst/>
              <a:gdLst/>
              <a:ahLst/>
              <a:cxnLst/>
              <a:rect l="l" t="t" r="r" b="b"/>
              <a:pathLst>
                <a:path w="883" h="639" fill="none" extrusionOk="0">
                  <a:moveTo>
                    <a:pt x="882" y="547"/>
                  </a:moveTo>
                  <a:cubicBezTo>
                    <a:pt x="822" y="395"/>
                    <a:pt x="730" y="243"/>
                    <a:pt x="609" y="122"/>
                  </a:cubicBezTo>
                  <a:cubicBezTo>
                    <a:pt x="457" y="0"/>
                    <a:pt x="274" y="0"/>
                    <a:pt x="153" y="122"/>
                  </a:cubicBezTo>
                  <a:cubicBezTo>
                    <a:pt x="1" y="243"/>
                    <a:pt x="31" y="456"/>
                    <a:pt x="62" y="63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3"/>
            <p:cNvSpPr/>
            <p:nvPr/>
          </p:nvSpPr>
          <p:spPr>
            <a:xfrm>
              <a:off x="3726339" y="2348655"/>
              <a:ext cx="48616" cy="30700"/>
            </a:xfrm>
            <a:custGeom>
              <a:avLst/>
              <a:gdLst/>
              <a:ahLst/>
              <a:cxnLst/>
              <a:rect l="l" t="t" r="r" b="b"/>
              <a:pathLst>
                <a:path w="1156" h="730" fill="none" extrusionOk="0">
                  <a:moveTo>
                    <a:pt x="1095" y="639"/>
                  </a:moveTo>
                  <a:cubicBezTo>
                    <a:pt x="1156" y="426"/>
                    <a:pt x="1034" y="183"/>
                    <a:pt x="821" y="122"/>
                  </a:cubicBezTo>
                  <a:cubicBezTo>
                    <a:pt x="639" y="1"/>
                    <a:pt x="365" y="31"/>
                    <a:pt x="214" y="152"/>
                  </a:cubicBezTo>
                  <a:cubicBezTo>
                    <a:pt x="62" y="304"/>
                    <a:pt x="1" y="548"/>
                    <a:pt x="31" y="73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3"/>
            <p:cNvSpPr/>
            <p:nvPr/>
          </p:nvSpPr>
          <p:spPr>
            <a:xfrm>
              <a:off x="3786434" y="2426623"/>
              <a:ext cx="79274" cy="47732"/>
            </a:xfrm>
            <a:custGeom>
              <a:avLst/>
              <a:gdLst/>
              <a:ahLst/>
              <a:cxnLst/>
              <a:rect l="l" t="t" r="r" b="b"/>
              <a:pathLst>
                <a:path w="1885" h="1135" extrusionOk="0">
                  <a:moveTo>
                    <a:pt x="1794" y="1"/>
                  </a:moveTo>
                  <a:lnTo>
                    <a:pt x="1794" y="1"/>
                  </a:lnTo>
                  <a:cubicBezTo>
                    <a:pt x="1474" y="189"/>
                    <a:pt x="1107" y="272"/>
                    <a:pt x="722" y="272"/>
                  </a:cubicBezTo>
                  <a:cubicBezTo>
                    <a:pt x="486" y="272"/>
                    <a:pt x="243" y="241"/>
                    <a:pt x="0" y="183"/>
                  </a:cubicBezTo>
                  <a:lnTo>
                    <a:pt x="0" y="183"/>
                  </a:lnTo>
                  <a:cubicBezTo>
                    <a:pt x="92" y="517"/>
                    <a:pt x="304" y="852"/>
                    <a:pt x="578" y="1004"/>
                  </a:cubicBezTo>
                  <a:cubicBezTo>
                    <a:pt x="728" y="1087"/>
                    <a:pt x="897" y="1134"/>
                    <a:pt x="1064" y="1134"/>
                  </a:cubicBezTo>
                  <a:cubicBezTo>
                    <a:pt x="1201" y="1134"/>
                    <a:pt x="1336" y="1103"/>
                    <a:pt x="1459" y="1034"/>
                  </a:cubicBezTo>
                  <a:cubicBezTo>
                    <a:pt x="1763" y="852"/>
                    <a:pt x="1885" y="274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3"/>
            <p:cNvSpPr/>
            <p:nvPr/>
          </p:nvSpPr>
          <p:spPr>
            <a:xfrm>
              <a:off x="3374810" y="1912050"/>
              <a:ext cx="504996" cy="524846"/>
            </a:xfrm>
            <a:custGeom>
              <a:avLst/>
              <a:gdLst/>
              <a:ahLst/>
              <a:cxnLst/>
              <a:rect l="l" t="t" r="r" b="b"/>
              <a:pathLst>
                <a:path w="12008" h="12480" extrusionOk="0">
                  <a:moveTo>
                    <a:pt x="8683" y="1"/>
                  </a:moveTo>
                  <a:cubicBezTo>
                    <a:pt x="8605" y="1"/>
                    <a:pt x="8527" y="6"/>
                    <a:pt x="8451" y="18"/>
                  </a:cubicBezTo>
                  <a:cubicBezTo>
                    <a:pt x="7296" y="170"/>
                    <a:pt x="7448" y="1537"/>
                    <a:pt x="5958" y="2905"/>
                  </a:cubicBezTo>
                  <a:cubicBezTo>
                    <a:pt x="3648" y="5063"/>
                    <a:pt x="1034" y="3969"/>
                    <a:pt x="305" y="5610"/>
                  </a:cubicBezTo>
                  <a:cubicBezTo>
                    <a:pt x="1" y="6310"/>
                    <a:pt x="457" y="7647"/>
                    <a:pt x="1460" y="10352"/>
                  </a:cubicBezTo>
                  <a:cubicBezTo>
                    <a:pt x="1764" y="11264"/>
                    <a:pt x="2068" y="11993"/>
                    <a:pt x="2281" y="12480"/>
                  </a:cubicBezTo>
                  <a:cubicBezTo>
                    <a:pt x="3223" y="12419"/>
                    <a:pt x="4469" y="12206"/>
                    <a:pt x="4834" y="12145"/>
                  </a:cubicBezTo>
                  <a:cubicBezTo>
                    <a:pt x="4864" y="12145"/>
                    <a:pt x="4864" y="12085"/>
                    <a:pt x="4864" y="12054"/>
                  </a:cubicBezTo>
                  <a:cubicBezTo>
                    <a:pt x="4712" y="11841"/>
                    <a:pt x="4287" y="11082"/>
                    <a:pt x="4560" y="10261"/>
                  </a:cubicBezTo>
                  <a:cubicBezTo>
                    <a:pt x="4712" y="9805"/>
                    <a:pt x="4986" y="9866"/>
                    <a:pt x="5047" y="9440"/>
                  </a:cubicBezTo>
                  <a:cubicBezTo>
                    <a:pt x="5290" y="8528"/>
                    <a:pt x="4135" y="7890"/>
                    <a:pt x="4287" y="7221"/>
                  </a:cubicBezTo>
                  <a:cubicBezTo>
                    <a:pt x="4378" y="6857"/>
                    <a:pt x="4895" y="6583"/>
                    <a:pt x="6354" y="6279"/>
                  </a:cubicBezTo>
                  <a:cubicBezTo>
                    <a:pt x="9454" y="5610"/>
                    <a:pt x="10518" y="6066"/>
                    <a:pt x="11247" y="5215"/>
                  </a:cubicBezTo>
                  <a:cubicBezTo>
                    <a:pt x="12007" y="4395"/>
                    <a:pt x="11642" y="2966"/>
                    <a:pt x="11582" y="2723"/>
                  </a:cubicBezTo>
                  <a:cubicBezTo>
                    <a:pt x="11211" y="1242"/>
                    <a:pt x="9853" y="1"/>
                    <a:pt x="8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3"/>
            <p:cNvSpPr/>
            <p:nvPr/>
          </p:nvSpPr>
          <p:spPr>
            <a:xfrm>
              <a:off x="3814568" y="2315432"/>
              <a:ext cx="51139" cy="83101"/>
            </a:xfrm>
            <a:custGeom>
              <a:avLst/>
              <a:gdLst/>
              <a:ahLst/>
              <a:cxnLst/>
              <a:rect l="l" t="t" r="r" b="b"/>
              <a:pathLst>
                <a:path w="1216" h="1976" fill="none" extrusionOk="0">
                  <a:moveTo>
                    <a:pt x="0" y="0"/>
                  </a:moveTo>
                  <a:cubicBezTo>
                    <a:pt x="0" y="0"/>
                    <a:pt x="274" y="821"/>
                    <a:pt x="304" y="1186"/>
                  </a:cubicBezTo>
                  <a:cubicBezTo>
                    <a:pt x="334" y="1398"/>
                    <a:pt x="1094" y="1125"/>
                    <a:pt x="1125" y="1246"/>
                  </a:cubicBezTo>
                  <a:cubicBezTo>
                    <a:pt x="1216" y="1368"/>
                    <a:pt x="821" y="1702"/>
                    <a:pt x="486" y="197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3"/>
            <p:cNvSpPr/>
            <p:nvPr/>
          </p:nvSpPr>
          <p:spPr>
            <a:xfrm>
              <a:off x="3464301" y="2399078"/>
              <a:ext cx="120193" cy="118385"/>
            </a:xfrm>
            <a:custGeom>
              <a:avLst/>
              <a:gdLst/>
              <a:ahLst/>
              <a:cxnLst/>
              <a:rect l="l" t="t" r="r" b="b"/>
              <a:pathLst>
                <a:path w="2858" h="2815" extrusionOk="0">
                  <a:moveTo>
                    <a:pt x="1104" y="1"/>
                  </a:moveTo>
                  <a:cubicBezTo>
                    <a:pt x="911" y="1"/>
                    <a:pt x="730" y="55"/>
                    <a:pt x="578" y="169"/>
                  </a:cubicBezTo>
                  <a:cubicBezTo>
                    <a:pt x="31" y="564"/>
                    <a:pt x="1" y="1385"/>
                    <a:pt x="487" y="2084"/>
                  </a:cubicBezTo>
                  <a:cubicBezTo>
                    <a:pt x="799" y="2542"/>
                    <a:pt x="1267" y="2814"/>
                    <a:pt x="1707" y="2814"/>
                  </a:cubicBezTo>
                  <a:cubicBezTo>
                    <a:pt x="1910" y="2814"/>
                    <a:pt x="2107" y="2756"/>
                    <a:pt x="2280" y="2631"/>
                  </a:cubicBezTo>
                  <a:cubicBezTo>
                    <a:pt x="2827" y="2267"/>
                    <a:pt x="2858" y="1416"/>
                    <a:pt x="2341" y="747"/>
                  </a:cubicBezTo>
                  <a:cubicBezTo>
                    <a:pt x="2007" y="266"/>
                    <a:pt x="1528" y="1"/>
                    <a:pt x="1104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3"/>
            <p:cNvSpPr/>
            <p:nvPr/>
          </p:nvSpPr>
          <p:spPr>
            <a:xfrm>
              <a:off x="3845309" y="2228338"/>
              <a:ext cx="60055" cy="22037"/>
            </a:xfrm>
            <a:custGeom>
              <a:avLst/>
              <a:gdLst/>
              <a:ahLst/>
              <a:cxnLst/>
              <a:rect l="l" t="t" r="r" b="b"/>
              <a:pathLst>
                <a:path w="1428" h="524" extrusionOk="0">
                  <a:moveTo>
                    <a:pt x="647" y="1"/>
                  </a:moveTo>
                  <a:cubicBezTo>
                    <a:pt x="311" y="1"/>
                    <a:pt x="1" y="168"/>
                    <a:pt x="29" y="308"/>
                  </a:cubicBezTo>
                  <a:cubicBezTo>
                    <a:pt x="29" y="430"/>
                    <a:pt x="515" y="521"/>
                    <a:pt x="698" y="521"/>
                  </a:cubicBezTo>
                  <a:cubicBezTo>
                    <a:pt x="750" y="521"/>
                    <a:pt x="827" y="524"/>
                    <a:pt x="911" y="524"/>
                  </a:cubicBezTo>
                  <a:cubicBezTo>
                    <a:pt x="1121" y="524"/>
                    <a:pt x="1375" y="508"/>
                    <a:pt x="1397" y="399"/>
                  </a:cubicBezTo>
                  <a:cubicBezTo>
                    <a:pt x="1427" y="278"/>
                    <a:pt x="1093" y="65"/>
                    <a:pt x="728" y="4"/>
                  </a:cubicBezTo>
                  <a:cubicBezTo>
                    <a:pt x="701" y="2"/>
                    <a:pt x="674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3"/>
            <p:cNvSpPr/>
            <p:nvPr/>
          </p:nvSpPr>
          <p:spPr>
            <a:xfrm>
              <a:off x="3650936" y="2297223"/>
              <a:ext cx="83143" cy="55849"/>
            </a:xfrm>
            <a:custGeom>
              <a:avLst/>
              <a:gdLst/>
              <a:ahLst/>
              <a:cxnLst/>
              <a:rect l="l" t="t" r="r" b="b"/>
              <a:pathLst>
                <a:path w="1977" h="1328" extrusionOk="0">
                  <a:moveTo>
                    <a:pt x="1766" y="1"/>
                  </a:moveTo>
                  <a:cubicBezTo>
                    <a:pt x="1558" y="1"/>
                    <a:pt x="1181" y="110"/>
                    <a:pt x="821" y="403"/>
                  </a:cubicBezTo>
                  <a:cubicBezTo>
                    <a:pt x="274" y="737"/>
                    <a:pt x="0" y="1224"/>
                    <a:pt x="92" y="1315"/>
                  </a:cubicBezTo>
                  <a:cubicBezTo>
                    <a:pt x="100" y="1323"/>
                    <a:pt x="119" y="1328"/>
                    <a:pt x="145" y="1328"/>
                  </a:cubicBezTo>
                  <a:cubicBezTo>
                    <a:pt x="301" y="1328"/>
                    <a:pt x="739" y="1175"/>
                    <a:pt x="1155" y="889"/>
                  </a:cubicBezTo>
                  <a:cubicBezTo>
                    <a:pt x="1642" y="555"/>
                    <a:pt x="1976" y="129"/>
                    <a:pt x="1915" y="38"/>
                  </a:cubicBezTo>
                  <a:cubicBezTo>
                    <a:pt x="1892" y="14"/>
                    <a:pt x="1839" y="1"/>
                    <a:pt x="1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3"/>
            <p:cNvSpPr/>
            <p:nvPr/>
          </p:nvSpPr>
          <p:spPr>
            <a:xfrm>
              <a:off x="3502654" y="2436842"/>
              <a:ext cx="38396" cy="40962"/>
            </a:xfrm>
            <a:custGeom>
              <a:avLst/>
              <a:gdLst/>
              <a:ahLst/>
              <a:cxnLst/>
              <a:rect l="l" t="t" r="r" b="b"/>
              <a:pathLst>
                <a:path w="913" h="974" fill="none" extrusionOk="0">
                  <a:moveTo>
                    <a:pt x="0" y="1"/>
                  </a:moveTo>
                  <a:cubicBezTo>
                    <a:pt x="396" y="62"/>
                    <a:pt x="730" y="335"/>
                    <a:pt x="912" y="700"/>
                  </a:cubicBezTo>
                  <a:cubicBezTo>
                    <a:pt x="821" y="639"/>
                    <a:pt x="730" y="639"/>
                    <a:pt x="639" y="700"/>
                  </a:cubicBezTo>
                  <a:cubicBezTo>
                    <a:pt x="578" y="791"/>
                    <a:pt x="548" y="852"/>
                    <a:pt x="578" y="97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3"/>
            <p:cNvSpPr/>
            <p:nvPr/>
          </p:nvSpPr>
          <p:spPr>
            <a:xfrm>
              <a:off x="2901871" y="3410224"/>
              <a:ext cx="202032" cy="182350"/>
            </a:xfrm>
            <a:custGeom>
              <a:avLst/>
              <a:gdLst/>
              <a:ahLst/>
              <a:cxnLst/>
              <a:rect l="l" t="t" r="r" b="b"/>
              <a:pathLst>
                <a:path w="4804" h="4336" extrusionOk="0">
                  <a:moveTo>
                    <a:pt x="2366" y="1"/>
                  </a:moveTo>
                  <a:cubicBezTo>
                    <a:pt x="1858" y="1"/>
                    <a:pt x="1349" y="185"/>
                    <a:pt x="943" y="563"/>
                  </a:cubicBezTo>
                  <a:cubicBezTo>
                    <a:pt x="92" y="1354"/>
                    <a:pt x="1" y="2721"/>
                    <a:pt x="760" y="3603"/>
                  </a:cubicBezTo>
                  <a:cubicBezTo>
                    <a:pt x="1184" y="4091"/>
                    <a:pt x="1773" y="4336"/>
                    <a:pt x="2364" y="4336"/>
                  </a:cubicBezTo>
                  <a:cubicBezTo>
                    <a:pt x="2877" y="4336"/>
                    <a:pt x="3391" y="4152"/>
                    <a:pt x="3800" y="3785"/>
                  </a:cubicBezTo>
                  <a:cubicBezTo>
                    <a:pt x="4712" y="2995"/>
                    <a:pt x="4803" y="1627"/>
                    <a:pt x="3982" y="746"/>
                  </a:cubicBezTo>
                  <a:cubicBezTo>
                    <a:pt x="3556" y="254"/>
                    <a:pt x="2962" y="1"/>
                    <a:pt x="2366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3"/>
            <p:cNvSpPr/>
            <p:nvPr/>
          </p:nvSpPr>
          <p:spPr>
            <a:xfrm>
              <a:off x="3299407" y="2780549"/>
              <a:ext cx="313226" cy="280297"/>
            </a:xfrm>
            <a:custGeom>
              <a:avLst/>
              <a:gdLst/>
              <a:ahLst/>
              <a:cxnLst/>
              <a:rect l="l" t="t" r="r" b="b"/>
              <a:pathLst>
                <a:path w="7448" h="6665" extrusionOk="0">
                  <a:moveTo>
                    <a:pt x="3719" y="0"/>
                  </a:moveTo>
                  <a:cubicBezTo>
                    <a:pt x="2941" y="0"/>
                    <a:pt x="2158" y="270"/>
                    <a:pt x="1520" y="825"/>
                  </a:cubicBezTo>
                  <a:cubicBezTo>
                    <a:pt x="153" y="2041"/>
                    <a:pt x="1" y="4168"/>
                    <a:pt x="1216" y="5536"/>
                  </a:cubicBezTo>
                  <a:cubicBezTo>
                    <a:pt x="1878" y="6280"/>
                    <a:pt x="2800" y="6665"/>
                    <a:pt x="3729" y="6665"/>
                  </a:cubicBezTo>
                  <a:cubicBezTo>
                    <a:pt x="4507" y="6665"/>
                    <a:pt x="5290" y="6395"/>
                    <a:pt x="5928" y="5840"/>
                  </a:cubicBezTo>
                  <a:cubicBezTo>
                    <a:pt x="7296" y="4624"/>
                    <a:pt x="7448" y="2527"/>
                    <a:pt x="6232" y="1129"/>
                  </a:cubicBezTo>
                  <a:cubicBezTo>
                    <a:pt x="5570" y="385"/>
                    <a:pt x="4648" y="0"/>
                    <a:pt x="3719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3"/>
            <p:cNvSpPr/>
            <p:nvPr/>
          </p:nvSpPr>
          <p:spPr>
            <a:xfrm>
              <a:off x="2887825" y="2759228"/>
              <a:ext cx="742733" cy="848964"/>
            </a:xfrm>
            <a:custGeom>
              <a:avLst/>
              <a:gdLst/>
              <a:ahLst/>
              <a:cxnLst/>
              <a:rect l="l" t="t" r="r" b="b"/>
              <a:pathLst>
                <a:path w="17661" h="20187" extrusionOk="0">
                  <a:moveTo>
                    <a:pt x="13322" y="0"/>
                  </a:moveTo>
                  <a:cubicBezTo>
                    <a:pt x="12285" y="0"/>
                    <a:pt x="11209" y="437"/>
                    <a:pt x="10395" y="1636"/>
                  </a:cubicBezTo>
                  <a:lnTo>
                    <a:pt x="730" y="16165"/>
                  </a:lnTo>
                  <a:cubicBezTo>
                    <a:pt x="669" y="16226"/>
                    <a:pt x="638" y="16256"/>
                    <a:pt x="608" y="16317"/>
                  </a:cubicBezTo>
                  <a:cubicBezTo>
                    <a:pt x="578" y="16347"/>
                    <a:pt x="517" y="16408"/>
                    <a:pt x="486" y="16439"/>
                  </a:cubicBezTo>
                  <a:cubicBezTo>
                    <a:pt x="0" y="17320"/>
                    <a:pt x="61" y="18505"/>
                    <a:pt x="790" y="19356"/>
                  </a:cubicBezTo>
                  <a:cubicBezTo>
                    <a:pt x="1286" y="19902"/>
                    <a:pt x="1988" y="20186"/>
                    <a:pt x="2697" y="20186"/>
                  </a:cubicBezTo>
                  <a:cubicBezTo>
                    <a:pt x="3292" y="20186"/>
                    <a:pt x="3891" y="19986"/>
                    <a:pt x="4377" y="19569"/>
                  </a:cubicBezTo>
                  <a:lnTo>
                    <a:pt x="16323" y="6286"/>
                  </a:lnTo>
                  <a:cubicBezTo>
                    <a:pt x="17569" y="4919"/>
                    <a:pt x="17660" y="2791"/>
                    <a:pt x="16383" y="1332"/>
                  </a:cubicBezTo>
                  <a:cubicBezTo>
                    <a:pt x="15769" y="634"/>
                    <a:pt x="14573" y="0"/>
                    <a:pt x="13322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3"/>
            <p:cNvSpPr/>
            <p:nvPr/>
          </p:nvSpPr>
          <p:spPr>
            <a:xfrm>
              <a:off x="2895479" y="3402528"/>
              <a:ext cx="870538" cy="397462"/>
            </a:xfrm>
            <a:custGeom>
              <a:avLst/>
              <a:gdLst/>
              <a:ahLst/>
              <a:cxnLst/>
              <a:rect l="l" t="t" r="r" b="b"/>
              <a:pathLst>
                <a:path w="20700" h="9451" extrusionOk="0">
                  <a:moveTo>
                    <a:pt x="2869" y="0"/>
                  </a:moveTo>
                  <a:cubicBezTo>
                    <a:pt x="2039" y="0"/>
                    <a:pt x="1228" y="415"/>
                    <a:pt x="760" y="1172"/>
                  </a:cubicBezTo>
                  <a:cubicBezTo>
                    <a:pt x="1" y="2327"/>
                    <a:pt x="335" y="3907"/>
                    <a:pt x="1520" y="4667"/>
                  </a:cubicBezTo>
                  <a:cubicBezTo>
                    <a:pt x="1703" y="4759"/>
                    <a:pt x="1915" y="4850"/>
                    <a:pt x="2098" y="4911"/>
                  </a:cubicBezTo>
                  <a:lnTo>
                    <a:pt x="2159" y="4911"/>
                  </a:lnTo>
                  <a:cubicBezTo>
                    <a:pt x="2189" y="4911"/>
                    <a:pt x="2250" y="4971"/>
                    <a:pt x="2280" y="4971"/>
                  </a:cubicBezTo>
                  <a:lnTo>
                    <a:pt x="18481" y="9409"/>
                  </a:lnTo>
                  <a:lnTo>
                    <a:pt x="18512" y="9409"/>
                  </a:lnTo>
                  <a:cubicBezTo>
                    <a:pt x="18629" y="9437"/>
                    <a:pt x="18748" y="9451"/>
                    <a:pt x="18866" y="9451"/>
                  </a:cubicBezTo>
                  <a:cubicBezTo>
                    <a:pt x="19395" y="9451"/>
                    <a:pt x="19916" y="9182"/>
                    <a:pt x="20214" y="8710"/>
                  </a:cubicBezTo>
                  <a:cubicBezTo>
                    <a:pt x="20700" y="8011"/>
                    <a:pt x="20487" y="7008"/>
                    <a:pt x="19758" y="6552"/>
                  </a:cubicBezTo>
                  <a:cubicBezTo>
                    <a:pt x="19667" y="6491"/>
                    <a:pt x="19606" y="6430"/>
                    <a:pt x="19545" y="6400"/>
                  </a:cubicBezTo>
                  <a:lnTo>
                    <a:pt x="3830" y="169"/>
                  </a:lnTo>
                  <a:lnTo>
                    <a:pt x="3770" y="169"/>
                  </a:lnTo>
                  <a:cubicBezTo>
                    <a:pt x="3477" y="55"/>
                    <a:pt x="3172" y="0"/>
                    <a:pt x="2869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3"/>
            <p:cNvSpPr/>
            <p:nvPr/>
          </p:nvSpPr>
          <p:spPr>
            <a:xfrm>
              <a:off x="4659474" y="2598329"/>
              <a:ext cx="138193" cy="170912"/>
            </a:xfrm>
            <a:custGeom>
              <a:avLst/>
              <a:gdLst/>
              <a:ahLst/>
              <a:cxnLst/>
              <a:rect l="l" t="t" r="r" b="b"/>
              <a:pathLst>
                <a:path w="3286" h="4064" extrusionOk="0">
                  <a:moveTo>
                    <a:pt x="875" y="0"/>
                  </a:moveTo>
                  <a:cubicBezTo>
                    <a:pt x="831" y="0"/>
                    <a:pt x="792" y="7"/>
                    <a:pt x="760" y="21"/>
                  </a:cubicBezTo>
                  <a:cubicBezTo>
                    <a:pt x="274" y="264"/>
                    <a:pt x="1" y="3304"/>
                    <a:pt x="31" y="4064"/>
                  </a:cubicBezTo>
                  <a:lnTo>
                    <a:pt x="2311" y="3790"/>
                  </a:lnTo>
                  <a:cubicBezTo>
                    <a:pt x="2584" y="3334"/>
                    <a:pt x="1004" y="2362"/>
                    <a:pt x="1186" y="2240"/>
                  </a:cubicBezTo>
                  <a:cubicBezTo>
                    <a:pt x="1204" y="2227"/>
                    <a:pt x="1229" y="2221"/>
                    <a:pt x="1260" y="2221"/>
                  </a:cubicBezTo>
                  <a:cubicBezTo>
                    <a:pt x="1466" y="2221"/>
                    <a:pt x="1930" y="2481"/>
                    <a:pt x="2328" y="2481"/>
                  </a:cubicBezTo>
                  <a:cubicBezTo>
                    <a:pt x="2558" y="2481"/>
                    <a:pt x="2766" y="2394"/>
                    <a:pt x="2888" y="2118"/>
                  </a:cubicBezTo>
                  <a:cubicBezTo>
                    <a:pt x="3286" y="1351"/>
                    <a:pt x="1507" y="0"/>
                    <a:pt x="875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3"/>
            <p:cNvSpPr/>
            <p:nvPr/>
          </p:nvSpPr>
          <p:spPr>
            <a:xfrm>
              <a:off x="3175432" y="2717510"/>
              <a:ext cx="513744" cy="502978"/>
            </a:xfrm>
            <a:custGeom>
              <a:avLst/>
              <a:gdLst/>
              <a:ahLst/>
              <a:cxnLst/>
              <a:rect l="l" t="t" r="r" b="b"/>
              <a:pathLst>
                <a:path w="12216" h="11960" extrusionOk="0">
                  <a:moveTo>
                    <a:pt x="7312" y="1"/>
                  </a:moveTo>
                  <a:cubicBezTo>
                    <a:pt x="7166" y="1"/>
                    <a:pt x="7018" y="15"/>
                    <a:pt x="6870" y="44"/>
                  </a:cubicBezTo>
                  <a:cubicBezTo>
                    <a:pt x="3891" y="622"/>
                    <a:pt x="0" y="7218"/>
                    <a:pt x="0" y="7218"/>
                  </a:cubicBezTo>
                  <a:cubicBezTo>
                    <a:pt x="1338" y="10440"/>
                    <a:pt x="5775" y="11959"/>
                    <a:pt x="5775" y="11959"/>
                  </a:cubicBezTo>
                  <a:lnTo>
                    <a:pt x="10456" y="6883"/>
                  </a:lnTo>
                  <a:cubicBezTo>
                    <a:pt x="12216" y="4893"/>
                    <a:pt x="10033" y="1"/>
                    <a:pt x="7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3"/>
            <p:cNvSpPr/>
            <p:nvPr/>
          </p:nvSpPr>
          <p:spPr>
            <a:xfrm>
              <a:off x="4282376" y="3442269"/>
              <a:ext cx="369495" cy="1355264"/>
            </a:xfrm>
            <a:custGeom>
              <a:avLst/>
              <a:gdLst/>
              <a:ahLst/>
              <a:cxnLst/>
              <a:rect l="l" t="t" r="r" b="b"/>
              <a:pathLst>
                <a:path w="8786" h="32226" extrusionOk="0">
                  <a:moveTo>
                    <a:pt x="4691" y="1"/>
                  </a:moveTo>
                  <a:cubicBezTo>
                    <a:pt x="4520" y="1"/>
                    <a:pt x="4372" y="8"/>
                    <a:pt x="4256" y="14"/>
                  </a:cubicBezTo>
                  <a:cubicBezTo>
                    <a:pt x="3010" y="105"/>
                    <a:pt x="2129" y="713"/>
                    <a:pt x="1703" y="1048"/>
                  </a:cubicBezTo>
                  <a:cubicBezTo>
                    <a:pt x="183" y="5425"/>
                    <a:pt x="1" y="8981"/>
                    <a:pt x="92" y="11473"/>
                  </a:cubicBezTo>
                  <a:cubicBezTo>
                    <a:pt x="153" y="13054"/>
                    <a:pt x="305" y="14178"/>
                    <a:pt x="487" y="15182"/>
                  </a:cubicBezTo>
                  <a:cubicBezTo>
                    <a:pt x="761" y="16458"/>
                    <a:pt x="1034" y="17461"/>
                    <a:pt x="1916" y="20014"/>
                  </a:cubicBezTo>
                  <a:cubicBezTo>
                    <a:pt x="4074" y="26397"/>
                    <a:pt x="4408" y="26397"/>
                    <a:pt x="4499" y="28039"/>
                  </a:cubicBezTo>
                  <a:cubicBezTo>
                    <a:pt x="4591" y="30258"/>
                    <a:pt x="4074" y="31474"/>
                    <a:pt x="4803" y="32021"/>
                  </a:cubicBezTo>
                  <a:cubicBezTo>
                    <a:pt x="4994" y="32164"/>
                    <a:pt x="5232" y="32226"/>
                    <a:pt x="5502" y="32226"/>
                  </a:cubicBezTo>
                  <a:cubicBezTo>
                    <a:pt x="6436" y="32226"/>
                    <a:pt x="7748" y="31482"/>
                    <a:pt x="8785" y="30774"/>
                  </a:cubicBezTo>
                  <a:lnTo>
                    <a:pt x="8785" y="30774"/>
                  </a:lnTo>
                  <a:cubicBezTo>
                    <a:pt x="8776" y="30776"/>
                    <a:pt x="8766" y="30777"/>
                    <a:pt x="8754" y="30777"/>
                  </a:cubicBezTo>
                  <a:cubicBezTo>
                    <a:pt x="8563" y="30777"/>
                    <a:pt x="8002" y="30475"/>
                    <a:pt x="7630" y="27583"/>
                  </a:cubicBezTo>
                  <a:cubicBezTo>
                    <a:pt x="7144" y="23480"/>
                    <a:pt x="7600" y="2567"/>
                    <a:pt x="7600" y="2567"/>
                  </a:cubicBezTo>
                  <a:cubicBezTo>
                    <a:pt x="7600" y="1777"/>
                    <a:pt x="7417" y="1291"/>
                    <a:pt x="7113" y="896"/>
                  </a:cubicBezTo>
                  <a:cubicBezTo>
                    <a:pt x="6408" y="117"/>
                    <a:pt x="5372" y="1"/>
                    <a:pt x="4691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3"/>
            <p:cNvSpPr/>
            <p:nvPr/>
          </p:nvSpPr>
          <p:spPr>
            <a:xfrm>
              <a:off x="4543153" y="4519146"/>
              <a:ext cx="190509" cy="194504"/>
            </a:xfrm>
            <a:custGeom>
              <a:avLst/>
              <a:gdLst/>
              <a:ahLst/>
              <a:cxnLst/>
              <a:rect l="l" t="t" r="r" b="b"/>
              <a:pathLst>
                <a:path w="4530" h="4625" extrusionOk="0">
                  <a:moveTo>
                    <a:pt x="1551" y="0"/>
                  </a:moveTo>
                  <a:cubicBezTo>
                    <a:pt x="1399" y="0"/>
                    <a:pt x="213" y="517"/>
                    <a:pt x="122" y="669"/>
                  </a:cubicBezTo>
                  <a:cubicBezTo>
                    <a:pt x="1" y="821"/>
                    <a:pt x="2463" y="2918"/>
                    <a:pt x="2341" y="2949"/>
                  </a:cubicBezTo>
                  <a:cubicBezTo>
                    <a:pt x="2250" y="3040"/>
                    <a:pt x="1703" y="4408"/>
                    <a:pt x="2098" y="4590"/>
                  </a:cubicBezTo>
                  <a:cubicBezTo>
                    <a:pt x="2162" y="4614"/>
                    <a:pt x="2256" y="4625"/>
                    <a:pt x="2370" y="4625"/>
                  </a:cubicBezTo>
                  <a:cubicBezTo>
                    <a:pt x="2962" y="4625"/>
                    <a:pt x="4074" y="4347"/>
                    <a:pt x="4074" y="4347"/>
                  </a:cubicBezTo>
                  <a:lnTo>
                    <a:pt x="4530" y="3435"/>
                  </a:lnTo>
                  <a:lnTo>
                    <a:pt x="4530" y="3101"/>
                  </a:lnTo>
                  <a:cubicBezTo>
                    <a:pt x="4530" y="3101"/>
                    <a:pt x="3466" y="2614"/>
                    <a:pt x="3010" y="2037"/>
                  </a:cubicBezTo>
                  <a:cubicBezTo>
                    <a:pt x="2523" y="1459"/>
                    <a:pt x="1703" y="0"/>
                    <a:pt x="1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3"/>
            <p:cNvSpPr/>
            <p:nvPr/>
          </p:nvSpPr>
          <p:spPr>
            <a:xfrm>
              <a:off x="4417874" y="4586391"/>
              <a:ext cx="464077" cy="197406"/>
            </a:xfrm>
            <a:custGeom>
              <a:avLst/>
              <a:gdLst/>
              <a:ahLst/>
              <a:cxnLst/>
              <a:rect l="l" t="t" r="r" b="b"/>
              <a:pathLst>
                <a:path w="11035" h="4694" extrusionOk="0">
                  <a:moveTo>
                    <a:pt x="4134" y="0"/>
                  </a:moveTo>
                  <a:cubicBezTo>
                    <a:pt x="3896" y="0"/>
                    <a:pt x="2440" y="917"/>
                    <a:pt x="897" y="917"/>
                  </a:cubicBezTo>
                  <a:cubicBezTo>
                    <a:pt x="690" y="917"/>
                    <a:pt x="482" y="901"/>
                    <a:pt x="274" y="863"/>
                  </a:cubicBezTo>
                  <a:lnTo>
                    <a:pt x="1" y="3629"/>
                  </a:lnTo>
                  <a:lnTo>
                    <a:pt x="62" y="4359"/>
                  </a:lnTo>
                  <a:lnTo>
                    <a:pt x="852" y="4511"/>
                  </a:lnTo>
                  <a:lnTo>
                    <a:pt x="3010" y="4268"/>
                  </a:lnTo>
                  <a:lnTo>
                    <a:pt x="5989" y="4572"/>
                  </a:lnTo>
                  <a:lnTo>
                    <a:pt x="7509" y="4693"/>
                  </a:lnTo>
                  <a:lnTo>
                    <a:pt x="9788" y="4116"/>
                  </a:lnTo>
                  <a:lnTo>
                    <a:pt x="11034" y="3021"/>
                  </a:lnTo>
                  <a:lnTo>
                    <a:pt x="10943" y="2869"/>
                  </a:lnTo>
                  <a:cubicBezTo>
                    <a:pt x="10943" y="2869"/>
                    <a:pt x="10852" y="2292"/>
                    <a:pt x="10457" y="2140"/>
                  </a:cubicBezTo>
                  <a:cubicBezTo>
                    <a:pt x="10092" y="1988"/>
                    <a:pt x="8360" y="1957"/>
                    <a:pt x="8268" y="1927"/>
                  </a:cubicBezTo>
                  <a:cubicBezTo>
                    <a:pt x="8147" y="1897"/>
                    <a:pt x="7448" y="1471"/>
                    <a:pt x="7265" y="1471"/>
                  </a:cubicBezTo>
                  <a:cubicBezTo>
                    <a:pt x="7085" y="1471"/>
                    <a:pt x="5778" y="2688"/>
                    <a:pt x="5453" y="2688"/>
                  </a:cubicBezTo>
                  <a:cubicBezTo>
                    <a:pt x="5449" y="2688"/>
                    <a:pt x="5445" y="2687"/>
                    <a:pt x="5442" y="2687"/>
                  </a:cubicBezTo>
                  <a:cubicBezTo>
                    <a:pt x="5107" y="2657"/>
                    <a:pt x="6080" y="1684"/>
                    <a:pt x="5928" y="1532"/>
                  </a:cubicBezTo>
                  <a:cubicBezTo>
                    <a:pt x="5776" y="1441"/>
                    <a:pt x="4226" y="164"/>
                    <a:pt x="4165" y="12"/>
                  </a:cubicBezTo>
                  <a:cubicBezTo>
                    <a:pt x="4160" y="4"/>
                    <a:pt x="4150" y="0"/>
                    <a:pt x="4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3"/>
            <p:cNvSpPr/>
            <p:nvPr/>
          </p:nvSpPr>
          <p:spPr>
            <a:xfrm>
              <a:off x="4400001" y="4697918"/>
              <a:ext cx="487081" cy="118385"/>
            </a:xfrm>
            <a:custGeom>
              <a:avLst/>
              <a:gdLst/>
              <a:ahLst/>
              <a:cxnLst/>
              <a:rect l="l" t="t" r="r" b="b"/>
              <a:pathLst>
                <a:path w="11582" h="2815" extrusionOk="0">
                  <a:moveTo>
                    <a:pt x="11347" y="0"/>
                  </a:moveTo>
                  <a:cubicBezTo>
                    <a:pt x="11213" y="0"/>
                    <a:pt x="11183" y="555"/>
                    <a:pt x="11125" y="612"/>
                  </a:cubicBezTo>
                  <a:cubicBezTo>
                    <a:pt x="11034" y="643"/>
                    <a:pt x="9605" y="1555"/>
                    <a:pt x="7052" y="1585"/>
                  </a:cubicBezTo>
                  <a:cubicBezTo>
                    <a:pt x="6990" y="1586"/>
                    <a:pt x="6929" y="1586"/>
                    <a:pt x="6869" y="1586"/>
                  </a:cubicBezTo>
                  <a:cubicBezTo>
                    <a:pt x="4478" y="1586"/>
                    <a:pt x="4044" y="1008"/>
                    <a:pt x="2857" y="1008"/>
                  </a:cubicBezTo>
                  <a:cubicBezTo>
                    <a:pt x="2128" y="1008"/>
                    <a:pt x="1431" y="1172"/>
                    <a:pt x="971" y="1172"/>
                  </a:cubicBezTo>
                  <a:cubicBezTo>
                    <a:pt x="664" y="1172"/>
                    <a:pt x="462" y="1099"/>
                    <a:pt x="426" y="856"/>
                  </a:cubicBezTo>
                  <a:lnTo>
                    <a:pt x="426" y="856"/>
                  </a:lnTo>
                  <a:cubicBezTo>
                    <a:pt x="395" y="977"/>
                    <a:pt x="0" y="2071"/>
                    <a:pt x="547" y="2588"/>
                  </a:cubicBezTo>
                  <a:cubicBezTo>
                    <a:pt x="772" y="2768"/>
                    <a:pt x="1063" y="2815"/>
                    <a:pt x="1457" y="2815"/>
                  </a:cubicBezTo>
                  <a:cubicBezTo>
                    <a:pt x="1596" y="2815"/>
                    <a:pt x="1748" y="2809"/>
                    <a:pt x="1915" y="2801"/>
                  </a:cubicBezTo>
                  <a:cubicBezTo>
                    <a:pt x="3101" y="2740"/>
                    <a:pt x="3526" y="2588"/>
                    <a:pt x="4347" y="2345"/>
                  </a:cubicBezTo>
                  <a:cubicBezTo>
                    <a:pt x="4388" y="2330"/>
                    <a:pt x="4433" y="2323"/>
                    <a:pt x="4482" y="2323"/>
                  </a:cubicBezTo>
                  <a:cubicBezTo>
                    <a:pt x="4826" y="2323"/>
                    <a:pt x="5365" y="2653"/>
                    <a:pt x="6323" y="2679"/>
                  </a:cubicBezTo>
                  <a:cubicBezTo>
                    <a:pt x="6442" y="2696"/>
                    <a:pt x="6592" y="2705"/>
                    <a:pt x="6764" y="2705"/>
                  </a:cubicBezTo>
                  <a:cubicBezTo>
                    <a:pt x="8175" y="2705"/>
                    <a:pt x="11121" y="2129"/>
                    <a:pt x="11581" y="612"/>
                  </a:cubicBezTo>
                  <a:cubicBezTo>
                    <a:pt x="11581" y="552"/>
                    <a:pt x="11520" y="65"/>
                    <a:pt x="11368" y="5"/>
                  </a:cubicBezTo>
                  <a:cubicBezTo>
                    <a:pt x="11361" y="2"/>
                    <a:pt x="11354" y="0"/>
                    <a:pt x="11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3"/>
            <p:cNvSpPr/>
            <p:nvPr/>
          </p:nvSpPr>
          <p:spPr>
            <a:xfrm>
              <a:off x="4653082" y="4644804"/>
              <a:ext cx="78012" cy="14972"/>
            </a:xfrm>
            <a:custGeom>
              <a:avLst/>
              <a:gdLst/>
              <a:ahLst/>
              <a:cxnLst/>
              <a:rect l="l" t="t" r="r" b="b"/>
              <a:pathLst>
                <a:path w="1855" h="356" extrusionOk="0">
                  <a:moveTo>
                    <a:pt x="1138" y="0"/>
                  </a:moveTo>
                  <a:cubicBezTo>
                    <a:pt x="773" y="0"/>
                    <a:pt x="415" y="48"/>
                    <a:pt x="92" y="143"/>
                  </a:cubicBezTo>
                  <a:cubicBezTo>
                    <a:pt x="31" y="143"/>
                    <a:pt x="1" y="234"/>
                    <a:pt x="1" y="265"/>
                  </a:cubicBezTo>
                  <a:cubicBezTo>
                    <a:pt x="1" y="295"/>
                    <a:pt x="92" y="356"/>
                    <a:pt x="122" y="356"/>
                  </a:cubicBezTo>
                  <a:cubicBezTo>
                    <a:pt x="473" y="252"/>
                    <a:pt x="852" y="191"/>
                    <a:pt x="1241" y="191"/>
                  </a:cubicBezTo>
                  <a:cubicBezTo>
                    <a:pt x="1424" y="191"/>
                    <a:pt x="1609" y="205"/>
                    <a:pt x="1794" y="234"/>
                  </a:cubicBezTo>
                  <a:cubicBezTo>
                    <a:pt x="1824" y="234"/>
                    <a:pt x="1855" y="204"/>
                    <a:pt x="1855" y="143"/>
                  </a:cubicBezTo>
                  <a:cubicBezTo>
                    <a:pt x="1855" y="113"/>
                    <a:pt x="1824" y="52"/>
                    <a:pt x="1794" y="52"/>
                  </a:cubicBezTo>
                  <a:cubicBezTo>
                    <a:pt x="1577" y="18"/>
                    <a:pt x="1357" y="0"/>
                    <a:pt x="1138" y="0"/>
                  </a:cubicBezTo>
                  <a:close/>
                </a:path>
              </a:pathLst>
            </a:custGeom>
            <a:solidFill>
              <a:srgbClr val="454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3"/>
            <p:cNvSpPr/>
            <p:nvPr/>
          </p:nvSpPr>
          <p:spPr>
            <a:xfrm>
              <a:off x="4656909" y="4619613"/>
              <a:ext cx="42223" cy="36336"/>
            </a:xfrm>
            <a:custGeom>
              <a:avLst/>
              <a:gdLst/>
              <a:ahLst/>
              <a:cxnLst/>
              <a:rect l="l" t="t" r="r" b="b"/>
              <a:pathLst>
                <a:path w="1004" h="864" extrusionOk="0">
                  <a:moveTo>
                    <a:pt x="895" y="1"/>
                  </a:moveTo>
                  <a:cubicBezTo>
                    <a:pt x="882" y="1"/>
                    <a:pt x="868" y="4"/>
                    <a:pt x="852" y="12"/>
                  </a:cubicBezTo>
                  <a:cubicBezTo>
                    <a:pt x="639" y="134"/>
                    <a:pt x="457" y="316"/>
                    <a:pt x="244" y="468"/>
                  </a:cubicBezTo>
                  <a:cubicBezTo>
                    <a:pt x="183" y="560"/>
                    <a:pt x="92" y="620"/>
                    <a:pt x="31" y="681"/>
                  </a:cubicBezTo>
                  <a:cubicBezTo>
                    <a:pt x="1" y="712"/>
                    <a:pt x="1" y="772"/>
                    <a:pt x="31" y="833"/>
                  </a:cubicBezTo>
                  <a:cubicBezTo>
                    <a:pt x="62" y="833"/>
                    <a:pt x="92" y="864"/>
                    <a:pt x="153" y="864"/>
                  </a:cubicBezTo>
                  <a:cubicBezTo>
                    <a:pt x="153" y="864"/>
                    <a:pt x="183" y="864"/>
                    <a:pt x="183" y="833"/>
                  </a:cubicBezTo>
                  <a:lnTo>
                    <a:pt x="396" y="590"/>
                  </a:lnTo>
                  <a:cubicBezTo>
                    <a:pt x="609" y="438"/>
                    <a:pt x="761" y="256"/>
                    <a:pt x="943" y="164"/>
                  </a:cubicBezTo>
                  <a:cubicBezTo>
                    <a:pt x="973" y="134"/>
                    <a:pt x="1004" y="104"/>
                    <a:pt x="973" y="73"/>
                  </a:cubicBezTo>
                  <a:cubicBezTo>
                    <a:pt x="951" y="29"/>
                    <a:pt x="929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73"/>
            <p:cNvSpPr/>
            <p:nvPr/>
          </p:nvSpPr>
          <p:spPr>
            <a:xfrm>
              <a:off x="4623686" y="4622515"/>
              <a:ext cx="112539" cy="28303"/>
            </a:xfrm>
            <a:custGeom>
              <a:avLst/>
              <a:gdLst/>
              <a:ahLst/>
              <a:cxnLst/>
              <a:rect l="l" t="t" r="r" b="b"/>
              <a:pathLst>
                <a:path w="2676" h="673" extrusionOk="0">
                  <a:moveTo>
                    <a:pt x="465" y="1"/>
                  </a:moveTo>
                  <a:cubicBezTo>
                    <a:pt x="331" y="1"/>
                    <a:pt x="205" y="11"/>
                    <a:pt x="92" y="35"/>
                  </a:cubicBezTo>
                  <a:cubicBezTo>
                    <a:pt x="61" y="35"/>
                    <a:pt x="1" y="126"/>
                    <a:pt x="1" y="156"/>
                  </a:cubicBezTo>
                  <a:cubicBezTo>
                    <a:pt x="1" y="187"/>
                    <a:pt x="92" y="217"/>
                    <a:pt x="122" y="217"/>
                  </a:cubicBezTo>
                  <a:cubicBezTo>
                    <a:pt x="198" y="206"/>
                    <a:pt x="283" y="200"/>
                    <a:pt x="375" y="200"/>
                  </a:cubicBezTo>
                  <a:cubicBezTo>
                    <a:pt x="1017" y="200"/>
                    <a:pt x="1991" y="456"/>
                    <a:pt x="2523" y="643"/>
                  </a:cubicBezTo>
                  <a:cubicBezTo>
                    <a:pt x="2523" y="673"/>
                    <a:pt x="2554" y="673"/>
                    <a:pt x="2554" y="673"/>
                  </a:cubicBezTo>
                  <a:cubicBezTo>
                    <a:pt x="2615" y="673"/>
                    <a:pt x="2645" y="643"/>
                    <a:pt x="2645" y="612"/>
                  </a:cubicBezTo>
                  <a:cubicBezTo>
                    <a:pt x="2675" y="582"/>
                    <a:pt x="2645" y="491"/>
                    <a:pt x="2615" y="491"/>
                  </a:cubicBezTo>
                  <a:cubicBezTo>
                    <a:pt x="2178" y="311"/>
                    <a:pt x="1198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73"/>
            <p:cNvSpPr/>
            <p:nvPr/>
          </p:nvSpPr>
          <p:spPr>
            <a:xfrm>
              <a:off x="4618556" y="4591479"/>
              <a:ext cx="47354" cy="33812"/>
            </a:xfrm>
            <a:custGeom>
              <a:avLst/>
              <a:gdLst/>
              <a:ahLst/>
              <a:cxnLst/>
              <a:rect l="l" t="t" r="r" b="b"/>
              <a:pathLst>
                <a:path w="1126" h="804" extrusionOk="0">
                  <a:moveTo>
                    <a:pt x="1007" y="0"/>
                  </a:moveTo>
                  <a:cubicBezTo>
                    <a:pt x="994" y="0"/>
                    <a:pt x="983" y="4"/>
                    <a:pt x="974" y="13"/>
                  </a:cubicBezTo>
                  <a:cubicBezTo>
                    <a:pt x="670" y="165"/>
                    <a:pt x="305" y="438"/>
                    <a:pt x="31" y="651"/>
                  </a:cubicBezTo>
                  <a:cubicBezTo>
                    <a:pt x="1" y="681"/>
                    <a:pt x="1" y="773"/>
                    <a:pt x="31" y="803"/>
                  </a:cubicBezTo>
                  <a:lnTo>
                    <a:pt x="153" y="803"/>
                  </a:lnTo>
                  <a:cubicBezTo>
                    <a:pt x="183" y="803"/>
                    <a:pt x="183" y="803"/>
                    <a:pt x="183" y="773"/>
                  </a:cubicBezTo>
                  <a:cubicBezTo>
                    <a:pt x="396" y="529"/>
                    <a:pt x="791" y="286"/>
                    <a:pt x="1065" y="165"/>
                  </a:cubicBezTo>
                  <a:cubicBezTo>
                    <a:pt x="1095" y="134"/>
                    <a:pt x="1126" y="104"/>
                    <a:pt x="1095" y="43"/>
                  </a:cubicBezTo>
                  <a:cubicBezTo>
                    <a:pt x="1074" y="22"/>
                    <a:pt x="1037" y="0"/>
                    <a:pt x="1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3"/>
            <p:cNvSpPr/>
            <p:nvPr/>
          </p:nvSpPr>
          <p:spPr>
            <a:xfrm>
              <a:off x="4598117" y="4599470"/>
              <a:ext cx="88231" cy="19429"/>
            </a:xfrm>
            <a:custGeom>
              <a:avLst/>
              <a:gdLst/>
              <a:ahLst/>
              <a:cxnLst/>
              <a:rect l="l" t="t" r="r" b="b"/>
              <a:pathLst>
                <a:path w="2098" h="462" extrusionOk="0">
                  <a:moveTo>
                    <a:pt x="573" y="1"/>
                  </a:moveTo>
                  <a:cubicBezTo>
                    <a:pt x="403" y="1"/>
                    <a:pt x="239" y="12"/>
                    <a:pt x="92" y="36"/>
                  </a:cubicBezTo>
                  <a:cubicBezTo>
                    <a:pt x="61" y="36"/>
                    <a:pt x="1" y="127"/>
                    <a:pt x="1" y="157"/>
                  </a:cubicBezTo>
                  <a:cubicBezTo>
                    <a:pt x="1" y="218"/>
                    <a:pt x="92" y="248"/>
                    <a:pt x="122" y="248"/>
                  </a:cubicBezTo>
                  <a:cubicBezTo>
                    <a:pt x="265" y="224"/>
                    <a:pt x="425" y="213"/>
                    <a:pt x="591" y="213"/>
                  </a:cubicBezTo>
                  <a:cubicBezTo>
                    <a:pt x="1062" y="213"/>
                    <a:pt x="1587" y="304"/>
                    <a:pt x="1946" y="461"/>
                  </a:cubicBezTo>
                  <a:lnTo>
                    <a:pt x="1976" y="431"/>
                  </a:lnTo>
                  <a:cubicBezTo>
                    <a:pt x="2037" y="431"/>
                    <a:pt x="2068" y="400"/>
                    <a:pt x="2068" y="400"/>
                  </a:cubicBezTo>
                  <a:cubicBezTo>
                    <a:pt x="2098" y="339"/>
                    <a:pt x="2068" y="279"/>
                    <a:pt x="2037" y="279"/>
                  </a:cubicBezTo>
                  <a:cubicBezTo>
                    <a:pt x="1630" y="98"/>
                    <a:pt x="1071" y="1"/>
                    <a:pt x="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3"/>
            <p:cNvSpPr/>
            <p:nvPr/>
          </p:nvSpPr>
          <p:spPr>
            <a:xfrm>
              <a:off x="4585333" y="4576550"/>
              <a:ext cx="75447" cy="19303"/>
            </a:xfrm>
            <a:custGeom>
              <a:avLst/>
              <a:gdLst/>
              <a:ahLst/>
              <a:cxnLst/>
              <a:rect l="l" t="t" r="r" b="b"/>
              <a:pathLst>
                <a:path w="1794" h="459" extrusionOk="0">
                  <a:moveTo>
                    <a:pt x="1161" y="1"/>
                  </a:moveTo>
                  <a:cubicBezTo>
                    <a:pt x="774" y="1"/>
                    <a:pt x="359" y="108"/>
                    <a:pt x="61" y="307"/>
                  </a:cubicBezTo>
                  <a:cubicBezTo>
                    <a:pt x="1" y="337"/>
                    <a:pt x="1" y="368"/>
                    <a:pt x="1" y="459"/>
                  </a:cubicBezTo>
                  <a:cubicBezTo>
                    <a:pt x="61" y="398"/>
                    <a:pt x="92" y="398"/>
                    <a:pt x="122" y="398"/>
                  </a:cubicBezTo>
                  <a:lnTo>
                    <a:pt x="183" y="398"/>
                  </a:lnTo>
                  <a:cubicBezTo>
                    <a:pt x="416" y="243"/>
                    <a:pt x="784" y="150"/>
                    <a:pt x="1123" y="150"/>
                  </a:cubicBezTo>
                  <a:cubicBezTo>
                    <a:pt x="1316" y="150"/>
                    <a:pt x="1499" y="180"/>
                    <a:pt x="1642" y="246"/>
                  </a:cubicBezTo>
                  <a:cubicBezTo>
                    <a:pt x="1661" y="265"/>
                    <a:pt x="1680" y="272"/>
                    <a:pt x="1697" y="272"/>
                  </a:cubicBezTo>
                  <a:cubicBezTo>
                    <a:pt x="1735" y="272"/>
                    <a:pt x="1764" y="237"/>
                    <a:pt x="1764" y="216"/>
                  </a:cubicBezTo>
                  <a:cubicBezTo>
                    <a:pt x="1794" y="185"/>
                    <a:pt x="1764" y="94"/>
                    <a:pt x="1733" y="94"/>
                  </a:cubicBezTo>
                  <a:cubicBezTo>
                    <a:pt x="1565" y="31"/>
                    <a:pt x="1367" y="1"/>
                    <a:pt x="1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3"/>
            <p:cNvSpPr/>
            <p:nvPr/>
          </p:nvSpPr>
          <p:spPr>
            <a:xfrm>
              <a:off x="4599421" y="4559518"/>
              <a:ext cx="47312" cy="46597"/>
            </a:xfrm>
            <a:custGeom>
              <a:avLst/>
              <a:gdLst/>
              <a:ahLst/>
              <a:cxnLst/>
              <a:rect l="l" t="t" r="r" b="b"/>
              <a:pathLst>
                <a:path w="1125" h="1108" extrusionOk="0">
                  <a:moveTo>
                    <a:pt x="1006" y="0"/>
                  </a:moveTo>
                  <a:cubicBezTo>
                    <a:pt x="993" y="0"/>
                    <a:pt x="982" y="4"/>
                    <a:pt x="973" y="13"/>
                  </a:cubicBezTo>
                  <a:cubicBezTo>
                    <a:pt x="699" y="165"/>
                    <a:pt x="365" y="530"/>
                    <a:pt x="152" y="803"/>
                  </a:cubicBezTo>
                  <a:lnTo>
                    <a:pt x="30" y="955"/>
                  </a:lnTo>
                  <a:cubicBezTo>
                    <a:pt x="0" y="1016"/>
                    <a:pt x="0" y="1077"/>
                    <a:pt x="30" y="1107"/>
                  </a:cubicBezTo>
                  <a:lnTo>
                    <a:pt x="61" y="1107"/>
                  </a:lnTo>
                  <a:cubicBezTo>
                    <a:pt x="91" y="1107"/>
                    <a:pt x="91" y="1107"/>
                    <a:pt x="152" y="1077"/>
                  </a:cubicBezTo>
                  <a:lnTo>
                    <a:pt x="243" y="925"/>
                  </a:lnTo>
                  <a:cubicBezTo>
                    <a:pt x="486" y="651"/>
                    <a:pt x="821" y="286"/>
                    <a:pt x="1064" y="165"/>
                  </a:cubicBezTo>
                  <a:cubicBezTo>
                    <a:pt x="1094" y="134"/>
                    <a:pt x="1125" y="104"/>
                    <a:pt x="1094" y="43"/>
                  </a:cubicBezTo>
                  <a:cubicBezTo>
                    <a:pt x="1073" y="22"/>
                    <a:pt x="1036" y="0"/>
                    <a:pt x="1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3"/>
            <p:cNvSpPr/>
            <p:nvPr/>
          </p:nvSpPr>
          <p:spPr>
            <a:xfrm>
              <a:off x="3328803" y="3359801"/>
              <a:ext cx="1305724" cy="1197768"/>
            </a:xfrm>
            <a:custGeom>
              <a:avLst/>
              <a:gdLst/>
              <a:ahLst/>
              <a:cxnLst/>
              <a:rect l="l" t="t" r="r" b="b"/>
              <a:pathLst>
                <a:path w="31048" h="28481" extrusionOk="0">
                  <a:moveTo>
                    <a:pt x="26359" y="1"/>
                  </a:moveTo>
                  <a:cubicBezTo>
                    <a:pt x="25998" y="1"/>
                    <a:pt x="25611" y="48"/>
                    <a:pt x="25199" y="151"/>
                  </a:cubicBezTo>
                  <a:cubicBezTo>
                    <a:pt x="20670" y="1306"/>
                    <a:pt x="1" y="20334"/>
                    <a:pt x="1" y="20334"/>
                  </a:cubicBezTo>
                  <a:lnTo>
                    <a:pt x="10001" y="28480"/>
                  </a:lnTo>
                  <a:cubicBezTo>
                    <a:pt x="10001" y="28480"/>
                    <a:pt x="27478" y="7568"/>
                    <a:pt x="29363" y="6048"/>
                  </a:cubicBezTo>
                  <a:cubicBezTo>
                    <a:pt x="31047" y="4668"/>
                    <a:pt x="29947" y="1"/>
                    <a:pt x="26359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3"/>
            <p:cNvSpPr/>
            <p:nvPr/>
          </p:nvSpPr>
          <p:spPr>
            <a:xfrm>
              <a:off x="3227831" y="3345713"/>
              <a:ext cx="1388278" cy="1323597"/>
            </a:xfrm>
            <a:custGeom>
              <a:avLst/>
              <a:gdLst/>
              <a:ahLst/>
              <a:cxnLst/>
              <a:rect l="l" t="t" r="r" b="b"/>
              <a:pathLst>
                <a:path w="33011" h="31473" extrusionOk="0">
                  <a:moveTo>
                    <a:pt x="28724" y="0"/>
                  </a:moveTo>
                  <a:cubicBezTo>
                    <a:pt x="28360" y="0"/>
                    <a:pt x="27904" y="30"/>
                    <a:pt x="27478" y="152"/>
                  </a:cubicBezTo>
                  <a:cubicBezTo>
                    <a:pt x="22919" y="1307"/>
                    <a:pt x="2979" y="19605"/>
                    <a:pt x="2128" y="20395"/>
                  </a:cubicBezTo>
                  <a:cubicBezTo>
                    <a:pt x="2007" y="20517"/>
                    <a:pt x="1885" y="20608"/>
                    <a:pt x="1824" y="20699"/>
                  </a:cubicBezTo>
                  <a:cubicBezTo>
                    <a:pt x="0" y="23496"/>
                    <a:pt x="61" y="26931"/>
                    <a:pt x="1855" y="29149"/>
                  </a:cubicBezTo>
                  <a:cubicBezTo>
                    <a:pt x="3069" y="30651"/>
                    <a:pt x="5014" y="31473"/>
                    <a:pt x="7067" y="31473"/>
                  </a:cubicBezTo>
                  <a:cubicBezTo>
                    <a:pt x="8920" y="31473"/>
                    <a:pt x="10861" y="30804"/>
                    <a:pt x="12432" y="29362"/>
                  </a:cubicBezTo>
                  <a:lnTo>
                    <a:pt x="12645" y="29058"/>
                  </a:lnTo>
                  <a:cubicBezTo>
                    <a:pt x="12736" y="28997"/>
                    <a:pt x="19362" y="21095"/>
                    <a:pt x="24834" y="14712"/>
                  </a:cubicBezTo>
                  <a:cubicBezTo>
                    <a:pt x="24925" y="15775"/>
                    <a:pt x="25046" y="16718"/>
                    <a:pt x="25229" y="17599"/>
                  </a:cubicBezTo>
                  <a:cubicBezTo>
                    <a:pt x="25502" y="18967"/>
                    <a:pt x="25776" y="20000"/>
                    <a:pt x="26627" y="22493"/>
                  </a:cubicBezTo>
                  <a:cubicBezTo>
                    <a:pt x="27448" y="24894"/>
                    <a:pt x="27995" y="26444"/>
                    <a:pt x="28390" y="27447"/>
                  </a:cubicBezTo>
                  <a:cubicBezTo>
                    <a:pt x="28390" y="27538"/>
                    <a:pt x="28420" y="27630"/>
                    <a:pt x="28451" y="27690"/>
                  </a:cubicBezTo>
                  <a:cubicBezTo>
                    <a:pt x="29940" y="27447"/>
                    <a:pt x="31430" y="27083"/>
                    <a:pt x="32919" y="26748"/>
                  </a:cubicBezTo>
                  <a:cubicBezTo>
                    <a:pt x="32797" y="22827"/>
                    <a:pt x="32828" y="15958"/>
                    <a:pt x="33010" y="6170"/>
                  </a:cubicBezTo>
                  <a:lnTo>
                    <a:pt x="33010" y="4894"/>
                  </a:lnTo>
                  <a:cubicBezTo>
                    <a:pt x="33010" y="4377"/>
                    <a:pt x="32949" y="3921"/>
                    <a:pt x="32797" y="3526"/>
                  </a:cubicBezTo>
                  <a:cubicBezTo>
                    <a:pt x="32433" y="1793"/>
                    <a:pt x="31034" y="0"/>
                    <a:pt x="28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3"/>
            <p:cNvSpPr/>
            <p:nvPr/>
          </p:nvSpPr>
          <p:spPr>
            <a:xfrm>
              <a:off x="3613844" y="3654011"/>
              <a:ext cx="236559" cy="303174"/>
            </a:xfrm>
            <a:custGeom>
              <a:avLst/>
              <a:gdLst/>
              <a:ahLst/>
              <a:cxnLst/>
              <a:rect l="l" t="t" r="r" b="b"/>
              <a:pathLst>
                <a:path w="5625" h="7209" extrusionOk="0">
                  <a:moveTo>
                    <a:pt x="1301" y="0"/>
                  </a:moveTo>
                  <a:cubicBezTo>
                    <a:pt x="1012" y="0"/>
                    <a:pt x="727" y="98"/>
                    <a:pt x="457" y="359"/>
                  </a:cubicBezTo>
                  <a:cubicBezTo>
                    <a:pt x="153" y="663"/>
                    <a:pt x="1" y="1119"/>
                    <a:pt x="62" y="1514"/>
                  </a:cubicBezTo>
                  <a:cubicBezTo>
                    <a:pt x="62" y="1940"/>
                    <a:pt x="183" y="2274"/>
                    <a:pt x="305" y="2639"/>
                  </a:cubicBezTo>
                  <a:cubicBezTo>
                    <a:pt x="487" y="3095"/>
                    <a:pt x="700" y="3490"/>
                    <a:pt x="882" y="3885"/>
                  </a:cubicBezTo>
                  <a:cubicBezTo>
                    <a:pt x="1004" y="4219"/>
                    <a:pt x="1004" y="4554"/>
                    <a:pt x="1034" y="4918"/>
                  </a:cubicBezTo>
                  <a:cubicBezTo>
                    <a:pt x="1034" y="5131"/>
                    <a:pt x="1126" y="5374"/>
                    <a:pt x="1186" y="5557"/>
                  </a:cubicBezTo>
                  <a:cubicBezTo>
                    <a:pt x="1278" y="5709"/>
                    <a:pt x="1399" y="5922"/>
                    <a:pt x="1490" y="6043"/>
                  </a:cubicBezTo>
                  <a:cubicBezTo>
                    <a:pt x="1551" y="6074"/>
                    <a:pt x="1612" y="6074"/>
                    <a:pt x="1642" y="6074"/>
                  </a:cubicBezTo>
                  <a:cubicBezTo>
                    <a:pt x="1733" y="6043"/>
                    <a:pt x="1733" y="5922"/>
                    <a:pt x="1733" y="5830"/>
                  </a:cubicBezTo>
                  <a:lnTo>
                    <a:pt x="1490" y="4675"/>
                  </a:lnTo>
                  <a:lnTo>
                    <a:pt x="1490" y="4523"/>
                  </a:lnTo>
                  <a:cubicBezTo>
                    <a:pt x="1521" y="4493"/>
                    <a:pt x="1581" y="4463"/>
                    <a:pt x="1612" y="4463"/>
                  </a:cubicBezTo>
                  <a:cubicBezTo>
                    <a:pt x="1642" y="4463"/>
                    <a:pt x="1703" y="4493"/>
                    <a:pt x="1703" y="4523"/>
                  </a:cubicBezTo>
                  <a:cubicBezTo>
                    <a:pt x="1855" y="4918"/>
                    <a:pt x="2037" y="5253"/>
                    <a:pt x="2159" y="5618"/>
                  </a:cubicBezTo>
                  <a:cubicBezTo>
                    <a:pt x="2250" y="6013"/>
                    <a:pt x="2372" y="6438"/>
                    <a:pt x="2645" y="6742"/>
                  </a:cubicBezTo>
                  <a:cubicBezTo>
                    <a:pt x="2695" y="6816"/>
                    <a:pt x="2804" y="6911"/>
                    <a:pt x="2909" y="6911"/>
                  </a:cubicBezTo>
                  <a:cubicBezTo>
                    <a:pt x="2933" y="6911"/>
                    <a:pt x="2957" y="6906"/>
                    <a:pt x="2980" y="6894"/>
                  </a:cubicBezTo>
                  <a:cubicBezTo>
                    <a:pt x="3101" y="6803"/>
                    <a:pt x="3010" y="6590"/>
                    <a:pt x="2980" y="6469"/>
                  </a:cubicBezTo>
                  <a:cubicBezTo>
                    <a:pt x="2797" y="5891"/>
                    <a:pt x="2554" y="5314"/>
                    <a:pt x="2372" y="4767"/>
                  </a:cubicBezTo>
                  <a:cubicBezTo>
                    <a:pt x="2341" y="4675"/>
                    <a:pt x="2341" y="4645"/>
                    <a:pt x="2341" y="4554"/>
                  </a:cubicBezTo>
                  <a:cubicBezTo>
                    <a:pt x="2341" y="4493"/>
                    <a:pt x="2372" y="4402"/>
                    <a:pt x="2433" y="4402"/>
                  </a:cubicBezTo>
                  <a:cubicBezTo>
                    <a:pt x="2524" y="4402"/>
                    <a:pt x="2585" y="4523"/>
                    <a:pt x="2645" y="4615"/>
                  </a:cubicBezTo>
                  <a:cubicBezTo>
                    <a:pt x="2858" y="5101"/>
                    <a:pt x="3010" y="5618"/>
                    <a:pt x="3192" y="6134"/>
                  </a:cubicBezTo>
                  <a:cubicBezTo>
                    <a:pt x="3284" y="6377"/>
                    <a:pt x="3405" y="6651"/>
                    <a:pt x="3496" y="6894"/>
                  </a:cubicBezTo>
                  <a:cubicBezTo>
                    <a:pt x="3603" y="7028"/>
                    <a:pt x="3710" y="7209"/>
                    <a:pt x="3880" y="7209"/>
                  </a:cubicBezTo>
                  <a:cubicBezTo>
                    <a:pt x="3903" y="7209"/>
                    <a:pt x="3927" y="7205"/>
                    <a:pt x="3952" y="7198"/>
                  </a:cubicBezTo>
                  <a:cubicBezTo>
                    <a:pt x="4104" y="7107"/>
                    <a:pt x="4196" y="6955"/>
                    <a:pt x="4196" y="6803"/>
                  </a:cubicBezTo>
                  <a:cubicBezTo>
                    <a:pt x="4196" y="6651"/>
                    <a:pt x="4104" y="6499"/>
                    <a:pt x="4074" y="6347"/>
                  </a:cubicBezTo>
                  <a:cubicBezTo>
                    <a:pt x="3892" y="5891"/>
                    <a:pt x="3740" y="5466"/>
                    <a:pt x="3557" y="5010"/>
                  </a:cubicBezTo>
                  <a:cubicBezTo>
                    <a:pt x="3496" y="4949"/>
                    <a:pt x="3466" y="4858"/>
                    <a:pt x="3466" y="4797"/>
                  </a:cubicBezTo>
                  <a:cubicBezTo>
                    <a:pt x="3466" y="4706"/>
                    <a:pt x="3466" y="4554"/>
                    <a:pt x="3557" y="4554"/>
                  </a:cubicBezTo>
                  <a:cubicBezTo>
                    <a:pt x="3618" y="4554"/>
                    <a:pt x="3709" y="4706"/>
                    <a:pt x="3740" y="4797"/>
                  </a:cubicBezTo>
                  <a:cubicBezTo>
                    <a:pt x="3922" y="5162"/>
                    <a:pt x="4104" y="5587"/>
                    <a:pt x="4317" y="6013"/>
                  </a:cubicBezTo>
                  <a:cubicBezTo>
                    <a:pt x="4348" y="6134"/>
                    <a:pt x="4408" y="6225"/>
                    <a:pt x="4499" y="6317"/>
                  </a:cubicBezTo>
                  <a:cubicBezTo>
                    <a:pt x="4576" y="6355"/>
                    <a:pt x="4653" y="6394"/>
                    <a:pt x="4722" y="6394"/>
                  </a:cubicBezTo>
                  <a:cubicBezTo>
                    <a:pt x="4763" y="6394"/>
                    <a:pt x="4800" y="6381"/>
                    <a:pt x="4834" y="6347"/>
                  </a:cubicBezTo>
                  <a:cubicBezTo>
                    <a:pt x="4986" y="6225"/>
                    <a:pt x="4955" y="6043"/>
                    <a:pt x="4925" y="5861"/>
                  </a:cubicBezTo>
                  <a:cubicBezTo>
                    <a:pt x="4682" y="4979"/>
                    <a:pt x="4104" y="4219"/>
                    <a:pt x="4074" y="3308"/>
                  </a:cubicBezTo>
                  <a:cubicBezTo>
                    <a:pt x="4074" y="3095"/>
                    <a:pt x="4165" y="2669"/>
                    <a:pt x="4378" y="2548"/>
                  </a:cubicBezTo>
                  <a:cubicBezTo>
                    <a:pt x="4404" y="2539"/>
                    <a:pt x="4431" y="2535"/>
                    <a:pt x="4460" y="2535"/>
                  </a:cubicBezTo>
                  <a:cubicBezTo>
                    <a:pt x="4636" y="2535"/>
                    <a:pt x="4860" y="2673"/>
                    <a:pt x="5016" y="2700"/>
                  </a:cubicBezTo>
                  <a:cubicBezTo>
                    <a:pt x="5044" y="2704"/>
                    <a:pt x="5071" y="2705"/>
                    <a:pt x="5098" y="2705"/>
                  </a:cubicBezTo>
                  <a:cubicBezTo>
                    <a:pt x="5282" y="2705"/>
                    <a:pt x="5457" y="2619"/>
                    <a:pt x="5563" y="2487"/>
                  </a:cubicBezTo>
                  <a:cubicBezTo>
                    <a:pt x="5624" y="2396"/>
                    <a:pt x="5624" y="2244"/>
                    <a:pt x="5594" y="2122"/>
                  </a:cubicBezTo>
                  <a:cubicBezTo>
                    <a:pt x="5503" y="1940"/>
                    <a:pt x="5259" y="1909"/>
                    <a:pt x="5077" y="1818"/>
                  </a:cubicBezTo>
                  <a:cubicBezTo>
                    <a:pt x="4773" y="1727"/>
                    <a:pt x="4591" y="1484"/>
                    <a:pt x="4348" y="1301"/>
                  </a:cubicBezTo>
                  <a:cubicBezTo>
                    <a:pt x="3983" y="997"/>
                    <a:pt x="3618" y="967"/>
                    <a:pt x="3223" y="754"/>
                  </a:cubicBezTo>
                  <a:cubicBezTo>
                    <a:pt x="2633" y="501"/>
                    <a:pt x="1955" y="0"/>
                    <a:pt x="1301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3"/>
            <p:cNvSpPr/>
            <p:nvPr/>
          </p:nvSpPr>
          <p:spPr>
            <a:xfrm>
              <a:off x="4865286" y="1957510"/>
              <a:ext cx="104843" cy="181551"/>
            </a:xfrm>
            <a:custGeom>
              <a:avLst/>
              <a:gdLst/>
              <a:ahLst/>
              <a:cxnLst/>
              <a:rect l="l" t="t" r="r" b="b"/>
              <a:pathLst>
                <a:path w="2493" h="4317" extrusionOk="0">
                  <a:moveTo>
                    <a:pt x="730" y="0"/>
                  </a:moveTo>
                  <a:lnTo>
                    <a:pt x="0" y="3222"/>
                  </a:lnTo>
                  <a:lnTo>
                    <a:pt x="973" y="4317"/>
                  </a:lnTo>
                  <a:cubicBezTo>
                    <a:pt x="973" y="4317"/>
                    <a:pt x="2493" y="1338"/>
                    <a:pt x="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3"/>
            <p:cNvSpPr/>
            <p:nvPr/>
          </p:nvSpPr>
          <p:spPr>
            <a:xfrm>
              <a:off x="4563591" y="2119839"/>
              <a:ext cx="133020" cy="139370"/>
            </a:xfrm>
            <a:custGeom>
              <a:avLst/>
              <a:gdLst/>
              <a:ahLst/>
              <a:cxnLst/>
              <a:rect l="l" t="t" r="r" b="b"/>
              <a:pathLst>
                <a:path w="3163" h="3314" extrusionOk="0">
                  <a:moveTo>
                    <a:pt x="487" y="1"/>
                  </a:moveTo>
                  <a:lnTo>
                    <a:pt x="1" y="3314"/>
                  </a:lnTo>
                  <a:lnTo>
                    <a:pt x="1460" y="3162"/>
                  </a:lnTo>
                  <a:cubicBezTo>
                    <a:pt x="1460" y="3162"/>
                    <a:pt x="3162" y="2524"/>
                    <a:pt x="3132" y="240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3"/>
            <p:cNvSpPr/>
            <p:nvPr/>
          </p:nvSpPr>
          <p:spPr>
            <a:xfrm>
              <a:off x="4584071" y="2083252"/>
              <a:ext cx="332403" cy="136342"/>
            </a:xfrm>
            <a:custGeom>
              <a:avLst/>
              <a:gdLst/>
              <a:ahLst/>
              <a:cxnLst/>
              <a:rect l="l" t="t" r="r" b="b"/>
              <a:pathLst>
                <a:path w="7904" h="3242" extrusionOk="0">
                  <a:moveTo>
                    <a:pt x="6264" y="0"/>
                  </a:moveTo>
                  <a:cubicBezTo>
                    <a:pt x="4909" y="0"/>
                    <a:pt x="61" y="931"/>
                    <a:pt x="61" y="931"/>
                  </a:cubicBezTo>
                  <a:cubicBezTo>
                    <a:pt x="0" y="2178"/>
                    <a:pt x="1155" y="3242"/>
                    <a:pt x="1155" y="3242"/>
                  </a:cubicBezTo>
                  <a:cubicBezTo>
                    <a:pt x="1155" y="3242"/>
                    <a:pt x="7052" y="2208"/>
                    <a:pt x="7508" y="1691"/>
                  </a:cubicBezTo>
                  <a:cubicBezTo>
                    <a:pt x="7903" y="1144"/>
                    <a:pt x="6930" y="354"/>
                    <a:pt x="6596" y="50"/>
                  </a:cubicBezTo>
                  <a:cubicBezTo>
                    <a:pt x="6555" y="15"/>
                    <a:pt x="6438" y="0"/>
                    <a:pt x="6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3"/>
            <p:cNvSpPr/>
            <p:nvPr/>
          </p:nvSpPr>
          <p:spPr>
            <a:xfrm>
              <a:off x="4872940" y="2049525"/>
              <a:ext cx="288960" cy="152155"/>
            </a:xfrm>
            <a:custGeom>
              <a:avLst/>
              <a:gdLst/>
              <a:ahLst/>
              <a:cxnLst/>
              <a:rect l="l" t="t" r="r" b="b"/>
              <a:pathLst>
                <a:path w="6871" h="3618" extrusionOk="0">
                  <a:moveTo>
                    <a:pt x="3739" y="1"/>
                  </a:moveTo>
                  <a:cubicBezTo>
                    <a:pt x="3739" y="1"/>
                    <a:pt x="700" y="1308"/>
                    <a:pt x="578" y="1733"/>
                  </a:cubicBezTo>
                  <a:cubicBezTo>
                    <a:pt x="487" y="2189"/>
                    <a:pt x="1" y="3344"/>
                    <a:pt x="700" y="3588"/>
                  </a:cubicBezTo>
                  <a:cubicBezTo>
                    <a:pt x="743" y="3608"/>
                    <a:pt x="808" y="3618"/>
                    <a:pt x="893" y="3618"/>
                  </a:cubicBezTo>
                  <a:cubicBezTo>
                    <a:pt x="2060" y="3618"/>
                    <a:pt x="6870" y="1794"/>
                    <a:pt x="6870" y="1794"/>
                  </a:cubicBezTo>
                  <a:cubicBezTo>
                    <a:pt x="6870" y="1794"/>
                    <a:pt x="4469" y="1065"/>
                    <a:pt x="3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3"/>
            <p:cNvSpPr/>
            <p:nvPr/>
          </p:nvSpPr>
          <p:spPr>
            <a:xfrm>
              <a:off x="4428093" y="2103228"/>
              <a:ext cx="763214" cy="674983"/>
            </a:xfrm>
            <a:custGeom>
              <a:avLst/>
              <a:gdLst/>
              <a:ahLst/>
              <a:cxnLst/>
              <a:rect l="l" t="t" r="r" b="b"/>
              <a:pathLst>
                <a:path w="18148" h="16050" extrusionOk="0">
                  <a:moveTo>
                    <a:pt x="17813" y="1"/>
                  </a:moveTo>
                  <a:lnTo>
                    <a:pt x="12494" y="943"/>
                  </a:lnTo>
                  <a:cubicBezTo>
                    <a:pt x="12433" y="943"/>
                    <a:pt x="12342" y="1004"/>
                    <a:pt x="12342" y="1095"/>
                  </a:cubicBezTo>
                  <a:cubicBezTo>
                    <a:pt x="12326" y="1158"/>
                    <a:pt x="12252" y="1205"/>
                    <a:pt x="12042" y="1205"/>
                  </a:cubicBezTo>
                  <a:cubicBezTo>
                    <a:pt x="11850" y="1205"/>
                    <a:pt x="11544" y="1166"/>
                    <a:pt x="11065" y="1064"/>
                  </a:cubicBezTo>
                  <a:cubicBezTo>
                    <a:pt x="9940" y="791"/>
                    <a:pt x="9849" y="608"/>
                    <a:pt x="9849" y="487"/>
                  </a:cubicBezTo>
                  <a:cubicBezTo>
                    <a:pt x="9880" y="396"/>
                    <a:pt x="9849" y="335"/>
                    <a:pt x="9758" y="244"/>
                  </a:cubicBezTo>
                  <a:lnTo>
                    <a:pt x="3010" y="1885"/>
                  </a:lnTo>
                  <a:lnTo>
                    <a:pt x="1" y="15837"/>
                  </a:lnTo>
                  <a:lnTo>
                    <a:pt x="214" y="16049"/>
                  </a:lnTo>
                  <a:lnTo>
                    <a:pt x="6536" y="14226"/>
                  </a:lnTo>
                  <a:lnTo>
                    <a:pt x="6536" y="14226"/>
                  </a:lnTo>
                  <a:cubicBezTo>
                    <a:pt x="6536" y="14226"/>
                    <a:pt x="6202" y="14651"/>
                    <a:pt x="7873" y="15046"/>
                  </a:cubicBezTo>
                  <a:cubicBezTo>
                    <a:pt x="8310" y="15142"/>
                    <a:pt x="8624" y="15177"/>
                    <a:pt x="8850" y="15177"/>
                  </a:cubicBezTo>
                  <a:cubicBezTo>
                    <a:pt x="9490" y="15177"/>
                    <a:pt x="9424" y="14894"/>
                    <a:pt x="9424" y="14894"/>
                  </a:cubicBezTo>
                  <a:lnTo>
                    <a:pt x="15199" y="13223"/>
                  </a:lnTo>
                  <a:lnTo>
                    <a:pt x="18147" y="61"/>
                  </a:lnTo>
                  <a:lnTo>
                    <a:pt x="17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3"/>
            <p:cNvSpPr/>
            <p:nvPr/>
          </p:nvSpPr>
          <p:spPr>
            <a:xfrm>
              <a:off x="4437051" y="2105793"/>
              <a:ext cx="754256" cy="674983"/>
            </a:xfrm>
            <a:custGeom>
              <a:avLst/>
              <a:gdLst/>
              <a:ahLst/>
              <a:cxnLst/>
              <a:rect l="l" t="t" r="r" b="b"/>
              <a:pathLst>
                <a:path w="17935" h="16050" extrusionOk="0">
                  <a:moveTo>
                    <a:pt x="17934" y="0"/>
                  </a:moveTo>
                  <a:lnTo>
                    <a:pt x="12311" y="1186"/>
                  </a:lnTo>
                  <a:cubicBezTo>
                    <a:pt x="12311" y="1186"/>
                    <a:pt x="12377" y="1468"/>
                    <a:pt x="11737" y="1468"/>
                  </a:cubicBezTo>
                  <a:cubicBezTo>
                    <a:pt x="11511" y="1468"/>
                    <a:pt x="11197" y="1433"/>
                    <a:pt x="10761" y="1338"/>
                  </a:cubicBezTo>
                  <a:cubicBezTo>
                    <a:pt x="9089" y="943"/>
                    <a:pt x="9423" y="548"/>
                    <a:pt x="9423" y="547"/>
                  </a:cubicBezTo>
                  <a:lnTo>
                    <a:pt x="9423" y="547"/>
                  </a:lnTo>
                  <a:lnTo>
                    <a:pt x="3192" y="2067"/>
                  </a:lnTo>
                  <a:lnTo>
                    <a:pt x="1" y="16049"/>
                  </a:lnTo>
                  <a:lnTo>
                    <a:pt x="6232" y="14529"/>
                  </a:lnTo>
                  <a:lnTo>
                    <a:pt x="6232" y="14529"/>
                  </a:lnTo>
                  <a:cubicBezTo>
                    <a:pt x="6232" y="14530"/>
                    <a:pt x="5898" y="14925"/>
                    <a:pt x="7569" y="15320"/>
                  </a:cubicBezTo>
                  <a:cubicBezTo>
                    <a:pt x="8005" y="15415"/>
                    <a:pt x="8319" y="15450"/>
                    <a:pt x="8545" y="15450"/>
                  </a:cubicBezTo>
                  <a:cubicBezTo>
                    <a:pt x="9186" y="15450"/>
                    <a:pt x="9119" y="15168"/>
                    <a:pt x="9119" y="15168"/>
                  </a:cubicBezTo>
                  <a:lnTo>
                    <a:pt x="14895" y="13496"/>
                  </a:lnTo>
                  <a:lnTo>
                    <a:pt x="179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3"/>
            <p:cNvSpPr/>
            <p:nvPr/>
          </p:nvSpPr>
          <p:spPr>
            <a:xfrm>
              <a:off x="4788580" y="2168411"/>
              <a:ext cx="152155" cy="581663"/>
            </a:xfrm>
            <a:custGeom>
              <a:avLst/>
              <a:gdLst/>
              <a:ahLst/>
              <a:cxnLst/>
              <a:rect l="l" t="t" r="r" b="b"/>
              <a:pathLst>
                <a:path w="3618" h="13831" extrusionOk="0">
                  <a:moveTo>
                    <a:pt x="3162" y="1"/>
                  </a:moveTo>
                  <a:lnTo>
                    <a:pt x="1" y="13831"/>
                  </a:lnTo>
                  <a:cubicBezTo>
                    <a:pt x="244" y="13831"/>
                    <a:pt x="396" y="13831"/>
                    <a:pt x="457" y="13770"/>
                  </a:cubicBezTo>
                  <a:lnTo>
                    <a:pt x="3618" y="1"/>
                  </a:lnTo>
                  <a:lnTo>
                    <a:pt x="3618" y="1"/>
                  </a:lnTo>
                  <a:cubicBezTo>
                    <a:pt x="3557" y="16"/>
                    <a:pt x="3488" y="24"/>
                    <a:pt x="3412" y="24"/>
                  </a:cubicBezTo>
                  <a:cubicBezTo>
                    <a:pt x="3337" y="24"/>
                    <a:pt x="3253" y="16"/>
                    <a:pt x="3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3"/>
            <p:cNvSpPr/>
            <p:nvPr/>
          </p:nvSpPr>
          <p:spPr>
            <a:xfrm>
              <a:off x="4723396" y="2687400"/>
              <a:ext cx="150893" cy="130413"/>
            </a:xfrm>
            <a:custGeom>
              <a:avLst/>
              <a:gdLst/>
              <a:ahLst/>
              <a:cxnLst/>
              <a:rect l="l" t="t" r="r" b="b"/>
              <a:pathLst>
                <a:path w="3588" h="3101" extrusionOk="0">
                  <a:moveTo>
                    <a:pt x="3374" y="0"/>
                  </a:moveTo>
                  <a:lnTo>
                    <a:pt x="3374" y="0"/>
                  </a:lnTo>
                  <a:cubicBezTo>
                    <a:pt x="3363" y="7"/>
                    <a:pt x="3353" y="13"/>
                    <a:pt x="3344" y="19"/>
                  </a:cubicBezTo>
                  <a:lnTo>
                    <a:pt x="3344" y="19"/>
                  </a:lnTo>
                  <a:cubicBezTo>
                    <a:pt x="3356" y="14"/>
                    <a:pt x="3366" y="8"/>
                    <a:pt x="3374" y="0"/>
                  </a:cubicBezTo>
                  <a:close/>
                  <a:moveTo>
                    <a:pt x="3285" y="63"/>
                  </a:moveTo>
                  <a:cubicBezTo>
                    <a:pt x="3307" y="87"/>
                    <a:pt x="3291" y="101"/>
                    <a:pt x="3279" y="101"/>
                  </a:cubicBezTo>
                  <a:cubicBezTo>
                    <a:pt x="3267" y="101"/>
                    <a:pt x="3259" y="89"/>
                    <a:pt x="3285" y="63"/>
                  </a:cubicBezTo>
                  <a:close/>
                  <a:moveTo>
                    <a:pt x="3344" y="19"/>
                  </a:moveTo>
                  <a:cubicBezTo>
                    <a:pt x="3309" y="31"/>
                    <a:pt x="3259" y="31"/>
                    <a:pt x="3192" y="31"/>
                  </a:cubicBezTo>
                  <a:cubicBezTo>
                    <a:pt x="3010" y="31"/>
                    <a:pt x="2827" y="61"/>
                    <a:pt x="2614" y="122"/>
                  </a:cubicBezTo>
                  <a:lnTo>
                    <a:pt x="1824" y="244"/>
                  </a:lnTo>
                  <a:cubicBezTo>
                    <a:pt x="1611" y="274"/>
                    <a:pt x="1247" y="274"/>
                    <a:pt x="1095" y="487"/>
                  </a:cubicBezTo>
                  <a:cubicBezTo>
                    <a:pt x="1034" y="578"/>
                    <a:pt x="1003" y="730"/>
                    <a:pt x="1034" y="821"/>
                  </a:cubicBezTo>
                  <a:cubicBezTo>
                    <a:pt x="1034" y="912"/>
                    <a:pt x="1064" y="943"/>
                    <a:pt x="1064" y="1034"/>
                  </a:cubicBezTo>
                  <a:cubicBezTo>
                    <a:pt x="1064" y="1155"/>
                    <a:pt x="1003" y="1247"/>
                    <a:pt x="882" y="1277"/>
                  </a:cubicBezTo>
                  <a:cubicBezTo>
                    <a:pt x="760" y="1368"/>
                    <a:pt x="639" y="1399"/>
                    <a:pt x="548" y="1429"/>
                  </a:cubicBezTo>
                  <a:cubicBezTo>
                    <a:pt x="426" y="1490"/>
                    <a:pt x="304" y="1551"/>
                    <a:pt x="274" y="1672"/>
                  </a:cubicBezTo>
                  <a:lnTo>
                    <a:pt x="274" y="1702"/>
                  </a:lnTo>
                  <a:cubicBezTo>
                    <a:pt x="244" y="1824"/>
                    <a:pt x="244" y="1946"/>
                    <a:pt x="304" y="2006"/>
                  </a:cubicBezTo>
                  <a:cubicBezTo>
                    <a:pt x="396" y="2098"/>
                    <a:pt x="487" y="2128"/>
                    <a:pt x="487" y="2189"/>
                  </a:cubicBezTo>
                  <a:cubicBezTo>
                    <a:pt x="487" y="2280"/>
                    <a:pt x="396" y="2341"/>
                    <a:pt x="304" y="2402"/>
                  </a:cubicBezTo>
                  <a:cubicBezTo>
                    <a:pt x="244" y="2432"/>
                    <a:pt x="152" y="2462"/>
                    <a:pt x="92" y="2554"/>
                  </a:cubicBezTo>
                  <a:cubicBezTo>
                    <a:pt x="31" y="2584"/>
                    <a:pt x="0" y="2706"/>
                    <a:pt x="0" y="2766"/>
                  </a:cubicBezTo>
                  <a:cubicBezTo>
                    <a:pt x="31" y="2918"/>
                    <a:pt x="244" y="2949"/>
                    <a:pt x="396" y="2949"/>
                  </a:cubicBezTo>
                  <a:cubicBezTo>
                    <a:pt x="578" y="3010"/>
                    <a:pt x="760" y="3010"/>
                    <a:pt x="943" y="3040"/>
                  </a:cubicBezTo>
                  <a:cubicBezTo>
                    <a:pt x="1155" y="3070"/>
                    <a:pt x="1338" y="3070"/>
                    <a:pt x="1520" y="3101"/>
                  </a:cubicBezTo>
                  <a:cubicBezTo>
                    <a:pt x="1551" y="3101"/>
                    <a:pt x="1551" y="3070"/>
                    <a:pt x="1611" y="3070"/>
                  </a:cubicBezTo>
                  <a:cubicBezTo>
                    <a:pt x="2158" y="2736"/>
                    <a:pt x="1976" y="2280"/>
                    <a:pt x="2098" y="2250"/>
                  </a:cubicBezTo>
                  <a:cubicBezTo>
                    <a:pt x="2250" y="2189"/>
                    <a:pt x="2766" y="2128"/>
                    <a:pt x="3010" y="1885"/>
                  </a:cubicBezTo>
                  <a:cubicBezTo>
                    <a:pt x="3192" y="1642"/>
                    <a:pt x="2766" y="1125"/>
                    <a:pt x="2888" y="1125"/>
                  </a:cubicBezTo>
                  <a:cubicBezTo>
                    <a:pt x="2979" y="1125"/>
                    <a:pt x="3314" y="1125"/>
                    <a:pt x="3435" y="943"/>
                  </a:cubicBezTo>
                  <a:cubicBezTo>
                    <a:pt x="3496" y="730"/>
                    <a:pt x="3587" y="639"/>
                    <a:pt x="3587" y="426"/>
                  </a:cubicBezTo>
                  <a:cubicBezTo>
                    <a:pt x="3527" y="124"/>
                    <a:pt x="3377" y="122"/>
                    <a:pt x="3285" y="63"/>
                  </a:cubicBezTo>
                  <a:lnTo>
                    <a:pt x="3285" y="63"/>
                  </a:lnTo>
                  <a:cubicBezTo>
                    <a:pt x="3297" y="51"/>
                    <a:pt x="3316" y="36"/>
                    <a:pt x="3344" y="19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3"/>
            <p:cNvSpPr/>
            <p:nvPr/>
          </p:nvSpPr>
          <p:spPr>
            <a:xfrm>
              <a:off x="4757922" y="2686096"/>
              <a:ext cx="107408" cy="56312"/>
            </a:xfrm>
            <a:custGeom>
              <a:avLst/>
              <a:gdLst/>
              <a:ahLst/>
              <a:cxnLst/>
              <a:rect l="l" t="t" r="r" b="b"/>
              <a:pathLst>
                <a:path w="2554" h="1339" fill="none" extrusionOk="0">
                  <a:moveTo>
                    <a:pt x="2553" y="1"/>
                  </a:moveTo>
                  <a:cubicBezTo>
                    <a:pt x="2553" y="1"/>
                    <a:pt x="334" y="305"/>
                    <a:pt x="243" y="578"/>
                  </a:cubicBezTo>
                  <a:cubicBezTo>
                    <a:pt x="152" y="822"/>
                    <a:pt x="0" y="1338"/>
                    <a:pt x="1763" y="109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3"/>
            <p:cNvSpPr/>
            <p:nvPr/>
          </p:nvSpPr>
          <p:spPr>
            <a:xfrm>
              <a:off x="4729788" y="2733407"/>
              <a:ext cx="83143" cy="53746"/>
            </a:xfrm>
            <a:custGeom>
              <a:avLst/>
              <a:gdLst/>
              <a:ahLst/>
              <a:cxnLst/>
              <a:rect l="l" t="t" r="r" b="b"/>
              <a:pathLst>
                <a:path w="1977" h="1278" fill="none" extrusionOk="0">
                  <a:moveTo>
                    <a:pt x="1338" y="1"/>
                  </a:moveTo>
                  <a:cubicBezTo>
                    <a:pt x="1338" y="1"/>
                    <a:pt x="152" y="122"/>
                    <a:pt x="92" y="700"/>
                  </a:cubicBezTo>
                  <a:cubicBezTo>
                    <a:pt x="0" y="1277"/>
                    <a:pt x="1976" y="1156"/>
                    <a:pt x="1976" y="1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3"/>
            <p:cNvSpPr/>
            <p:nvPr/>
          </p:nvSpPr>
          <p:spPr>
            <a:xfrm>
              <a:off x="4722092" y="2780718"/>
              <a:ext cx="63966" cy="38396"/>
            </a:xfrm>
            <a:custGeom>
              <a:avLst/>
              <a:gdLst/>
              <a:ahLst/>
              <a:cxnLst/>
              <a:rect l="l" t="t" r="r" b="b"/>
              <a:pathLst>
                <a:path w="1521" h="913" fill="none" extrusionOk="0">
                  <a:moveTo>
                    <a:pt x="1247" y="0"/>
                  </a:moveTo>
                  <a:cubicBezTo>
                    <a:pt x="1247" y="0"/>
                    <a:pt x="1" y="61"/>
                    <a:pt x="31" y="487"/>
                  </a:cubicBezTo>
                  <a:cubicBezTo>
                    <a:pt x="62" y="912"/>
                    <a:pt x="1521" y="791"/>
                    <a:pt x="1521" y="79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3"/>
            <p:cNvSpPr/>
            <p:nvPr/>
          </p:nvSpPr>
          <p:spPr>
            <a:xfrm>
              <a:off x="3203524" y="3900448"/>
              <a:ext cx="412938" cy="600840"/>
            </a:xfrm>
            <a:custGeom>
              <a:avLst/>
              <a:gdLst/>
              <a:ahLst/>
              <a:cxnLst/>
              <a:rect l="l" t="t" r="r" b="b"/>
              <a:pathLst>
                <a:path w="9819" h="14287" extrusionOk="0">
                  <a:moveTo>
                    <a:pt x="3790" y="0"/>
                  </a:moveTo>
                  <a:cubicBezTo>
                    <a:pt x="3052" y="0"/>
                    <a:pt x="1634" y="249"/>
                    <a:pt x="1612" y="2159"/>
                  </a:cubicBezTo>
                  <a:cubicBezTo>
                    <a:pt x="1581" y="4742"/>
                    <a:pt x="730" y="6992"/>
                    <a:pt x="457" y="7356"/>
                  </a:cubicBezTo>
                  <a:cubicBezTo>
                    <a:pt x="214" y="7752"/>
                    <a:pt x="609" y="8056"/>
                    <a:pt x="1065" y="8420"/>
                  </a:cubicBezTo>
                  <a:cubicBezTo>
                    <a:pt x="1521" y="8815"/>
                    <a:pt x="1" y="10001"/>
                    <a:pt x="1" y="11126"/>
                  </a:cubicBezTo>
                  <a:cubicBezTo>
                    <a:pt x="1" y="12281"/>
                    <a:pt x="1490" y="14287"/>
                    <a:pt x="1490" y="14287"/>
                  </a:cubicBezTo>
                  <a:cubicBezTo>
                    <a:pt x="1460" y="10639"/>
                    <a:pt x="8269" y="2250"/>
                    <a:pt x="9819" y="882"/>
                  </a:cubicBezTo>
                  <a:lnTo>
                    <a:pt x="4226" y="31"/>
                  </a:lnTo>
                  <a:cubicBezTo>
                    <a:pt x="4226" y="31"/>
                    <a:pt x="4050" y="0"/>
                    <a:pt x="3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8D4588-9248-16D7-5CAD-9925DD33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42" y="1317365"/>
            <a:ext cx="723207" cy="394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8DF5C4-B03B-0A11-36E7-CC8F9424678E}"/>
              </a:ext>
            </a:extLst>
          </p:cNvPr>
          <p:cNvSpPr txBox="1"/>
          <p:nvPr/>
        </p:nvSpPr>
        <p:spPr>
          <a:xfrm>
            <a:off x="5228081" y="1241880"/>
            <a:ext cx="3509653" cy="294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271463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1463" lvl="0" indent="-271463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1463" lvl="0" indent="-271463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7AB58D-1986-8D15-9ED9-359ABE4D8405}"/>
              </a:ext>
            </a:extLst>
          </p:cNvPr>
          <p:cNvSpPr txBox="1"/>
          <p:nvPr/>
        </p:nvSpPr>
        <p:spPr>
          <a:xfrm>
            <a:off x="1585653" y="653913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F7150-E721-8426-43DE-7EF581673B7C}"/>
              </a:ext>
            </a:extLst>
          </p:cNvPr>
          <p:cNvSpPr txBox="1"/>
          <p:nvPr/>
        </p:nvSpPr>
        <p:spPr>
          <a:xfrm>
            <a:off x="170411" y="1278394"/>
            <a:ext cx="4372494" cy="294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Quỹ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soát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tai.</a:t>
            </a:r>
            <a:endParaRPr lang="en-VN" sz="1800" i="1" dirty="0">
              <a:solidFill>
                <a:srgbClr val="8F363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24F01C-68C6-CDDB-72FB-F8C690655F1F}"/>
              </a:ext>
            </a:extLst>
          </p:cNvPr>
          <p:cNvSpPr txBox="1"/>
          <p:nvPr/>
        </p:nvSpPr>
        <p:spPr>
          <a:xfrm>
            <a:off x="5324304" y="1304768"/>
            <a:ext cx="3736569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0ECEF7C-0E25-41BD-4211-AD046405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97" y="2374727"/>
            <a:ext cx="723207" cy="394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oogle Shape;783;p50"/>
          <p:cNvGrpSpPr/>
          <p:nvPr/>
        </p:nvGrpSpPr>
        <p:grpSpPr>
          <a:xfrm>
            <a:off x="305148" y="1105107"/>
            <a:ext cx="3021102" cy="6304774"/>
            <a:chOff x="897223" y="1130557"/>
            <a:chExt cx="2643134" cy="5515988"/>
          </a:xfrm>
        </p:grpSpPr>
        <p:grpSp>
          <p:nvGrpSpPr>
            <p:cNvPr id="784" name="Google Shape;784;p50"/>
            <p:cNvGrpSpPr/>
            <p:nvPr/>
          </p:nvGrpSpPr>
          <p:grpSpPr>
            <a:xfrm>
              <a:off x="897223" y="1130557"/>
              <a:ext cx="2398542" cy="5515988"/>
              <a:chOff x="2285975" y="1731450"/>
              <a:chExt cx="1266925" cy="2913425"/>
            </a:xfrm>
          </p:grpSpPr>
          <p:sp>
            <p:nvSpPr>
              <p:cNvPr id="785" name="Google Shape;785;p50"/>
              <p:cNvSpPr/>
              <p:nvPr/>
            </p:nvSpPr>
            <p:spPr>
              <a:xfrm>
                <a:off x="3378425" y="2093600"/>
                <a:ext cx="1744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5505" extrusionOk="0">
                    <a:moveTo>
                      <a:pt x="4733" y="0"/>
                    </a:moveTo>
                    <a:cubicBezTo>
                      <a:pt x="4712" y="0"/>
                      <a:pt x="4692" y="0"/>
                      <a:pt x="4670" y="1"/>
                    </a:cubicBezTo>
                    <a:cubicBezTo>
                      <a:pt x="2302" y="34"/>
                      <a:pt x="0" y="3370"/>
                      <a:pt x="0" y="3370"/>
                    </a:cubicBezTo>
                    <a:cubicBezTo>
                      <a:pt x="167" y="3670"/>
                      <a:pt x="1635" y="5505"/>
                      <a:pt x="1735" y="5505"/>
                    </a:cubicBezTo>
                    <a:cubicBezTo>
                      <a:pt x="1835" y="5505"/>
                      <a:pt x="3336" y="2369"/>
                      <a:pt x="3503" y="2102"/>
                    </a:cubicBezTo>
                    <a:cubicBezTo>
                      <a:pt x="3668" y="1805"/>
                      <a:pt x="6978" y="0"/>
                      <a:pt x="4733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50"/>
              <p:cNvSpPr/>
              <p:nvPr/>
            </p:nvSpPr>
            <p:spPr>
              <a:xfrm>
                <a:off x="2591200" y="3837200"/>
                <a:ext cx="243525" cy="592275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23691" extrusionOk="0">
                    <a:moveTo>
                      <a:pt x="6349" y="1"/>
                    </a:moveTo>
                    <a:cubicBezTo>
                      <a:pt x="5390" y="1"/>
                      <a:pt x="4632" y="312"/>
                      <a:pt x="4270" y="507"/>
                    </a:cubicBezTo>
                    <a:cubicBezTo>
                      <a:pt x="1868" y="4377"/>
                      <a:pt x="867" y="7779"/>
                      <a:pt x="467" y="10147"/>
                    </a:cubicBezTo>
                    <a:cubicBezTo>
                      <a:pt x="167" y="11682"/>
                      <a:pt x="33" y="12849"/>
                      <a:pt x="33" y="13817"/>
                    </a:cubicBezTo>
                    <a:cubicBezTo>
                      <a:pt x="0" y="15118"/>
                      <a:pt x="33" y="16118"/>
                      <a:pt x="334" y="18753"/>
                    </a:cubicBezTo>
                    <a:cubicBezTo>
                      <a:pt x="534" y="20822"/>
                      <a:pt x="734" y="22289"/>
                      <a:pt x="967" y="23323"/>
                    </a:cubicBezTo>
                    <a:cubicBezTo>
                      <a:pt x="2235" y="23524"/>
                      <a:pt x="3603" y="23690"/>
                      <a:pt x="4870" y="23690"/>
                    </a:cubicBezTo>
                    <a:cubicBezTo>
                      <a:pt x="6305" y="16652"/>
                      <a:pt x="9607" y="3209"/>
                      <a:pt x="9607" y="3209"/>
                    </a:cubicBezTo>
                    <a:cubicBezTo>
                      <a:pt x="9740" y="2475"/>
                      <a:pt x="9674" y="1941"/>
                      <a:pt x="9473" y="1508"/>
                    </a:cubicBezTo>
                    <a:cubicBezTo>
                      <a:pt x="8840" y="374"/>
                      <a:pt x="7472" y="140"/>
                      <a:pt x="6938" y="40"/>
                    </a:cubicBezTo>
                    <a:cubicBezTo>
                      <a:pt x="6735" y="13"/>
                      <a:pt x="6538" y="1"/>
                      <a:pt x="63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50"/>
              <p:cNvSpPr/>
              <p:nvPr/>
            </p:nvSpPr>
            <p:spPr>
              <a:xfrm>
                <a:off x="2588675" y="4420275"/>
                <a:ext cx="122625" cy="197575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7903" extrusionOk="0">
                    <a:moveTo>
                      <a:pt x="968" y="0"/>
                    </a:moveTo>
                    <a:lnTo>
                      <a:pt x="968" y="0"/>
                    </a:lnTo>
                    <a:cubicBezTo>
                      <a:pt x="1269" y="2169"/>
                      <a:pt x="1369" y="2536"/>
                      <a:pt x="1135" y="3636"/>
                    </a:cubicBezTo>
                    <a:cubicBezTo>
                      <a:pt x="802" y="5805"/>
                      <a:pt x="1" y="6839"/>
                      <a:pt x="601" y="7506"/>
                    </a:cubicBezTo>
                    <a:cubicBezTo>
                      <a:pt x="851" y="7791"/>
                      <a:pt x="1257" y="7903"/>
                      <a:pt x="1744" y="7903"/>
                    </a:cubicBezTo>
                    <a:cubicBezTo>
                      <a:pt x="2625" y="7903"/>
                      <a:pt x="3771" y="7537"/>
                      <a:pt x="4738" y="7172"/>
                    </a:cubicBezTo>
                    <a:cubicBezTo>
                      <a:pt x="4604" y="7172"/>
                      <a:pt x="4037" y="6872"/>
                      <a:pt x="4304" y="3870"/>
                    </a:cubicBezTo>
                    <a:cubicBezTo>
                      <a:pt x="4404" y="3169"/>
                      <a:pt x="4604" y="1902"/>
                      <a:pt x="4904" y="367"/>
                    </a:cubicBezTo>
                    <a:cubicBezTo>
                      <a:pt x="3604" y="334"/>
                      <a:pt x="2269" y="201"/>
                      <a:pt x="968" y="0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0"/>
              <p:cNvSpPr/>
              <p:nvPr/>
            </p:nvSpPr>
            <p:spPr>
              <a:xfrm>
                <a:off x="2679575" y="4477725"/>
                <a:ext cx="87600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374" extrusionOk="0">
                    <a:moveTo>
                      <a:pt x="1470" y="1"/>
                    </a:moveTo>
                    <a:cubicBezTo>
                      <a:pt x="1258" y="1"/>
                      <a:pt x="259" y="213"/>
                      <a:pt x="134" y="338"/>
                    </a:cubicBezTo>
                    <a:cubicBezTo>
                      <a:pt x="1" y="471"/>
                      <a:pt x="1769" y="2739"/>
                      <a:pt x="1669" y="2806"/>
                    </a:cubicBezTo>
                    <a:cubicBezTo>
                      <a:pt x="1602" y="2839"/>
                      <a:pt x="801" y="3974"/>
                      <a:pt x="1135" y="4174"/>
                    </a:cubicBezTo>
                    <a:cubicBezTo>
                      <a:pt x="1469" y="4374"/>
                      <a:pt x="2870" y="4374"/>
                      <a:pt x="2870" y="4374"/>
                    </a:cubicBezTo>
                    <a:lnTo>
                      <a:pt x="3470" y="3673"/>
                    </a:lnTo>
                    <a:lnTo>
                      <a:pt x="3503" y="3340"/>
                    </a:lnTo>
                    <a:cubicBezTo>
                      <a:pt x="3503" y="3340"/>
                      <a:pt x="2669" y="2706"/>
                      <a:pt x="2403" y="2072"/>
                    </a:cubicBezTo>
                    <a:cubicBezTo>
                      <a:pt x="2102" y="1505"/>
                      <a:pt x="1635" y="37"/>
                      <a:pt x="1502" y="4"/>
                    </a:cubicBezTo>
                    <a:cubicBezTo>
                      <a:pt x="1495" y="2"/>
                      <a:pt x="1484" y="1"/>
                      <a:pt x="1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0"/>
              <p:cNvSpPr/>
              <p:nvPr/>
            </p:nvSpPr>
            <p:spPr>
              <a:xfrm>
                <a:off x="2590350" y="4510725"/>
                <a:ext cx="246875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4756" extrusionOk="0">
                    <a:moveTo>
                      <a:pt x="4352" y="0"/>
                    </a:moveTo>
                    <a:cubicBezTo>
                      <a:pt x="4140" y="0"/>
                      <a:pt x="3319" y="253"/>
                      <a:pt x="2375" y="253"/>
                    </a:cubicBezTo>
                    <a:cubicBezTo>
                      <a:pt x="1982" y="253"/>
                      <a:pt x="1568" y="209"/>
                      <a:pt x="1168" y="85"/>
                    </a:cubicBezTo>
                    <a:cubicBezTo>
                      <a:pt x="1147" y="81"/>
                      <a:pt x="1125" y="79"/>
                      <a:pt x="1104" y="79"/>
                    </a:cubicBezTo>
                    <a:cubicBezTo>
                      <a:pt x="960" y="79"/>
                      <a:pt x="826" y="173"/>
                      <a:pt x="768" y="319"/>
                    </a:cubicBezTo>
                    <a:lnTo>
                      <a:pt x="134" y="2387"/>
                    </a:lnTo>
                    <a:lnTo>
                      <a:pt x="1" y="3021"/>
                    </a:lnTo>
                    <a:lnTo>
                      <a:pt x="668" y="3287"/>
                    </a:lnTo>
                    <a:lnTo>
                      <a:pt x="2603" y="3521"/>
                    </a:lnTo>
                    <a:lnTo>
                      <a:pt x="5171" y="4355"/>
                    </a:lnTo>
                    <a:lnTo>
                      <a:pt x="6439" y="4755"/>
                    </a:lnTo>
                    <a:lnTo>
                      <a:pt x="8540" y="4722"/>
                    </a:lnTo>
                    <a:lnTo>
                      <a:pt x="9874" y="4021"/>
                    </a:lnTo>
                    <a:lnTo>
                      <a:pt x="9841" y="3888"/>
                    </a:lnTo>
                    <a:cubicBezTo>
                      <a:pt x="9841" y="3888"/>
                      <a:pt x="9841" y="3354"/>
                      <a:pt x="9541" y="3154"/>
                    </a:cubicBezTo>
                    <a:cubicBezTo>
                      <a:pt x="9207" y="2920"/>
                      <a:pt x="7740" y="2554"/>
                      <a:pt x="7673" y="2520"/>
                    </a:cubicBezTo>
                    <a:cubicBezTo>
                      <a:pt x="7573" y="2453"/>
                      <a:pt x="7039" y="1986"/>
                      <a:pt x="6872" y="1886"/>
                    </a:cubicBezTo>
                    <a:cubicBezTo>
                      <a:pt x="6869" y="1886"/>
                      <a:pt x="6865" y="1885"/>
                      <a:pt x="6861" y="1885"/>
                    </a:cubicBezTo>
                    <a:cubicBezTo>
                      <a:pt x="6664" y="1885"/>
                      <a:pt x="5481" y="2595"/>
                      <a:pt x="5099" y="2595"/>
                    </a:cubicBezTo>
                    <a:cubicBezTo>
                      <a:pt x="5075" y="2595"/>
                      <a:pt x="5055" y="2593"/>
                      <a:pt x="5038" y="2587"/>
                    </a:cubicBezTo>
                    <a:cubicBezTo>
                      <a:pt x="4737" y="2520"/>
                      <a:pt x="5805" y="1853"/>
                      <a:pt x="5671" y="1686"/>
                    </a:cubicBezTo>
                    <a:cubicBezTo>
                      <a:pt x="5538" y="1553"/>
                      <a:pt x="4404" y="152"/>
                      <a:pt x="4404" y="18"/>
                    </a:cubicBezTo>
                    <a:cubicBezTo>
                      <a:pt x="4401" y="6"/>
                      <a:pt x="4383" y="0"/>
                      <a:pt x="43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0"/>
              <p:cNvSpPr/>
              <p:nvPr/>
            </p:nvSpPr>
            <p:spPr>
              <a:xfrm>
                <a:off x="2577850" y="4570375"/>
                <a:ext cx="2610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2980" extrusionOk="0">
                    <a:moveTo>
                      <a:pt x="634" y="1"/>
                    </a:moveTo>
                    <a:cubicBezTo>
                      <a:pt x="567" y="101"/>
                      <a:pt x="0" y="968"/>
                      <a:pt x="367" y="1535"/>
                    </a:cubicBezTo>
                    <a:cubicBezTo>
                      <a:pt x="567" y="1835"/>
                      <a:pt x="968" y="1935"/>
                      <a:pt x="1535" y="2002"/>
                    </a:cubicBezTo>
                    <a:cubicBezTo>
                      <a:pt x="2147" y="2101"/>
                      <a:pt x="2537" y="2129"/>
                      <a:pt x="2912" y="2129"/>
                    </a:cubicBezTo>
                    <a:cubicBezTo>
                      <a:pt x="3171" y="2129"/>
                      <a:pt x="3423" y="2116"/>
                      <a:pt x="3736" y="2102"/>
                    </a:cubicBezTo>
                    <a:cubicBezTo>
                      <a:pt x="4070" y="2102"/>
                      <a:pt x="4470" y="2503"/>
                      <a:pt x="5404" y="2803"/>
                    </a:cubicBezTo>
                    <a:cubicBezTo>
                      <a:pt x="5757" y="2891"/>
                      <a:pt x="6453" y="2979"/>
                      <a:pt x="7222" y="2979"/>
                    </a:cubicBezTo>
                    <a:cubicBezTo>
                      <a:pt x="8488" y="2979"/>
                      <a:pt x="9951" y="2740"/>
                      <a:pt x="10408" y="1869"/>
                    </a:cubicBezTo>
                    <a:cubicBezTo>
                      <a:pt x="10408" y="1835"/>
                      <a:pt x="10441" y="1368"/>
                      <a:pt x="10374" y="1335"/>
                    </a:cubicBezTo>
                    <a:cubicBezTo>
                      <a:pt x="10367" y="1331"/>
                      <a:pt x="10359" y="1329"/>
                      <a:pt x="10351" y="1329"/>
                    </a:cubicBezTo>
                    <a:cubicBezTo>
                      <a:pt x="10222" y="1329"/>
                      <a:pt x="10070" y="1804"/>
                      <a:pt x="10007" y="1835"/>
                    </a:cubicBezTo>
                    <a:cubicBezTo>
                      <a:pt x="9936" y="1835"/>
                      <a:pt x="9207" y="2105"/>
                      <a:pt x="7976" y="2105"/>
                    </a:cubicBezTo>
                    <a:cubicBezTo>
                      <a:pt x="7476" y="2105"/>
                      <a:pt x="6893" y="2061"/>
                      <a:pt x="6238" y="1935"/>
                    </a:cubicBezTo>
                    <a:cubicBezTo>
                      <a:pt x="4003" y="1468"/>
                      <a:pt x="3736" y="835"/>
                      <a:pt x="2702" y="601"/>
                    </a:cubicBezTo>
                    <a:cubicBezTo>
                      <a:pt x="1668" y="334"/>
                      <a:pt x="534" y="534"/>
                      <a:pt x="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0"/>
              <p:cNvSpPr/>
              <p:nvPr/>
            </p:nvSpPr>
            <p:spPr>
              <a:xfrm>
                <a:off x="2724625" y="4552725"/>
                <a:ext cx="4172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407" extrusionOk="0">
                    <a:moveTo>
                      <a:pt x="523" y="0"/>
                    </a:moveTo>
                    <a:cubicBezTo>
                      <a:pt x="384" y="0"/>
                      <a:pt x="243" y="13"/>
                      <a:pt x="100" y="40"/>
                    </a:cubicBezTo>
                    <a:cubicBezTo>
                      <a:pt x="34" y="40"/>
                      <a:pt x="0" y="73"/>
                      <a:pt x="0" y="106"/>
                    </a:cubicBezTo>
                    <a:cubicBezTo>
                      <a:pt x="0" y="173"/>
                      <a:pt x="34" y="206"/>
                      <a:pt x="100" y="206"/>
                    </a:cubicBezTo>
                    <a:cubicBezTo>
                      <a:pt x="184" y="201"/>
                      <a:pt x="267" y="198"/>
                      <a:pt x="350" y="198"/>
                    </a:cubicBezTo>
                    <a:cubicBezTo>
                      <a:pt x="767" y="198"/>
                      <a:pt x="1184" y="268"/>
                      <a:pt x="1601" y="407"/>
                    </a:cubicBezTo>
                    <a:cubicBezTo>
                      <a:pt x="1635" y="407"/>
                      <a:pt x="1668" y="407"/>
                      <a:pt x="1668" y="373"/>
                    </a:cubicBezTo>
                    <a:cubicBezTo>
                      <a:pt x="1668" y="340"/>
                      <a:pt x="1668" y="306"/>
                      <a:pt x="1635" y="240"/>
                    </a:cubicBezTo>
                    <a:cubicBezTo>
                      <a:pt x="1268" y="93"/>
                      <a:pt x="902" y="0"/>
                      <a:pt x="523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0"/>
              <p:cNvSpPr/>
              <p:nvPr/>
            </p:nvSpPr>
            <p:spPr>
              <a:xfrm>
                <a:off x="2725450" y="4540850"/>
                <a:ext cx="27550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615" extrusionOk="0">
                    <a:moveTo>
                      <a:pt x="985" y="0"/>
                    </a:moveTo>
                    <a:cubicBezTo>
                      <a:pt x="971" y="0"/>
                      <a:pt x="954" y="4"/>
                      <a:pt x="935" y="14"/>
                    </a:cubicBezTo>
                    <a:cubicBezTo>
                      <a:pt x="701" y="48"/>
                      <a:pt x="501" y="181"/>
                      <a:pt x="301" y="314"/>
                    </a:cubicBezTo>
                    <a:lnTo>
                      <a:pt x="34" y="415"/>
                    </a:lnTo>
                    <a:cubicBezTo>
                      <a:pt x="1" y="481"/>
                      <a:pt x="1" y="515"/>
                      <a:pt x="1" y="548"/>
                    </a:cubicBezTo>
                    <a:cubicBezTo>
                      <a:pt x="101" y="615"/>
                      <a:pt x="134" y="615"/>
                      <a:pt x="134" y="615"/>
                    </a:cubicBezTo>
                    <a:lnTo>
                      <a:pt x="167" y="615"/>
                    </a:lnTo>
                    <a:lnTo>
                      <a:pt x="434" y="481"/>
                    </a:lnTo>
                    <a:cubicBezTo>
                      <a:pt x="634" y="348"/>
                      <a:pt x="801" y="281"/>
                      <a:pt x="1001" y="181"/>
                    </a:cubicBezTo>
                    <a:cubicBezTo>
                      <a:pt x="1035" y="181"/>
                      <a:pt x="1101" y="148"/>
                      <a:pt x="1035" y="48"/>
                    </a:cubicBezTo>
                    <a:cubicBezTo>
                      <a:pt x="1035" y="24"/>
                      <a:pt x="1018" y="0"/>
                      <a:pt x="985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0"/>
              <p:cNvSpPr/>
              <p:nvPr/>
            </p:nvSpPr>
            <p:spPr>
              <a:xfrm>
                <a:off x="2712100" y="4536200"/>
                <a:ext cx="5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035" extrusionOk="0">
                    <a:moveTo>
                      <a:pt x="68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34"/>
                      <a:pt x="34" y="167"/>
                      <a:pt x="68" y="167"/>
                    </a:cubicBezTo>
                    <a:cubicBezTo>
                      <a:pt x="668" y="167"/>
                      <a:pt x="1635" y="667"/>
                      <a:pt x="2169" y="1034"/>
                    </a:cubicBezTo>
                    <a:cubicBezTo>
                      <a:pt x="2202" y="1034"/>
                      <a:pt x="2202" y="1034"/>
                      <a:pt x="2236" y="1001"/>
                    </a:cubicBezTo>
                    <a:cubicBezTo>
                      <a:pt x="2302" y="967"/>
                      <a:pt x="2236" y="901"/>
                      <a:pt x="2202" y="867"/>
                    </a:cubicBezTo>
                    <a:cubicBezTo>
                      <a:pt x="1802" y="567"/>
                      <a:pt x="735" y="0"/>
                      <a:pt x="68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0"/>
              <p:cNvSpPr/>
              <p:nvPr/>
            </p:nvSpPr>
            <p:spPr>
              <a:xfrm>
                <a:off x="2709600" y="4521175"/>
                <a:ext cx="292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02" extrusionOk="0">
                    <a:moveTo>
                      <a:pt x="1001" y="1"/>
                    </a:moveTo>
                    <a:cubicBezTo>
                      <a:pt x="735" y="101"/>
                      <a:pt x="301" y="268"/>
                      <a:pt x="67" y="401"/>
                    </a:cubicBezTo>
                    <a:cubicBezTo>
                      <a:pt x="1" y="434"/>
                      <a:pt x="1" y="468"/>
                      <a:pt x="1" y="501"/>
                    </a:cubicBezTo>
                    <a:cubicBezTo>
                      <a:pt x="101" y="601"/>
                      <a:pt x="101" y="601"/>
                      <a:pt x="134" y="601"/>
                    </a:cubicBezTo>
                    <a:lnTo>
                      <a:pt x="168" y="601"/>
                    </a:lnTo>
                    <a:cubicBezTo>
                      <a:pt x="434" y="468"/>
                      <a:pt x="801" y="301"/>
                      <a:pt x="1102" y="234"/>
                    </a:cubicBezTo>
                    <a:cubicBezTo>
                      <a:pt x="1135" y="234"/>
                      <a:pt x="1168" y="167"/>
                      <a:pt x="1135" y="101"/>
                    </a:cubicBezTo>
                    <a:cubicBezTo>
                      <a:pt x="1135" y="67"/>
                      <a:pt x="1102" y="1"/>
                      <a:pt x="1001" y="1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0"/>
              <p:cNvSpPr/>
              <p:nvPr/>
            </p:nvSpPr>
            <p:spPr>
              <a:xfrm>
                <a:off x="2703775" y="4519500"/>
                <a:ext cx="433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735" extrusionOk="0">
                    <a:moveTo>
                      <a:pt x="67" y="1"/>
                    </a:moveTo>
                    <a:cubicBezTo>
                      <a:pt x="34" y="1"/>
                      <a:pt x="0" y="34"/>
                      <a:pt x="0" y="68"/>
                    </a:cubicBezTo>
                    <a:cubicBezTo>
                      <a:pt x="0" y="134"/>
                      <a:pt x="34" y="168"/>
                      <a:pt x="67" y="168"/>
                    </a:cubicBezTo>
                    <a:cubicBezTo>
                      <a:pt x="501" y="234"/>
                      <a:pt x="1201" y="468"/>
                      <a:pt x="1635" y="735"/>
                    </a:cubicBezTo>
                    <a:cubicBezTo>
                      <a:pt x="1668" y="735"/>
                      <a:pt x="1668" y="735"/>
                      <a:pt x="1701" y="701"/>
                    </a:cubicBezTo>
                    <a:cubicBezTo>
                      <a:pt x="1735" y="668"/>
                      <a:pt x="1701" y="635"/>
                      <a:pt x="1701" y="568"/>
                    </a:cubicBezTo>
                    <a:cubicBezTo>
                      <a:pt x="1301" y="301"/>
                      <a:pt x="601" y="34"/>
                      <a:pt x="67" y="1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0"/>
              <p:cNvSpPr/>
              <p:nvPr/>
            </p:nvSpPr>
            <p:spPr>
              <a:xfrm>
                <a:off x="2696275" y="4508075"/>
                <a:ext cx="417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438" extrusionOk="0">
                    <a:moveTo>
                      <a:pt x="653" y="0"/>
                    </a:moveTo>
                    <a:cubicBezTo>
                      <a:pt x="461" y="0"/>
                      <a:pt x="271" y="30"/>
                      <a:pt x="100" y="91"/>
                    </a:cubicBezTo>
                    <a:cubicBezTo>
                      <a:pt x="67" y="91"/>
                      <a:pt x="0" y="158"/>
                      <a:pt x="67" y="191"/>
                    </a:cubicBezTo>
                    <a:cubicBezTo>
                      <a:pt x="67" y="291"/>
                      <a:pt x="100" y="291"/>
                      <a:pt x="133" y="291"/>
                    </a:cubicBezTo>
                    <a:cubicBezTo>
                      <a:pt x="297" y="228"/>
                      <a:pt x="485" y="198"/>
                      <a:pt x="673" y="198"/>
                    </a:cubicBezTo>
                    <a:cubicBezTo>
                      <a:pt x="982" y="198"/>
                      <a:pt x="1293" y="279"/>
                      <a:pt x="1501" y="425"/>
                    </a:cubicBezTo>
                    <a:cubicBezTo>
                      <a:pt x="1519" y="434"/>
                      <a:pt x="1534" y="438"/>
                      <a:pt x="1548" y="438"/>
                    </a:cubicBezTo>
                    <a:cubicBezTo>
                      <a:pt x="1586" y="438"/>
                      <a:pt x="1610" y="407"/>
                      <a:pt x="1635" y="358"/>
                    </a:cubicBezTo>
                    <a:cubicBezTo>
                      <a:pt x="1668" y="325"/>
                      <a:pt x="1635" y="291"/>
                      <a:pt x="1601" y="258"/>
                    </a:cubicBezTo>
                    <a:cubicBezTo>
                      <a:pt x="1327" y="89"/>
                      <a:pt x="985" y="0"/>
                      <a:pt x="653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50"/>
              <p:cNvSpPr/>
              <p:nvPr/>
            </p:nvSpPr>
            <p:spPr>
              <a:xfrm>
                <a:off x="2700425" y="4503325"/>
                <a:ext cx="30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15" extrusionOk="0">
                    <a:moveTo>
                      <a:pt x="1092" y="0"/>
                    </a:moveTo>
                    <a:cubicBezTo>
                      <a:pt x="1074" y="0"/>
                      <a:pt x="1054" y="4"/>
                      <a:pt x="1035" y="14"/>
                    </a:cubicBezTo>
                    <a:cubicBezTo>
                      <a:pt x="801" y="114"/>
                      <a:pt x="434" y="348"/>
                      <a:pt x="168" y="548"/>
                    </a:cubicBezTo>
                    <a:lnTo>
                      <a:pt x="34" y="648"/>
                    </a:lnTo>
                    <a:cubicBezTo>
                      <a:pt x="1" y="681"/>
                      <a:pt x="1" y="715"/>
                      <a:pt x="34" y="781"/>
                    </a:cubicBezTo>
                    <a:cubicBezTo>
                      <a:pt x="101" y="781"/>
                      <a:pt x="101" y="815"/>
                      <a:pt x="134" y="815"/>
                    </a:cubicBezTo>
                    <a:lnTo>
                      <a:pt x="168" y="815"/>
                    </a:lnTo>
                    <a:lnTo>
                      <a:pt x="301" y="715"/>
                    </a:lnTo>
                    <a:cubicBezTo>
                      <a:pt x="535" y="548"/>
                      <a:pt x="935" y="281"/>
                      <a:pt x="1135" y="181"/>
                    </a:cubicBezTo>
                    <a:cubicBezTo>
                      <a:pt x="1168" y="181"/>
                      <a:pt x="1202" y="114"/>
                      <a:pt x="1168" y="47"/>
                    </a:cubicBezTo>
                    <a:cubicBezTo>
                      <a:pt x="1168" y="24"/>
                      <a:pt x="1135" y="0"/>
                      <a:pt x="1092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50"/>
              <p:cNvSpPr/>
              <p:nvPr/>
            </p:nvSpPr>
            <p:spPr>
              <a:xfrm>
                <a:off x="2586175" y="2992950"/>
                <a:ext cx="307750" cy="1002000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40080" extrusionOk="0">
                    <a:moveTo>
                      <a:pt x="6068" y="0"/>
                    </a:moveTo>
                    <a:cubicBezTo>
                      <a:pt x="2925" y="0"/>
                      <a:pt x="192" y="2515"/>
                      <a:pt x="1" y="5757"/>
                    </a:cubicBezTo>
                    <a:cubicBezTo>
                      <a:pt x="1" y="5757"/>
                      <a:pt x="2736" y="34611"/>
                      <a:pt x="2536" y="37012"/>
                    </a:cubicBezTo>
                    <a:cubicBezTo>
                      <a:pt x="2411" y="38494"/>
                      <a:pt x="4322" y="40080"/>
                      <a:pt x="6310" y="40080"/>
                    </a:cubicBezTo>
                    <a:cubicBezTo>
                      <a:pt x="7500" y="40080"/>
                      <a:pt x="8717" y="39512"/>
                      <a:pt x="9541" y="38013"/>
                    </a:cubicBezTo>
                    <a:cubicBezTo>
                      <a:pt x="11776" y="34010"/>
                      <a:pt x="12176" y="6390"/>
                      <a:pt x="12176" y="6390"/>
                    </a:cubicBezTo>
                    <a:cubicBezTo>
                      <a:pt x="12310" y="3088"/>
                      <a:pt x="9741" y="319"/>
                      <a:pt x="6539" y="19"/>
                    </a:cubicBezTo>
                    <a:cubicBezTo>
                      <a:pt x="6381" y="7"/>
                      <a:pt x="6224" y="0"/>
                      <a:pt x="60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50"/>
              <p:cNvSpPr/>
              <p:nvPr/>
            </p:nvSpPr>
            <p:spPr>
              <a:xfrm>
                <a:off x="2938100" y="3814350"/>
                <a:ext cx="186825" cy="601775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24071" extrusionOk="0">
                    <a:moveTo>
                      <a:pt x="4692" y="1"/>
                    </a:moveTo>
                    <a:cubicBezTo>
                      <a:pt x="4484" y="1"/>
                      <a:pt x="4304" y="12"/>
                      <a:pt x="4170" y="20"/>
                    </a:cubicBezTo>
                    <a:cubicBezTo>
                      <a:pt x="2969" y="154"/>
                      <a:pt x="2102" y="721"/>
                      <a:pt x="1668" y="1054"/>
                    </a:cubicBezTo>
                    <a:cubicBezTo>
                      <a:pt x="167" y="5357"/>
                      <a:pt x="1" y="8860"/>
                      <a:pt x="101" y="11261"/>
                    </a:cubicBezTo>
                    <a:cubicBezTo>
                      <a:pt x="167" y="12863"/>
                      <a:pt x="301" y="13997"/>
                      <a:pt x="501" y="14931"/>
                    </a:cubicBezTo>
                    <a:cubicBezTo>
                      <a:pt x="768" y="16232"/>
                      <a:pt x="1001" y="17199"/>
                      <a:pt x="1902" y="19701"/>
                    </a:cubicBezTo>
                    <a:cubicBezTo>
                      <a:pt x="2569" y="21736"/>
                      <a:pt x="3069" y="23070"/>
                      <a:pt x="3436" y="24071"/>
                    </a:cubicBezTo>
                    <a:cubicBezTo>
                      <a:pt x="4771" y="24004"/>
                      <a:pt x="6072" y="23870"/>
                      <a:pt x="7339" y="23570"/>
                    </a:cubicBezTo>
                    <a:cubicBezTo>
                      <a:pt x="7139" y="16398"/>
                      <a:pt x="7439" y="2555"/>
                      <a:pt x="7439" y="2555"/>
                    </a:cubicBezTo>
                    <a:cubicBezTo>
                      <a:pt x="7473" y="1755"/>
                      <a:pt x="7272" y="1254"/>
                      <a:pt x="6972" y="887"/>
                    </a:cubicBezTo>
                    <a:cubicBezTo>
                      <a:pt x="6335" y="122"/>
                      <a:pt x="5366" y="1"/>
                      <a:pt x="46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50"/>
              <p:cNvSpPr/>
              <p:nvPr/>
            </p:nvSpPr>
            <p:spPr>
              <a:xfrm>
                <a:off x="3024000" y="4403600"/>
                <a:ext cx="130950" cy="2030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8122" extrusionOk="0">
                    <a:moveTo>
                      <a:pt x="3903" y="0"/>
                    </a:moveTo>
                    <a:cubicBezTo>
                      <a:pt x="2636" y="267"/>
                      <a:pt x="1335" y="434"/>
                      <a:pt x="0" y="501"/>
                    </a:cubicBezTo>
                    <a:cubicBezTo>
                      <a:pt x="734" y="2535"/>
                      <a:pt x="901" y="2936"/>
                      <a:pt x="1001" y="4003"/>
                    </a:cubicBezTo>
                    <a:cubicBezTo>
                      <a:pt x="1135" y="6205"/>
                      <a:pt x="567" y="7439"/>
                      <a:pt x="1301" y="7939"/>
                    </a:cubicBezTo>
                    <a:cubicBezTo>
                      <a:pt x="1485" y="8066"/>
                      <a:pt x="1708" y="8122"/>
                      <a:pt x="1957" y="8122"/>
                    </a:cubicBezTo>
                    <a:cubicBezTo>
                      <a:pt x="2885" y="8122"/>
                      <a:pt x="4186" y="7355"/>
                      <a:pt x="5237" y="6672"/>
                    </a:cubicBezTo>
                    <a:lnTo>
                      <a:pt x="5237" y="6672"/>
                    </a:lnTo>
                    <a:cubicBezTo>
                      <a:pt x="5231" y="6674"/>
                      <a:pt x="5224" y="6675"/>
                      <a:pt x="5214" y="6675"/>
                    </a:cubicBezTo>
                    <a:cubicBezTo>
                      <a:pt x="5063" y="6675"/>
                      <a:pt x="4482" y="6359"/>
                      <a:pt x="4137" y="3536"/>
                    </a:cubicBezTo>
                    <a:cubicBezTo>
                      <a:pt x="4003" y="2836"/>
                      <a:pt x="3970" y="1601"/>
                      <a:pt x="3903" y="0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50"/>
              <p:cNvSpPr/>
              <p:nvPr/>
            </p:nvSpPr>
            <p:spPr>
              <a:xfrm>
                <a:off x="3104050" y="4449450"/>
                <a:ext cx="10260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69" extrusionOk="0">
                    <a:moveTo>
                      <a:pt x="1368" y="1"/>
                    </a:moveTo>
                    <a:cubicBezTo>
                      <a:pt x="1268" y="1"/>
                      <a:pt x="167" y="468"/>
                      <a:pt x="101" y="635"/>
                    </a:cubicBezTo>
                    <a:cubicBezTo>
                      <a:pt x="1" y="768"/>
                      <a:pt x="2202" y="2636"/>
                      <a:pt x="2136" y="2670"/>
                    </a:cubicBezTo>
                    <a:cubicBezTo>
                      <a:pt x="2035" y="2703"/>
                      <a:pt x="1535" y="4004"/>
                      <a:pt x="1935" y="4137"/>
                    </a:cubicBezTo>
                    <a:cubicBezTo>
                      <a:pt x="1997" y="4159"/>
                      <a:pt x="2085" y="4169"/>
                      <a:pt x="2191" y="4169"/>
                    </a:cubicBezTo>
                    <a:cubicBezTo>
                      <a:pt x="2720" y="4169"/>
                      <a:pt x="3670" y="3937"/>
                      <a:pt x="3670" y="3937"/>
                    </a:cubicBezTo>
                    <a:lnTo>
                      <a:pt x="4104" y="3103"/>
                    </a:lnTo>
                    <a:lnTo>
                      <a:pt x="4037" y="2803"/>
                    </a:lnTo>
                    <a:cubicBezTo>
                      <a:pt x="4037" y="2803"/>
                      <a:pt x="3103" y="2336"/>
                      <a:pt x="2669" y="1836"/>
                    </a:cubicBezTo>
                    <a:cubicBezTo>
                      <a:pt x="2269" y="1335"/>
                      <a:pt x="1502" y="1"/>
                      <a:pt x="1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50"/>
              <p:cNvSpPr/>
              <p:nvPr/>
            </p:nvSpPr>
            <p:spPr>
              <a:xfrm>
                <a:off x="3037350" y="4485850"/>
                <a:ext cx="247700" cy="10457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4183" extrusionOk="0">
                    <a:moveTo>
                      <a:pt x="3680" y="1"/>
                    </a:moveTo>
                    <a:cubicBezTo>
                      <a:pt x="3492" y="1"/>
                      <a:pt x="2177" y="820"/>
                      <a:pt x="756" y="820"/>
                    </a:cubicBezTo>
                    <a:cubicBezTo>
                      <a:pt x="682" y="820"/>
                      <a:pt x="608" y="818"/>
                      <a:pt x="534" y="813"/>
                    </a:cubicBezTo>
                    <a:cubicBezTo>
                      <a:pt x="367" y="813"/>
                      <a:pt x="200" y="880"/>
                      <a:pt x="200" y="1080"/>
                    </a:cubicBezTo>
                    <a:lnTo>
                      <a:pt x="0" y="3248"/>
                    </a:lnTo>
                    <a:lnTo>
                      <a:pt x="33" y="3882"/>
                    </a:lnTo>
                    <a:lnTo>
                      <a:pt x="734" y="4016"/>
                    </a:lnTo>
                    <a:lnTo>
                      <a:pt x="2702" y="3815"/>
                    </a:lnTo>
                    <a:lnTo>
                      <a:pt x="5371" y="4049"/>
                    </a:lnTo>
                    <a:lnTo>
                      <a:pt x="6738" y="4182"/>
                    </a:lnTo>
                    <a:lnTo>
                      <a:pt x="8806" y="3682"/>
                    </a:lnTo>
                    <a:lnTo>
                      <a:pt x="9907" y="2681"/>
                    </a:lnTo>
                    <a:lnTo>
                      <a:pt x="9807" y="2581"/>
                    </a:lnTo>
                    <a:cubicBezTo>
                      <a:pt x="9807" y="2581"/>
                      <a:pt x="9674" y="2047"/>
                      <a:pt x="9340" y="1914"/>
                    </a:cubicBezTo>
                    <a:cubicBezTo>
                      <a:pt x="9007" y="1781"/>
                      <a:pt x="7472" y="1747"/>
                      <a:pt x="7372" y="1714"/>
                    </a:cubicBezTo>
                    <a:cubicBezTo>
                      <a:pt x="7272" y="1681"/>
                      <a:pt x="6672" y="1314"/>
                      <a:pt x="6505" y="1314"/>
                    </a:cubicBezTo>
                    <a:cubicBezTo>
                      <a:pt x="6340" y="1314"/>
                      <a:pt x="5205" y="2382"/>
                      <a:pt x="4884" y="2382"/>
                    </a:cubicBezTo>
                    <a:cubicBezTo>
                      <a:pt x="4879" y="2382"/>
                      <a:pt x="4875" y="2382"/>
                      <a:pt x="4870" y="2381"/>
                    </a:cubicBezTo>
                    <a:cubicBezTo>
                      <a:pt x="4603" y="2348"/>
                      <a:pt x="5471" y="1480"/>
                      <a:pt x="5304" y="1347"/>
                    </a:cubicBezTo>
                    <a:cubicBezTo>
                      <a:pt x="5170" y="1214"/>
                      <a:pt x="3769" y="146"/>
                      <a:pt x="3703" y="13"/>
                    </a:cubicBezTo>
                    <a:cubicBezTo>
                      <a:pt x="3701" y="5"/>
                      <a:pt x="3693" y="1"/>
                      <a:pt x="3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50"/>
              <p:cNvSpPr/>
              <p:nvPr/>
            </p:nvSpPr>
            <p:spPr>
              <a:xfrm>
                <a:off x="3028175" y="4545325"/>
                <a:ext cx="2593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10375" h="2620" extrusionOk="0">
                    <a:moveTo>
                      <a:pt x="10196" y="1"/>
                    </a:moveTo>
                    <a:cubicBezTo>
                      <a:pt x="10072" y="1"/>
                      <a:pt x="10039" y="536"/>
                      <a:pt x="9974" y="536"/>
                    </a:cubicBezTo>
                    <a:cubicBezTo>
                      <a:pt x="9874" y="602"/>
                      <a:pt x="8640" y="1370"/>
                      <a:pt x="6271" y="1470"/>
                    </a:cubicBezTo>
                    <a:cubicBezTo>
                      <a:pt x="6203" y="1471"/>
                      <a:pt x="6136" y="1471"/>
                      <a:pt x="6070" y="1471"/>
                    </a:cubicBezTo>
                    <a:cubicBezTo>
                      <a:pt x="3978" y="1471"/>
                      <a:pt x="3570" y="969"/>
                      <a:pt x="2535" y="969"/>
                    </a:cubicBezTo>
                    <a:cubicBezTo>
                      <a:pt x="1895" y="969"/>
                      <a:pt x="1254" y="1113"/>
                      <a:pt x="837" y="1113"/>
                    </a:cubicBezTo>
                    <a:cubicBezTo>
                      <a:pt x="559" y="1113"/>
                      <a:pt x="380" y="1049"/>
                      <a:pt x="367" y="836"/>
                    </a:cubicBezTo>
                    <a:lnTo>
                      <a:pt x="367" y="836"/>
                    </a:lnTo>
                    <a:cubicBezTo>
                      <a:pt x="334" y="936"/>
                      <a:pt x="0" y="1937"/>
                      <a:pt x="434" y="2370"/>
                    </a:cubicBezTo>
                    <a:cubicBezTo>
                      <a:pt x="631" y="2568"/>
                      <a:pt x="883" y="2619"/>
                      <a:pt x="1243" y="2619"/>
                    </a:cubicBezTo>
                    <a:cubicBezTo>
                      <a:pt x="1370" y="2619"/>
                      <a:pt x="1511" y="2613"/>
                      <a:pt x="1668" y="2604"/>
                    </a:cubicBezTo>
                    <a:cubicBezTo>
                      <a:pt x="2702" y="2537"/>
                      <a:pt x="3069" y="2370"/>
                      <a:pt x="3836" y="2170"/>
                    </a:cubicBezTo>
                    <a:cubicBezTo>
                      <a:pt x="3866" y="2164"/>
                      <a:pt x="3897" y="2161"/>
                      <a:pt x="3929" y="2161"/>
                    </a:cubicBezTo>
                    <a:cubicBezTo>
                      <a:pt x="4253" y="2161"/>
                      <a:pt x="4697" y="2443"/>
                      <a:pt x="5638" y="2504"/>
                    </a:cubicBezTo>
                    <a:cubicBezTo>
                      <a:pt x="5672" y="2505"/>
                      <a:pt x="5710" y="2506"/>
                      <a:pt x="5750" y="2506"/>
                    </a:cubicBezTo>
                    <a:cubicBezTo>
                      <a:pt x="6863" y="2506"/>
                      <a:pt x="9924" y="2049"/>
                      <a:pt x="10374" y="536"/>
                    </a:cubicBezTo>
                    <a:cubicBezTo>
                      <a:pt x="10374" y="502"/>
                      <a:pt x="10341" y="35"/>
                      <a:pt x="10207" y="2"/>
                    </a:cubicBezTo>
                    <a:cubicBezTo>
                      <a:pt x="10204" y="1"/>
                      <a:pt x="10200" y="1"/>
                      <a:pt x="10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50"/>
              <p:cNvSpPr/>
              <p:nvPr/>
            </p:nvSpPr>
            <p:spPr>
              <a:xfrm>
                <a:off x="3161600" y="4517275"/>
                <a:ext cx="425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52" extrusionOk="0">
                    <a:moveTo>
                      <a:pt x="1051" y="0"/>
                    </a:moveTo>
                    <a:cubicBezTo>
                      <a:pt x="719" y="0"/>
                      <a:pt x="380" y="52"/>
                      <a:pt x="67" y="157"/>
                    </a:cubicBezTo>
                    <a:cubicBezTo>
                      <a:pt x="34" y="157"/>
                      <a:pt x="0" y="257"/>
                      <a:pt x="34" y="290"/>
                    </a:cubicBezTo>
                    <a:cubicBezTo>
                      <a:pt x="34" y="313"/>
                      <a:pt x="81" y="352"/>
                      <a:pt x="122" y="352"/>
                    </a:cubicBezTo>
                    <a:cubicBezTo>
                      <a:pt x="140" y="352"/>
                      <a:pt x="157" y="344"/>
                      <a:pt x="167" y="323"/>
                    </a:cubicBezTo>
                    <a:cubicBezTo>
                      <a:pt x="459" y="219"/>
                      <a:pt x="764" y="167"/>
                      <a:pt x="1074" y="167"/>
                    </a:cubicBezTo>
                    <a:cubicBezTo>
                      <a:pt x="1260" y="167"/>
                      <a:pt x="1447" y="186"/>
                      <a:pt x="1635" y="223"/>
                    </a:cubicBezTo>
                    <a:cubicBezTo>
                      <a:pt x="1668" y="223"/>
                      <a:pt x="1702" y="157"/>
                      <a:pt x="1702" y="123"/>
                    </a:cubicBezTo>
                    <a:cubicBezTo>
                      <a:pt x="1702" y="90"/>
                      <a:pt x="1668" y="57"/>
                      <a:pt x="1635" y="57"/>
                    </a:cubicBezTo>
                    <a:cubicBezTo>
                      <a:pt x="1447" y="19"/>
                      <a:pt x="1250" y="0"/>
                      <a:pt x="1051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50"/>
              <p:cNvSpPr/>
              <p:nvPr/>
            </p:nvSpPr>
            <p:spPr>
              <a:xfrm>
                <a:off x="3163275" y="4504500"/>
                <a:ext cx="2337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68" extrusionOk="0">
                    <a:moveTo>
                      <a:pt x="801" y="0"/>
                    </a:moveTo>
                    <a:cubicBezTo>
                      <a:pt x="600" y="101"/>
                      <a:pt x="434" y="267"/>
                      <a:pt x="267" y="434"/>
                    </a:cubicBezTo>
                    <a:lnTo>
                      <a:pt x="33" y="634"/>
                    </a:lnTo>
                    <a:cubicBezTo>
                      <a:pt x="0" y="668"/>
                      <a:pt x="0" y="734"/>
                      <a:pt x="33" y="768"/>
                    </a:cubicBezTo>
                    <a:cubicBezTo>
                      <a:pt x="56" y="757"/>
                      <a:pt x="74" y="753"/>
                      <a:pt x="89" y="753"/>
                    </a:cubicBezTo>
                    <a:cubicBezTo>
                      <a:pt x="119" y="753"/>
                      <a:pt x="133" y="768"/>
                      <a:pt x="133" y="768"/>
                    </a:cubicBezTo>
                    <a:lnTo>
                      <a:pt x="167" y="768"/>
                    </a:lnTo>
                    <a:cubicBezTo>
                      <a:pt x="267" y="734"/>
                      <a:pt x="300" y="634"/>
                      <a:pt x="400" y="568"/>
                    </a:cubicBezTo>
                    <a:cubicBezTo>
                      <a:pt x="567" y="401"/>
                      <a:pt x="734" y="267"/>
                      <a:pt x="867" y="167"/>
                    </a:cubicBezTo>
                    <a:cubicBezTo>
                      <a:pt x="934" y="134"/>
                      <a:pt x="934" y="101"/>
                      <a:pt x="934" y="67"/>
                    </a:cubicBezTo>
                    <a:cubicBezTo>
                      <a:pt x="867" y="0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50"/>
              <p:cNvSpPr/>
              <p:nvPr/>
            </p:nvSpPr>
            <p:spPr>
              <a:xfrm>
                <a:off x="3146575" y="4505875"/>
                <a:ext cx="59250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580" extrusionOk="0">
                    <a:moveTo>
                      <a:pt x="497" y="0"/>
                    </a:moveTo>
                    <a:cubicBezTo>
                      <a:pt x="350" y="0"/>
                      <a:pt x="215" y="14"/>
                      <a:pt x="101" y="46"/>
                    </a:cubicBezTo>
                    <a:cubicBezTo>
                      <a:pt x="68" y="46"/>
                      <a:pt x="1" y="79"/>
                      <a:pt x="1" y="112"/>
                    </a:cubicBezTo>
                    <a:cubicBezTo>
                      <a:pt x="1" y="179"/>
                      <a:pt x="68" y="212"/>
                      <a:pt x="101" y="212"/>
                    </a:cubicBezTo>
                    <a:cubicBezTo>
                      <a:pt x="193" y="189"/>
                      <a:pt x="299" y="179"/>
                      <a:pt x="416" y="179"/>
                    </a:cubicBezTo>
                    <a:cubicBezTo>
                      <a:pt x="976" y="179"/>
                      <a:pt x="1761" y="414"/>
                      <a:pt x="2202" y="579"/>
                    </a:cubicBezTo>
                    <a:lnTo>
                      <a:pt x="2303" y="579"/>
                    </a:lnTo>
                    <a:cubicBezTo>
                      <a:pt x="2336" y="579"/>
                      <a:pt x="2336" y="546"/>
                      <a:pt x="2369" y="546"/>
                    </a:cubicBezTo>
                    <a:cubicBezTo>
                      <a:pt x="2369" y="513"/>
                      <a:pt x="2369" y="446"/>
                      <a:pt x="2336" y="413"/>
                    </a:cubicBezTo>
                    <a:cubicBezTo>
                      <a:pt x="1984" y="250"/>
                      <a:pt x="1129" y="0"/>
                      <a:pt x="497" y="0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50"/>
              <p:cNvSpPr/>
              <p:nvPr/>
            </p:nvSpPr>
            <p:spPr>
              <a:xfrm>
                <a:off x="3143250" y="4488650"/>
                <a:ext cx="2587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768" extrusionOk="0">
                    <a:moveTo>
                      <a:pt x="901" y="1"/>
                    </a:moveTo>
                    <a:cubicBezTo>
                      <a:pt x="634" y="134"/>
                      <a:pt x="267" y="401"/>
                      <a:pt x="67" y="601"/>
                    </a:cubicBezTo>
                    <a:cubicBezTo>
                      <a:pt x="0" y="634"/>
                      <a:pt x="0" y="668"/>
                      <a:pt x="67" y="735"/>
                    </a:cubicBezTo>
                    <a:cubicBezTo>
                      <a:pt x="101" y="768"/>
                      <a:pt x="101" y="768"/>
                      <a:pt x="134" y="768"/>
                    </a:cubicBezTo>
                    <a:cubicBezTo>
                      <a:pt x="134" y="768"/>
                      <a:pt x="201" y="768"/>
                      <a:pt x="201" y="735"/>
                    </a:cubicBezTo>
                    <a:cubicBezTo>
                      <a:pt x="401" y="534"/>
                      <a:pt x="734" y="301"/>
                      <a:pt x="968" y="201"/>
                    </a:cubicBezTo>
                    <a:cubicBezTo>
                      <a:pt x="1035" y="134"/>
                      <a:pt x="1035" y="101"/>
                      <a:pt x="1035" y="67"/>
                    </a:cubicBezTo>
                    <a:cubicBezTo>
                      <a:pt x="968" y="1"/>
                      <a:pt x="934" y="1"/>
                      <a:pt x="901" y="1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50"/>
              <p:cNvSpPr/>
              <p:nvPr/>
            </p:nvSpPr>
            <p:spPr>
              <a:xfrm>
                <a:off x="3134075" y="4492675"/>
                <a:ext cx="459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07" extrusionOk="0">
                    <a:moveTo>
                      <a:pt x="543" y="1"/>
                    </a:moveTo>
                    <a:cubicBezTo>
                      <a:pt x="386" y="1"/>
                      <a:pt x="235" y="13"/>
                      <a:pt x="101" y="40"/>
                    </a:cubicBezTo>
                    <a:cubicBezTo>
                      <a:pt x="67" y="40"/>
                      <a:pt x="1" y="73"/>
                      <a:pt x="1" y="107"/>
                    </a:cubicBezTo>
                    <a:cubicBezTo>
                      <a:pt x="1" y="140"/>
                      <a:pt x="67" y="207"/>
                      <a:pt x="101" y="207"/>
                    </a:cubicBezTo>
                    <a:cubicBezTo>
                      <a:pt x="226" y="180"/>
                      <a:pt x="368" y="167"/>
                      <a:pt x="517" y="167"/>
                    </a:cubicBezTo>
                    <a:cubicBezTo>
                      <a:pt x="926" y="167"/>
                      <a:pt x="1393" y="260"/>
                      <a:pt x="1735" y="407"/>
                    </a:cubicBezTo>
                    <a:lnTo>
                      <a:pt x="1768" y="407"/>
                    </a:lnTo>
                    <a:cubicBezTo>
                      <a:pt x="1802" y="407"/>
                      <a:pt x="1802" y="373"/>
                      <a:pt x="1835" y="373"/>
                    </a:cubicBezTo>
                    <a:cubicBezTo>
                      <a:pt x="1835" y="307"/>
                      <a:pt x="1835" y="273"/>
                      <a:pt x="1802" y="240"/>
                    </a:cubicBezTo>
                    <a:cubicBezTo>
                      <a:pt x="1460" y="93"/>
                      <a:pt x="975" y="1"/>
                      <a:pt x="543" y="1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50"/>
              <p:cNvSpPr/>
              <p:nvPr/>
            </p:nvSpPr>
            <p:spPr>
              <a:xfrm>
                <a:off x="3127400" y="4479700"/>
                <a:ext cx="392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26" extrusionOk="0">
                    <a:moveTo>
                      <a:pt x="974" y="1"/>
                    </a:moveTo>
                    <a:cubicBezTo>
                      <a:pt x="635" y="1"/>
                      <a:pt x="288" y="90"/>
                      <a:pt x="34" y="259"/>
                    </a:cubicBezTo>
                    <a:cubicBezTo>
                      <a:pt x="1" y="292"/>
                      <a:pt x="1" y="325"/>
                      <a:pt x="1" y="359"/>
                    </a:cubicBezTo>
                    <a:cubicBezTo>
                      <a:pt x="1" y="425"/>
                      <a:pt x="34" y="425"/>
                      <a:pt x="67" y="425"/>
                    </a:cubicBezTo>
                    <a:cubicBezTo>
                      <a:pt x="298" y="258"/>
                      <a:pt x="620" y="182"/>
                      <a:pt x="927" y="182"/>
                    </a:cubicBezTo>
                    <a:cubicBezTo>
                      <a:pt x="1109" y="182"/>
                      <a:pt x="1286" y="209"/>
                      <a:pt x="1435" y="259"/>
                    </a:cubicBezTo>
                    <a:cubicBezTo>
                      <a:pt x="1502" y="259"/>
                      <a:pt x="1535" y="259"/>
                      <a:pt x="1568" y="225"/>
                    </a:cubicBezTo>
                    <a:cubicBezTo>
                      <a:pt x="1568" y="159"/>
                      <a:pt x="1568" y="125"/>
                      <a:pt x="1535" y="92"/>
                    </a:cubicBezTo>
                    <a:cubicBezTo>
                      <a:pt x="1364" y="31"/>
                      <a:pt x="1170" y="1"/>
                      <a:pt x="974" y="1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50"/>
              <p:cNvSpPr/>
              <p:nvPr/>
            </p:nvSpPr>
            <p:spPr>
              <a:xfrm>
                <a:off x="3130750" y="4470300"/>
                <a:ext cx="267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35" extrusionOk="0">
                    <a:moveTo>
                      <a:pt x="934" y="1"/>
                    </a:moveTo>
                    <a:cubicBezTo>
                      <a:pt x="701" y="134"/>
                      <a:pt x="400" y="501"/>
                      <a:pt x="167" y="735"/>
                    </a:cubicBezTo>
                    <a:lnTo>
                      <a:pt x="67" y="868"/>
                    </a:lnTo>
                    <a:cubicBezTo>
                      <a:pt x="0" y="935"/>
                      <a:pt x="0" y="968"/>
                      <a:pt x="67" y="1002"/>
                    </a:cubicBezTo>
                    <a:cubicBezTo>
                      <a:pt x="100" y="1035"/>
                      <a:pt x="134" y="1035"/>
                      <a:pt x="134" y="1035"/>
                    </a:cubicBezTo>
                    <a:cubicBezTo>
                      <a:pt x="134" y="1035"/>
                      <a:pt x="200" y="1035"/>
                      <a:pt x="200" y="1002"/>
                    </a:cubicBezTo>
                    <a:lnTo>
                      <a:pt x="300" y="868"/>
                    </a:lnTo>
                    <a:cubicBezTo>
                      <a:pt x="534" y="635"/>
                      <a:pt x="801" y="301"/>
                      <a:pt x="1034" y="168"/>
                    </a:cubicBezTo>
                    <a:cubicBezTo>
                      <a:pt x="1068" y="134"/>
                      <a:pt x="1068" y="101"/>
                      <a:pt x="1068" y="34"/>
                    </a:cubicBezTo>
                    <a:cubicBezTo>
                      <a:pt x="1034" y="1"/>
                      <a:pt x="967" y="1"/>
                      <a:pt x="934" y="1"/>
                    </a:cubicBezTo>
                    <a:close/>
                  </a:path>
                </a:pathLst>
              </a:custGeom>
              <a:solidFill>
                <a:srgbClr val="454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50"/>
              <p:cNvSpPr/>
              <p:nvPr/>
            </p:nvSpPr>
            <p:spPr>
              <a:xfrm>
                <a:off x="2702925" y="2992700"/>
                <a:ext cx="455350" cy="9822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39290" extrusionOk="0">
                    <a:moveTo>
                      <a:pt x="6513" y="1"/>
                    </a:moveTo>
                    <a:cubicBezTo>
                      <a:pt x="6234" y="1"/>
                      <a:pt x="5953" y="21"/>
                      <a:pt x="5672" y="63"/>
                    </a:cubicBezTo>
                    <a:cubicBezTo>
                      <a:pt x="2369" y="563"/>
                      <a:pt x="1" y="3732"/>
                      <a:pt x="535" y="7101"/>
                    </a:cubicBezTo>
                    <a:cubicBezTo>
                      <a:pt x="535" y="7101"/>
                      <a:pt x="9541" y="34687"/>
                      <a:pt x="9875" y="37022"/>
                    </a:cubicBezTo>
                    <a:cubicBezTo>
                      <a:pt x="10052" y="38283"/>
                      <a:pt x="11677" y="39289"/>
                      <a:pt x="13349" y="39289"/>
                    </a:cubicBezTo>
                    <a:cubicBezTo>
                      <a:pt x="14816" y="39289"/>
                      <a:pt x="16320" y="38514"/>
                      <a:pt x="16913" y="36455"/>
                    </a:cubicBezTo>
                    <a:cubicBezTo>
                      <a:pt x="18214" y="32086"/>
                      <a:pt x="12543" y="5066"/>
                      <a:pt x="12543" y="5066"/>
                    </a:cubicBezTo>
                    <a:cubicBezTo>
                      <a:pt x="11966" y="2118"/>
                      <a:pt x="9367" y="1"/>
                      <a:pt x="65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50"/>
              <p:cNvSpPr/>
              <p:nvPr/>
            </p:nvSpPr>
            <p:spPr>
              <a:xfrm>
                <a:off x="3141575" y="2530850"/>
                <a:ext cx="121775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229" extrusionOk="0">
                    <a:moveTo>
                      <a:pt x="2448" y="0"/>
                    </a:moveTo>
                    <a:cubicBezTo>
                      <a:pt x="2052" y="0"/>
                      <a:pt x="1653" y="115"/>
                      <a:pt x="1302" y="357"/>
                    </a:cubicBezTo>
                    <a:cubicBezTo>
                      <a:pt x="301" y="991"/>
                      <a:pt x="1" y="2325"/>
                      <a:pt x="668" y="3292"/>
                    </a:cubicBezTo>
                    <a:cubicBezTo>
                      <a:pt x="1073" y="3890"/>
                      <a:pt x="1752" y="4228"/>
                      <a:pt x="2451" y="4228"/>
                    </a:cubicBezTo>
                    <a:cubicBezTo>
                      <a:pt x="2844" y="4228"/>
                      <a:pt x="3243" y="4121"/>
                      <a:pt x="3603" y="3893"/>
                    </a:cubicBezTo>
                    <a:cubicBezTo>
                      <a:pt x="4604" y="3292"/>
                      <a:pt x="4871" y="1958"/>
                      <a:pt x="4204" y="991"/>
                    </a:cubicBezTo>
                    <a:cubicBezTo>
                      <a:pt x="3821" y="353"/>
                      <a:pt x="3141" y="0"/>
                      <a:pt x="2448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0"/>
              <p:cNvSpPr/>
              <p:nvPr/>
            </p:nvSpPr>
            <p:spPr>
              <a:xfrm>
                <a:off x="2813025" y="2190575"/>
                <a:ext cx="185975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6518" extrusionOk="0">
                    <a:moveTo>
                      <a:pt x="3699" y="1"/>
                    </a:moveTo>
                    <a:cubicBezTo>
                      <a:pt x="3102" y="1"/>
                      <a:pt x="2501" y="160"/>
                      <a:pt x="1968" y="492"/>
                    </a:cubicBezTo>
                    <a:cubicBezTo>
                      <a:pt x="467" y="1459"/>
                      <a:pt x="0" y="3494"/>
                      <a:pt x="967" y="4995"/>
                    </a:cubicBezTo>
                    <a:cubicBezTo>
                      <a:pt x="1583" y="5993"/>
                      <a:pt x="2618" y="6518"/>
                      <a:pt x="3685" y="6518"/>
                    </a:cubicBezTo>
                    <a:cubicBezTo>
                      <a:pt x="4294" y="6518"/>
                      <a:pt x="4913" y="6347"/>
                      <a:pt x="5471" y="5996"/>
                    </a:cubicBezTo>
                    <a:cubicBezTo>
                      <a:pt x="6972" y="5028"/>
                      <a:pt x="7439" y="2993"/>
                      <a:pt x="6471" y="1492"/>
                    </a:cubicBezTo>
                    <a:cubicBezTo>
                      <a:pt x="5848" y="525"/>
                      <a:pt x="4780" y="1"/>
                      <a:pt x="3699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0"/>
              <p:cNvSpPr/>
              <p:nvPr/>
            </p:nvSpPr>
            <p:spPr>
              <a:xfrm>
                <a:off x="2782150" y="2178675"/>
                <a:ext cx="492050" cy="467925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8717" extrusionOk="0">
                    <a:moveTo>
                      <a:pt x="4881" y="1"/>
                    </a:moveTo>
                    <a:cubicBezTo>
                      <a:pt x="4193" y="1"/>
                      <a:pt x="3496" y="196"/>
                      <a:pt x="2870" y="601"/>
                    </a:cubicBezTo>
                    <a:cubicBezTo>
                      <a:pt x="1502" y="1468"/>
                      <a:pt x="1" y="4303"/>
                      <a:pt x="2336" y="6438"/>
                    </a:cubicBezTo>
                    <a:lnTo>
                      <a:pt x="15045" y="17946"/>
                    </a:lnTo>
                    <a:lnTo>
                      <a:pt x="15178" y="18080"/>
                    </a:lnTo>
                    <a:lnTo>
                      <a:pt x="15278" y="18213"/>
                    </a:lnTo>
                    <a:cubicBezTo>
                      <a:pt x="15730" y="18538"/>
                      <a:pt x="16269" y="18717"/>
                      <a:pt x="16817" y="18717"/>
                    </a:cubicBezTo>
                    <a:cubicBezTo>
                      <a:pt x="17282" y="18717"/>
                      <a:pt x="17752" y="18589"/>
                      <a:pt x="18180" y="18313"/>
                    </a:cubicBezTo>
                    <a:cubicBezTo>
                      <a:pt x="19348" y="17579"/>
                      <a:pt x="19682" y="16078"/>
                      <a:pt x="18914" y="14911"/>
                    </a:cubicBezTo>
                    <a:lnTo>
                      <a:pt x="7706" y="1368"/>
                    </a:lnTo>
                    <a:cubicBezTo>
                      <a:pt x="6995" y="474"/>
                      <a:pt x="5951" y="1"/>
                      <a:pt x="48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0"/>
              <p:cNvSpPr/>
              <p:nvPr/>
            </p:nvSpPr>
            <p:spPr>
              <a:xfrm>
                <a:off x="3134075" y="2243725"/>
                <a:ext cx="268550" cy="400525"/>
              </a:xfrm>
              <a:custGeom>
                <a:avLst/>
                <a:gdLst/>
                <a:ahLst/>
                <a:cxnLst/>
                <a:rect l="l" t="t" r="r" b="b"/>
                <a:pathLst>
                  <a:path w="10742" h="16021" extrusionOk="0">
                    <a:moveTo>
                      <a:pt x="7839" y="0"/>
                    </a:moveTo>
                    <a:lnTo>
                      <a:pt x="601" y="12376"/>
                    </a:lnTo>
                    <a:cubicBezTo>
                      <a:pt x="1" y="13376"/>
                      <a:pt x="234" y="14677"/>
                      <a:pt x="1135" y="15378"/>
                    </a:cubicBezTo>
                    <a:cubicBezTo>
                      <a:pt x="1612" y="15809"/>
                      <a:pt x="2204" y="16020"/>
                      <a:pt x="2791" y="16020"/>
                    </a:cubicBezTo>
                    <a:cubicBezTo>
                      <a:pt x="3475" y="16020"/>
                      <a:pt x="4153" y="15734"/>
                      <a:pt x="4637" y="15178"/>
                    </a:cubicBezTo>
                    <a:cubicBezTo>
                      <a:pt x="4771" y="15044"/>
                      <a:pt x="4904" y="14844"/>
                      <a:pt x="4971" y="14677"/>
                    </a:cubicBezTo>
                    <a:lnTo>
                      <a:pt x="5004" y="14644"/>
                    </a:lnTo>
                    <a:cubicBezTo>
                      <a:pt x="5004" y="14577"/>
                      <a:pt x="5071" y="14544"/>
                      <a:pt x="5071" y="14510"/>
                    </a:cubicBezTo>
                    <a:lnTo>
                      <a:pt x="10742" y="1701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0"/>
              <p:cNvSpPr/>
              <p:nvPr/>
            </p:nvSpPr>
            <p:spPr>
              <a:xfrm>
                <a:off x="3330875" y="2175675"/>
                <a:ext cx="103450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57" extrusionOk="0">
                    <a:moveTo>
                      <a:pt x="2472" y="0"/>
                    </a:moveTo>
                    <a:cubicBezTo>
                      <a:pt x="2043" y="0"/>
                      <a:pt x="1609" y="177"/>
                      <a:pt x="1302" y="521"/>
                    </a:cubicBezTo>
                    <a:cubicBezTo>
                      <a:pt x="1268" y="554"/>
                      <a:pt x="1202" y="654"/>
                      <a:pt x="1135" y="721"/>
                    </a:cubicBezTo>
                    <a:lnTo>
                      <a:pt x="1" y="2755"/>
                    </a:lnTo>
                    <a:lnTo>
                      <a:pt x="2903" y="4457"/>
                    </a:lnTo>
                    <a:lnTo>
                      <a:pt x="3904" y="2188"/>
                    </a:lnTo>
                    <a:lnTo>
                      <a:pt x="3904" y="2122"/>
                    </a:lnTo>
                    <a:cubicBezTo>
                      <a:pt x="4137" y="1555"/>
                      <a:pt x="3970" y="854"/>
                      <a:pt x="3470" y="387"/>
                    </a:cubicBezTo>
                    <a:cubicBezTo>
                      <a:pt x="3195" y="127"/>
                      <a:pt x="2835" y="0"/>
                      <a:pt x="2472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0"/>
              <p:cNvSpPr/>
              <p:nvPr/>
            </p:nvSpPr>
            <p:spPr>
              <a:xfrm>
                <a:off x="2541150" y="2155050"/>
                <a:ext cx="512900" cy="1049725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41989" extrusionOk="0">
                    <a:moveTo>
                      <a:pt x="11188" y="0"/>
                    </a:moveTo>
                    <a:cubicBezTo>
                      <a:pt x="10673" y="0"/>
                      <a:pt x="10268" y="29"/>
                      <a:pt x="10041" y="45"/>
                    </a:cubicBezTo>
                    <a:cubicBezTo>
                      <a:pt x="9991" y="45"/>
                      <a:pt x="9821" y="39"/>
                      <a:pt x="9563" y="39"/>
                    </a:cubicBezTo>
                    <a:cubicBezTo>
                      <a:pt x="7763" y="39"/>
                      <a:pt x="1647" y="319"/>
                      <a:pt x="1268" y="4781"/>
                    </a:cubicBezTo>
                    <a:cubicBezTo>
                      <a:pt x="835" y="9485"/>
                      <a:pt x="501" y="14388"/>
                      <a:pt x="301" y="19525"/>
                    </a:cubicBezTo>
                    <a:cubicBezTo>
                      <a:pt x="1" y="27097"/>
                      <a:pt x="1" y="33202"/>
                      <a:pt x="267" y="39973"/>
                    </a:cubicBezTo>
                    <a:cubicBezTo>
                      <a:pt x="1996" y="40759"/>
                      <a:pt x="5353" y="41989"/>
                      <a:pt x="9698" y="41989"/>
                    </a:cubicBezTo>
                    <a:cubicBezTo>
                      <a:pt x="9964" y="41989"/>
                      <a:pt x="10234" y="41984"/>
                      <a:pt x="10508" y="41975"/>
                    </a:cubicBezTo>
                    <a:lnTo>
                      <a:pt x="10508" y="40207"/>
                    </a:lnTo>
                    <a:cubicBezTo>
                      <a:pt x="10642" y="40240"/>
                      <a:pt x="10842" y="41307"/>
                      <a:pt x="10975" y="41975"/>
                    </a:cubicBezTo>
                    <a:cubicBezTo>
                      <a:pt x="11008" y="41975"/>
                      <a:pt x="11509" y="41908"/>
                      <a:pt x="11542" y="41908"/>
                    </a:cubicBezTo>
                    <a:cubicBezTo>
                      <a:pt x="15645" y="41574"/>
                      <a:pt x="18714" y="40240"/>
                      <a:pt x="20515" y="39273"/>
                    </a:cubicBezTo>
                    <a:cubicBezTo>
                      <a:pt x="18314" y="31601"/>
                      <a:pt x="18047" y="25630"/>
                      <a:pt x="18280" y="21527"/>
                    </a:cubicBezTo>
                    <a:cubicBezTo>
                      <a:pt x="18480" y="17357"/>
                      <a:pt x="18114" y="13187"/>
                      <a:pt x="18314" y="9018"/>
                    </a:cubicBezTo>
                    <a:cubicBezTo>
                      <a:pt x="18480" y="5949"/>
                      <a:pt x="18681" y="4014"/>
                      <a:pt x="17346" y="2346"/>
                    </a:cubicBezTo>
                    <a:cubicBezTo>
                      <a:pt x="15712" y="304"/>
                      <a:pt x="12867" y="0"/>
                      <a:pt x="11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0"/>
              <p:cNvSpPr/>
              <p:nvPr/>
            </p:nvSpPr>
            <p:spPr>
              <a:xfrm>
                <a:off x="2806350" y="2257050"/>
                <a:ext cx="2525" cy="909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6361" fill="none" extrusionOk="0">
                    <a:moveTo>
                      <a:pt x="100" y="1"/>
                    </a:moveTo>
                    <a:lnTo>
                      <a:pt x="0" y="22017"/>
                    </a:lnTo>
                    <a:lnTo>
                      <a:pt x="0" y="3636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0"/>
              <p:cNvSpPr/>
              <p:nvPr/>
            </p:nvSpPr>
            <p:spPr>
              <a:xfrm>
                <a:off x="2750275" y="1780875"/>
                <a:ext cx="164500" cy="139875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5595" extrusionOk="0">
                    <a:moveTo>
                      <a:pt x="2010" y="635"/>
                    </a:moveTo>
                    <a:cubicBezTo>
                      <a:pt x="2010" y="635"/>
                      <a:pt x="842" y="2870"/>
                      <a:pt x="409" y="3136"/>
                    </a:cubicBezTo>
                    <a:cubicBezTo>
                      <a:pt x="0" y="3354"/>
                      <a:pt x="3480" y="5594"/>
                      <a:pt x="4919" y="5594"/>
                    </a:cubicBezTo>
                    <a:cubicBezTo>
                      <a:pt x="5243" y="5594"/>
                      <a:pt x="5463" y="5481"/>
                      <a:pt x="5512" y="5205"/>
                    </a:cubicBezTo>
                    <a:cubicBezTo>
                      <a:pt x="6580" y="1"/>
                      <a:pt x="2110" y="768"/>
                      <a:pt x="2010" y="6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0"/>
              <p:cNvSpPr/>
              <p:nvPr/>
            </p:nvSpPr>
            <p:spPr>
              <a:xfrm>
                <a:off x="2706275" y="2031075"/>
                <a:ext cx="108425" cy="164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5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7" y="2102"/>
                      <a:pt x="1101" y="4170"/>
                      <a:pt x="1702" y="6271"/>
                    </a:cubicBezTo>
                    <a:cubicBezTo>
                      <a:pt x="1768" y="6338"/>
                      <a:pt x="1902" y="6438"/>
                      <a:pt x="2035" y="6471"/>
                    </a:cubicBezTo>
                    <a:cubicBezTo>
                      <a:pt x="2225" y="6538"/>
                      <a:pt x="2418" y="6569"/>
                      <a:pt x="2607" y="6569"/>
                    </a:cubicBezTo>
                    <a:cubicBezTo>
                      <a:pt x="3082" y="6569"/>
                      <a:pt x="3536" y="6372"/>
                      <a:pt x="3870" y="6038"/>
                    </a:cubicBezTo>
                    <a:cubicBezTo>
                      <a:pt x="4070" y="5804"/>
                      <a:pt x="4337" y="5604"/>
                      <a:pt x="4337" y="5537"/>
                    </a:cubicBezTo>
                    <a:lnTo>
                      <a:pt x="2902" y="3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0"/>
              <p:cNvSpPr/>
              <p:nvPr/>
            </p:nvSpPr>
            <p:spPr>
              <a:xfrm>
                <a:off x="2712950" y="2035225"/>
                <a:ext cx="97575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480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67" y="1635"/>
                      <a:pt x="2268" y="3937"/>
                      <a:pt x="3903" y="4804"/>
                    </a:cubicBezTo>
                    <a:lnTo>
                      <a:pt x="2635" y="16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0"/>
              <p:cNvSpPr/>
              <p:nvPr/>
            </p:nvSpPr>
            <p:spPr>
              <a:xfrm>
                <a:off x="2651225" y="1789200"/>
                <a:ext cx="282725" cy="31790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2716" extrusionOk="0">
                    <a:moveTo>
                      <a:pt x="4997" y="0"/>
                    </a:moveTo>
                    <a:cubicBezTo>
                      <a:pt x="4966" y="0"/>
                      <a:pt x="4935" y="1"/>
                      <a:pt x="4904" y="1"/>
                    </a:cubicBezTo>
                    <a:cubicBezTo>
                      <a:pt x="2603" y="35"/>
                      <a:pt x="601" y="2103"/>
                      <a:pt x="268" y="4038"/>
                    </a:cubicBezTo>
                    <a:cubicBezTo>
                      <a:pt x="1" y="5539"/>
                      <a:pt x="768" y="7006"/>
                      <a:pt x="1869" y="9008"/>
                    </a:cubicBezTo>
                    <a:cubicBezTo>
                      <a:pt x="2236" y="9708"/>
                      <a:pt x="2703" y="10342"/>
                      <a:pt x="2703" y="10342"/>
                    </a:cubicBezTo>
                    <a:cubicBezTo>
                      <a:pt x="2803" y="10476"/>
                      <a:pt x="2970" y="10642"/>
                      <a:pt x="3103" y="10876"/>
                    </a:cubicBezTo>
                    <a:cubicBezTo>
                      <a:pt x="3297" y="11264"/>
                      <a:pt x="4742" y="12715"/>
                      <a:pt x="6833" y="12715"/>
                    </a:cubicBezTo>
                    <a:cubicBezTo>
                      <a:pt x="6901" y="12715"/>
                      <a:pt x="6970" y="12714"/>
                      <a:pt x="7039" y="12711"/>
                    </a:cubicBezTo>
                    <a:cubicBezTo>
                      <a:pt x="7373" y="12711"/>
                      <a:pt x="8440" y="12644"/>
                      <a:pt x="9374" y="11877"/>
                    </a:cubicBezTo>
                    <a:cubicBezTo>
                      <a:pt x="9374" y="11877"/>
                      <a:pt x="9841" y="11510"/>
                      <a:pt x="10208" y="10943"/>
                    </a:cubicBezTo>
                    <a:cubicBezTo>
                      <a:pt x="11042" y="9542"/>
                      <a:pt x="11309" y="6606"/>
                      <a:pt x="9908" y="3971"/>
                    </a:cubicBezTo>
                    <a:cubicBezTo>
                      <a:pt x="9314" y="2948"/>
                      <a:pt x="7774" y="0"/>
                      <a:pt x="4997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0"/>
              <p:cNvSpPr/>
              <p:nvPr/>
            </p:nvSpPr>
            <p:spPr>
              <a:xfrm>
                <a:off x="2888075" y="1925975"/>
                <a:ext cx="2087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69" fill="none" extrusionOk="0">
                    <a:moveTo>
                      <a:pt x="834" y="535"/>
                    </a:moveTo>
                    <a:cubicBezTo>
                      <a:pt x="801" y="368"/>
                      <a:pt x="734" y="234"/>
                      <a:pt x="601" y="101"/>
                    </a:cubicBezTo>
                    <a:cubicBezTo>
                      <a:pt x="467" y="34"/>
                      <a:pt x="267" y="1"/>
                      <a:pt x="134" y="101"/>
                    </a:cubicBezTo>
                    <a:cubicBezTo>
                      <a:pt x="0" y="234"/>
                      <a:pt x="0" y="468"/>
                      <a:pt x="67" y="6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0"/>
              <p:cNvSpPr/>
              <p:nvPr/>
            </p:nvSpPr>
            <p:spPr>
              <a:xfrm>
                <a:off x="2810500" y="1953500"/>
                <a:ext cx="27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768" fill="none" extrusionOk="0">
                    <a:moveTo>
                      <a:pt x="1068" y="701"/>
                    </a:moveTo>
                    <a:cubicBezTo>
                      <a:pt x="1102" y="468"/>
                      <a:pt x="1002" y="268"/>
                      <a:pt x="835" y="134"/>
                    </a:cubicBezTo>
                    <a:cubicBezTo>
                      <a:pt x="668" y="1"/>
                      <a:pt x="401" y="68"/>
                      <a:pt x="234" y="168"/>
                    </a:cubicBezTo>
                    <a:cubicBezTo>
                      <a:pt x="68" y="301"/>
                      <a:pt x="1" y="568"/>
                      <a:pt x="68" y="7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50"/>
              <p:cNvSpPr/>
              <p:nvPr/>
            </p:nvSpPr>
            <p:spPr>
              <a:xfrm>
                <a:off x="2845525" y="2001050"/>
                <a:ext cx="459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8" extrusionOk="0">
                    <a:moveTo>
                      <a:pt x="1769" y="0"/>
                    </a:moveTo>
                    <a:lnTo>
                      <a:pt x="1769" y="0"/>
                    </a:lnTo>
                    <a:cubicBezTo>
                      <a:pt x="1424" y="183"/>
                      <a:pt x="1054" y="267"/>
                      <a:pt x="689" y="267"/>
                    </a:cubicBezTo>
                    <a:cubicBezTo>
                      <a:pt x="455" y="267"/>
                      <a:pt x="223" y="232"/>
                      <a:pt x="1" y="167"/>
                    </a:cubicBezTo>
                    <a:lnTo>
                      <a:pt x="1" y="167"/>
                    </a:lnTo>
                    <a:cubicBezTo>
                      <a:pt x="101" y="467"/>
                      <a:pt x="335" y="801"/>
                      <a:pt x="601" y="968"/>
                    </a:cubicBezTo>
                    <a:cubicBezTo>
                      <a:pt x="725" y="1056"/>
                      <a:pt x="876" y="1097"/>
                      <a:pt x="1030" y="1097"/>
                    </a:cubicBezTo>
                    <a:cubicBezTo>
                      <a:pt x="1168" y="1097"/>
                      <a:pt x="1309" y="1064"/>
                      <a:pt x="1435" y="1001"/>
                    </a:cubicBezTo>
                    <a:cubicBezTo>
                      <a:pt x="1702" y="834"/>
                      <a:pt x="1836" y="300"/>
                      <a:pt x="1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50"/>
              <p:cNvSpPr/>
              <p:nvPr/>
            </p:nvSpPr>
            <p:spPr>
              <a:xfrm>
                <a:off x="2604525" y="1731450"/>
                <a:ext cx="291900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018" extrusionOk="0">
                    <a:moveTo>
                      <a:pt x="9067" y="1"/>
                    </a:moveTo>
                    <a:cubicBezTo>
                      <a:pt x="7995" y="1"/>
                      <a:pt x="7345" y="734"/>
                      <a:pt x="5838" y="1644"/>
                    </a:cubicBezTo>
                    <a:cubicBezTo>
                      <a:pt x="2569" y="3646"/>
                      <a:pt x="935" y="2912"/>
                      <a:pt x="301" y="4279"/>
                    </a:cubicBezTo>
                    <a:cubicBezTo>
                      <a:pt x="1" y="4980"/>
                      <a:pt x="468" y="6281"/>
                      <a:pt x="1435" y="8950"/>
                    </a:cubicBezTo>
                    <a:cubicBezTo>
                      <a:pt x="1735" y="9817"/>
                      <a:pt x="2002" y="10517"/>
                      <a:pt x="2236" y="11018"/>
                    </a:cubicBezTo>
                    <a:cubicBezTo>
                      <a:pt x="3136" y="10984"/>
                      <a:pt x="4371" y="10751"/>
                      <a:pt x="4737" y="10684"/>
                    </a:cubicBezTo>
                    <a:cubicBezTo>
                      <a:pt x="4771" y="10684"/>
                      <a:pt x="4771" y="10651"/>
                      <a:pt x="4771" y="10617"/>
                    </a:cubicBezTo>
                    <a:cubicBezTo>
                      <a:pt x="4637" y="10417"/>
                      <a:pt x="4204" y="9650"/>
                      <a:pt x="4471" y="8849"/>
                    </a:cubicBezTo>
                    <a:cubicBezTo>
                      <a:pt x="4604" y="8449"/>
                      <a:pt x="4904" y="8449"/>
                      <a:pt x="4971" y="8082"/>
                    </a:cubicBezTo>
                    <a:cubicBezTo>
                      <a:pt x="5171" y="7182"/>
                      <a:pt x="4070" y="6581"/>
                      <a:pt x="4204" y="5914"/>
                    </a:cubicBezTo>
                    <a:cubicBezTo>
                      <a:pt x="4304" y="5514"/>
                      <a:pt x="4838" y="5280"/>
                      <a:pt x="6239" y="4980"/>
                    </a:cubicBezTo>
                    <a:cubicBezTo>
                      <a:pt x="9274" y="4313"/>
                      <a:pt x="10308" y="4746"/>
                      <a:pt x="11009" y="3946"/>
                    </a:cubicBezTo>
                    <a:cubicBezTo>
                      <a:pt x="11609" y="3279"/>
                      <a:pt x="11676" y="2245"/>
                      <a:pt x="11342" y="1477"/>
                    </a:cubicBezTo>
                    <a:cubicBezTo>
                      <a:pt x="10942" y="577"/>
                      <a:pt x="10008" y="110"/>
                      <a:pt x="9274" y="10"/>
                    </a:cubicBezTo>
                    <a:cubicBezTo>
                      <a:pt x="9203" y="4"/>
                      <a:pt x="9134" y="1"/>
                      <a:pt x="90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50"/>
              <p:cNvSpPr/>
              <p:nvPr/>
            </p:nvSpPr>
            <p:spPr>
              <a:xfrm>
                <a:off x="2861375" y="1936000"/>
                <a:ext cx="2922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935" fill="none" extrusionOk="0">
                    <a:moveTo>
                      <a:pt x="1" y="0"/>
                    </a:moveTo>
                    <a:cubicBezTo>
                      <a:pt x="1" y="0"/>
                      <a:pt x="234" y="834"/>
                      <a:pt x="301" y="1168"/>
                    </a:cubicBezTo>
                    <a:cubicBezTo>
                      <a:pt x="334" y="1435"/>
                      <a:pt x="1035" y="1134"/>
                      <a:pt x="1135" y="1235"/>
                    </a:cubicBezTo>
                    <a:cubicBezTo>
                      <a:pt x="1168" y="1301"/>
                      <a:pt x="835" y="1668"/>
                      <a:pt x="501" y="193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50"/>
              <p:cNvSpPr/>
              <p:nvPr/>
            </p:nvSpPr>
            <p:spPr>
              <a:xfrm>
                <a:off x="2657075" y="1985025"/>
                <a:ext cx="6840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731" extrusionOk="0">
                    <a:moveTo>
                      <a:pt x="1084" y="1"/>
                    </a:moveTo>
                    <a:cubicBezTo>
                      <a:pt x="885" y="1"/>
                      <a:pt x="694" y="57"/>
                      <a:pt x="534" y="174"/>
                    </a:cubicBezTo>
                    <a:cubicBezTo>
                      <a:pt x="0" y="508"/>
                      <a:pt x="0" y="1342"/>
                      <a:pt x="467" y="2009"/>
                    </a:cubicBezTo>
                    <a:cubicBezTo>
                      <a:pt x="762" y="2462"/>
                      <a:pt x="1226" y="2731"/>
                      <a:pt x="1650" y="2731"/>
                    </a:cubicBezTo>
                    <a:cubicBezTo>
                      <a:pt x="1850" y="2731"/>
                      <a:pt x="2041" y="2671"/>
                      <a:pt x="2202" y="2543"/>
                    </a:cubicBezTo>
                    <a:cubicBezTo>
                      <a:pt x="2736" y="2209"/>
                      <a:pt x="2736" y="1375"/>
                      <a:pt x="2269" y="708"/>
                    </a:cubicBezTo>
                    <a:cubicBezTo>
                      <a:pt x="1974" y="254"/>
                      <a:pt x="1509" y="1"/>
                      <a:pt x="1084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50"/>
              <p:cNvSpPr/>
              <p:nvPr/>
            </p:nvSpPr>
            <p:spPr>
              <a:xfrm>
                <a:off x="2878900" y="1885125"/>
                <a:ext cx="350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01" extrusionOk="0">
                    <a:moveTo>
                      <a:pt x="734" y="0"/>
                    </a:moveTo>
                    <a:cubicBezTo>
                      <a:pt x="367" y="0"/>
                      <a:pt x="0" y="167"/>
                      <a:pt x="34" y="301"/>
                    </a:cubicBezTo>
                    <a:cubicBezTo>
                      <a:pt x="34" y="434"/>
                      <a:pt x="501" y="467"/>
                      <a:pt x="701" y="501"/>
                    </a:cubicBezTo>
                    <a:cubicBezTo>
                      <a:pt x="868" y="501"/>
                      <a:pt x="1335" y="501"/>
                      <a:pt x="1368" y="367"/>
                    </a:cubicBezTo>
                    <a:cubicBezTo>
                      <a:pt x="1401" y="234"/>
                      <a:pt x="1101" y="34"/>
                      <a:pt x="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50"/>
              <p:cNvSpPr/>
              <p:nvPr/>
            </p:nvSpPr>
            <p:spPr>
              <a:xfrm>
                <a:off x="2766325" y="1925050"/>
                <a:ext cx="4672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268" extrusionOk="0">
                    <a:moveTo>
                      <a:pt x="1723" y="1"/>
                    </a:moveTo>
                    <a:cubicBezTo>
                      <a:pt x="1527" y="1"/>
                      <a:pt x="1112" y="120"/>
                      <a:pt x="734" y="372"/>
                    </a:cubicBezTo>
                    <a:cubicBezTo>
                      <a:pt x="234" y="705"/>
                      <a:pt x="0" y="1172"/>
                      <a:pt x="33" y="1239"/>
                    </a:cubicBezTo>
                    <a:cubicBezTo>
                      <a:pt x="53" y="1258"/>
                      <a:pt x="86" y="1268"/>
                      <a:pt x="131" y="1268"/>
                    </a:cubicBezTo>
                    <a:cubicBezTo>
                      <a:pt x="315" y="1268"/>
                      <a:pt x="691" y="1107"/>
                      <a:pt x="1067" y="839"/>
                    </a:cubicBezTo>
                    <a:cubicBezTo>
                      <a:pt x="1601" y="505"/>
                      <a:pt x="1868" y="105"/>
                      <a:pt x="1835" y="38"/>
                    </a:cubicBezTo>
                    <a:cubicBezTo>
                      <a:pt x="1826" y="13"/>
                      <a:pt x="1786" y="1"/>
                      <a:pt x="1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50"/>
              <p:cNvSpPr/>
              <p:nvPr/>
            </p:nvSpPr>
            <p:spPr>
              <a:xfrm>
                <a:off x="2678750" y="2006875"/>
                <a:ext cx="217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68" fill="none" extrusionOk="0">
                    <a:moveTo>
                      <a:pt x="1" y="1"/>
                    </a:moveTo>
                    <a:cubicBezTo>
                      <a:pt x="367" y="101"/>
                      <a:pt x="701" y="334"/>
                      <a:pt x="868" y="701"/>
                    </a:cubicBezTo>
                    <a:cubicBezTo>
                      <a:pt x="801" y="668"/>
                      <a:pt x="668" y="668"/>
                      <a:pt x="634" y="701"/>
                    </a:cubicBezTo>
                    <a:cubicBezTo>
                      <a:pt x="534" y="768"/>
                      <a:pt x="501" y="901"/>
                      <a:pt x="534" y="9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50"/>
              <p:cNvSpPr/>
              <p:nvPr/>
            </p:nvSpPr>
            <p:spPr>
              <a:xfrm>
                <a:off x="2561175" y="2208075"/>
                <a:ext cx="182650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6555" extrusionOk="0">
                    <a:moveTo>
                      <a:pt x="3662" y="0"/>
                    </a:moveTo>
                    <a:cubicBezTo>
                      <a:pt x="2894" y="0"/>
                      <a:pt x="2122" y="262"/>
                      <a:pt x="1501" y="792"/>
                    </a:cubicBezTo>
                    <a:cubicBezTo>
                      <a:pt x="134" y="2027"/>
                      <a:pt x="0" y="4061"/>
                      <a:pt x="1168" y="5429"/>
                    </a:cubicBezTo>
                    <a:cubicBezTo>
                      <a:pt x="1805" y="6176"/>
                      <a:pt x="2711" y="6554"/>
                      <a:pt x="3630" y="6554"/>
                    </a:cubicBezTo>
                    <a:cubicBezTo>
                      <a:pt x="4395" y="6554"/>
                      <a:pt x="5168" y="6293"/>
                      <a:pt x="5804" y="5763"/>
                    </a:cubicBezTo>
                    <a:cubicBezTo>
                      <a:pt x="7172" y="4595"/>
                      <a:pt x="7305" y="2527"/>
                      <a:pt x="6138" y="1126"/>
                    </a:cubicBezTo>
                    <a:cubicBezTo>
                      <a:pt x="5500" y="379"/>
                      <a:pt x="4585" y="0"/>
                      <a:pt x="3662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0"/>
              <p:cNvSpPr/>
              <p:nvPr/>
            </p:nvSpPr>
            <p:spPr>
              <a:xfrm>
                <a:off x="2294300" y="2190075"/>
                <a:ext cx="461200" cy="475250"/>
              </a:xfrm>
              <a:custGeom>
                <a:avLst/>
                <a:gdLst/>
                <a:ahLst/>
                <a:cxnLst/>
                <a:rect l="l" t="t" r="r" b="b"/>
                <a:pathLst>
                  <a:path w="18448" h="19010" extrusionOk="0">
                    <a:moveTo>
                      <a:pt x="14235" y="0"/>
                    </a:moveTo>
                    <a:cubicBezTo>
                      <a:pt x="13307" y="0"/>
                      <a:pt x="12334" y="375"/>
                      <a:pt x="11509" y="1379"/>
                    </a:cubicBezTo>
                    <a:lnTo>
                      <a:pt x="835" y="14822"/>
                    </a:lnTo>
                    <a:lnTo>
                      <a:pt x="701" y="14955"/>
                    </a:lnTo>
                    <a:cubicBezTo>
                      <a:pt x="668" y="15022"/>
                      <a:pt x="635" y="15089"/>
                      <a:pt x="568" y="15122"/>
                    </a:cubicBezTo>
                    <a:cubicBezTo>
                      <a:pt x="1" y="15989"/>
                      <a:pt x="1" y="17123"/>
                      <a:pt x="635" y="17991"/>
                    </a:cubicBezTo>
                    <a:cubicBezTo>
                      <a:pt x="1091" y="18665"/>
                      <a:pt x="1842" y="19009"/>
                      <a:pt x="2600" y="19009"/>
                    </a:cubicBezTo>
                    <a:cubicBezTo>
                      <a:pt x="3117" y="19009"/>
                      <a:pt x="3638" y="18849"/>
                      <a:pt x="4070" y="18524"/>
                    </a:cubicBezTo>
                    <a:lnTo>
                      <a:pt x="16880" y="6483"/>
                    </a:lnTo>
                    <a:cubicBezTo>
                      <a:pt x="18247" y="5248"/>
                      <a:pt x="18447" y="3147"/>
                      <a:pt x="17380" y="1546"/>
                    </a:cubicBezTo>
                    <a:cubicBezTo>
                      <a:pt x="16792" y="761"/>
                      <a:pt x="15558" y="0"/>
                      <a:pt x="142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0"/>
              <p:cNvSpPr/>
              <p:nvPr/>
            </p:nvSpPr>
            <p:spPr>
              <a:xfrm>
                <a:off x="3354225" y="2121075"/>
                <a:ext cx="7970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3205" extrusionOk="0">
                    <a:moveTo>
                      <a:pt x="1160" y="0"/>
                    </a:moveTo>
                    <a:cubicBezTo>
                      <a:pt x="1069" y="0"/>
                      <a:pt x="992" y="12"/>
                      <a:pt x="935" y="36"/>
                    </a:cubicBezTo>
                    <a:cubicBezTo>
                      <a:pt x="434" y="236"/>
                      <a:pt x="1" y="2438"/>
                      <a:pt x="34" y="3205"/>
                    </a:cubicBezTo>
                    <a:lnTo>
                      <a:pt x="2302" y="2905"/>
                    </a:lnTo>
                    <a:cubicBezTo>
                      <a:pt x="2503" y="2438"/>
                      <a:pt x="1569" y="1337"/>
                      <a:pt x="1802" y="1203"/>
                    </a:cubicBezTo>
                    <a:cubicBezTo>
                      <a:pt x="1815" y="1195"/>
                      <a:pt x="1828" y="1191"/>
                      <a:pt x="1842" y="1191"/>
                    </a:cubicBezTo>
                    <a:cubicBezTo>
                      <a:pt x="1992" y="1191"/>
                      <a:pt x="2243" y="1598"/>
                      <a:pt x="2497" y="1598"/>
                    </a:cubicBezTo>
                    <a:cubicBezTo>
                      <a:pt x="2613" y="1598"/>
                      <a:pt x="2729" y="1514"/>
                      <a:pt x="2836" y="1270"/>
                    </a:cubicBezTo>
                    <a:cubicBezTo>
                      <a:pt x="3188" y="597"/>
                      <a:pt x="1816" y="0"/>
                      <a:pt x="1160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50"/>
              <p:cNvSpPr/>
              <p:nvPr/>
            </p:nvSpPr>
            <p:spPr>
              <a:xfrm>
                <a:off x="3378425" y="2116950"/>
                <a:ext cx="58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3070" fill="none" extrusionOk="0">
                    <a:moveTo>
                      <a:pt x="0" y="201"/>
                    </a:moveTo>
                    <a:cubicBezTo>
                      <a:pt x="501" y="1"/>
                      <a:pt x="2335" y="668"/>
                      <a:pt x="1902" y="1435"/>
                    </a:cubicBezTo>
                    <a:cubicBezTo>
                      <a:pt x="1535" y="2269"/>
                      <a:pt x="1068" y="1235"/>
                      <a:pt x="867" y="1368"/>
                    </a:cubicBezTo>
                    <a:cubicBezTo>
                      <a:pt x="667" y="1502"/>
                      <a:pt x="1568" y="2603"/>
                      <a:pt x="1368" y="307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50"/>
              <p:cNvSpPr/>
              <p:nvPr/>
            </p:nvSpPr>
            <p:spPr>
              <a:xfrm>
                <a:off x="2744825" y="2159400"/>
                <a:ext cx="72375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3146" extrusionOk="0">
                    <a:moveTo>
                      <a:pt x="911" y="0"/>
                    </a:moveTo>
                    <a:cubicBezTo>
                      <a:pt x="404" y="0"/>
                      <a:pt x="0" y="158"/>
                      <a:pt x="26" y="671"/>
                    </a:cubicBezTo>
                    <a:cubicBezTo>
                      <a:pt x="122" y="1985"/>
                      <a:pt x="2374" y="3145"/>
                      <a:pt x="2698" y="3145"/>
                    </a:cubicBezTo>
                    <a:cubicBezTo>
                      <a:pt x="2712" y="3145"/>
                      <a:pt x="2721" y="3144"/>
                      <a:pt x="2728" y="3140"/>
                    </a:cubicBezTo>
                    <a:cubicBezTo>
                      <a:pt x="2895" y="3006"/>
                      <a:pt x="2795" y="404"/>
                      <a:pt x="2795" y="404"/>
                    </a:cubicBezTo>
                    <a:cubicBezTo>
                      <a:pt x="2795" y="404"/>
                      <a:pt x="1721" y="0"/>
                      <a:pt x="911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0"/>
              <p:cNvSpPr/>
              <p:nvPr/>
            </p:nvSpPr>
            <p:spPr>
              <a:xfrm>
                <a:off x="2700425" y="2175325"/>
                <a:ext cx="20350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2937" fill="none" extrusionOk="0">
                    <a:moveTo>
                      <a:pt x="5338" y="2569"/>
                    </a:moveTo>
                    <a:cubicBezTo>
                      <a:pt x="6205" y="2536"/>
                      <a:pt x="7206" y="2536"/>
                      <a:pt x="8140" y="2503"/>
                    </a:cubicBezTo>
                    <a:cubicBezTo>
                      <a:pt x="7006" y="1602"/>
                      <a:pt x="5838" y="735"/>
                      <a:pt x="4637" y="1"/>
                    </a:cubicBezTo>
                    <a:cubicBezTo>
                      <a:pt x="4671" y="868"/>
                      <a:pt x="4637" y="1769"/>
                      <a:pt x="4471" y="2603"/>
                    </a:cubicBezTo>
                    <a:cubicBezTo>
                      <a:pt x="3437" y="2036"/>
                      <a:pt x="2436" y="1268"/>
                      <a:pt x="1635" y="368"/>
                    </a:cubicBezTo>
                    <a:cubicBezTo>
                      <a:pt x="1168" y="1202"/>
                      <a:pt x="635" y="2102"/>
                      <a:pt x="1" y="2870"/>
                    </a:cubicBezTo>
                    <a:cubicBezTo>
                      <a:pt x="1002" y="2936"/>
                      <a:pt x="2102" y="2903"/>
                      <a:pt x="3103" y="2736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0"/>
              <p:cNvSpPr/>
              <p:nvPr/>
            </p:nvSpPr>
            <p:spPr>
              <a:xfrm>
                <a:off x="2996475" y="2272075"/>
                <a:ext cx="2525" cy="5495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1983" fill="none" extrusionOk="0">
                    <a:moveTo>
                      <a:pt x="101" y="0"/>
                    </a:moveTo>
                    <a:lnTo>
                      <a:pt x="1" y="21983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0"/>
              <p:cNvSpPr/>
              <p:nvPr/>
            </p:nvSpPr>
            <p:spPr>
              <a:xfrm>
                <a:off x="2451925" y="2898350"/>
                <a:ext cx="110925" cy="1283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5134" extrusionOk="0">
                    <a:moveTo>
                      <a:pt x="3103" y="1"/>
                    </a:moveTo>
                    <a:lnTo>
                      <a:pt x="0" y="1602"/>
                    </a:lnTo>
                    <a:lnTo>
                      <a:pt x="1401" y="4337"/>
                    </a:lnTo>
                    <a:cubicBezTo>
                      <a:pt x="1435" y="4437"/>
                      <a:pt x="1501" y="4504"/>
                      <a:pt x="1568" y="4537"/>
                    </a:cubicBezTo>
                    <a:cubicBezTo>
                      <a:pt x="1860" y="4926"/>
                      <a:pt x="2321" y="5133"/>
                      <a:pt x="2787" y="5133"/>
                    </a:cubicBezTo>
                    <a:cubicBezTo>
                      <a:pt x="3121" y="5133"/>
                      <a:pt x="3458" y="5027"/>
                      <a:pt x="3736" y="4804"/>
                    </a:cubicBezTo>
                    <a:cubicBezTo>
                      <a:pt x="4270" y="4370"/>
                      <a:pt x="4437" y="3670"/>
                      <a:pt x="4237" y="3103"/>
                    </a:cubicBezTo>
                    <a:lnTo>
                      <a:pt x="4237" y="3036"/>
                    </a:lnTo>
                    <a:lnTo>
                      <a:pt x="3103" y="1"/>
                    </a:ln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50"/>
              <p:cNvSpPr/>
              <p:nvPr/>
            </p:nvSpPr>
            <p:spPr>
              <a:xfrm>
                <a:off x="2285975" y="2546675"/>
                <a:ext cx="242700" cy="39172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15669" extrusionOk="0">
                    <a:moveTo>
                      <a:pt x="2745" y="1"/>
                    </a:moveTo>
                    <a:cubicBezTo>
                      <a:pt x="2207" y="1"/>
                      <a:pt x="1663" y="175"/>
                      <a:pt x="1201" y="524"/>
                    </a:cubicBezTo>
                    <a:cubicBezTo>
                      <a:pt x="234" y="1225"/>
                      <a:pt x="0" y="2526"/>
                      <a:pt x="501" y="3560"/>
                    </a:cubicBezTo>
                    <a:lnTo>
                      <a:pt x="6638" y="15669"/>
                    </a:lnTo>
                    <a:lnTo>
                      <a:pt x="9707" y="14168"/>
                    </a:lnTo>
                    <a:lnTo>
                      <a:pt x="5071" y="1692"/>
                    </a:lnTo>
                    <a:cubicBezTo>
                      <a:pt x="5071" y="1659"/>
                      <a:pt x="5037" y="1592"/>
                      <a:pt x="5037" y="1559"/>
                    </a:cubicBezTo>
                    <a:lnTo>
                      <a:pt x="5037" y="1525"/>
                    </a:lnTo>
                    <a:cubicBezTo>
                      <a:pt x="4971" y="1325"/>
                      <a:pt x="4870" y="1158"/>
                      <a:pt x="4704" y="991"/>
                    </a:cubicBezTo>
                    <a:cubicBezTo>
                      <a:pt x="4220" y="333"/>
                      <a:pt x="3488" y="1"/>
                      <a:pt x="2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50"/>
              <p:cNvSpPr/>
              <p:nvPr/>
            </p:nvSpPr>
            <p:spPr>
              <a:xfrm>
                <a:off x="2481950" y="2961150"/>
                <a:ext cx="1309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344" extrusionOk="0">
                    <a:moveTo>
                      <a:pt x="1650" y="1"/>
                    </a:moveTo>
                    <a:cubicBezTo>
                      <a:pt x="1430" y="1"/>
                      <a:pt x="1211" y="38"/>
                      <a:pt x="1001" y="124"/>
                    </a:cubicBezTo>
                    <a:cubicBezTo>
                      <a:pt x="67" y="424"/>
                      <a:pt x="0" y="1325"/>
                      <a:pt x="67" y="2159"/>
                    </a:cubicBezTo>
                    <a:cubicBezTo>
                      <a:pt x="134" y="2525"/>
                      <a:pt x="134" y="3026"/>
                      <a:pt x="200" y="3493"/>
                    </a:cubicBezTo>
                    <a:cubicBezTo>
                      <a:pt x="234" y="3926"/>
                      <a:pt x="367" y="4327"/>
                      <a:pt x="667" y="4594"/>
                    </a:cubicBezTo>
                    <a:cubicBezTo>
                      <a:pt x="934" y="4860"/>
                      <a:pt x="1401" y="4760"/>
                      <a:pt x="1735" y="4927"/>
                    </a:cubicBezTo>
                    <a:cubicBezTo>
                      <a:pt x="1972" y="5016"/>
                      <a:pt x="2157" y="5343"/>
                      <a:pt x="2430" y="5343"/>
                    </a:cubicBezTo>
                    <a:cubicBezTo>
                      <a:pt x="2464" y="5343"/>
                      <a:pt x="2499" y="5338"/>
                      <a:pt x="2535" y="5327"/>
                    </a:cubicBezTo>
                    <a:cubicBezTo>
                      <a:pt x="2802" y="5294"/>
                      <a:pt x="2869" y="4994"/>
                      <a:pt x="3069" y="4927"/>
                    </a:cubicBezTo>
                    <a:cubicBezTo>
                      <a:pt x="3124" y="4900"/>
                      <a:pt x="3181" y="4889"/>
                      <a:pt x="3241" y="4889"/>
                    </a:cubicBezTo>
                    <a:cubicBezTo>
                      <a:pt x="3504" y="4889"/>
                      <a:pt x="3804" y="5109"/>
                      <a:pt x="4061" y="5109"/>
                    </a:cubicBezTo>
                    <a:cubicBezTo>
                      <a:pt x="4098" y="5109"/>
                      <a:pt x="4135" y="5105"/>
                      <a:pt x="4170" y="5094"/>
                    </a:cubicBezTo>
                    <a:cubicBezTo>
                      <a:pt x="4537" y="4927"/>
                      <a:pt x="4470" y="4494"/>
                      <a:pt x="4370" y="4160"/>
                    </a:cubicBezTo>
                    <a:cubicBezTo>
                      <a:pt x="4237" y="3760"/>
                      <a:pt x="4203" y="3359"/>
                      <a:pt x="4237" y="2959"/>
                    </a:cubicBezTo>
                    <a:cubicBezTo>
                      <a:pt x="4403" y="2959"/>
                      <a:pt x="4537" y="3159"/>
                      <a:pt x="4570" y="3326"/>
                    </a:cubicBezTo>
                    <a:cubicBezTo>
                      <a:pt x="4637" y="3493"/>
                      <a:pt x="4704" y="3693"/>
                      <a:pt x="4870" y="3760"/>
                    </a:cubicBezTo>
                    <a:cubicBezTo>
                      <a:pt x="4885" y="3763"/>
                      <a:pt x="4899" y="3764"/>
                      <a:pt x="4914" y="3764"/>
                    </a:cubicBezTo>
                    <a:cubicBezTo>
                      <a:pt x="5065" y="3764"/>
                      <a:pt x="5207" y="3609"/>
                      <a:pt x="5237" y="3426"/>
                    </a:cubicBezTo>
                    <a:cubicBezTo>
                      <a:pt x="5237" y="3259"/>
                      <a:pt x="5237" y="3093"/>
                      <a:pt x="5204" y="2926"/>
                    </a:cubicBezTo>
                    <a:cubicBezTo>
                      <a:pt x="5171" y="2626"/>
                      <a:pt x="5071" y="2292"/>
                      <a:pt x="4970" y="1992"/>
                    </a:cubicBezTo>
                    <a:cubicBezTo>
                      <a:pt x="4637" y="1325"/>
                      <a:pt x="3870" y="858"/>
                      <a:pt x="3236" y="491"/>
                    </a:cubicBezTo>
                    <a:cubicBezTo>
                      <a:pt x="2760" y="229"/>
                      <a:pt x="2199" y="1"/>
                      <a:pt x="1650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2" name="Google Shape;842;p50"/>
            <p:cNvGrpSpPr/>
            <p:nvPr/>
          </p:nvGrpSpPr>
          <p:grpSpPr>
            <a:xfrm rot="-1010484">
              <a:off x="2987664" y="1493090"/>
              <a:ext cx="414847" cy="1012978"/>
              <a:chOff x="5859674" y="3069147"/>
              <a:chExt cx="347775" cy="849200"/>
            </a:xfrm>
          </p:grpSpPr>
          <p:sp>
            <p:nvSpPr>
              <p:cNvPr id="843" name="Google Shape;843;p50"/>
              <p:cNvSpPr/>
              <p:nvPr/>
            </p:nvSpPr>
            <p:spPr>
              <a:xfrm>
                <a:off x="5913049" y="3237822"/>
                <a:ext cx="212675" cy="341050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3642" extrusionOk="0">
                    <a:moveTo>
                      <a:pt x="3669" y="1"/>
                    </a:moveTo>
                    <a:lnTo>
                      <a:pt x="200" y="11876"/>
                    </a:lnTo>
                    <a:cubicBezTo>
                      <a:pt x="0" y="12543"/>
                      <a:pt x="334" y="13310"/>
                      <a:pt x="1001" y="13544"/>
                    </a:cubicBezTo>
                    <a:cubicBezTo>
                      <a:pt x="1166" y="13610"/>
                      <a:pt x="1336" y="13641"/>
                      <a:pt x="1502" y="13641"/>
                    </a:cubicBezTo>
                    <a:cubicBezTo>
                      <a:pt x="2007" y="13641"/>
                      <a:pt x="2485" y="13353"/>
                      <a:pt x="2735" y="12876"/>
                    </a:cubicBezTo>
                    <a:lnTo>
                      <a:pt x="8506" y="1969"/>
                    </a:lnTo>
                    <a:lnTo>
                      <a:pt x="36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50"/>
              <p:cNvSpPr/>
              <p:nvPr/>
            </p:nvSpPr>
            <p:spPr>
              <a:xfrm>
                <a:off x="6006449" y="3069147"/>
                <a:ext cx="201000" cy="1772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7091" extrusionOk="0">
                    <a:moveTo>
                      <a:pt x="4032" y="1"/>
                    </a:moveTo>
                    <a:cubicBezTo>
                      <a:pt x="2618" y="1"/>
                      <a:pt x="1288" y="832"/>
                      <a:pt x="701" y="2211"/>
                    </a:cubicBezTo>
                    <a:cubicBezTo>
                      <a:pt x="0" y="4046"/>
                      <a:pt x="834" y="6114"/>
                      <a:pt x="2669" y="6848"/>
                    </a:cubicBezTo>
                    <a:cubicBezTo>
                      <a:pt x="3099" y="7012"/>
                      <a:pt x="3540" y="7090"/>
                      <a:pt x="3974" y="7090"/>
                    </a:cubicBezTo>
                    <a:cubicBezTo>
                      <a:pt x="5388" y="7090"/>
                      <a:pt x="6718" y="6258"/>
                      <a:pt x="7305" y="4880"/>
                    </a:cubicBezTo>
                    <a:cubicBezTo>
                      <a:pt x="8039" y="3078"/>
                      <a:pt x="7172" y="1010"/>
                      <a:pt x="5337" y="243"/>
                    </a:cubicBezTo>
                    <a:cubicBezTo>
                      <a:pt x="4907" y="79"/>
                      <a:pt x="4466" y="1"/>
                      <a:pt x="4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50"/>
              <p:cNvSpPr/>
              <p:nvPr/>
            </p:nvSpPr>
            <p:spPr>
              <a:xfrm>
                <a:off x="5940549" y="3135447"/>
                <a:ext cx="265225" cy="21020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8408" extrusionOk="0">
                    <a:moveTo>
                      <a:pt x="2142" y="0"/>
                    </a:moveTo>
                    <a:cubicBezTo>
                      <a:pt x="2025" y="0"/>
                      <a:pt x="1927" y="69"/>
                      <a:pt x="1902" y="193"/>
                    </a:cubicBezTo>
                    <a:lnTo>
                      <a:pt x="68" y="4729"/>
                    </a:lnTo>
                    <a:cubicBezTo>
                      <a:pt x="1" y="4896"/>
                      <a:pt x="68" y="5063"/>
                      <a:pt x="234" y="5096"/>
                    </a:cubicBezTo>
                    <a:lnTo>
                      <a:pt x="8340" y="8399"/>
                    </a:lnTo>
                    <a:cubicBezTo>
                      <a:pt x="8369" y="8404"/>
                      <a:pt x="8397" y="8407"/>
                      <a:pt x="8426" y="8407"/>
                    </a:cubicBezTo>
                    <a:cubicBezTo>
                      <a:pt x="8561" y="8407"/>
                      <a:pt x="8685" y="8342"/>
                      <a:pt x="8740" y="8232"/>
                    </a:cubicBezTo>
                    <a:lnTo>
                      <a:pt x="10575" y="3695"/>
                    </a:lnTo>
                    <a:cubicBezTo>
                      <a:pt x="10608" y="3529"/>
                      <a:pt x="10575" y="3362"/>
                      <a:pt x="10408" y="3295"/>
                    </a:cubicBezTo>
                    <a:lnTo>
                      <a:pt x="2269" y="26"/>
                    </a:lnTo>
                    <a:cubicBezTo>
                      <a:pt x="2226" y="9"/>
                      <a:pt x="2183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50"/>
              <p:cNvSpPr/>
              <p:nvPr/>
            </p:nvSpPr>
            <p:spPr>
              <a:xfrm>
                <a:off x="5904699" y="3547747"/>
                <a:ext cx="55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994" extrusionOk="0">
                    <a:moveTo>
                      <a:pt x="1441" y="0"/>
                    </a:moveTo>
                    <a:cubicBezTo>
                      <a:pt x="1149" y="0"/>
                      <a:pt x="863" y="164"/>
                      <a:pt x="734" y="446"/>
                    </a:cubicBezTo>
                    <a:lnTo>
                      <a:pt x="101" y="1981"/>
                    </a:lnTo>
                    <a:cubicBezTo>
                      <a:pt x="1" y="2381"/>
                      <a:pt x="167" y="2781"/>
                      <a:pt x="534" y="2948"/>
                    </a:cubicBezTo>
                    <a:cubicBezTo>
                      <a:pt x="619" y="2979"/>
                      <a:pt x="707" y="2994"/>
                      <a:pt x="795" y="2994"/>
                    </a:cubicBezTo>
                    <a:cubicBezTo>
                      <a:pt x="1087" y="2994"/>
                      <a:pt x="1373" y="2830"/>
                      <a:pt x="1502" y="2548"/>
                    </a:cubicBezTo>
                    <a:lnTo>
                      <a:pt x="2102" y="980"/>
                    </a:lnTo>
                    <a:cubicBezTo>
                      <a:pt x="2235" y="613"/>
                      <a:pt x="2069" y="213"/>
                      <a:pt x="1702" y="46"/>
                    </a:cubicBezTo>
                    <a:cubicBezTo>
                      <a:pt x="1617" y="15"/>
                      <a:pt x="1529" y="0"/>
                      <a:pt x="1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50"/>
              <p:cNvSpPr/>
              <p:nvPr/>
            </p:nvSpPr>
            <p:spPr>
              <a:xfrm>
                <a:off x="6019774" y="3188747"/>
                <a:ext cx="112625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3560" extrusionOk="0">
                    <a:moveTo>
                      <a:pt x="2033" y="1"/>
                    </a:moveTo>
                    <a:cubicBezTo>
                      <a:pt x="1285" y="1"/>
                      <a:pt x="625" y="367"/>
                      <a:pt x="334" y="996"/>
                    </a:cubicBezTo>
                    <a:cubicBezTo>
                      <a:pt x="1" y="1864"/>
                      <a:pt x="568" y="2964"/>
                      <a:pt x="1602" y="3398"/>
                    </a:cubicBezTo>
                    <a:cubicBezTo>
                      <a:pt x="1885" y="3508"/>
                      <a:pt x="2176" y="3560"/>
                      <a:pt x="2456" y="3560"/>
                    </a:cubicBezTo>
                    <a:cubicBezTo>
                      <a:pt x="3200" y="3560"/>
                      <a:pt x="3871" y="3194"/>
                      <a:pt x="4137" y="2564"/>
                    </a:cubicBezTo>
                    <a:cubicBezTo>
                      <a:pt x="4504" y="1663"/>
                      <a:pt x="3970" y="629"/>
                      <a:pt x="2903" y="162"/>
                    </a:cubicBezTo>
                    <a:cubicBezTo>
                      <a:pt x="2611" y="53"/>
                      <a:pt x="2316" y="1"/>
                      <a:pt x="20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50"/>
              <p:cNvSpPr/>
              <p:nvPr/>
            </p:nvSpPr>
            <p:spPr>
              <a:xfrm>
                <a:off x="5859674" y="3611422"/>
                <a:ext cx="1167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277" fill="none" extrusionOk="0">
                    <a:moveTo>
                      <a:pt x="2635" y="1"/>
                    </a:moveTo>
                    <a:cubicBezTo>
                      <a:pt x="801" y="3103"/>
                      <a:pt x="2635" y="5938"/>
                      <a:pt x="3736" y="9040"/>
                    </a:cubicBezTo>
                    <a:cubicBezTo>
                      <a:pt x="4670" y="11509"/>
                      <a:pt x="367" y="9708"/>
                      <a:pt x="0" y="12276"/>
                    </a:cubicBezTo>
                  </a:path>
                </a:pathLst>
              </a:custGeom>
              <a:noFill/>
              <a:ln w="11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DCCCDB-3343-CB9A-196E-20AF2564AFBD}"/>
              </a:ext>
            </a:extLst>
          </p:cNvPr>
          <p:cNvSpPr txBox="1"/>
          <p:nvPr/>
        </p:nvSpPr>
        <p:spPr>
          <a:xfrm>
            <a:off x="5605073" y="498519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21200-0FF8-C363-E810-31FDCDC576E0}"/>
              </a:ext>
            </a:extLst>
          </p:cNvPr>
          <p:cNvSpPr txBox="1"/>
          <p:nvPr/>
        </p:nvSpPr>
        <p:spPr>
          <a:xfrm>
            <a:off x="3973600" y="1003536"/>
            <a:ext cx="480495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Chánh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tướng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1800" dirty="0">
                <a:solidFill>
                  <a:srgbClr val="8F36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solidFill>
                <a:srgbClr val="8F36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FC339-D0C5-172A-3785-7EC4C19C7419}"/>
              </a:ext>
            </a:extLst>
          </p:cNvPr>
          <p:cNvSpPr txBox="1"/>
          <p:nvPr/>
        </p:nvSpPr>
        <p:spPr>
          <a:xfrm>
            <a:off x="3721570" y="2325349"/>
            <a:ext cx="5309014" cy="21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271463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1463" lvl="0" indent="-271463" algn="just">
              <a:lnSpc>
                <a:spcPct val="150000"/>
              </a:lnSpc>
              <a:buFont typeface="Wingdings" pitchFamily="2" charset="2"/>
              <a:buChar char="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CC71B05-155D-3F60-8789-3B8175C8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93" y="2318818"/>
            <a:ext cx="723207" cy="394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C9C0AE-72BF-8AF5-7850-04F1D1D2E8A2}"/>
              </a:ext>
            </a:extLst>
          </p:cNvPr>
          <p:cNvSpPr txBox="1"/>
          <p:nvPr/>
        </p:nvSpPr>
        <p:spPr>
          <a:xfrm>
            <a:off x="1686936" y="359187"/>
            <a:ext cx="57701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Quốc hội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04A73E86-09B9-41EB-B588-435920FE9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4975" y="463211"/>
            <a:ext cx="457200" cy="457200"/>
          </a:xfrm>
          <a:prstGeom prst="rect">
            <a:avLst/>
          </a:prstGeom>
        </p:spPr>
      </p:pic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3EA1D4CA-185A-BBEE-D8D6-9AF51DBA4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1824" y="463211"/>
            <a:ext cx="4572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01720-29D5-7263-A443-72C09A954D7E}"/>
              </a:ext>
            </a:extLst>
          </p:cNvPr>
          <p:cNvSpPr txBox="1"/>
          <p:nvPr/>
        </p:nvSpPr>
        <p:spPr>
          <a:xfrm>
            <a:off x="166255" y="1344797"/>
            <a:ext cx="2011679" cy="1038856"/>
          </a:xfrm>
          <a:prstGeom prst="roundRect">
            <a:avLst/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7C485-EB6A-F7C3-BA51-8E095EF99697}"/>
              </a:ext>
            </a:extLst>
          </p:cNvPr>
          <p:cNvSpPr txBox="1"/>
          <p:nvPr/>
        </p:nvSpPr>
        <p:spPr>
          <a:xfrm>
            <a:off x="2413462" y="1344797"/>
            <a:ext cx="1723505" cy="1038856"/>
          </a:xfrm>
          <a:prstGeom prst="roundRect">
            <a:avLst/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AB2D6-CF2C-C42D-EFFF-F748A3A40B40}"/>
              </a:ext>
            </a:extLst>
          </p:cNvPr>
          <p:cNvSpPr txBox="1"/>
          <p:nvPr/>
        </p:nvSpPr>
        <p:spPr>
          <a:xfrm>
            <a:off x="166255" y="2646565"/>
            <a:ext cx="3970712" cy="1549634"/>
          </a:xfrm>
          <a:prstGeom prst="roundRect">
            <a:avLst/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endParaRPr lang="en-VN" sz="24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F3726-543A-CF7D-E8A3-1DACF65449A8}"/>
              </a:ext>
            </a:extLst>
          </p:cNvPr>
          <p:cNvSpPr txBox="1"/>
          <p:nvPr/>
        </p:nvSpPr>
        <p:spPr>
          <a:xfrm>
            <a:off x="4447309" y="956780"/>
            <a:ext cx="4530436" cy="3498531"/>
          </a:xfrm>
          <a:prstGeom prst="roundRect">
            <a:avLst>
              <a:gd name="adj" fmla="val 13196"/>
            </a:avLst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C9C0AE-72BF-8AF5-7850-04F1D1D2E8A2}"/>
              </a:ext>
            </a:extLst>
          </p:cNvPr>
          <p:cNvSpPr txBox="1"/>
          <p:nvPr/>
        </p:nvSpPr>
        <p:spPr>
          <a:xfrm>
            <a:off x="1686936" y="359187"/>
            <a:ext cx="57701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Quốc hội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04A73E86-09B9-41EB-B588-435920FE9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4975" y="463211"/>
            <a:ext cx="457200" cy="457200"/>
          </a:xfrm>
          <a:prstGeom prst="rect">
            <a:avLst/>
          </a:prstGeom>
        </p:spPr>
      </p:pic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3EA1D4CA-185A-BBEE-D8D6-9AF51DBA4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1824" y="463211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AB2D6-CF2C-C42D-EFFF-F748A3A40B40}"/>
              </a:ext>
            </a:extLst>
          </p:cNvPr>
          <p:cNvSpPr txBox="1"/>
          <p:nvPr/>
        </p:nvSpPr>
        <p:spPr>
          <a:xfrm>
            <a:off x="407325" y="1286155"/>
            <a:ext cx="4023359" cy="2571190"/>
          </a:xfrm>
          <a:prstGeom prst="roundRect">
            <a:avLst/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8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F3726-543A-CF7D-E8A3-1DACF65449A8}"/>
              </a:ext>
            </a:extLst>
          </p:cNvPr>
          <p:cNvSpPr txBox="1"/>
          <p:nvPr/>
        </p:nvSpPr>
        <p:spPr>
          <a:xfrm>
            <a:off x="4596937" y="937037"/>
            <a:ext cx="4139738" cy="2006380"/>
          </a:xfrm>
          <a:prstGeom prst="roundRect">
            <a:avLst>
              <a:gd name="adj" fmla="val 13196"/>
            </a:avLst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87EF5-76BE-7E55-D9C9-7E945AFE17EB}"/>
              </a:ext>
            </a:extLst>
          </p:cNvPr>
          <p:cNvSpPr txBox="1"/>
          <p:nvPr/>
        </p:nvSpPr>
        <p:spPr>
          <a:xfrm>
            <a:off x="4596937" y="3042927"/>
            <a:ext cx="4139738" cy="1508997"/>
          </a:xfrm>
          <a:prstGeom prst="roundRect">
            <a:avLst>
              <a:gd name="adj" fmla="val 13196"/>
            </a:avLst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40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C9C0AE-72BF-8AF5-7850-04F1D1D2E8A2}"/>
              </a:ext>
            </a:extLst>
          </p:cNvPr>
          <p:cNvSpPr txBox="1"/>
          <p:nvPr/>
        </p:nvSpPr>
        <p:spPr>
          <a:xfrm>
            <a:off x="1686936" y="359187"/>
            <a:ext cx="57701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Quốc hội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04A73E86-09B9-41EB-B588-435920FE9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4975" y="463211"/>
            <a:ext cx="457200" cy="457200"/>
          </a:xfrm>
          <a:prstGeom prst="rect">
            <a:avLst/>
          </a:prstGeom>
        </p:spPr>
      </p:pic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3EA1D4CA-185A-BBEE-D8D6-9AF51DBA4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1824" y="463211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AB2D6-CF2C-C42D-EFFF-F748A3A40B40}"/>
              </a:ext>
            </a:extLst>
          </p:cNvPr>
          <p:cNvSpPr txBox="1"/>
          <p:nvPr/>
        </p:nvSpPr>
        <p:spPr>
          <a:xfrm>
            <a:off x="1022463" y="1152287"/>
            <a:ext cx="3549533" cy="1038856"/>
          </a:xfrm>
          <a:prstGeom prst="roundRect">
            <a:avLst/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VN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F3726-543A-CF7D-E8A3-1DACF65449A8}"/>
              </a:ext>
            </a:extLst>
          </p:cNvPr>
          <p:cNvSpPr txBox="1"/>
          <p:nvPr/>
        </p:nvSpPr>
        <p:spPr>
          <a:xfrm>
            <a:off x="1022464" y="2463251"/>
            <a:ext cx="3549533" cy="1011613"/>
          </a:xfrm>
          <a:prstGeom prst="roundRect">
            <a:avLst>
              <a:gd name="adj" fmla="val 13196"/>
            </a:avLst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VN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87EF5-76BE-7E55-D9C9-7E945AFE17EB}"/>
              </a:ext>
            </a:extLst>
          </p:cNvPr>
          <p:cNvSpPr txBox="1"/>
          <p:nvPr/>
        </p:nvSpPr>
        <p:spPr>
          <a:xfrm>
            <a:off x="1022465" y="3750798"/>
            <a:ext cx="3549533" cy="514230"/>
          </a:xfrm>
          <a:prstGeom prst="roundRect">
            <a:avLst>
              <a:gd name="adj" fmla="val 13196"/>
            </a:avLst>
          </a:prstGeom>
          <a:noFill/>
          <a:ln w="19050">
            <a:solidFill>
              <a:srgbClr val="313444"/>
            </a:solidFill>
          </a:ln>
        </p:spPr>
        <p:txBody>
          <a:bodyPr wrap="square" lIns="36000" tIns="0" rIns="36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Khai mạc Phiên họp thứ 14 của Ủy ban Thường vụ Quốc hội">
            <a:extLst>
              <a:ext uri="{FF2B5EF4-FFF2-40B4-BE49-F238E27FC236}">
                <a16:creationId xmlns:a16="http://schemas.microsoft.com/office/drawing/2014/main" id="{D0FA9BA2-329D-9079-4174-08905257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90" y="1452170"/>
            <a:ext cx="3854912" cy="2555743"/>
          </a:xfrm>
          <a:prstGeom prst="rect">
            <a:avLst/>
          </a:prstGeom>
          <a:noFill/>
          <a:ln w="57150">
            <a:solidFill>
              <a:srgbClr val="6B21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820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E0CA403-1945-656F-6B0E-9B6469135C01}"/>
              </a:ext>
            </a:extLst>
          </p:cNvPr>
          <p:cNvSpPr txBox="1"/>
          <p:nvPr/>
        </p:nvSpPr>
        <p:spPr>
          <a:xfrm>
            <a:off x="3070046" y="306478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0E661-E402-400E-AA61-99F9ACE267B5}"/>
              </a:ext>
            </a:extLst>
          </p:cNvPr>
          <p:cNvSpPr txBox="1"/>
          <p:nvPr/>
        </p:nvSpPr>
        <p:spPr>
          <a:xfrm>
            <a:off x="2771141" y="1026602"/>
            <a:ext cx="3601717" cy="523462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một số hình ảnh sau</a:t>
            </a:r>
          </a:p>
        </p:txBody>
      </p:sp>
      <p:pic>
        <p:nvPicPr>
          <p:cNvPr id="1026" name="Picture 2" descr="Tin tức">
            <a:extLst>
              <a:ext uri="{FF2B5EF4-FFF2-40B4-BE49-F238E27FC236}">
                <a16:creationId xmlns:a16="http://schemas.microsoft.com/office/drawing/2014/main" id="{BCBC5AB2-2D64-B4A8-135B-ED24E18935C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3" y="1933105"/>
            <a:ext cx="3269384" cy="2183793"/>
          </a:xfrm>
          <a:prstGeom prst="roundRect">
            <a:avLst/>
          </a:prstGeom>
          <a:noFill/>
          <a:ln w="38100">
            <a:solidFill>
              <a:srgbClr val="0E5F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 mắt Trang thông tin điện tử của Viện kiểm sát nhân dân cấp cao tại Hà Nội">
            <a:extLst>
              <a:ext uri="{FF2B5EF4-FFF2-40B4-BE49-F238E27FC236}">
                <a16:creationId xmlns:a16="http://schemas.microsoft.com/office/drawing/2014/main" id="{7092B804-259B-B4BD-C810-D591899ABB3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67" y="1933105"/>
            <a:ext cx="3272400" cy="2185200"/>
          </a:xfrm>
          <a:prstGeom prst="roundRect">
            <a:avLst/>
          </a:prstGeom>
          <a:noFill/>
          <a:ln w="38100">
            <a:solidFill>
              <a:srgbClr val="0E5F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359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7" name="Google Shape;1017;p53"/>
          <p:cNvCxnSpPr/>
          <p:nvPr/>
        </p:nvCxnSpPr>
        <p:spPr>
          <a:xfrm>
            <a:off x="0" y="1913375"/>
            <a:ext cx="547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1" name="Google Shape;1021;p53"/>
          <p:cNvGrpSpPr/>
          <p:nvPr/>
        </p:nvGrpSpPr>
        <p:grpSpPr>
          <a:xfrm>
            <a:off x="6158631" y="762282"/>
            <a:ext cx="2381521" cy="6562343"/>
            <a:chOff x="2774050" y="1708325"/>
            <a:chExt cx="2033750" cy="5604050"/>
          </a:xfrm>
        </p:grpSpPr>
        <p:sp>
          <p:nvSpPr>
            <p:cNvPr id="1022" name="Google Shape;1022;p53"/>
            <p:cNvSpPr/>
            <p:nvPr/>
          </p:nvSpPr>
          <p:spPr>
            <a:xfrm>
              <a:off x="3840425" y="2563875"/>
              <a:ext cx="829775" cy="859700"/>
            </a:xfrm>
            <a:custGeom>
              <a:avLst/>
              <a:gdLst/>
              <a:ahLst/>
              <a:cxnLst/>
              <a:rect l="l" t="t" r="r" b="b"/>
              <a:pathLst>
                <a:path w="33191" h="34388" extrusionOk="0">
                  <a:moveTo>
                    <a:pt x="5445" y="0"/>
                  </a:moveTo>
                  <a:cubicBezTo>
                    <a:pt x="4128" y="0"/>
                    <a:pt x="2905" y="406"/>
                    <a:pt x="2001" y="1171"/>
                  </a:cubicBezTo>
                  <a:cubicBezTo>
                    <a:pt x="701" y="2305"/>
                    <a:pt x="0" y="4306"/>
                    <a:pt x="334" y="6208"/>
                  </a:cubicBezTo>
                  <a:cubicBezTo>
                    <a:pt x="667" y="8076"/>
                    <a:pt x="1835" y="9243"/>
                    <a:pt x="2202" y="9577"/>
                  </a:cubicBezTo>
                  <a:cubicBezTo>
                    <a:pt x="9707" y="17382"/>
                    <a:pt x="17212" y="25221"/>
                    <a:pt x="24718" y="33027"/>
                  </a:cubicBezTo>
                  <a:cubicBezTo>
                    <a:pt x="24784" y="33060"/>
                    <a:pt x="24851" y="33160"/>
                    <a:pt x="24918" y="33227"/>
                  </a:cubicBezTo>
                  <a:cubicBezTo>
                    <a:pt x="25018" y="33327"/>
                    <a:pt x="25085" y="33360"/>
                    <a:pt x="25185" y="33427"/>
                  </a:cubicBezTo>
                  <a:cubicBezTo>
                    <a:pt x="25997" y="34059"/>
                    <a:pt x="26984" y="34388"/>
                    <a:pt x="27984" y="34388"/>
                  </a:cubicBezTo>
                  <a:cubicBezTo>
                    <a:pt x="28832" y="34388"/>
                    <a:pt x="29689" y="34151"/>
                    <a:pt x="30455" y="33661"/>
                  </a:cubicBezTo>
                  <a:cubicBezTo>
                    <a:pt x="32590" y="32260"/>
                    <a:pt x="33190" y="29424"/>
                    <a:pt x="31789" y="27323"/>
                  </a:cubicBezTo>
                  <a:lnTo>
                    <a:pt x="10908" y="2505"/>
                  </a:lnTo>
                  <a:cubicBezTo>
                    <a:pt x="9313" y="793"/>
                    <a:pt x="7287" y="0"/>
                    <a:pt x="5445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3"/>
            <p:cNvSpPr/>
            <p:nvPr/>
          </p:nvSpPr>
          <p:spPr>
            <a:xfrm>
              <a:off x="3801225" y="2554500"/>
              <a:ext cx="867300" cy="877600"/>
            </a:xfrm>
            <a:custGeom>
              <a:avLst/>
              <a:gdLst/>
              <a:ahLst/>
              <a:cxnLst/>
              <a:rect l="l" t="t" r="r" b="b"/>
              <a:pathLst>
                <a:path w="34692" h="35104" extrusionOk="0">
                  <a:moveTo>
                    <a:pt x="7312" y="0"/>
                  </a:moveTo>
                  <a:cubicBezTo>
                    <a:pt x="5957" y="0"/>
                    <a:pt x="4587" y="385"/>
                    <a:pt x="3369" y="1179"/>
                  </a:cubicBezTo>
                  <a:cubicBezTo>
                    <a:pt x="1268" y="2546"/>
                    <a:pt x="0" y="7016"/>
                    <a:pt x="0" y="7016"/>
                  </a:cubicBezTo>
                  <a:cubicBezTo>
                    <a:pt x="0" y="7016"/>
                    <a:pt x="1301" y="8017"/>
                    <a:pt x="3803" y="9885"/>
                  </a:cubicBezTo>
                  <a:cubicBezTo>
                    <a:pt x="11208" y="17791"/>
                    <a:pt x="18614" y="25696"/>
                    <a:pt x="26019" y="33602"/>
                  </a:cubicBezTo>
                  <a:lnTo>
                    <a:pt x="26119" y="33702"/>
                  </a:lnTo>
                  <a:lnTo>
                    <a:pt x="26286" y="33836"/>
                  </a:lnTo>
                  <a:cubicBezTo>
                    <a:pt x="26352" y="33936"/>
                    <a:pt x="26486" y="34002"/>
                    <a:pt x="26519" y="34069"/>
                  </a:cubicBezTo>
                  <a:lnTo>
                    <a:pt x="26686" y="33902"/>
                  </a:lnTo>
                  <a:lnTo>
                    <a:pt x="26553" y="34069"/>
                  </a:lnTo>
                  <a:cubicBezTo>
                    <a:pt x="27453" y="34736"/>
                    <a:pt x="28521" y="35103"/>
                    <a:pt x="29621" y="35103"/>
                  </a:cubicBezTo>
                  <a:cubicBezTo>
                    <a:pt x="30555" y="35103"/>
                    <a:pt x="31523" y="34836"/>
                    <a:pt x="32323" y="34303"/>
                  </a:cubicBezTo>
                  <a:cubicBezTo>
                    <a:pt x="33457" y="33602"/>
                    <a:pt x="34191" y="32468"/>
                    <a:pt x="34492" y="31134"/>
                  </a:cubicBezTo>
                  <a:cubicBezTo>
                    <a:pt x="34692" y="29899"/>
                    <a:pt x="34458" y="28565"/>
                    <a:pt x="33758" y="27431"/>
                  </a:cubicBezTo>
                  <a:lnTo>
                    <a:pt x="12809" y="2580"/>
                  </a:lnTo>
                  <a:cubicBezTo>
                    <a:pt x="11401" y="889"/>
                    <a:pt x="9373" y="0"/>
                    <a:pt x="7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3"/>
            <p:cNvSpPr/>
            <p:nvPr/>
          </p:nvSpPr>
          <p:spPr>
            <a:xfrm>
              <a:off x="3124900" y="2578300"/>
              <a:ext cx="642975" cy="1025900"/>
            </a:xfrm>
            <a:custGeom>
              <a:avLst/>
              <a:gdLst/>
              <a:ahLst/>
              <a:cxnLst/>
              <a:rect l="l" t="t" r="r" b="b"/>
              <a:pathLst>
                <a:path w="25719" h="41036" extrusionOk="0">
                  <a:moveTo>
                    <a:pt x="16928" y="0"/>
                  </a:moveTo>
                  <a:cubicBezTo>
                    <a:pt x="14036" y="0"/>
                    <a:pt x="11410" y="1909"/>
                    <a:pt x="10508" y="4730"/>
                  </a:cubicBezTo>
                  <a:lnTo>
                    <a:pt x="501" y="35585"/>
                  </a:lnTo>
                  <a:cubicBezTo>
                    <a:pt x="1" y="38087"/>
                    <a:pt x="1635" y="40456"/>
                    <a:pt x="4137" y="40956"/>
                  </a:cubicBezTo>
                  <a:cubicBezTo>
                    <a:pt x="4425" y="41010"/>
                    <a:pt x="4711" y="41035"/>
                    <a:pt x="4993" y="41035"/>
                  </a:cubicBezTo>
                  <a:cubicBezTo>
                    <a:pt x="6641" y="41035"/>
                    <a:pt x="8148" y="40155"/>
                    <a:pt x="8974" y="38788"/>
                  </a:cubicBezTo>
                  <a:cubicBezTo>
                    <a:pt x="8974" y="38788"/>
                    <a:pt x="9107" y="38588"/>
                    <a:pt x="9140" y="38488"/>
                  </a:cubicBezTo>
                  <a:cubicBezTo>
                    <a:pt x="9174" y="38421"/>
                    <a:pt x="23184" y="9800"/>
                    <a:pt x="23184" y="9800"/>
                  </a:cubicBezTo>
                  <a:cubicBezTo>
                    <a:pt x="25719" y="4563"/>
                    <a:pt x="21282" y="727"/>
                    <a:pt x="18214" y="127"/>
                  </a:cubicBezTo>
                  <a:cubicBezTo>
                    <a:pt x="17782" y="41"/>
                    <a:pt x="17352" y="0"/>
                    <a:pt x="16928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3"/>
            <p:cNvSpPr/>
            <p:nvPr/>
          </p:nvSpPr>
          <p:spPr>
            <a:xfrm>
              <a:off x="2886400" y="3290175"/>
              <a:ext cx="517900" cy="882450"/>
            </a:xfrm>
            <a:custGeom>
              <a:avLst/>
              <a:gdLst/>
              <a:ahLst/>
              <a:cxnLst/>
              <a:rect l="l" t="t" r="r" b="b"/>
              <a:pathLst>
                <a:path w="20716" h="35298" extrusionOk="0">
                  <a:moveTo>
                    <a:pt x="15718" y="0"/>
                  </a:moveTo>
                  <a:cubicBezTo>
                    <a:pt x="14375" y="0"/>
                    <a:pt x="13044" y="594"/>
                    <a:pt x="12142" y="1707"/>
                  </a:cubicBezTo>
                  <a:cubicBezTo>
                    <a:pt x="11876" y="2040"/>
                    <a:pt x="11709" y="2374"/>
                    <a:pt x="11542" y="2707"/>
                  </a:cubicBezTo>
                  <a:lnTo>
                    <a:pt x="11509" y="2807"/>
                  </a:lnTo>
                  <a:cubicBezTo>
                    <a:pt x="11475" y="2841"/>
                    <a:pt x="11475" y="2907"/>
                    <a:pt x="11409" y="3008"/>
                  </a:cubicBezTo>
                  <a:lnTo>
                    <a:pt x="401" y="31495"/>
                  </a:lnTo>
                  <a:lnTo>
                    <a:pt x="401" y="31528"/>
                  </a:lnTo>
                  <a:cubicBezTo>
                    <a:pt x="0" y="32629"/>
                    <a:pt x="334" y="33896"/>
                    <a:pt x="1301" y="34697"/>
                  </a:cubicBezTo>
                  <a:cubicBezTo>
                    <a:pt x="1806" y="35103"/>
                    <a:pt x="2416" y="35298"/>
                    <a:pt x="3023" y="35298"/>
                  </a:cubicBezTo>
                  <a:cubicBezTo>
                    <a:pt x="3862" y="35298"/>
                    <a:pt x="4696" y="34926"/>
                    <a:pt x="5238" y="34230"/>
                  </a:cubicBezTo>
                  <a:cubicBezTo>
                    <a:pt x="5371" y="34130"/>
                    <a:pt x="5471" y="33963"/>
                    <a:pt x="5538" y="33830"/>
                  </a:cubicBezTo>
                  <a:lnTo>
                    <a:pt x="19815" y="6677"/>
                  </a:lnTo>
                  <a:lnTo>
                    <a:pt x="19815" y="6643"/>
                  </a:lnTo>
                  <a:lnTo>
                    <a:pt x="19815" y="6577"/>
                  </a:lnTo>
                  <a:cubicBezTo>
                    <a:pt x="20715" y="4709"/>
                    <a:pt x="20248" y="2374"/>
                    <a:pt x="18547" y="1006"/>
                  </a:cubicBezTo>
                  <a:cubicBezTo>
                    <a:pt x="17710" y="325"/>
                    <a:pt x="16711" y="0"/>
                    <a:pt x="15718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3"/>
            <p:cNvSpPr/>
            <p:nvPr/>
          </p:nvSpPr>
          <p:spPr>
            <a:xfrm>
              <a:off x="2995650" y="2574125"/>
              <a:ext cx="738875" cy="1335800"/>
            </a:xfrm>
            <a:custGeom>
              <a:avLst/>
              <a:gdLst/>
              <a:ahLst/>
              <a:cxnLst/>
              <a:rect l="l" t="t" r="r" b="b"/>
              <a:pathLst>
                <a:path w="29555" h="53432" extrusionOk="0">
                  <a:moveTo>
                    <a:pt x="22128" y="1"/>
                  </a:moveTo>
                  <a:cubicBezTo>
                    <a:pt x="19142" y="1"/>
                    <a:pt x="16409" y="1921"/>
                    <a:pt x="15478" y="4830"/>
                  </a:cubicBezTo>
                  <a:lnTo>
                    <a:pt x="6772" y="31783"/>
                  </a:lnTo>
                  <a:lnTo>
                    <a:pt x="0" y="49195"/>
                  </a:lnTo>
                  <a:lnTo>
                    <a:pt x="6138" y="53432"/>
                  </a:lnTo>
                  <a:cubicBezTo>
                    <a:pt x="6138" y="53432"/>
                    <a:pt x="14444" y="38821"/>
                    <a:pt x="14477" y="38688"/>
                  </a:cubicBezTo>
                  <a:cubicBezTo>
                    <a:pt x="14511" y="38621"/>
                    <a:pt x="28521" y="10001"/>
                    <a:pt x="28521" y="10001"/>
                  </a:cubicBezTo>
                  <a:cubicBezTo>
                    <a:pt x="29521" y="7999"/>
                    <a:pt x="29555" y="5964"/>
                    <a:pt x="28654" y="4130"/>
                  </a:cubicBezTo>
                  <a:cubicBezTo>
                    <a:pt x="27520" y="1828"/>
                    <a:pt x="25152" y="427"/>
                    <a:pt x="23450" y="127"/>
                  </a:cubicBezTo>
                  <a:cubicBezTo>
                    <a:pt x="23007" y="42"/>
                    <a:pt x="22565" y="1"/>
                    <a:pt x="22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3"/>
            <p:cNvSpPr/>
            <p:nvPr/>
          </p:nvSpPr>
          <p:spPr>
            <a:xfrm>
              <a:off x="3240825" y="2533475"/>
              <a:ext cx="1135825" cy="1678400"/>
            </a:xfrm>
            <a:custGeom>
              <a:avLst/>
              <a:gdLst/>
              <a:ahLst/>
              <a:cxnLst/>
              <a:rect l="l" t="t" r="r" b="b"/>
              <a:pathLst>
                <a:path w="45433" h="67136" extrusionOk="0">
                  <a:moveTo>
                    <a:pt x="23158" y="0"/>
                  </a:moveTo>
                  <a:cubicBezTo>
                    <a:pt x="22509" y="0"/>
                    <a:pt x="21860" y="9"/>
                    <a:pt x="21215" y="18"/>
                  </a:cubicBezTo>
                  <a:cubicBezTo>
                    <a:pt x="17379" y="52"/>
                    <a:pt x="12142" y="85"/>
                    <a:pt x="8840" y="3021"/>
                  </a:cubicBezTo>
                  <a:cubicBezTo>
                    <a:pt x="3002" y="8124"/>
                    <a:pt x="7806" y="18131"/>
                    <a:pt x="7005" y="33376"/>
                  </a:cubicBezTo>
                  <a:cubicBezTo>
                    <a:pt x="6672" y="39580"/>
                    <a:pt x="5337" y="48920"/>
                    <a:pt x="0" y="60328"/>
                  </a:cubicBezTo>
                  <a:cubicBezTo>
                    <a:pt x="0" y="60328"/>
                    <a:pt x="9707" y="66966"/>
                    <a:pt x="21482" y="67133"/>
                  </a:cubicBezTo>
                  <a:cubicBezTo>
                    <a:pt x="21574" y="67134"/>
                    <a:pt x="21666" y="67135"/>
                    <a:pt x="21758" y="67135"/>
                  </a:cubicBezTo>
                  <a:cubicBezTo>
                    <a:pt x="33414" y="67135"/>
                    <a:pt x="45433" y="56726"/>
                    <a:pt x="45433" y="56726"/>
                  </a:cubicBezTo>
                  <a:cubicBezTo>
                    <a:pt x="45433" y="56726"/>
                    <a:pt x="38561" y="37679"/>
                    <a:pt x="37360" y="31908"/>
                  </a:cubicBezTo>
                  <a:cubicBezTo>
                    <a:pt x="33824" y="14295"/>
                    <a:pt x="38895" y="7390"/>
                    <a:pt x="33691" y="2754"/>
                  </a:cubicBezTo>
                  <a:cubicBezTo>
                    <a:pt x="30972" y="321"/>
                    <a:pt x="27075" y="0"/>
                    <a:pt x="23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3"/>
            <p:cNvSpPr/>
            <p:nvPr/>
          </p:nvSpPr>
          <p:spPr>
            <a:xfrm>
              <a:off x="3429275" y="2532250"/>
              <a:ext cx="653825" cy="996575"/>
            </a:xfrm>
            <a:custGeom>
              <a:avLst/>
              <a:gdLst/>
              <a:ahLst/>
              <a:cxnLst/>
              <a:rect l="l" t="t" r="r" b="b"/>
              <a:pathLst>
                <a:path w="26153" h="39863" extrusionOk="0">
                  <a:moveTo>
                    <a:pt x="11242" y="1"/>
                  </a:moveTo>
                  <a:cubicBezTo>
                    <a:pt x="5236" y="1"/>
                    <a:pt x="433" y="4458"/>
                    <a:pt x="1" y="10141"/>
                  </a:cubicBezTo>
                  <a:lnTo>
                    <a:pt x="2469" y="11442"/>
                  </a:lnTo>
                  <a:lnTo>
                    <a:pt x="635" y="12676"/>
                  </a:lnTo>
                  <a:cubicBezTo>
                    <a:pt x="635" y="12676"/>
                    <a:pt x="2803" y="26253"/>
                    <a:pt x="14345" y="39863"/>
                  </a:cubicBezTo>
                  <a:cubicBezTo>
                    <a:pt x="25886" y="26253"/>
                    <a:pt x="25519" y="12676"/>
                    <a:pt x="25519" y="12676"/>
                  </a:cubicBezTo>
                  <a:lnTo>
                    <a:pt x="23685" y="11442"/>
                  </a:lnTo>
                  <a:lnTo>
                    <a:pt x="26153" y="10141"/>
                  </a:lnTo>
                  <a:cubicBezTo>
                    <a:pt x="24952" y="4471"/>
                    <a:pt x="22484" y="1"/>
                    <a:pt x="16112" y="1"/>
                  </a:cubicBezTo>
                  <a:lnTo>
                    <a:pt x="11309" y="1"/>
                  </a:lnTo>
                  <a:cubicBezTo>
                    <a:pt x="11287" y="1"/>
                    <a:pt x="11264" y="1"/>
                    <a:pt x="11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3"/>
            <p:cNvSpPr/>
            <p:nvPr/>
          </p:nvSpPr>
          <p:spPr>
            <a:xfrm>
              <a:off x="3429275" y="2531425"/>
              <a:ext cx="653825" cy="997400"/>
            </a:xfrm>
            <a:custGeom>
              <a:avLst/>
              <a:gdLst/>
              <a:ahLst/>
              <a:cxnLst/>
              <a:rect l="l" t="t" r="r" b="b"/>
              <a:pathLst>
                <a:path w="26153" h="39896" fill="none" extrusionOk="0">
                  <a:moveTo>
                    <a:pt x="11309" y="34"/>
                  </a:moveTo>
                  <a:cubicBezTo>
                    <a:pt x="5271" y="0"/>
                    <a:pt x="435" y="4470"/>
                    <a:pt x="1" y="10174"/>
                  </a:cubicBezTo>
                  <a:lnTo>
                    <a:pt x="2469" y="11475"/>
                  </a:lnTo>
                  <a:lnTo>
                    <a:pt x="635" y="12709"/>
                  </a:lnTo>
                  <a:cubicBezTo>
                    <a:pt x="635" y="12709"/>
                    <a:pt x="2803" y="26286"/>
                    <a:pt x="14345" y="39896"/>
                  </a:cubicBezTo>
                  <a:cubicBezTo>
                    <a:pt x="25886" y="26286"/>
                    <a:pt x="25519" y="12709"/>
                    <a:pt x="25519" y="12709"/>
                  </a:cubicBezTo>
                  <a:lnTo>
                    <a:pt x="23685" y="11475"/>
                  </a:lnTo>
                  <a:lnTo>
                    <a:pt x="26153" y="10174"/>
                  </a:lnTo>
                  <a:cubicBezTo>
                    <a:pt x="24952" y="4504"/>
                    <a:pt x="22484" y="34"/>
                    <a:pt x="16112" y="34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3"/>
            <p:cNvSpPr/>
            <p:nvPr/>
          </p:nvSpPr>
          <p:spPr>
            <a:xfrm>
              <a:off x="3725325" y="3567150"/>
              <a:ext cx="125950" cy="417825"/>
            </a:xfrm>
            <a:custGeom>
              <a:avLst/>
              <a:gdLst/>
              <a:ahLst/>
              <a:cxnLst/>
              <a:rect l="l" t="t" r="r" b="b"/>
              <a:pathLst>
                <a:path w="5038" h="16713" extrusionOk="0">
                  <a:moveTo>
                    <a:pt x="2636" y="1"/>
                  </a:moveTo>
                  <a:cubicBezTo>
                    <a:pt x="2269" y="3103"/>
                    <a:pt x="1802" y="6306"/>
                    <a:pt x="1268" y="9641"/>
                  </a:cubicBezTo>
                  <a:cubicBezTo>
                    <a:pt x="868" y="11976"/>
                    <a:pt x="434" y="14245"/>
                    <a:pt x="1" y="16413"/>
                  </a:cubicBezTo>
                  <a:cubicBezTo>
                    <a:pt x="1669" y="16479"/>
                    <a:pt x="3336" y="16613"/>
                    <a:pt x="5038" y="16713"/>
                  </a:cubicBezTo>
                  <a:cubicBezTo>
                    <a:pt x="4604" y="14945"/>
                    <a:pt x="4170" y="13077"/>
                    <a:pt x="3803" y="11076"/>
                  </a:cubicBezTo>
                  <a:cubicBezTo>
                    <a:pt x="3036" y="7073"/>
                    <a:pt x="2703" y="3337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3"/>
            <p:cNvSpPr/>
            <p:nvPr/>
          </p:nvSpPr>
          <p:spPr>
            <a:xfrm>
              <a:off x="3256675" y="2543925"/>
              <a:ext cx="1001575" cy="941525"/>
            </a:xfrm>
            <a:custGeom>
              <a:avLst/>
              <a:gdLst/>
              <a:ahLst/>
              <a:cxnLst/>
              <a:rect l="l" t="t" r="r" b="b"/>
              <a:pathLst>
                <a:path w="40063" h="37661" extrusionOk="0">
                  <a:moveTo>
                    <a:pt x="21099" y="1"/>
                  </a:moveTo>
                  <a:cubicBezTo>
                    <a:pt x="21082" y="1"/>
                    <a:pt x="21065" y="1"/>
                    <a:pt x="21048" y="1"/>
                  </a:cubicBezTo>
                  <a:cubicBezTo>
                    <a:pt x="0" y="67"/>
                    <a:pt x="21082" y="37594"/>
                    <a:pt x="21215" y="37661"/>
                  </a:cubicBezTo>
                  <a:cubicBezTo>
                    <a:pt x="21282" y="37561"/>
                    <a:pt x="40062" y="1"/>
                    <a:pt x="2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3"/>
            <p:cNvSpPr/>
            <p:nvPr/>
          </p:nvSpPr>
          <p:spPr>
            <a:xfrm>
              <a:off x="3583575" y="2575625"/>
              <a:ext cx="197650" cy="170150"/>
            </a:xfrm>
            <a:custGeom>
              <a:avLst/>
              <a:gdLst/>
              <a:ahLst/>
              <a:cxnLst/>
              <a:rect l="l" t="t" r="r" b="b"/>
              <a:pathLst>
                <a:path w="7906" h="6806" fill="none" extrusionOk="0">
                  <a:moveTo>
                    <a:pt x="4637" y="0"/>
                  </a:moveTo>
                  <a:cubicBezTo>
                    <a:pt x="1668" y="567"/>
                    <a:pt x="0" y="4003"/>
                    <a:pt x="500" y="4337"/>
                  </a:cubicBezTo>
                  <a:cubicBezTo>
                    <a:pt x="1001" y="4704"/>
                    <a:pt x="4003" y="4770"/>
                    <a:pt x="4003" y="4770"/>
                  </a:cubicBezTo>
                  <a:cubicBezTo>
                    <a:pt x="4003" y="4770"/>
                    <a:pt x="2702" y="5838"/>
                    <a:pt x="3036" y="6305"/>
                  </a:cubicBezTo>
                  <a:cubicBezTo>
                    <a:pt x="3436" y="6805"/>
                    <a:pt x="7906" y="4303"/>
                    <a:pt x="7906" y="43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3"/>
            <p:cNvSpPr/>
            <p:nvPr/>
          </p:nvSpPr>
          <p:spPr>
            <a:xfrm>
              <a:off x="3779525" y="2575625"/>
              <a:ext cx="198500" cy="175975"/>
            </a:xfrm>
            <a:custGeom>
              <a:avLst/>
              <a:gdLst/>
              <a:ahLst/>
              <a:cxnLst/>
              <a:rect l="l" t="t" r="r" b="b"/>
              <a:pathLst>
                <a:path w="7940" h="7039" fill="none" extrusionOk="0">
                  <a:moveTo>
                    <a:pt x="3303" y="0"/>
                  </a:moveTo>
                  <a:cubicBezTo>
                    <a:pt x="6272" y="567"/>
                    <a:pt x="7940" y="4003"/>
                    <a:pt x="7440" y="4337"/>
                  </a:cubicBezTo>
                  <a:cubicBezTo>
                    <a:pt x="6939" y="4704"/>
                    <a:pt x="3937" y="4770"/>
                    <a:pt x="3937" y="4770"/>
                  </a:cubicBezTo>
                  <a:cubicBezTo>
                    <a:pt x="3937" y="4770"/>
                    <a:pt x="5205" y="5838"/>
                    <a:pt x="4871" y="6305"/>
                  </a:cubicBezTo>
                  <a:cubicBezTo>
                    <a:pt x="4538" y="6805"/>
                    <a:pt x="1" y="4303"/>
                    <a:pt x="1" y="4303"/>
                  </a:cubicBezTo>
                  <a:lnTo>
                    <a:pt x="34" y="7039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3"/>
            <p:cNvSpPr/>
            <p:nvPr/>
          </p:nvSpPr>
          <p:spPr>
            <a:xfrm>
              <a:off x="3829575" y="4072975"/>
              <a:ext cx="496200" cy="1576375"/>
            </a:xfrm>
            <a:custGeom>
              <a:avLst/>
              <a:gdLst/>
              <a:ahLst/>
              <a:cxnLst/>
              <a:rect l="l" t="t" r="r" b="b"/>
              <a:pathLst>
                <a:path w="19848" h="63055" extrusionOk="0">
                  <a:moveTo>
                    <a:pt x="11871" y="1"/>
                  </a:moveTo>
                  <a:cubicBezTo>
                    <a:pt x="6317" y="1"/>
                    <a:pt x="1925" y="3115"/>
                    <a:pt x="0" y="4719"/>
                  </a:cubicBezTo>
                  <a:cubicBezTo>
                    <a:pt x="0" y="4719"/>
                    <a:pt x="1535" y="47783"/>
                    <a:pt x="4170" y="60192"/>
                  </a:cubicBezTo>
                  <a:cubicBezTo>
                    <a:pt x="4611" y="62259"/>
                    <a:pt x="5767" y="63054"/>
                    <a:pt x="7166" y="63054"/>
                  </a:cubicBezTo>
                  <a:cubicBezTo>
                    <a:pt x="10532" y="63054"/>
                    <a:pt x="15302" y="58448"/>
                    <a:pt x="14878" y="55856"/>
                  </a:cubicBezTo>
                  <a:cubicBezTo>
                    <a:pt x="14311" y="52186"/>
                    <a:pt x="19848" y="3418"/>
                    <a:pt x="16746" y="1150"/>
                  </a:cubicBezTo>
                  <a:cubicBezTo>
                    <a:pt x="15511" y="183"/>
                    <a:pt x="14044" y="83"/>
                    <a:pt x="12543" y="16"/>
                  </a:cubicBezTo>
                  <a:cubicBezTo>
                    <a:pt x="12317" y="6"/>
                    <a:pt x="12093" y="1"/>
                    <a:pt x="11871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3"/>
            <p:cNvSpPr/>
            <p:nvPr/>
          </p:nvSpPr>
          <p:spPr>
            <a:xfrm>
              <a:off x="3901300" y="5296075"/>
              <a:ext cx="349425" cy="1252800"/>
            </a:xfrm>
            <a:custGeom>
              <a:avLst/>
              <a:gdLst/>
              <a:ahLst/>
              <a:cxnLst/>
              <a:rect l="l" t="t" r="r" b="b"/>
              <a:pathLst>
                <a:path w="13977" h="50112" extrusionOk="0">
                  <a:moveTo>
                    <a:pt x="5769" y="0"/>
                  </a:moveTo>
                  <a:cubicBezTo>
                    <a:pt x="3831" y="0"/>
                    <a:pt x="1936" y="731"/>
                    <a:pt x="1668" y="2429"/>
                  </a:cubicBezTo>
                  <a:cubicBezTo>
                    <a:pt x="0" y="9267"/>
                    <a:pt x="5304" y="39222"/>
                    <a:pt x="5437" y="45326"/>
                  </a:cubicBezTo>
                  <a:cubicBezTo>
                    <a:pt x="5471" y="48361"/>
                    <a:pt x="4937" y="49362"/>
                    <a:pt x="7139" y="49963"/>
                  </a:cubicBezTo>
                  <a:cubicBezTo>
                    <a:pt x="7556" y="50069"/>
                    <a:pt x="7947" y="50112"/>
                    <a:pt x="8306" y="50112"/>
                  </a:cubicBezTo>
                  <a:cubicBezTo>
                    <a:pt x="9871" y="50112"/>
                    <a:pt x="10841" y="49295"/>
                    <a:pt x="10841" y="49295"/>
                  </a:cubicBezTo>
                  <a:cubicBezTo>
                    <a:pt x="11942" y="47728"/>
                    <a:pt x="11442" y="45660"/>
                    <a:pt x="11642" y="43291"/>
                  </a:cubicBezTo>
                  <a:cubicBezTo>
                    <a:pt x="11842" y="40856"/>
                    <a:pt x="13977" y="21275"/>
                    <a:pt x="13476" y="15338"/>
                  </a:cubicBezTo>
                  <a:cubicBezTo>
                    <a:pt x="12976" y="9367"/>
                    <a:pt x="11675" y="3830"/>
                    <a:pt x="9874" y="1495"/>
                  </a:cubicBezTo>
                  <a:cubicBezTo>
                    <a:pt x="9161" y="550"/>
                    <a:pt x="7449" y="0"/>
                    <a:pt x="5769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3"/>
            <p:cNvSpPr/>
            <p:nvPr/>
          </p:nvSpPr>
          <p:spPr>
            <a:xfrm>
              <a:off x="3955500" y="6430800"/>
              <a:ext cx="276875" cy="471475"/>
            </a:xfrm>
            <a:custGeom>
              <a:avLst/>
              <a:gdLst/>
              <a:ahLst/>
              <a:cxnLst/>
              <a:rect l="l" t="t" r="r" b="b"/>
              <a:pathLst>
                <a:path w="11075" h="18859" extrusionOk="0">
                  <a:moveTo>
                    <a:pt x="6682" y="0"/>
                  </a:moveTo>
                  <a:cubicBezTo>
                    <a:pt x="4387" y="0"/>
                    <a:pt x="2751" y="2859"/>
                    <a:pt x="1968" y="7776"/>
                  </a:cubicBezTo>
                  <a:cubicBezTo>
                    <a:pt x="1134" y="12946"/>
                    <a:pt x="0" y="18550"/>
                    <a:pt x="4137" y="18850"/>
                  </a:cubicBezTo>
                  <a:cubicBezTo>
                    <a:pt x="4203" y="18856"/>
                    <a:pt x="4270" y="18858"/>
                    <a:pt x="4337" y="18858"/>
                  </a:cubicBezTo>
                  <a:cubicBezTo>
                    <a:pt x="6814" y="18858"/>
                    <a:pt x="9429" y="15277"/>
                    <a:pt x="10241" y="10178"/>
                  </a:cubicBezTo>
                  <a:cubicBezTo>
                    <a:pt x="11075" y="4974"/>
                    <a:pt x="9674" y="437"/>
                    <a:pt x="7139" y="37"/>
                  </a:cubicBezTo>
                  <a:cubicBezTo>
                    <a:pt x="6984" y="13"/>
                    <a:pt x="6831" y="0"/>
                    <a:pt x="6682" y="0"/>
                  </a:cubicBez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3"/>
            <p:cNvSpPr/>
            <p:nvPr/>
          </p:nvSpPr>
          <p:spPr>
            <a:xfrm>
              <a:off x="4005525" y="6410250"/>
              <a:ext cx="199350" cy="344975"/>
            </a:xfrm>
            <a:custGeom>
              <a:avLst/>
              <a:gdLst/>
              <a:ahLst/>
              <a:cxnLst/>
              <a:rect l="l" t="t" r="r" b="b"/>
              <a:pathLst>
                <a:path w="7974" h="13799" extrusionOk="0">
                  <a:moveTo>
                    <a:pt x="5663" y="0"/>
                  </a:moveTo>
                  <a:cubicBezTo>
                    <a:pt x="3823" y="0"/>
                    <a:pt x="1135" y="2227"/>
                    <a:pt x="1135" y="2227"/>
                  </a:cubicBezTo>
                  <a:cubicBezTo>
                    <a:pt x="1102" y="5696"/>
                    <a:pt x="1" y="9966"/>
                    <a:pt x="1" y="11333"/>
                  </a:cubicBezTo>
                  <a:cubicBezTo>
                    <a:pt x="36" y="12904"/>
                    <a:pt x="1531" y="13798"/>
                    <a:pt x="3178" y="13798"/>
                  </a:cubicBezTo>
                  <a:cubicBezTo>
                    <a:pt x="4680" y="13798"/>
                    <a:pt x="6309" y="13054"/>
                    <a:pt x="7072" y="11400"/>
                  </a:cubicBezTo>
                  <a:cubicBezTo>
                    <a:pt x="7573" y="10266"/>
                    <a:pt x="7973" y="5396"/>
                    <a:pt x="7273" y="1526"/>
                  </a:cubicBezTo>
                  <a:cubicBezTo>
                    <a:pt x="7065" y="397"/>
                    <a:pt x="6439" y="0"/>
                    <a:pt x="566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3"/>
            <p:cNvSpPr/>
            <p:nvPr/>
          </p:nvSpPr>
          <p:spPr>
            <a:xfrm>
              <a:off x="3233325" y="4171625"/>
              <a:ext cx="623800" cy="1664075"/>
            </a:xfrm>
            <a:custGeom>
              <a:avLst/>
              <a:gdLst/>
              <a:ahLst/>
              <a:cxnLst/>
              <a:rect l="l" t="t" r="r" b="b"/>
              <a:pathLst>
                <a:path w="24952" h="66563" extrusionOk="0">
                  <a:moveTo>
                    <a:pt x="9909" y="1"/>
                  </a:moveTo>
                  <a:cubicBezTo>
                    <a:pt x="9072" y="1"/>
                    <a:pt x="8214" y="64"/>
                    <a:pt x="7339" y="206"/>
                  </a:cubicBezTo>
                  <a:cubicBezTo>
                    <a:pt x="5771" y="440"/>
                    <a:pt x="4203" y="740"/>
                    <a:pt x="3002" y="1907"/>
                  </a:cubicBezTo>
                  <a:cubicBezTo>
                    <a:pt x="0" y="4743"/>
                    <a:pt x="11975" y="55813"/>
                    <a:pt x="11808" y="59815"/>
                  </a:cubicBezTo>
                  <a:cubicBezTo>
                    <a:pt x="11696" y="62514"/>
                    <a:pt x="16830" y="66563"/>
                    <a:pt x="20402" y="66563"/>
                  </a:cubicBezTo>
                  <a:cubicBezTo>
                    <a:pt x="22128" y="66563"/>
                    <a:pt x="23489" y="65617"/>
                    <a:pt x="23717" y="63118"/>
                  </a:cubicBezTo>
                  <a:cubicBezTo>
                    <a:pt x="24951" y="49608"/>
                    <a:pt x="21215" y="3642"/>
                    <a:pt x="21215" y="3642"/>
                  </a:cubicBezTo>
                  <a:cubicBezTo>
                    <a:pt x="19211" y="2325"/>
                    <a:pt x="14971" y="1"/>
                    <a:pt x="9909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3"/>
            <p:cNvSpPr/>
            <p:nvPr/>
          </p:nvSpPr>
          <p:spPr>
            <a:xfrm>
              <a:off x="3509350" y="5461800"/>
              <a:ext cx="345275" cy="1340925"/>
            </a:xfrm>
            <a:custGeom>
              <a:avLst/>
              <a:gdLst/>
              <a:ahLst/>
              <a:cxnLst/>
              <a:rect l="l" t="t" r="r" b="b"/>
              <a:pathLst>
                <a:path w="13811" h="53637" extrusionOk="0">
                  <a:moveTo>
                    <a:pt x="7438" y="0"/>
                  </a:moveTo>
                  <a:cubicBezTo>
                    <a:pt x="5351" y="0"/>
                    <a:pt x="3049" y="876"/>
                    <a:pt x="2302" y="2171"/>
                  </a:cubicBezTo>
                  <a:cubicBezTo>
                    <a:pt x="734" y="4873"/>
                    <a:pt x="0" y="10977"/>
                    <a:pt x="234" y="17348"/>
                  </a:cubicBezTo>
                  <a:cubicBezTo>
                    <a:pt x="467" y="23720"/>
                    <a:pt x="5171" y="44268"/>
                    <a:pt x="5671" y="46736"/>
                  </a:cubicBezTo>
                  <a:cubicBezTo>
                    <a:pt x="6171" y="49238"/>
                    <a:pt x="5938" y="51539"/>
                    <a:pt x="7272" y="53041"/>
                  </a:cubicBezTo>
                  <a:cubicBezTo>
                    <a:pt x="7272" y="53041"/>
                    <a:pt x="8157" y="53636"/>
                    <a:pt x="9502" y="53636"/>
                  </a:cubicBezTo>
                  <a:cubicBezTo>
                    <a:pt x="10039" y="53636"/>
                    <a:pt x="10651" y="53541"/>
                    <a:pt x="11308" y="53274"/>
                  </a:cubicBezTo>
                  <a:cubicBezTo>
                    <a:pt x="13610" y="52373"/>
                    <a:pt x="12909" y="51373"/>
                    <a:pt x="12576" y="48170"/>
                  </a:cubicBezTo>
                  <a:cubicBezTo>
                    <a:pt x="11942" y="41666"/>
                    <a:pt x="13810" y="9142"/>
                    <a:pt x="11175" y="2071"/>
                  </a:cubicBezTo>
                  <a:cubicBezTo>
                    <a:pt x="10751" y="603"/>
                    <a:pt x="9169" y="0"/>
                    <a:pt x="7438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3"/>
            <p:cNvSpPr/>
            <p:nvPr/>
          </p:nvSpPr>
          <p:spPr>
            <a:xfrm>
              <a:off x="3631925" y="6679300"/>
              <a:ext cx="334425" cy="494975"/>
            </a:xfrm>
            <a:custGeom>
              <a:avLst/>
              <a:gdLst/>
              <a:ahLst/>
              <a:cxnLst/>
              <a:rect l="l" t="t" r="r" b="b"/>
              <a:pathLst>
                <a:path w="13377" h="19799" extrusionOk="0">
                  <a:moveTo>
                    <a:pt x="4306" y="1"/>
                  </a:moveTo>
                  <a:cubicBezTo>
                    <a:pt x="4053" y="1"/>
                    <a:pt x="3797" y="35"/>
                    <a:pt x="3537" y="104"/>
                  </a:cubicBezTo>
                  <a:cubicBezTo>
                    <a:pt x="868" y="871"/>
                    <a:pt x="1" y="5875"/>
                    <a:pt x="1502" y="11312"/>
                  </a:cubicBezTo>
                  <a:cubicBezTo>
                    <a:pt x="2940" y="16375"/>
                    <a:pt x="5958" y="19799"/>
                    <a:pt x="8528" y="19799"/>
                  </a:cubicBezTo>
                  <a:cubicBezTo>
                    <a:pt x="8701" y="19799"/>
                    <a:pt x="8872" y="19783"/>
                    <a:pt x="9041" y="19752"/>
                  </a:cubicBezTo>
                  <a:cubicBezTo>
                    <a:pt x="13377" y="18918"/>
                    <a:pt x="11509" y="13147"/>
                    <a:pt x="10008" y="7710"/>
                  </a:cubicBezTo>
                  <a:cubicBezTo>
                    <a:pt x="8595" y="2839"/>
                    <a:pt x="6613" y="1"/>
                    <a:pt x="4306" y="1"/>
                  </a:cubicBez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3"/>
            <p:cNvSpPr/>
            <p:nvPr/>
          </p:nvSpPr>
          <p:spPr>
            <a:xfrm>
              <a:off x="3658625" y="6660225"/>
              <a:ext cx="235000" cy="361425"/>
            </a:xfrm>
            <a:custGeom>
              <a:avLst/>
              <a:gdLst/>
              <a:ahLst/>
              <a:cxnLst/>
              <a:rect l="l" t="t" r="r" b="b"/>
              <a:pathLst>
                <a:path w="9400" h="14457" extrusionOk="0">
                  <a:moveTo>
                    <a:pt x="2169" y="1"/>
                  </a:moveTo>
                  <a:cubicBezTo>
                    <a:pt x="1180" y="1"/>
                    <a:pt x="402" y="474"/>
                    <a:pt x="300" y="1901"/>
                  </a:cubicBezTo>
                  <a:cubicBezTo>
                    <a:pt x="0" y="6104"/>
                    <a:pt x="1034" y="11241"/>
                    <a:pt x="1701" y="12342"/>
                  </a:cubicBezTo>
                  <a:cubicBezTo>
                    <a:pt x="2618" y="13822"/>
                    <a:pt x="4159" y="14456"/>
                    <a:pt x="5608" y="14456"/>
                  </a:cubicBezTo>
                  <a:cubicBezTo>
                    <a:pt x="7590" y="14456"/>
                    <a:pt x="9399" y="13271"/>
                    <a:pt x="9207" y="11441"/>
                  </a:cubicBezTo>
                  <a:cubicBezTo>
                    <a:pt x="9040" y="9940"/>
                    <a:pt x="7339" y="5571"/>
                    <a:pt x="6872" y="1835"/>
                  </a:cubicBezTo>
                  <a:cubicBezTo>
                    <a:pt x="6872" y="1835"/>
                    <a:pt x="4114" y="1"/>
                    <a:pt x="2169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3"/>
            <p:cNvSpPr/>
            <p:nvPr/>
          </p:nvSpPr>
          <p:spPr>
            <a:xfrm>
              <a:off x="3508500" y="2182050"/>
              <a:ext cx="121800" cy="122200"/>
            </a:xfrm>
            <a:custGeom>
              <a:avLst/>
              <a:gdLst/>
              <a:ahLst/>
              <a:cxnLst/>
              <a:rect l="l" t="t" r="r" b="b"/>
              <a:pathLst>
                <a:path w="4872" h="4888" extrusionOk="0">
                  <a:moveTo>
                    <a:pt x="1398" y="1"/>
                  </a:moveTo>
                  <a:cubicBezTo>
                    <a:pt x="1300" y="1"/>
                    <a:pt x="1201" y="32"/>
                    <a:pt x="1102" y="99"/>
                  </a:cubicBezTo>
                  <a:cubicBezTo>
                    <a:pt x="134" y="666"/>
                    <a:pt x="1" y="2167"/>
                    <a:pt x="801" y="3434"/>
                  </a:cubicBezTo>
                  <a:cubicBezTo>
                    <a:pt x="1327" y="4366"/>
                    <a:pt x="2212" y="4887"/>
                    <a:pt x="3028" y="4887"/>
                  </a:cubicBezTo>
                  <a:cubicBezTo>
                    <a:pt x="3351" y="4887"/>
                    <a:pt x="3663" y="4806"/>
                    <a:pt x="3937" y="4635"/>
                  </a:cubicBezTo>
                  <a:cubicBezTo>
                    <a:pt x="4871" y="4068"/>
                    <a:pt x="4537" y="4569"/>
                    <a:pt x="3770" y="3301"/>
                  </a:cubicBezTo>
                  <a:cubicBezTo>
                    <a:pt x="3054" y="2198"/>
                    <a:pt x="2232" y="1"/>
                    <a:pt x="139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3"/>
            <p:cNvSpPr/>
            <p:nvPr/>
          </p:nvSpPr>
          <p:spPr>
            <a:xfrm>
              <a:off x="3934650" y="2163375"/>
              <a:ext cx="119275" cy="129300"/>
            </a:xfrm>
            <a:custGeom>
              <a:avLst/>
              <a:gdLst/>
              <a:ahLst/>
              <a:cxnLst/>
              <a:rect l="l" t="t" r="r" b="b"/>
              <a:pathLst>
                <a:path w="4771" h="5172" extrusionOk="0">
                  <a:moveTo>
                    <a:pt x="2073" y="1"/>
                  </a:moveTo>
                  <a:cubicBezTo>
                    <a:pt x="1752" y="1"/>
                    <a:pt x="1422" y="55"/>
                    <a:pt x="1135" y="212"/>
                  </a:cubicBezTo>
                  <a:cubicBezTo>
                    <a:pt x="768" y="479"/>
                    <a:pt x="501" y="912"/>
                    <a:pt x="434" y="1346"/>
                  </a:cubicBezTo>
                  <a:cubicBezTo>
                    <a:pt x="134" y="2414"/>
                    <a:pt x="0" y="4415"/>
                    <a:pt x="968" y="4982"/>
                  </a:cubicBezTo>
                  <a:cubicBezTo>
                    <a:pt x="1209" y="5111"/>
                    <a:pt x="1471" y="5171"/>
                    <a:pt x="1741" y="5171"/>
                  </a:cubicBezTo>
                  <a:cubicBezTo>
                    <a:pt x="2591" y="5171"/>
                    <a:pt x="3513" y="4568"/>
                    <a:pt x="4070" y="3581"/>
                  </a:cubicBezTo>
                  <a:cubicBezTo>
                    <a:pt x="4770" y="2313"/>
                    <a:pt x="4570" y="812"/>
                    <a:pt x="3570" y="245"/>
                  </a:cubicBezTo>
                  <a:cubicBezTo>
                    <a:pt x="3169" y="45"/>
                    <a:pt x="2769" y="79"/>
                    <a:pt x="2335" y="12"/>
                  </a:cubicBezTo>
                  <a:cubicBezTo>
                    <a:pt x="2249" y="5"/>
                    <a:pt x="2162" y="1"/>
                    <a:pt x="2073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3"/>
            <p:cNvSpPr/>
            <p:nvPr/>
          </p:nvSpPr>
          <p:spPr>
            <a:xfrm>
              <a:off x="3691150" y="2564725"/>
              <a:ext cx="180975" cy="91825"/>
            </a:xfrm>
            <a:custGeom>
              <a:avLst/>
              <a:gdLst/>
              <a:ahLst/>
              <a:cxnLst/>
              <a:rect l="l" t="t" r="r" b="b"/>
              <a:pathLst>
                <a:path w="7239" h="3673" extrusionOk="0">
                  <a:moveTo>
                    <a:pt x="3837" y="1"/>
                  </a:moveTo>
                  <a:cubicBezTo>
                    <a:pt x="3770" y="1"/>
                    <a:pt x="3703" y="1"/>
                    <a:pt x="3636" y="3"/>
                  </a:cubicBezTo>
                  <a:cubicBezTo>
                    <a:pt x="1568" y="103"/>
                    <a:pt x="0" y="670"/>
                    <a:pt x="33" y="1304"/>
                  </a:cubicBezTo>
                  <a:cubicBezTo>
                    <a:pt x="33" y="1964"/>
                    <a:pt x="1670" y="3672"/>
                    <a:pt x="3646" y="3672"/>
                  </a:cubicBezTo>
                  <a:cubicBezTo>
                    <a:pt x="3665" y="3672"/>
                    <a:pt x="3684" y="3672"/>
                    <a:pt x="3703" y="3672"/>
                  </a:cubicBezTo>
                  <a:cubicBezTo>
                    <a:pt x="5704" y="3639"/>
                    <a:pt x="7239" y="1771"/>
                    <a:pt x="7239" y="1103"/>
                  </a:cubicBezTo>
                  <a:cubicBezTo>
                    <a:pt x="7239" y="459"/>
                    <a:pt x="5743" y="1"/>
                    <a:pt x="3837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3"/>
            <p:cNvSpPr/>
            <p:nvPr/>
          </p:nvSpPr>
          <p:spPr>
            <a:xfrm>
              <a:off x="3696150" y="2454700"/>
              <a:ext cx="161800" cy="148475"/>
            </a:xfrm>
            <a:custGeom>
              <a:avLst/>
              <a:gdLst/>
              <a:ahLst/>
              <a:cxnLst/>
              <a:rect l="l" t="t" r="r" b="b"/>
              <a:pathLst>
                <a:path w="6472" h="5939" extrusionOk="0">
                  <a:moveTo>
                    <a:pt x="6305" y="0"/>
                  </a:moveTo>
                  <a:lnTo>
                    <a:pt x="0" y="167"/>
                  </a:lnTo>
                  <a:lnTo>
                    <a:pt x="167" y="5938"/>
                  </a:lnTo>
                  <a:lnTo>
                    <a:pt x="6472" y="5938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3"/>
            <p:cNvSpPr/>
            <p:nvPr/>
          </p:nvSpPr>
          <p:spPr>
            <a:xfrm>
              <a:off x="3695300" y="2429675"/>
              <a:ext cx="160150" cy="114275"/>
            </a:xfrm>
            <a:custGeom>
              <a:avLst/>
              <a:gdLst/>
              <a:ahLst/>
              <a:cxnLst/>
              <a:rect l="l" t="t" r="r" b="b"/>
              <a:pathLst>
                <a:path w="6406" h="4571" extrusionOk="0">
                  <a:moveTo>
                    <a:pt x="6305" y="1"/>
                  </a:moveTo>
                  <a:lnTo>
                    <a:pt x="1" y="168"/>
                  </a:lnTo>
                  <a:lnTo>
                    <a:pt x="68" y="3103"/>
                  </a:lnTo>
                  <a:cubicBezTo>
                    <a:pt x="2136" y="4004"/>
                    <a:pt x="4237" y="4537"/>
                    <a:pt x="6405" y="4571"/>
                  </a:cubicBezTo>
                  <a:lnTo>
                    <a:pt x="6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3"/>
            <p:cNvSpPr/>
            <p:nvPr/>
          </p:nvSpPr>
          <p:spPr>
            <a:xfrm>
              <a:off x="3556875" y="1930150"/>
              <a:ext cx="451175" cy="556350"/>
            </a:xfrm>
            <a:custGeom>
              <a:avLst/>
              <a:gdLst/>
              <a:ahLst/>
              <a:cxnLst/>
              <a:rect l="l" t="t" r="r" b="b"/>
              <a:pathLst>
                <a:path w="18047" h="22254" extrusionOk="0">
                  <a:moveTo>
                    <a:pt x="8506" y="1"/>
                  </a:moveTo>
                  <a:cubicBezTo>
                    <a:pt x="8469" y="1"/>
                    <a:pt x="8435" y="1"/>
                    <a:pt x="8407" y="1"/>
                  </a:cubicBezTo>
                  <a:cubicBezTo>
                    <a:pt x="1" y="4037"/>
                    <a:pt x="201" y="9708"/>
                    <a:pt x="267" y="11709"/>
                  </a:cubicBezTo>
                  <a:cubicBezTo>
                    <a:pt x="334" y="13477"/>
                    <a:pt x="401" y="15679"/>
                    <a:pt x="1869" y="17914"/>
                  </a:cubicBezTo>
                  <a:cubicBezTo>
                    <a:pt x="2360" y="18700"/>
                    <a:pt x="4814" y="22254"/>
                    <a:pt x="8852" y="22254"/>
                  </a:cubicBezTo>
                  <a:cubicBezTo>
                    <a:pt x="8926" y="22254"/>
                    <a:pt x="8999" y="22252"/>
                    <a:pt x="9074" y="22250"/>
                  </a:cubicBezTo>
                  <a:cubicBezTo>
                    <a:pt x="12510" y="22183"/>
                    <a:pt x="14611" y="19648"/>
                    <a:pt x="15011" y="19181"/>
                  </a:cubicBezTo>
                  <a:cubicBezTo>
                    <a:pt x="16379" y="17513"/>
                    <a:pt x="16713" y="15845"/>
                    <a:pt x="17246" y="12877"/>
                  </a:cubicBezTo>
                  <a:cubicBezTo>
                    <a:pt x="17747" y="10041"/>
                    <a:pt x="18047" y="8574"/>
                    <a:pt x="17446" y="6672"/>
                  </a:cubicBezTo>
                  <a:cubicBezTo>
                    <a:pt x="16379" y="3036"/>
                    <a:pt x="13377" y="1335"/>
                    <a:pt x="13010" y="1135"/>
                  </a:cubicBezTo>
                  <a:cubicBezTo>
                    <a:pt x="11022" y="31"/>
                    <a:pt x="9153" y="1"/>
                    <a:pt x="8506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3"/>
            <p:cNvSpPr/>
            <p:nvPr/>
          </p:nvSpPr>
          <p:spPr>
            <a:xfrm>
              <a:off x="3757025" y="2353000"/>
              <a:ext cx="66725" cy="28350"/>
            </a:xfrm>
            <a:custGeom>
              <a:avLst/>
              <a:gdLst/>
              <a:ahLst/>
              <a:cxnLst/>
              <a:rect l="l" t="t" r="r" b="b"/>
              <a:pathLst>
                <a:path w="2669" h="1134" extrusionOk="0">
                  <a:moveTo>
                    <a:pt x="2387" y="0"/>
                  </a:moveTo>
                  <a:cubicBezTo>
                    <a:pt x="2208" y="0"/>
                    <a:pt x="1881" y="109"/>
                    <a:pt x="1335" y="132"/>
                  </a:cubicBezTo>
                  <a:cubicBezTo>
                    <a:pt x="757" y="108"/>
                    <a:pt x="422" y="15"/>
                    <a:pt x="243" y="15"/>
                  </a:cubicBezTo>
                  <a:cubicBezTo>
                    <a:pt x="174" y="15"/>
                    <a:pt x="128" y="29"/>
                    <a:pt x="100" y="66"/>
                  </a:cubicBezTo>
                  <a:cubicBezTo>
                    <a:pt x="0" y="266"/>
                    <a:pt x="567" y="1133"/>
                    <a:pt x="1335" y="1133"/>
                  </a:cubicBezTo>
                  <a:cubicBezTo>
                    <a:pt x="2068" y="1133"/>
                    <a:pt x="2669" y="266"/>
                    <a:pt x="2535" y="66"/>
                  </a:cubicBezTo>
                  <a:cubicBezTo>
                    <a:pt x="2507" y="18"/>
                    <a:pt x="2459" y="0"/>
                    <a:pt x="2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3"/>
            <p:cNvSpPr/>
            <p:nvPr/>
          </p:nvSpPr>
          <p:spPr>
            <a:xfrm>
              <a:off x="3773700" y="2233700"/>
              <a:ext cx="27550" cy="56750"/>
            </a:xfrm>
            <a:custGeom>
              <a:avLst/>
              <a:gdLst/>
              <a:ahLst/>
              <a:cxnLst/>
              <a:rect l="l" t="t" r="r" b="b"/>
              <a:pathLst>
                <a:path w="1102" h="2270" fill="none" extrusionOk="0">
                  <a:moveTo>
                    <a:pt x="167" y="1"/>
                  </a:moveTo>
                  <a:cubicBezTo>
                    <a:pt x="167" y="234"/>
                    <a:pt x="67" y="601"/>
                    <a:pt x="167" y="868"/>
                  </a:cubicBezTo>
                  <a:cubicBezTo>
                    <a:pt x="234" y="1102"/>
                    <a:pt x="401" y="1035"/>
                    <a:pt x="701" y="1035"/>
                  </a:cubicBezTo>
                  <a:cubicBezTo>
                    <a:pt x="768" y="1035"/>
                    <a:pt x="834" y="1035"/>
                    <a:pt x="901" y="1068"/>
                  </a:cubicBezTo>
                  <a:cubicBezTo>
                    <a:pt x="1101" y="1235"/>
                    <a:pt x="901" y="1702"/>
                    <a:pt x="768" y="1869"/>
                  </a:cubicBezTo>
                  <a:cubicBezTo>
                    <a:pt x="601" y="2102"/>
                    <a:pt x="267" y="2269"/>
                    <a:pt x="0" y="223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3"/>
            <p:cNvSpPr/>
            <p:nvPr/>
          </p:nvSpPr>
          <p:spPr>
            <a:xfrm>
              <a:off x="3645275" y="2222875"/>
              <a:ext cx="46725" cy="23375"/>
            </a:xfrm>
            <a:custGeom>
              <a:avLst/>
              <a:gdLst/>
              <a:ahLst/>
              <a:cxnLst/>
              <a:rect l="l" t="t" r="r" b="b"/>
              <a:pathLst>
                <a:path w="1869" h="935" fill="none" extrusionOk="0">
                  <a:moveTo>
                    <a:pt x="1735" y="934"/>
                  </a:moveTo>
                  <a:cubicBezTo>
                    <a:pt x="1868" y="534"/>
                    <a:pt x="1602" y="100"/>
                    <a:pt x="1201" y="34"/>
                  </a:cubicBezTo>
                  <a:cubicBezTo>
                    <a:pt x="834" y="0"/>
                    <a:pt x="434" y="367"/>
                    <a:pt x="501" y="801"/>
                  </a:cubicBezTo>
                  <a:cubicBezTo>
                    <a:pt x="367" y="701"/>
                    <a:pt x="134" y="767"/>
                    <a:pt x="0" y="6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3"/>
            <p:cNvSpPr/>
            <p:nvPr/>
          </p:nvSpPr>
          <p:spPr>
            <a:xfrm>
              <a:off x="3859600" y="2222875"/>
              <a:ext cx="46725" cy="23375"/>
            </a:xfrm>
            <a:custGeom>
              <a:avLst/>
              <a:gdLst/>
              <a:ahLst/>
              <a:cxnLst/>
              <a:rect l="l" t="t" r="r" b="b"/>
              <a:pathLst>
                <a:path w="1869" h="935" fill="none" extrusionOk="0">
                  <a:moveTo>
                    <a:pt x="134" y="934"/>
                  </a:moveTo>
                  <a:cubicBezTo>
                    <a:pt x="0" y="534"/>
                    <a:pt x="267" y="100"/>
                    <a:pt x="667" y="34"/>
                  </a:cubicBezTo>
                  <a:cubicBezTo>
                    <a:pt x="1034" y="0"/>
                    <a:pt x="1435" y="367"/>
                    <a:pt x="1368" y="801"/>
                  </a:cubicBezTo>
                  <a:cubicBezTo>
                    <a:pt x="1501" y="701"/>
                    <a:pt x="1768" y="767"/>
                    <a:pt x="1868" y="6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3"/>
            <p:cNvSpPr/>
            <p:nvPr/>
          </p:nvSpPr>
          <p:spPr>
            <a:xfrm>
              <a:off x="3549375" y="2230375"/>
              <a:ext cx="15875" cy="38375"/>
            </a:xfrm>
            <a:custGeom>
              <a:avLst/>
              <a:gdLst/>
              <a:ahLst/>
              <a:cxnLst/>
              <a:rect l="l" t="t" r="r" b="b"/>
              <a:pathLst>
                <a:path w="635" h="1535" fill="none" extrusionOk="0">
                  <a:moveTo>
                    <a:pt x="234" y="0"/>
                  </a:moveTo>
                  <a:cubicBezTo>
                    <a:pt x="501" y="501"/>
                    <a:pt x="634" y="1001"/>
                    <a:pt x="634" y="1535"/>
                  </a:cubicBezTo>
                  <a:cubicBezTo>
                    <a:pt x="567" y="1201"/>
                    <a:pt x="301" y="934"/>
                    <a:pt x="0" y="901"/>
                  </a:cubicBezTo>
                  <a:lnTo>
                    <a:pt x="0" y="1068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3"/>
            <p:cNvSpPr/>
            <p:nvPr/>
          </p:nvSpPr>
          <p:spPr>
            <a:xfrm>
              <a:off x="3992200" y="2230375"/>
              <a:ext cx="15850" cy="38375"/>
            </a:xfrm>
            <a:custGeom>
              <a:avLst/>
              <a:gdLst/>
              <a:ahLst/>
              <a:cxnLst/>
              <a:rect l="l" t="t" r="r" b="b"/>
              <a:pathLst>
                <a:path w="634" h="1535" fill="none" extrusionOk="0">
                  <a:moveTo>
                    <a:pt x="367" y="0"/>
                  </a:moveTo>
                  <a:cubicBezTo>
                    <a:pt x="133" y="501"/>
                    <a:pt x="0" y="1001"/>
                    <a:pt x="0" y="1535"/>
                  </a:cubicBezTo>
                  <a:cubicBezTo>
                    <a:pt x="33" y="1201"/>
                    <a:pt x="334" y="934"/>
                    <a:pt x="634" y="901"/>
                  </a:cubicBezTo>
                  <a:lnTo>
                    <a:pt x="634" y="1068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3"/>
            <p:cNvSpPr/>
            <p:nvPr/>
          </p:nvSpPr>
          <p:spPr>
            <a:xfrm>
              <a:off x="3484325" y="1808100"/>
              <a:ext cx="447850" cy="413950"/>
            </a:xfrm>
            <a:custGeom>
              <a:avLst/>
              <a:gdLst/>
              <a:ahLst/>
              <a:cxnLst/>
              <a:rect l="l" t="t" r="r" b="b"/>
              <a:pathLst>
                <a:path w="17914" h="16558" extrusionOk="0">
                  <a:moveTo>
                    <a:pt x="13144" y="0"/>
                  </a:moveTo>
                  <a:cubicBezTo>
                    <a:pt x="10017" y="0"/>
                    <a:pt x="5930" y="1508"/>
                    <a:pt x="3670" y="4616"/>
                  </a:cubicBezTo>
                  <a:cubicBezTo>
                    <a:pt x="1" y="9620"/>
                    <a:pt x="2569" y="16558"/>
                    <a:pt x="3136" y="16558"/>
                  </a:cubicBezTo>
                  <a:cubicBezTo>
                    <a:pt x="3636" y="16558"/>
                    <a:pt x="2636" y="11955"/>
                    <a:pt x="5404" y="9453"/>
                  </a:cubicBezTo>
                  <a:cubicBezTo>
                    <a:pt x="6809" y="8163"/>
                    <a:pt x="8578" y="8006"/>
                    <a:pt x="10339" y="8006"/>
                  </a:cubicBezTo>
                  <a:cubicBezTo>
                    <a:pt x="10903" y="8006"/>
                    <a:pt x="11467" y="8022"/>
                    <a:pt x="12018" y="8022"/>
                  </a:cubicBezTo>
                  <a:cubicBezTo>
                    <a:pt x="13747" y="8022"/>
                    <a:pt x="15349" y="7863"/>
                    <a:pt x="16446" y="6551"/>
                  </a:cubicBezTo>
                  <a:cubicBezTo>
                    <a:pt x="17680" y="5050"/>
                    <a:pt x="17913" y="2548"/>
                    <a:pt x="16913" y="1280"/>
                  </a:cubicBezTo>
                  <a:cubicBezTo>
                    <a:pt x="16215" y="432"/>
                    <a:pt x="14817" y="0"/>
                    <a:pt x="131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3"/>
            <p:cNvSpPr/>
            <p:nvPr/>
          </p:nvSpPr>
          <p:spPr>
            <a:xfrm>
              <a:off x="3432625" y="1708325"/>
              <a:ext cx="338600" cy="220200"/>
            </a:xfrm>
            <a:custGeom>
              <a:avLst/>
              <a:gdLst/>
              <a:ahLst/>
              <a:cxnLst/>
              <a:rect l="l" t="t" r="r" b="b"/>
              <a:pathLst>
                <a:path w="13544" h="8808" extrusionOk="0">
                  <a:moveTo>
                    <a:pt x="8807" y="1"/>
                  </a:moveTo>
                  <a:cubicBezTo>
                    <a:pt x="2669" y="1"/>
                    <a:pt x="0" y="7339"/>
                    <a:pt x="7506" y="8807"/>
                  </a:cubicBezTo>
                  <a:lnTo>
                    <a:pt x="10641" y="6005"/>
                  </a:lnTo>
                  <a:cubicBezTo>
                    <a:pt x="13543" y="3003"/>
                    <a:pt x="12343" y="34"/>
                    <a:pt x="88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3"/>
            <p:cNvSpPr/>
            <p:nvPr/>
          </p:nvSpPr>
          <p:spPr>
            <a:xfrm>
              <a:off x="3895450" y="1862075"/>
              <a:ext cx="159875" cy="365875"/>
            </a:xfrm>
            <a:custGeom>
              <a:avLst/>
              <a:gdLst/>
              <a:ahLst/>
              <a:cxnLst/>
              <a:rect l="l" t="t" r="r" b="b"/>
              <a:pathLst>
                <a:path w="6395" h="14635" extrusionOk="0">
                  <a:moveTo>
                    <a:pt x="1543" y="0"/>
                  </a:moveTo>
                  <a:cubicBezTo>
                    <a:pt x="1492" y="0"/>
                    <a:pt x="1445" y="7"/>
                    <a:pt x="1402" y="22"/>
                  </a:cubicBezTo>
                  <a:cubicBezTo>
                    <a:pt x="1201" y="89"/>
                    <a:pt x="1001" y="889"/>
                    <a:pt x="501" y="2524"/>
                  </a:cubicBezTo>
                  <a:cubicBezTo>
                    <a:pt x="1" y="4125"/>
                    <a:pt x="34" y="4292"/>
                    <a:pt x="34" y="4425"/>
                  </a:cubicBezTo>
                  <a:cubicBezTo>
                    <a:pt x="167" y="5626"/>
                    <a:pt x="1302" y="5759"/>
                    <a:pt x="2369" y="7294"/>
                  </a:cubicBezTo>
                  <a:cubicBezTo>
                    <a:pt x="3403" y="8761"/>
                    <a:pt x="3570" y="10429"/>
                    <a:pt x="3703" y="11630"/>
                  </a:cubicBezTo>
                  <a:cubicBezTo>
                    <a:pt x="3870" y="13565"/>
                    <a:pt x="3503" y="14599"/>
                    <a:pt x="3670" y="14632"/>
                  </a:cubicBezTo>
                  <a:cubicBezTo>
                    <a:pt x="3673" y="14633"/>
                    <a:pt x="3677" y="14634"/>
                    <a:pt x="3681" y="14634"/>
                  </a:cubicBezTo>
                  <a:cubicBezTo>
                    <a:pt x="4027" y="14634"/>
                    <a:pt x="6395" y="10510"/>
                    <a:pt x="5505" y="6093"/>
                  </a:cubicBezTo>
                  <a:cubicBezTo>
                    <a:pt x="4774" y="2760"/>
                    <a:pt x="2534" y="0"/>
                    <a:pt x="15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3"/>
            <p:cNvSpPr/>
            <p:nvPr/>
          </p:nvSpPr>
          <p:spPr>
            <a:xfrm>
              <a:off x="3871275" y="2166350"/>
              <a:ext cx="82325" cy="37975"/>
            </a:xfrm>
            <a:custGeom>
              <a:avLst/>
              <a:gdLst/>
              <a:ahLst/>
              <a:cxnLst/>
              <a:rect l="l" t="t" r="r" b="b"/>
              <a:pathLst>
                <a:path w="3293" h="1519" extrusionOk="0">
                  <a:moveTo>
                    <a:pt x="1064" y="1"/>
                  </a:moveTo>
                  <a:cubicBezTo>
                    <a:pt x="966" y="1"/>
                    <a:pt x="867" y="9"/>
                    <a:pt x="767" y="26"/>
                  </a:cubicBezTo>
                  <a:cubicBezTo>
                    <a:pt x="667" y="26"/>
                    <a:pt x="134" y="60"/>
                    <a:pt x="100" y="260"/>
                  </a:cubicBezTo>
                  <a:cubicBezTo>
                    <a:pt x="0" y="593"/>
                    <a:pt x="1368" y="1127"/>
                    <a:pt x="2369" y="1394"/>
                  </a:cubicBezTo>
                  <a:cubicBezTo>
                    <a:pt x="2672" y="1475"/>
                    <a:pt x="2889" y="1519"/>
                    <a:pt x="3021" y="1519"/>
                  </a:cubicBezTo>
                  <a:cubicBezTo>
                    <a:pt x="3107" y="1519"/>
                    <a:pt x="3156" y="1500"/>
                    <a:pt x="3169" y="1461"/>
                  </a:cubicBezTo>
                  <a:cubicBezTo>
                    <a:pt x="3293" y="1245"/>
                    <a:pt x="2274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3"/>
            <p:cNvSpPr/>
            <p:nvPr/>
          </p:nvSpPr>
          <p:spPr>
            <a:xfrm>
              <a:off x="3613575" y="2150325"/>
              <a:ext cx="81750" cy="42375"/>
            </a:xfrm>
            <a:custGeom>
              <a:avLst/>
              <a:gdLst/>
              <a:ahLst/>
              <a:cxnLst/>
              <a:rect l="l" t="t" r="r" b="b"/>
              <a:pathLst>
                <a:path w="3270" h="1695" extrusionOk="0">
                  <a:moveTo>
                    <a:pt x="2503" y="0"/>
                  </a:moveTo>
                  <a:cubicBezTo>
                    <a:pt x="1168" y="0"/>
                    <a:pt x="1" y="1434"/>
                    <a:pt x="168" y="1668"/>
                  </a:cubicBezTo>
                  <a:cubicBezTo>
                    <a:pt x="186" y="1686"/>
                    <a:pt x="215" y="1694"/>
                    <a:pt x="259" y="1694"/>
                  </a:cubicBezTo>
                  <a:cubicBezTo>
                    <a:pt x="379" y="1694"/>
                    <a:pt x="602" y="1632"/>
                    <a:pt x="968" y="1535"/>
                  </a:cubicBezTo>
                  <a:cubicBezTo>
                    <a:pt x="1936" y="1234"/>
                    <a:pt x="3270" y="601"/>
                    <a:pt x="3170" y="234"/>
                  </a:cubicBezTo>
                  <a:cubicBezTo>
                    <a:pt x="3136" y="33"/>
                    <a:pt x="2603" y="33"/>
                    <a:pt x="2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3"/>
            <p:cNvSpPr/>
            <p:nvPr/>
          </p:nvSpPr>
          <p:spPr>
            <a:xfrm>
              <a:off x="3195775" y="3949925"/>
              <a:ext cx="1150025" cy="1202100"/>
            </a:xfrm>
            <a:custGeom>
              <a:avLst/>
              <a:gdLst/>
              <a:ahLst/>
              <a:cxnLst/>
              <a:rect l="l" t="t" r="r" b="b"/>
              <a:pathLst>
                <a:path w="46001" h="48084" extrusionOk="0">
                  <a:moveTo>
                    <a:pt x="41797" y="1"/>
                  </a:moveTo>
                  <a:lnTo>
                    <a:pt x="5205" y="2670"/>
                  </a:lnTo>
                  <a:cubicBezTo>
                    <a:pt x="1" y="14078"/>
                    <a:pt x="1168" y="22617"/>
                    <a:pt x="6039" y="45167"/>
                  </a:cubicBezTo>
                  <a:cubicBezTo>
                    <a:pt x="6305" y="46267"/>
                    <a:pt x="7173" y="47101"/>
                    <a:pt x="8307" y="47201"/>
                  </a:cubicBezTo>
                  <a:cubicBezTo>
                    <a:pt x="12227" y="47710"/>
                    <a:pt x="16710" y="48084"/>
                    <a:pt x="21683" y="48084"/>
                  </a:cubicBezTo>
                  <a:cubicBezTo>
                    <a:pt x="23226" y="48084"/>
                    <a:pt x="24817" y="48048"/>
                    <a:pt x="26453" y="47969"/>
                  </a:cubicBezTo>
                  <a:cubicBezTo>
                    <a:pt x="32024" y="47668"/>
                    <a:pt x="37061" y="46968"/>
                    <a:pt x="41397" y="46101"/>
                  </a:cubicBezTo>
                  <a:cubicBezTo>
                    <a:pt x="42465" y="45867"/>
                    <a:pt x="43232" y="45100"/>
                    <a:pt x="43499" y="44066"/>
                  </a:cubicBezTo>
                  <a:cubicBezTo>
                    <a:pt x="44866" y="38128"/>
                    <a:pt x="46000" y="30056"/>
                    <a:pt x="45500" y="20616"/>
                  </a:cubicBezTo>
                  <a:cubicBezTo>
                    <a:pt x="45033" y="12310"/>
                    <a:pt x="43399" y="5305"/>
                    <a:pt x="41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3"/>
            <p:cNvSpPr/>
            <p:nvPr/>
          </p:nvSpPr>
          <p:spPr>
            <a:xfrm>
              <a:off x="3245000" y="4892275"/>
              <a:ext cx="1170850" cy="2420100"/>
            </a:xfrm>
            <a:custGeom>
              <a:avLst/>
              <a:gdLst/>
              <a:ahLst/>
              <a:cxnLst/>
              <a:rect l="l" t="t" r="r" b="b"/>
              <a:pathLst>
                <a:path w="46834" h="96804" extrusionOk="0">
                  <a:moveTo>
                    <a:pt x="0" y="1"/>
                  </a:moveTo>
                  <a:lnTo>
                    <a:pt x="0" y="96803"/>
                  </a:lnTo>
                  <a:lnTo>
                    <a:pt x="46833" y="96803"/>
                  </a:lnTo>
                  <a:lnTo>
                    <a:pt x="468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3"/>
            <p:cNvSpPr/>
            <p:nvPr/>
          </p:nvSpPr>
          <p:spPr>
            <a:xfrm>
              <a:off x="3245000" y="4892275"/>
              <a:ext cx="1170850" cy="83425"/>
            </a:xfrm>
            <a:custGeom>
              <a:avLst/>
              <a:gdLst/>
              <a:ahLst/>
              <a:cxnLst/>
              <a:rect l="l" t="t" r="r" b="b"/>
              <a:pathLst>
                <a:path w="46834" h="3337" extrusionOk="0">
                  <a:moveTo>
                    <a:pt x="0" y="1"/>
                  </a:moveTo>
                  <a:lnTo>
                    <a:pt x="0" y="3336"/>
                  </a:lnTo>
                  <a:lnTo>
                    <a:pt x="46833" y="3336"/>
                  </a:lnTo>
                  <a:lnTo>
                    <a:pt x="468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3"/>
            <p:cNvSpPr/>
            <p:nvPr/>
          </p:nvSpPr>
          <p:spPr>
            <a:xfrm>
              <a:off x="3538525" y="5151625"/>
              <a:ext cx="618800" cy="1914725"/>
            </a:xfrm>
            <a:custGeom>
              <a:avLst/>
              <a:gdLst/>
              <a:ahLst/>
              <a:cxnLst/>
              <a:rect l="l" t="t" r="r" b="b"/>
              <a:pathLst>
                <a:path w="24752" h="76589" extrusionOk="0">
                  <a:moveTo>
                    <a:pt x="1" y="1"/>
                  </a:moveTo>
                  <a:lnTo>
                    <a:pt x="1" y="76589"/>
                  </a:lnTo>
                  <a:lnTo>
                    <a:pt x="24752" y="76589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3"/>
            <p:cNvSpPr/>
            <p:nvPr/>
          </p:nvSpPr>
          <p:spPr>
            <a:xfrm>
              <a:off x="3576050" y="5228350"/>
              <a:ext cx="544600" cy="1797150"/>
            </a:xfrm>
            <a:custGeom>
              <a:avLst/>
              <a:gdLst/>
              <a:ahLst/>
              <a:cxnLst/>
              <a:rect l="l" t="t" r="r" b="b"/>
              <a:pathLst>
                <a:path w="21784" h="71886" extrusionOk="0">
                  <a:moveTo>
                    <a:pt x="1" y="1"/>
                  </a:moveTo>
                  <a:lnTo>
                    <a:pt x="1" y="71885"/>
                  </a:lnTo>
                  <a:lnTo>
                    <a:pt x="21783" y="71885"/>
                  </a:lnTo>
                  <a:lnTo>
                    <a:pt x="2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3"/>
            <p:cNvSpPr/>
            <p:nvPr/>
          </p:nvSpPr>
          <p:spPr>
            <a:xfrm>
              <a:off x="3462650" y="5058225"/>
              <a:ext cx="774750" cy="1984775"/>
            </a:xfrm>
            <a:custGeom>
              <a:avLst/>
              <a:gdLst/>
              <a:ahLst/>
              <a:cxnLst/>
              <a:rect l="l" t="t" r="r" b="b"/>
              <a:pathLst>
                <a:path w="30990" h="79391" fill="none" extrusionOk="0">
                  <a:moveTo>
                    <a:pt x="28988" y="79391"/>
                  </a:moveTo>
                  <a:lnTo>
                    <a:pt x="28988" y="4437"/>
                  </a:lnTo>
                  <a:lnTo>
                    <a:pt x="28988" y="1001"/>
                  </a:lnTo>
                  <a:cubicBezTo>
                    <a:pt x="29021" y="468"/>
                    <a:pt x="29455" y="1"/>
                    <a:pt x="29988" y="1"/>
                  </a:cubicBezTo>
                  <a:cubicBezTo>
                    <a:pt x="30522" y="1"/>
                    <a:pt x="30989" y="468"/>
                    <a:pt x="30989" y="1001"/>
                  </a:cubicBezTo>
                  <a:cubicBezTo>
                    <a:pt x="30989" y="1535"/>
                    <a:pt x="30522" y="2002"/>
                    <a:pt x="29988" y="2002"/>
                  </a:cubicBezTo>
                  <a:lnTo>
                    <a:pt x="25985" y="2002"/>
                  </a:lnTo>
                  <a:lnTo>
                    <a:pt x="5004" y="2002"/>
                  </a:lnTo>
                  <a:lnTo>
                    <a:pt x="1001" y="2002"/>
                  </a:lnTo>
                  <a:cubicBezTo>
                    <a:pt x="467" y="2035"/>
                    <a:pt x="0" y="1535"/>
                    <a:pt x="0" y="1001"/>
                  </a:cubicBezTo>
                  <a:cubicBezTo>
                    <a:pt x="0" y="468"/>
                    <a:pt x="467" y="1"/>
                    <a:pt x="1001" y="1"/>
                  </a:cubicBezTo>
                  <a:cubicBezTo>
                    <a:pt x="1535" y="1"/>
                    <a:pt x="1968" y="468"/>
                    <a:pt x="2002" y="1001"/>
                  </a:cubicBezTo>
                  <a:lnTo>
                    <a:pt x="2002" y="4437"/>
                  </a:lnTo>
                  <a:lnTo>
                    <a:pt x="2002" y="79091"/>
                  </a:ln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3"/>
            <p:cNvSpPr/>
            <p:nvPr/>
          </p:nvSpPr>
          <p:spPr>
            <a:xfrm>
              <a:off x="3461800" y="7035475"/>
              <a:ext cx="773075" cy="110950"/>
            </a:xfrm>
            <a:custGeom>
              <a:avLst/>
              <a:gdLst/>
              <a:ahLst/>
              <a:cxnLst/>
              <a:rect l="l" t="t" r="r" b="b"/>
              <a:pathLst>
                <a:path w="30923" h="4438" fill="none" extrusionOk="0">
                  <a:moveTo>
                    <a:pt x="2002" y="1"/>
                  </a:moveTo>
                  <a:lnTo>
                    <a:pt x="2002" y="3436"/>
                  </a:lnTo>
                  <a:cubicBezTo>
                    <a:pt x="1969" y="3970"/>
                    <a:pt x="1535" y="4437"/>
                    <a:pt x="1002" y="4437"/>
                  </a:cubicBezTo>
                  <a:cubicBezTo>
                    <a:pt x="435" y="4437"/>
                    <a:pt x="1" y="3970"/>
                    <a:pt x="1" y="3436"/>
                  </a:cubicBezTo>
                  <a:cubicBezTo>
                    <a:pt x="1" y="2903"/>
                    <a:pt x="435" y="2436"/>
                    <a:pt x="1002" y="2436"/>
                  </a:cubicBezTo>
                  <a:lnTo>
                    <a:pt x="5004" y="2436"/>
                  </a:lnTo>
                  <a:lnTo>
                    <a:pt x="25919" y="2436"/>
                  </a:lnTo>
                  <a:lnTo>
                    <a:pt x="29922" y="2436"/>
                  </a:lnTo>
                  <a:cubicBezTo>
                    <a:pt x="30489" y="2402"/>
                    <a:pt x="30923" y="2903"/>
                    <a:pt x="30923" y="3436"/>
                  </a:cubicBezTo>
                  <a:cubicBezTo>
                    <a:pt x="30923" y="3970"/>
                    <a:pt x="30456" y="4437"/>
                    <a:pt x="29922" y="4437"/>
                  </a:cubicBezTo>
                  <a:cubicBezTo>
                    <a:pt x="29389" y="4437"/>
                    <a:pt x="28955" y="3970"/>
                    <a:pt x="28922" y="3436"/>
                  </a:cubicBezTo>
                  <a:lnTo>
                    <a:pt x="28922" y="1"/>
                  </a:lnTo>
                </a:path>
              </a:pathLst>
            </a:custGeom>
            <a:noFill/>
            <a:ln w="14175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3"/>
            <p:cNvSpPr/>
            <p:nvPr/>
          </p:nvSpPr>
          <p:spPr>
            <a:xfrm>
              <a:off x="3031500" y="4695475"/>
              <a:ext cx="1581150" cy="228525"/>
            </a:xfrm>
            <a:custGeom>
              <a:avLst/>
              <a:gdLst/>
              <a:ahLst/>
              <a:cxnLst/>
              <a:rect l="l" t="t" r="r" b="b"/>
              <a:pathLst>
                <a:path w="63246" h="9141" extrusionOk="0">
                  <a:moveTo>
                    <a:pt x="1" y="0"/>
                  </a:moveTo>
                  <a:lnTo>
                    <a:pt x="1" y="9140"/>
                  </a:lnTo>
                  <a:lnTo>
                    <a:pt x="63246" y="9140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3"/>
            <p:cNvSpPr/>
            <p:nvPr/>
          </p:nvSpPr>
          <p:spPr>
            <a:xfrm>
              <a:off x="3031500" y="4695475"/>
              <a:ext cx="1581150" cy="83425"/>
            </a:xfrm>
            <a:custGeom>
              <a:avLst/>
              <a:gdLst/>
              <a:ahLst/>
              <a:cxnLst/>
              <a:rect l="l" t="t" r="r" b="b"/>
              <a:pathLst>
                <a:path w="63246" h="3337" extrusionOk="0">
                  <a:moveTo>
                    <a:pt x="1" y="0"/>
                  </a:moveTo>
                  <a:lnTo>
                    <a:pt x="1" y="3336"/>
                  </a:lnTo>
                  <a:lnTo>
                    <a:pt x="63246" y="3336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2863050" y="4150075"/>
              <a:ext cx="1944750" cy="582950"/>
            </a:xfrm>
            <a:custGeom>
              <a:avLst/>
              <a:gdLst/>
              <a:ahLst/>
              <a:cxnLst/>
              <a:rect l="l" t="t" r="r" b="b"/>
              <a:pathLst>
                <a:path w="77790" h="23318" extrusionOk="0">
                  <a:moveTo>
                    <a:pt x="0" y="1"/>
                  </a:moveTo>
                  <a:lnTo>
                    <a:pt x="0" y="23317"/>
                  </a:lnTo>
                  <a:lnTo>
                    <a:pt x="77789" y="23317"/>
                  </a:lnTo>
                  <a:lnTo>
                    <a:pt x="777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2863050" y="4150075"/>
              <a:ext cx="1944750" cy="36725"/>
            </a:xfrm>
            <a:custGeom>
              <a:avLst/>
              <a:gdLst/>
              <a:ahLst/>
              <a:cxnLst/>
              <a:rect l="l" t="t" r="r" b="b"/>
              <a:pathLst>
                <a:path w="77790" h="1469" extrusionOk="0">
                  <a:moveTo>
                    <a:pt x="0" y="1"/>
                  </a:moveTo>
                  <a:lnTo>
                    <a:pt x="0" y="1468"/>
                  </a:lnTo>
                  <a:lnTo>
                    <a:pt x="77789" y="1468"/>
                  </a:lnTo>
                  <a:lnTo>
                    <a:pt x="777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3720325" y="3069775"/>
              <a:ext cx="935700" cy="356475"/>
            </a:xfrm>
            <a:custGeom>
              <a:avLst/>
              <a:gdLst/>
              <a:ahLst/>
              <a:cxnLst/>
              <a:rect l="l" t="t" r="r" b="b"/>
              <a:pathLst>
                <a:path w="37428" h="14259" extrusionOk="0">
                  <a:moveTo>
                    <a:pt x="2969" y="0"/>
                  </a:moveTo>
                  <a:cubicBezTo>
                    <a:pt x="2914" y="0"/>
                    <a:pt x="2858" y="4"/>
                    <a:pt x="2803" y="15"/>
                  </a:cubicBezTo>
                  <a:cubicBezTo>
                    <a:pt x="1235" y="82"/>
                    <a:pt x="1" y="1349"/>
                    <a:pt x="34" y="2884"/>
                  </a:cubicBezTo>
                  <a:cubicBezTo>
                    <a:pt x="67" y="4151"/>
                    <a:pt x="901" y="5185"/>
                    <a:pt x="2035" y="5519"/>
                  </a:cubicBezTo>
                  <a:lnTo>
                    <a:pt x="2069" y="5519"/>
                  </a:lnTo>
                  <a:lnTo>
                    <a:pt x="31390" y="13992"/>
                  </a:lnTo>
                  <a:cubicBezTo>
                    <a:pt x="31490" y="14025"/>
                    <a:pt x="31556" y="14025"/>
                    <a:pt x="31657" y="14058"/>
                  </a:cubicBezTo>
                  <a:lnTo>
                    <a:pt x="31723" y="14125"/>
                  </a:lnTo>
                  <a:cubicBezTo>
                    <a:pt x="32090" y="14192"/>
                    <a:pt x="32490" y="14259"/>
                    <a:pt x="32891" y="14259"/>
                  </a:cubicBezTo>
                  <a:cubicBezTo>
                    <a:pt x="35426" y="14192"/>
                    <a:pt x="37427" y="12090"/>
                    <a:pt x="37361" y="9589"/>
                  </a:cubicBezTo>
                  <a:cubicBezTo>
                    <a:pt x="37327" y="7354"/>
                    <a:pt x="35726" y="5586"/>
                    <a:pt x="33658" y="5185"/>
                  </a:cubicBezTo>
                  <a:lnTo>
                    <a:pt x="33558" y="5185"/>
                  </a:lnTo>
                  <a:lnTo>
                    <a:pt x="3303" y="15"/>
                  </a:lnTo>
                  <a:cubicBezTo>
                    <a:pt x="3192" y="15"/>
                    <a:pt x="3081" y="0"/>
                    <a:pt x="2969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3929650" y="3090150"/>
              <a:ext cx="734700" cy="346950"/>
            </a:xfrm>
            <a:custGeom>
              <a:avLst/>
              <a:gdLst/>
              <a:ahLst/>
              <a:cxnLst/>
              <a:rect l="l" t="t" r="r" b="b"/>
              <a:pathLst>
                <a:path w="29388" h="13878" extrusionOk="0">
                  <a:moveTo>
                    <a:pt x="1968" y="1"/>
                  </a:moveTo>
                  <a:cubicBezTo>
                    <a:pt x="1034" y="2269"/>
                    <a:pt x="434" y="4637"/>
                    <a:pt x="0" y="7006"/>
                  </a:cubicBezTo>
                  <a:lnTo>
                    <a:pt x="22883" y="13644"/>
                  </a:lnTo>
                  <a:cubicBezTo>
                    <a:pt x="22983" y="13677"/>
                    <a:pt x="23050" y="13677"/>
                    <a:pt x="23150" y="13710"/>
                  </a:cubicBezTo>
                  <a:lnTo>
                    <a:pt x="23684" y="13877"/>
                  </a:lnTo>
                  <a:lnTo>
                    <a:pt x="23684" y="13844"/>
                  </a:lnTo>
                  <a:cubicBezTo>
                    <a:pt x="23951" y="13877"/>
                    <a:pt x="24151" y="13877"/>
                    <a:pt x="24384" y="13877"/>
                  </a:cubicBezTo>
                  <a:lnTo>
                    <a:pt x="24484" y="13877"/>
                  </a:lnTo>
                  <a:cubicBezTo>
                    <a:pt x="27220" y="13844"/>
                    <a:pt x="29388" y="11542"/>
                    <a:pt x="29355" y="8807"/>
                  </a:cubicBezTo>
                  <a:cubicBezTo>
                    <a:pt x="29355" y="6539"/>
                    <a:pt x="27820" y="4637"/>
                    <a:pt x="25685" y="4037"/>
                  </a:cubicBezTo>
                  <a:lnTo>
                    <a:pt x="19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4542575" y="343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10850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3929650" y="3090150"/>
              <a:ext cx="642150" cy="259375"/>
            </a:xfrm>
            <a:custGeom>
              <a:avLst/>
              <a:gdLst/>
              <a:ahLst/>
              <a:cxnLst/>
              <a:rect l="l" t="t" r="r" b="b"/>
              <a:pathLst>
                <a:path w="25686" h="10375" fill="none" extrusionOk="0">
                  <a:moveTo>
                    <a:pt x="25685" y="4037"/>
                  </a:moveTo>
                  <a:lnTo>
                    <a:pt x="25685" y="4037"/>
                  </a:lnTo>
                  <a:lnTo>
                    <a:pt x="1968" y="1"/>
                  </a:lnTo>
                  <a:cubicBezTo>
                    <a:pt x="1034" y="2269"/>
                    <a:pt x="434" y="4637"/>
                    <a:pt x="0" y="7006"/>
                  </a:cubicBezTo>
                  <a:lnTo>
                    <a:pt x="11709" y="10375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3788700" y="3528800"/>
              <a:ext cx="587950" cy="615475"/>
            </a:xfrm>
            <a:custGeom>
              <a:avLst/>
              <a:gdLst/>
              <a:ahLst/>
              <a:cxnLst/>
              <a:rect l="l" t="t" r="r" b="b"/>
              <a:pathLst>
                <a:path w="23518" h="24619" fill="none" extrusionOk="0">
                  <a:moveTo>
                    <a:pt x="1" y="1"/>
                  </a:moveTo>
                  <a:cubicBezTo>
                    <a:pt x="1" y="1"/>
                    <a:pt x="435" y="11342"/>
                    <a:pt x="2469" y="18247"/>
                  </a:cubicBezTo>
                  <a:cubicBezTo>
                    <a:pt x="3570" y="21850"/>
                    <a:pt x="7073" y="23684"/>
                    <a:pt x="10809" y="23651"/>
                  </a:cubicBezTo>
                  <a:cubicBezTo>
                    <a:pt x="12176" y="23651"/>
                    <a:pt x="13511" y="24618"/>
                    <a:pt x="23518" y="1684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3240825" y="3528800"/>
              <a:ext cx="547900" cy="603800"/>
            </a:xfrm>
            <a:custGeom>
              <a:avLst/>
              <a:gdLst/>
              <a:ahLst/>
              <a:cxnLst/>
              <a:rect l="l" t="t" r="r" b="b"/>
              <a:pathLst>
                <a:path w="21916" h="24152" fill="none" extrusionOk="0">
                  <a:moveTo>
                    <a:pt x="21916" y="1"/>
                  </a:moveTo>
                  <a:cubicBezTo>
                    <a:pt x="21916" y="1"/>
                    <a:pt x="21182" y="10241"/>
                    <a:pt x="19247" y="18347"/>
                  </a:cubicBezTo>
                  <a:cubicBezTo>
                    <a:pt x="18380" y="22016"/>
                    <a:pt x="12309" y="24151"/>
                    <a:pt x="8540" y="23651"/>
                  </a:cubicBezTo>
                  <a:cubicBezTo>
                    <a:pt x="7739" y="23584"/>
                    <a:pt x="2202" y="21816"/>
                    <a:pt x="0" y="2048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3570225" y="2927550"/>
              <a:ext cx="238525" cy="1220050"/>
            </a:xfrm>
            <a:custGeom>
              <a:avLst/>
              <a:gdLst/>
              <a:ahLst/>
              <a:cxnLst/>
              <a:rect l="l" t="t" r="r" b="b"/>
              <a:pathLst>
                <a:path w="9541" h="48802" extrusionOk="0">
                  <a:moveTo>
                    <a:pt x="7806" y="0"/>
                  </a:moveTo>
                  <a:lnTo>
                    <a:pt x="401" y="5270"/>
                  </a:lnTo>
                  <a:cubicBezTo>
                    <a:pt x="134" y="5471"/>
                    <a:pt x="0" y="5804"/>
                    <a:pt x="67" y="6138"/>
                  </a:cubicBezTo>
                  <a:lnTo>
                    <a:pt x="7572" y="36626"/>
                  </a:lnTo>
                  <a:lnTo>
                    <a:pt x="7906" y="48802"/>
                  </a:lnTo>
                  <a:lnTo>
                    <a:pt x="9540" y="48802"/>
                  </a:lnTo>
                  <a:lnTo>
                    <a:pt x="9207" y="36493"/>
                  </a:lnTo>
                  <a:cubicBezTo>
                    <a:pt x="9207" y="36459"/>
                    <a:pt x="9207" y="36359"/>
                    <a:pt x="9174" y="36326"/>
                  </a:cubicBezTo>
                  <a:lnTo>
                    <a:pt x="1835" y="6305"/>
                  </a:lnTo>
                  <a:lnTo>
                    <a:pt x="8740" y="1334"/>
                  </a:lnTo>
                  <a:lnTo>
                    <a:pt x="7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3700325" y="2943375"/>
              <a:ext cx="120100" cy="313625"/>
            </a:xfrm>
            <a:custGeom>
              <a:avLst/>
              <a:gdLst/>
              <a:ahLst/>
              <a:cxnLst/>
              <a:rect l="l" t="t" r="r" b="b"/>
              <a:pathLst>
                <a:path w="4804" h="12545" extrusionOk="0">
                  <a:moveTo>
                    <a:pt x="4803" y="1"/>
                  </a:moveTo>
                  <a:lnTo>
                    <a:pt x="0" y="68"/>
                  </a:lnTo>
                  <a:lnTo>
                    <a:pt x="1368" y="11409"/>
                  </a:lnTo>
                  <a:cubicBezTo>
                    <a:pt x="1432" y="12055"/>
                    <a:pt x="1966" y="12545"/>
                    <a:pt x="2575" y="12545"/>
                  </a:cubicBezTo>
                  <a:cubicBezTo>
                    <a:pt x="2595" y="12545"/>
                    <a:pt x="2615" y="12544"/>
                    <a:pt x="2635" y="12543"/>
                  </a:cubicBezTo>
                  <a:cubicBezTo>
                    <a:pt x="3302" y="12543"/>
                    <a:pt x="3803" y="12043"/>
                    <a:pt x="3869" y="11376"/>
                  </a:cubicBezTo>
                  <a:lnTo>
                    <a:pt x="48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3676125" y="2759025"/>
              <a:ext cx="165975" cy="163550"/>
            </a:xfrm>
            <a:custGeom>
              <a:avLst/>
              <a:gdLst/>
              <a:ahLst/>
              <a:cxnLst/>
              <a:rect l="l" t="t" r="r" b="b"/>
              <a:pathLst>
                <a:path w="6639" h="6542" extrusionOk="0">
                  <a:moveTo>
                    <a:pt x="3390" y="1"/>
                  </a:moveTo>
                  <a:cubicBezTo>
                    <a:pt x="3350" y="1"/>
                    <a:pt x="3310" y="1"/>
                    <a:pt x="3270" y="3"/>
                  </a:cubicBezTo>
                  <a:cubicBezTo>
                    <a:pt x="1435" y="36"/>
                    <a:pt x="1" y="1537"/>
                    <a:pt x="67" y="3339"/>
                  </a:cubicBezTo>
                  <a:cubicBezTo>
                    <a:pt x="100" y="5087"/>
                    <a:pt x="1536" y="6541"/>
                    <a:pt x="3342" y="6541"/>
                  </a:cubicBezTo>
                  <a:cubicBezTo>
                    <a:pt x="3362" y="6541"/>
                    <a:pt x="3383" y="6541"/>
                    <a:pt x="3403" y="6541"/>
                  </a:cubicBezTo>
                  <a:cubicBezTo>
                    <a:pt x="5171" y="6474"/>
                    <a:pt x="6639" y="5040"/>
                    <a:pt x="6605" y="3205"/>
                  </a:cubicBezTo>
                  <a:cubicBezTo>
                    <a:pt x="6573" y="1443"/>
                    <a:pt x="5168" y="1"/>
                    <a:pt x="3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3652775" y="2857500"/>
              <a:ext cx="216850" cy="130950"/>
            </a:xfrm>
            <a:custGeom>
              <a:avLst/>
              <a:gdLst/>
              <a:ahLst/>
              <a:cxnLst/>
              <a:rect l="l" t="t" r="r" b="b"/>
              <a:pathLst>
                <a:path w="8674" h="5238" extrusionOk="0">
                  <a:moveTo>
                    <a:pt x="8340" y="0"/>
                  </a:moveTo>
                  <a:lnTo>
                    <a:pt x="234" y="167"/>
                  </a:lnTo>
                  <a:cubicBezTo>
                    <a:pt x="67" y="167"/>
                    <a:pt x="1" y="300"/>
                    <a:pt x="1" y="434"/>
                  </a:cubicBezTo>
                  <a:lnTo>
                    <a:pt x="67" y="4970"/>
                  </a:lnTo>
                  <a:cubicBezTo>
                    <a:pt x="34" y="5104"/>
                    <a:pt x="167" y="5237"/>
                    <a:pt x="334" y="5237"/>
                  </a:cubicBezTo>
                  <a:lnTo>
                    <a:pt x="8407" y="5070"/>
                  </a:lnTo>
                  <a:cubicBezTo>
                    <a:pt x="8573" y="5070"/>
                    <a:pt x="8674" y="4937"/>
                    <a:pt x="8674" y="4803"/>
                  </a:cubicBezTo>
                  <a:lnTo>
                    <a:pt x="8573" y="267"/>
                  </a:lnTo>
                  <a:cubicBezTo>
                    <a:pt x="8573" y="100"/>
                    <a:pt x="8440" y="0"/>
                    <a:pt x="8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3750350" y="3231100"/>
              <a:ext cx="34225" cy="71725"/>
            </a:xfrm>
            <a:custGeom>
              <a:avLst/>
              <a:gdLst/>
              <a:ahLst/>
              <a:cxnLst/>
              <a:rect l="l" t="t" r="r" b="b"/>
              <a:pathLst>
                <a:path w="1369" h="2869" extrusionOk="0">
                  <a:moveTo>
                    <a:pt x="668" y="0"/>
                  </a:moveTo>
                  <a:cubicBezTo>
                    <a:pt x="301" y="0"/>
                    <a:pt x="0" y="267"/>
                    <a:pt x="0" y="667"/>
                  </a:cubicBezTo>
                  <a:lnTo>
                    <a:pt x="34" y="2202"/>
                  </a:lnTo>
                  <a:cubicBezTo>
                    <a:pt x="34" y="2569"/>
                    <a:pt x="334" y="2869"/>
                    <a:pt x="701" y="2869"/>
                  </a:cubicBezTo>
                  <a:cubicBezTo>
                    <a:pt x="1101" y="2869"/>
                    <a:pt x="1368" y="2569"/>
                    <a:pt x="1368" y="2202"/>
                  </a:cubicBezTo>
                  <a:lnTo>
                    <a:pt x="1335" y="667"/>
                  </a:lnTo>
                  <a:cubicBezTo>
                    <a:pt x="1335" y="300"/>
                    <a:pt x="1035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3"/>
            <p:cNvSpPr/>
            <p:nvPr/>
          </p:nvSpPr>
          <p:spPr>
            <a:xfrm>
              <a:off x="3712825" y="2877475"/>
              <a:ext cx="95100" cy="79300"/>
            </a:xfrm>
            <a:custGeom>
              <a:avLst/>
              <a:gdLst/>
              <a:ahLst/>
              <a:cxnLst/>
              <a:rect l="l" t="t" r="r" b="b"/>
              <a:pathLst>
                <a:path w="3804" h="3172" extrusionOk="0">
                  <a:moveTo>
                    <a:pt x="1906" y="0"/>
                  </a:moveTo>
                  <a:cubicBezTo>
                    <a:pt x="1882" y="0"/>
                    <a:pt x="1859" y="1"/>
                    <a:pt x="1835" y="2"/>
                  </a:cubicBezTo>
                  <a:cubicBezTo>
                    <a:pt x="834" y="2"/>
                    <a:pt x="0" y="702"/>
                    <a:pt x="0" y="1636"/>
                  </a:cubicBezTo>
                  <a:cubicBezTo>
                    <a:pt x="0" y="2483"/>
                    <a:pt x="828" y="3172"/>
                    <a:pt x="1862" y="3172"/>
                  </a:cubicBezTo>
                  <a:cubicBezTo>
                    <a:pt x="1886" y="3172"/>
                    <a:pt x="1911" y="3171"/>
                    <a:pt x="1935" y="3171"/>
                  </a:cubicBezTo>
                  <a:cubicBezTo>
                    <a:pt x="2969" y="3171"/>
                    <a:pt x="3803" y="2437"/>
                    <a:pt x="3770" y="1536"/>
                  </a:cubicBezTo>
                  <a:cubicBezTo>
                    <a:pt x="3770" y="689"/>
                    <a:pt x="2910" y="0"/>
                    <a:pt x="1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3"/>
            <p:cNvSpPr/>
            <p:nvPr/>
          </p:nvSpPr>
          <p:spPr>
            <a:xfrm>
              <a:off x="3653625" y="2959700"/>
              <a:ext cx="242675" cy="265475"/>
            </a:xfrm>
            <a:custGeom>
              <a:avLst/>
              <a:gdLst/>
              <a:ahLst/>
              <a:cxnLst/>
              <a:rect l="l" t="t" r="r" b="b"/>
              <a:pathLst>
                <a:path w="9707" h="10619" extrusionOk="0">
                  <a:moveTo>
                    <a:pt x="5175" y="1"/>
                  </a:moveTo>
                  <a:cubicBezTo>
                    <a:pt x="4846" y="1"/>
                    <a:pt x="4503" y="172"/>
                    <a:pt x="4503" y="515"/>
                  </a:cubicBezTo>
                  <a:cubicBezTo>
                    <a:pt x="4470" y="849"/>
                    <a:pt x="4837" y="1082"/>
                    <a:pt x="5137" y="1283"/>
                  </a:cubicBezTo>
                  <a:cubicBezTo>
                    <a:pt x="5404" y="1516"/>
                    <a:pt x="5704" y="1850"/>
                    <a:pt x="5571" y="2116"/>
                  </a:cubicBezTo>
                  <a:cubicBezTo>
                    <a:pt x="4837" y="1950"/>
                    <a:pt x="4136" y="1616"/>
                    <a:pt x="3503" y="1216"/>
                  </a:cubicBezTo>
                  <a:cubicBezTo>
                    <a:pt x="3183" y="1003"/>
                    <a:pt x="2754" y="735"/>
                    <a:pt x="2347" y="735"/>
                  </a:cubicBezTo>
                  <a:cubicBezTo>
                    <a:pt x="2117" y="735"/>
                    <a:pt x="1894" y="820"/>
                    <a:pt x="1701" y="1049"/>
                  </a:cubicBezTo>
                  <a:cubicBezTo>
                    <a:pt x="1234" y="1583"/>
                    <a:pt x="1868" y="2583"/>
                    <a:pt x="1368" y="3117"/>
                  </a:cubicBezTo>
                  <a:cubicBezTo>
                    <a:pt x="1067" y="3417"/>
                    <a:pt x="534" y="3451"/>
                    <a:pt x="334" y="3851"/>
                  </a:cubicBezTo>
                  <a:cubicBezTo>
                    <a:pt x="0" y="4385"/>
                    <a:pt x="534" y="5019"/>
                    <a:pt x="567" y="5552"/>
                  </a:cubicBezTo>
                  <a:cubicBezTo>
                    <a:pt x="634" y="6253"/>
                    <a:pt x="167" y="6953"/>
                    <a:pt x="534" y="7687"/>
                  </a:cubicBezTo>
                  <a:cubicBezTo>
                    <a:pt x="734" y="8187"/>
                    <a:pt x="1401" y="8654"/>
                    <a:pt x="2168" y="9021"/>
                  </a:cubicBezTo>
                  <a:cubicBezTo>
                    <a:pt x="2969" y="9422"/>
                    <a:pt x="3869" y="9722"/>
                    <a:pt x="4503" y="10022"/>
                  </a:cubicBezTo>
                  <a:cubicBezTo>
                    <a:pt x="5220" y="10364"/>
                    <a:pt x="5985" y="10619"/>
                    <a:pt x="6707" y="10619"/>
                  </a:cubicBezTo>
                  <a:cubicBezTo>
                    <a:pt x="7465" y="10619"/>
                    <a:pt x="8176" y="10339"/>
                    <a:pt x="8740" y="9588"/>
                  </a:cubicBezTo>
                  <a:cubicBezTo>
                    <a:pt x="9707" y="8388"/>
                    <a:pt x="9674" y="6753"/>
                    <a:pt x="9373" y="5352"/>
                  </a:cubicBezTo>
                  <a:cubicBezTo>
                    <a:pt x="9073" y="3951"/>
                    <a:pt x="8706" y="2350"/>
                    <a:pt x="7706" y="1349"/>
                  </a:cubicBezTo>
                  <a:cubicBezTo>
                    <a:pt x="7305" y="916"/>
                    <a:pt x="6738" y="615"/>
                    <a:pt x="6204" y="349"/>
                  </a:cubicBezTo>
                  <a:cubicBezTo>
                    <a:pt x="5904" y="182"/>
                    <a:pt x="5637" y="48"/>
                    <a:pt x="5337" y="15"/>
                  </a:cubicBezTo>
                  <a:cubicBezTo>
                    <a:pt x="5285" y="5"/>
                    <a:pt x="5230" y="1"/>
                    <a:pt x="5175" y="1"/>
                  </a:cubicBezTo>
                  <a:close/>
                </a:path>
              </a:pathLst>
            </a:custGeom>
            <a:solidFill>
              <a:srgbClr val="FF8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3"/>
            <p:cNvSpPr/>
            <p:nvPr/>
          </p:nvSpPr>
          <p:spPr>
            <a:xfrm>
              <a:off x="3385925" y="2799100"/>
              <a:ext cx="30875" cy="357800"/>
            </a:xfrm>
            <a:custGeom>
              <a:avLst/>
              <a:gdLst/>
              <a:ahLst/>
              <a:cxnLst/>
              <a:rect l="l" t="t" r="r" b="b"/>
              <a:pathLst>
                <a:path w="1235" h="14312" fill="none" extrusionOk="0">
                  <a:moveTo>
                    <a:pt x="0" y="1"/>
                  </a:moveTo>
                  <a:cubicBezTo>
                    <a:pt x="401" y="4771"/>
                    <a:pt x="834" y="9541"/>
                    <a:pt x="1235" y="1431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3"/>
            <p:cNvSpPr/>
            <p:nvPr/>
          </p:nvSpPr>
          <p:spPr>
            <a:xfrm>
              <a:off x="4136450" y="2704875"/>
              <a:ext cx="1700" cy="368625"/>
            </a:xfrm>
            <a:custGeom>
              <a:avLst/>
              <a:gdLst/>
              <a:ahLst/>
              <a:cxnLst/>
              <a:rect l="l" t="t" r="r" b="b"/>
              <a:pathLst>
                <a:path w="68" h="14745" fill="none" extrusionOk="0">
                  <a:moveTo>
                    <a:pt x="68" y="14745"/>
                  </a:moveTo>
                  <a:cubicBezTo>
                    <a:pt x="34" y="9841"/>
                    <a:pt x="34" y="4904"/>
                    <a:pt x="1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3"/>
            <p:cNvSpPr/>
            <p:nvPr/>
          </p:nvSpPr>
          <p:spPr>
            <a:xfrm>
              <a:off x="3724500" y="3977450"/>
              <a:ext cx="125950" cy="15875"/>
            </a:xfrm>
            <a:custGeom>
              <a:avLst/>
              <a:gdLst/>
              <a:ahLst/>
              <a:cxnLst/>
              <a:rect l="l" t="t" r="r" b="b"/>
              <a:pathLst>
                <a:path w="5038" h="635" fill="none" extrusionOk="0">
                  <a:moveTo>
                    <a:pt x="0" y="1"/>
                  </a:moveTo>
                  <a:cubicBezTo>
                    <a:pt x="0" y="1"/>
                    <a:pt x="3336" y="635"/>
                    <a:pt x="5037" y="30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3"/>
            <p:cNvSpPr/>
            <p:nvPr/>
          </p:nvSpPr>
          <p:spPr>
            <a:xfrm>
              <a:off x="4132300" y="3068475"/>
              <a:ext cx="181800" cy="316400"/>
            </a:xfrm>
            <a:custGeom>
              <a:avLst/>
              <a:gdLst/>
              <a:ahLst/>
              <a:cxnLst/>
              <a:rect l="l" t="t" r="r" b="b"/>
              <a:pathLst>
                <a:path w="7272" h="12656" extrusionOk="0">
                  <a:moveTo>
                    <a:pt x="4537" y="0"/>
                  </a:moveTo>
                  <a:lnTo>
                    <a:pt x="0" y="1535"/>
                  </a:lnTo>
                  <a:lnTo>
                    <a:pt x="4737" y="11909"/>
                  </a:lnTo>
                  <a:cubicBezTo>
                    <a:pt x="4942" y="12371"/>
                    <a:pt x="5385" y="12655"/>
                    <a:pt x="5851" y="12655"/>
                  </a:cubicBezTo>
                  <a:cubicBezTo>
                    <a:pt x="5991" y="12655"/>
                    <a:pt x="6133" y="12630"/>
                    <a:pt x="6271" y="12576"/>
                  </a:cubicBezTo>
                  <a:cubicBezTo>
                    <a:pt x="6905" y="12343"/>
                    <a:pt x="7272" y="11709"/>
                    <a:pt x="7105" y="11075"/>
                  </a:cubicBezTo>
                  <a:lnTo>
                    <a:pt x="4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3"/>
            <p:cNvSpPr/>
            <p:nvPr/>
          </p:nvSpPr>
          <p:spPr>
            <a:xfrm>
              <a:off x="4063075" y="2906625"/>
              <a:ext cx="183475" cy="162775"/>
            </a:xfrm>
            <a:custGeom>
              <a:avLst/>
              <a:gdLst/>
              <a:ahLst/>
              <a:cxnLst/>
              <a:rect l="l" t="t" r="r" b="b"/>
              <a:pathLst>
                <a:path w="7339" h="6511" extrusionOk="0">
                  <a:moveTo>
                    <a:pt x="3674" y="0"/>
                  </a:moveTo>
                  <a:cubicBezTo>
                    <a:pt x="3330" y="0"/>
                    <a:pt x="2980" y="55"/>
                    <a:pt x="2636" y="170"/>
                  </a:cubicBezTo>
                  <a:cubicBezTo>
                    <a:pt x="934" y="770"/>
                    <a:pt x="0" y="2605"/>
                    <a:pt x="601" y="4306"/>
                  </a:cubicBezTo>
                  <a:cubicBezTo>
                    <a:pt x="1053" y="5663"/>
                    <a:pt x="2311" y="6510"/>
                    <a:pt x="3665" y="6510"/>
                  </a:cubicBezTo>
                  <a:cubicBezTo>
                    <a:pt x="4009" y="6510"/>
                    <a:pt x="4359" y="6456"/>
                    <a:pt x="4704" y="6341"/>
                  </a:cubicBezTo>
                  <a:cubicBezTo>
                    <a:pt x="6438" y="5774"/>
                    <a:pt x="7339" y="3939"/>
                    <a:pt x="6772" y="2205"/>
                  </a:cubicBezTo>
                  <a:cubicBezTo>
                    <a:pt x="6293" y="848"/>
                    <a:pt x="5029" y="0"/>
                    <a:pt x="3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3"/>
            <p:cNvSpPr/>
            <p:nvPr/>
          </p:nvSpPr>
          <p:spPr>
            <a:xfrm>
              <a:off x="4060575" y="2973200"/>
              <a:ext cx="242700" cy="186350"/>
            </a:xfrm>
            <a:custGeom>
              <a:avLst/>
              <a:gdLst/>
              <a:ahLst/>
              <a:cxnLst/>
              <a:rect l="l" t="t" r="r" b="b"/>
              <a:pathLst>
                <a:path w="9708" h="7454" extrusionOk="0">
                  <a:moveTo>
                    <a:pt x="7929" y="0"/>
                  </a:moveTo>
                  <a:cubicBezTo>
                    <a:pt x="7909" y="0"/>
                    <a:pt x="7890" y="3"/>
                    <a:pt x="7873" y="9"/>
                  </a:cubicBezTo>
                  <a:lnTo>
                    <a:pt x="234" y="2644"/>
                  </a:lnTo>
                  <a:cubicBezTo>
                    <a:pt x="100" y="2677"/>
                    <a:pt x="0" y="2844"/>
                    <a:pt x="67" y="2977"/>
                  </a:cubicBezTo>
                  <a:lnTo>
                    <a:pt x="1535" y="7281"/>
                  </a:lnTo>
                  <a:cubicBezTo>
                    <a:pt x="1564" y="7367"/>
                    <a:pt x="1693" y="7454"/>
                    <a:pt x="1813" y="7454"/>
                  </a:cubicBezTo>
                  <a:cubicBezTo>
                    <a:pt x="1832" y="7454"/>
                    <a:pt x="1850" y="7452"/>
                    <a:pt x="1868" y="7447"/>
                  </a:cubicBezTo>
                  <a:lnTo>
                    <a:pt x="9474" y="4812"/>
                  </a:lnTo>
                  <a:cubicBezTo>
                    <a:pt x="9607" y="4779"/>
                    <a:pt x="9707" y="4579"/>
                    <a:pt x="9641" y="4479"/>
                  </a:cubicBezTo>
                  <a:lnTo>
                    <a:pt x="8206" y="175"/>
                  </a:lnTo>
                  <a:cubicBezTo>
                    <a:pt x="8151" y="65"/>
                    <a:pt x="8027" y="0"/>
                    <a:pt x="7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3"/>
            <p:cNvSpPr/>
            <p:nvPr/>
          </p:nvSpPr>
          <p:spPr>
            <a:xfrm>
              <a:off x="4266550" y="3357200"/>
              <a:ext cx="50050" cy="69700"/>
            </a:xfrm>
            <a:custGeom>
              <a:avLst/>
              <a:gdLst/>
              <a:ahLst/>
              <a:cxnLst/>
              <a:rect l="l" t="t" r="r" b="b"/>
              <a:pathLst>
                <a:path w="2002" h="2788" extrusionOk="0">
                  <a:moveTo>
                    <a:pt x="716" y="0"/>
                  </a:moveTo>
                  <a:cubicBezTo>
                    <a:pt x="654" y="0"/>
                    <a:pt x="593" y="9"/>
                    <a:pt x="534" y="26"/>
                  </a:cubicBezTo>
                  <a:cubicBezTo>
                    <a:pt x="201" y="126"/>
                    <a:pt x="1" y="527"/>
                    <a:pt x="134" y="860"/>
                  </a:cubicBezTo>
                  <a:lnTo>
                    <a:pt x="634" y="2328"/>
                  </a:lnTo>
                  <a:cubicBezTo>
                    <a:pt x="689" y="2603"/>
                    <a:pt x="994" y="2787"/>
                    <a:pt x="1286" y="2787"/>
                  </a:cubicBezTo>
                  <a:cubicBezTo>
                    <a:pt x="1348" y="2787"/>
                    <a:pt x="1410" y="2779"/>
                    <a:pt x="1468" y="2762"/>
                  </a:cubicBezTo>
                  <a:cubicBezTo>
                    <a:pt x="1835" y="2628"/>
                    <a:pt x="2002" y="2261"/>
                    <a:pt x="1869" y="1928"/>
                  </a:cubicBezTo>
                  <a:lnTo>
                    <a:pt x="1368" y="460"/>
                  </a:lnTo>
                  <a:cubicBezTo>
                    <a:pt x="1313" y="185"/>
                    <a:pt x="1009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3"/>
            <p:cNvSpPr/>
            <p:nvPr/>
          </p:nvSpPr>
          <p:spPr>
            <a:xfrm>
              <a:off x="4128125" y="3019675"/>
              <a:ext cx="102600" cy="81775"/>
            </a:xfrm>
            <a:custGeom>
              <a:avLst/>
              <a:gdLst/>
              <a:ahLst/>
              <a:cxnLst/>
              <a:rect l="l" t="t" r="r" b="b"/>
              <a:pathLst>
                <a:path w="4104" h="3271" extrusionOk="0">
                  <a:moveTo>
                    <a:pt x="2243" y="0"/>
                  </a:moveTo>
                  <a:cubicBezTo>
                    <a:pt x="2013" y="0"/>
                    <a:pt x="1774" y="38"/>
                    <a:pt x="1535" y="118"/>
                  </a:cubicBezTo>
                  <a:cubicBezTo>
                    <a:pt x="567" y="451"/>
                    <a:pt x="0" y="1419"/>
                    <a:pt x="267" y="2253"/>
                  </a:cubicBezTo>
                  <a:cubicBezTo>
                    <a:pt x="496" y="2887"/>
                    <a:pt x="1149" y="3271"/>
                    <a:pt x="1875" y="3271"/>
                  </a:cubicBezTo>
                  <a:cubicBezTo>
                    <a:pt x="2103" y="3271"/>
                    <a:pt x="2338" y="3233"/>
                    <a:pt x="2569" y="3153"/>
                  </a:cubicBezTo>
                  <a:cubicBezTo>
                    <a:pt x="3536" y="2820"/>
                    <a:pt x="4103" y="1852"/>
                    <a:pt x="3836" y="1018"/>
                  </a:cubicBezTo>
                  <a:cubicBezTo>
                    <a:pt x="3608" y="384"/>
                    <a:pt x="2974" y="0"/>
                    <a:pt x="2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3"/>
            <p:cNvSpPr/>
            <p:nvPr/>
          </p:nvSpPr>
          <p:spPr>
            <a:xfrm>
              <a:off x="3259175" y="3167700"/>
              <a:ext cx="181800" cy="316075"/>
            </a:xfrm>
            <a:custGeom>
              <a:avLst/>
              <a:gdLst/>
              <a:ahLst/>
              <a:cxnLst/>
              <a:rect l="l" t="t" r="r" b="b"/>
              <a:pathLst>
                <a:path w="7272" h="12643" extrusionOk="0">
                  <a:moveTo>
                    <a:pt x="2735" y="1"/>
                  </a:moveTo>
                  <a:lnTo>
                    <a:pt x="134" y="11075"/>
                  </a:lnTo>
                  <a:cubicBezTo>
                    <a:pt x="0" y="11743"/>
                    <a:pt x="334" y="12376"/>
                    <a:pt x="967" y="12577"/>
                  </a:cubicBezTo>
                  <a:cubicBezTo>
                    <a:pt x="1108" y="12621"/>
                    <a:pt x="1250" y="12642"/>
                    <a:pt x="1388" y="12642"/>
                  </a:cubicBezTo>
                  <a:cubicBezTo>
                    <a:pt x="1875" y="12642"/>
                    <a:pt x="2320" y="12377"/>
                    <a:pt x="2502" y="11909"/>
                  </a:cubicBezTo>
                  <a:lnTo>
                    <a:pt x="7272" y="1535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3"/>
            <p:cNvSpPr/>
            <p:nvPr/>
          </p:nvSpPr>
          <p:spPr>
            <a:xfrm>
              <a:off x="3325875" y="3006700"/>
              <a:ext cx="183500" cy="162775"/>
            </a:xfrm>
            <a:custGeom>
              <a:avLst/>
              <a:gdLst/>
              <a:ahLst/>
              <a:cxnLst/>
              <a:rect l="l" t="t" r="r" b="b"/>
              <a:pathLst>
                <a:path w="7340" h="6511" extrusionOk="0">
                  <a:moveTo>
                    <a:pt x="3708" y="0"/>
                  </a:moveTo>
                  <a:cubicBezTo>
                    <a:pt x="2354" y="0"/>
                    <a:pt x="1053" y="848"/>
                    <a:pt x="601" y="2205"/>
                  </a:cubicBezTo>
                  <a:cubicBezTo>
                    <a:pt x="1" y="3939"/>
                    <a:pt x="935" y="5740"/>
                    <a:pt x="2636" y="6341"/>
                  </a:cubicBezTo>
                  <a:cubicBezTo>
                    <a:pt x="2980" y="6456"/>
                    <a:pt x="3330" y="6510"/>
                    <a:pt x="3674" y="6510"/>
                  </a:cubicBezTo>
                  <a:cubicBezTo>
                    <a:pt x="5030" y="6510"/>
                    <a:pt x="6293" y="5663"/>
                    <a:pt x="6772" y="4306"/>
                  </a:cubicBezTo>
                  <a:cubicBezTo>
                    <a:pt x="7339" y="2571"/>
                    <a:pt x="6439" y="737"/>
                    <a:pt x="4737" y="170"/>
                  </a:cubicBezTo>
                  <a:cubicBezTo>
                    <a:pt x="4400" y="55"/>
                    <a:pt x="4052" y="0"/>
                    <a:pt x="3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3"/>
            <p:cNvSpPr/>
            <p:nvPr/>
          </p:nvSpPr>
          <p:spPr>
            <a:xfrm>
              <a:off x="3270000" y="3073275"/>
              <a:ext cx="241875" cy="186350"/>
            </a:xfrm>
            <a:custGeom>
              <a:avLst/>
              <a:gdLst/>
              <a:ahLst/>
              <a:cxnLst/>
              <a:rect l="l" t="t" r="r" b="b"/>
              <a:pathLst>
                <a:path w="9675" h="7454" extrusionOk="0">
                  <a:moveTo>
                    <a:pt x="1798" y="0"/>
                  </a:moveTo>
                  <a:cubicBezTo>
                    <a:pt x="1682" y="0"/>
                    <a:pt x="1563" y="65"/>
                    <a:pt x="1535" y="175"/>
                  </a:cubicBezTo>
                  <a:lnTo>
                    <a:pt x="67" y="4478"/>
                  </a:lnTo>
                  <a:cubicBezTo>
                    <a:pt x="1" y="4612"/>
                    <a:pt x="67" y="4745"/>
                    <a:pt x="201" y="4812"/>
                  </a:cubicBezTo>
                  <a:lnTo>
                    <a:pt x="7840" y="7447"/>
                  </a:lnTo>
                  <a:cubicBezTo>
                    <a:pt x="7858" y="7452"/>
                    <a:pt x="7876" y="7454"/>
                    <a:pt x="7895" y="7454"/>
                  </a:cubicBezTo>
                  <a:cubicBezTo>
                    <a:pt x="8015" y="7454"/>
                    <a:pt x="8144" y="7367"/>
                    <a:pt x="8173" y="7280"/>
                  </a:cubicBezTo>
                  <a:lnTo>
                    <a:pt x="9641" y="2977"/>
                  </a:lnTo>
                  <a:cubicBezTo>
                    <a:pt x="9674" y="2844"/>
                    <a:pt x="9574" y="2677"/>
                    <a:pt x="9474" y="2644"/>
                  </a:cubicBezTo>
                  <a:lnTo>
                    <a:pt x="1869" y="9"/>
                  </a:lnTo>
                  <a:cubicBezTo>
                    <a:pt x="1846" y="3"/>
                    <a:pt x="1822" y="0"/>
                    <a:pt x="1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3"/>
            <p:cNvSpPr/>
            <p:nvPr/>
          </p:nvSpPr>
          <p:spPr>
            <a:xfrm>
              <a:off x="3256675" y="3456975"/>
              <a:ext cx="50050" cy="69550"/>
            </a:xfrm>
            <a:custGeom>
              <a:avLst/>
              <a:gdLst/>
              <a:ahLst/>
              <a:cxnLst/>
              <a:rect l="l" t="t" r="r" b="b"/>
              <a:pathLst>
                <a:path w="2002" h="2782" extrusionOk="0">
                  <a:moveTo>
                    <a:pt x="1234" y="0"/>
                  </a:moveTo>
                  <a:cubicBezTo>
                    <a:pt x="956" y="0"/>
                    <a:pt x="681" y="204"/>
                    <a:pt x="600" y="472"/>
                  </a:cubicBezTo>
                  <a:lnTo>
                    <a:pt x="100" y="1906"/>
                  </a:lnTo>
                  <a:cubicBezTo>
                    <a:pt x="0" y="2273"/>
                    <a:pt x="200" y="2640"/>
                    <a:pt x="534" y="2740"/>
                  </a:cubicBezTo>
                  <a:cubicBezTo>
                    <a:pt x="605" y="2769"/>
                    <a:pt x="679" y="2782"/>
                    <a:pt x="753" y="2782"/>
                  </a:cubicBezTo>
                  <a:cubicBezTo>
                    <a:pt x="1025" y="2782"/>
                    <a:pt x="1289" y="2602"/>
                    <a:pt x="1368" y="2340"/>
                  </a:cubicBezTo>
                  <a:lnTo>
                    <a:pt x="1868" y="872"/>
                  </a:lnTo>
                  <a:cubicBezTo>
                    <a:pt x="2001" y="539"/>
                    <a:pt x="1768" y="138"/>
                    <a:pt x="1434" y="38"/>
                  </a:cubicBezTo>
                  <a:cubicBezTo>
                    <a:pt x="1369" y="12"/>
                    <a:pt x="1301" y="0"/>
                    <a:pt x="1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3"/>
            <p:cNvSpPr/>
            <p:nvPr/>
          </p:nvSpPr>
          <p:spPr>
            <a:xfrm>
              <a:off x="3341725" y="3119750"/>
              <a:ext cx="103425" cy="81775"/>
            </a:xfrm>
            <a:custGeom>
              <a:avLst/>
              <a:gdLst/>
              <a:ahLst/>
              <a:cxnLst/>
              <a:rect l="l" t="t" r="r" b="b"/>
              <a:pathLst>
                <a:path w="4137" h="3271" extrusionOk="0">
                  <a:moveTo>
                    <a:pt x="1908" y="0"/>
                  </a:moveTo>
                  <a:cubicBezTo>
                    <a:pt x="1183" y="0"/>
                    <a:pt x="529" y="384"/>
                    <a:pt x="301" y="1018"/>
                  </a:cubicBezTo>
                  <a:cubicBezTo>
                    <a:pt x="0" y="1852"/>
                    <a:pt x="601" y="2820"/>
                    <a:pt x="1535" y="3153"/>
                  </a:cubicBezTo>
                  <a:cubicBezTo>
                    <a:pt x="1766" y="3233"/>
                    <a:pt x="2001" y="3271"/>
                    <a:pt x="2229" y="3271"/>
                  </a:cubicBezTo>
                  <a:cubicBezTo>
                    <a:pt x="2955" y="3271"/>
                    <a:pt x="3608" y="2887"/>
                    <a:pt x="3837" y="2252"/>
                  </a:cubicBezTo>
                  <a:cubicBezTo>
                    <a:pt x="4137" y="1419"/>
                    <a:pt x="3536" y="451"/>
                    <a:pt x="2602" y="118"/>
                  </a:cubicBezTo>
                  <a:cubicBezTo>
                    <a:pt x="2371" y="38"/>
                    <a:pt x="2136" y="0"/>
                    <a:pt x="1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3"/>
            <p:cNvSpPr/>
            <p:nvPr/>
          </p:nvSpPr>
          <p:spPr>
            <a:xfrm>
              <a:off x="3328375" y="3301975"/>
              <a:ext cx="162650" cy="846450"/>
            </a:xfrm>
            <a:custGeom>
              <a:avLst/>
              <a:gdLst/>
              <a:ahLst/>
              <a:cxnLst/>
              <a:rect l="l" t="t" r="r" b="b"/>
              <a:pathLst>
                <a:path w="6506" h="33858" extrusionOk="0">
                  <a:moveTo>
                    <a:pt x="1569" y="0"/>
                  </a:moveTo>
                  <a:lnTo>
                    <a:pt x="1" y="367"/>
                  </a:lnTo>
                  <a:lnTo>
                    <a:pt x="4838" y="22150"/>
                  </a:lnTo>
                  <a:lnTo>
                    <a:pt x="1702" y="33858"/>
                  </a:lnTo>
                  <a:lnTo>
                    <a:pt x="3403" y="33858"/>
                  </a:lnTo>
                  <a:lnTo>
                    <a:pt x="6472" y="22350"/>
                  </a:lnTo>
                  <a:cubicBezTo>
                    <a:pt x="6505" y="22216"/>
                    <a:pt x="6505" y="22083"/>
                    <a:pt x="6472" y="21983"/>
                  </a:cubicBezTo>
                  <a:lnTo>
                    <a:pt x="15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3"/>
            <p:cNvSpPr/>
            <p:nvPr/>
          </p:nvSpPr>
          <p:spPr>
            <a:xfrm>
              <a:off x="3975500" y="3198575"/>
              <a:ext cx="273575" cy="949850"/>
            </a:xfrm>
            <a:custGeom>
              <a:avLst/>
              <a:gdLst/>
              <a:ahLst/>
              <a:cxnLst/>
              <a:rect l="l" t="t" r="r" b="b"/>
              <a:pathLst>
                <a:path w="10943" h="37994" extrusionOk="0">
                  <a:moveTo>
                    <a:pt x="9474" y="0"/>
                  </a:moveTo>
                  <a:lnTo>
                    <a:pt x="101" y="18814"/>
                  </a:lnTo>
                  <a:cubicBezTo>
                    <a:pt x="1" y="18947"/>
                    <a:pt x="1" y="19047"/>
                    <a:pt x="1" y="19214"/>
                  </a:cubicBezTo>
                  <a:lnTo>
                    <a:pt x="1002" y="37994"/>
                  </a:lnTo>
                  <a:lnTo>
                    <a:pt x="2636" y="37994"/>
                  </a:lnTo>
                  <a:lnTo>
                    <a:pt x="1635" y="19347"/>
                  </a:lnTo>
                  <a:lnTo>
                    <a:pt x="10942" y="76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3"/>
            <p:cNvSpPr/>
            <p:nvPr/>
          </p:nvSpPr>
          <p:spPr>
            <a:xfrm>
              <a:off x="3258325" y="3506275"/>
              <a:ext cx="166825" cy="562950"/>
            </a:xfrm>
            <a:custGeom>
              <a:avLst/>
              <a:gdLst/>
              <a:ahLst/>
              <a:cxnLst/>
              <a:rect l="l" t="t" r="r" b="b"/>
              <a:pathLst>
                <a:path w="6673" h="22518" fill="none" extrusionOk="0">
                  <a:moveTo>
                    <a:pt x="1001" y="1"/>
                  </a:moveTo>
                  <a:cubicBezTo>
                    <a:pt x="1" y="1502"/>
                    <a:pt x="168" y="3537"/>
                    <a:pt x="868" y="5205"/>
                  </a:cubicBezTo>
                  <a:cubicBezTo>
                    <a:pt x="1602" y="6873"/>
                    <a:pt x="2703" y="8307"/>
                    <a:pt x="3637" y="9875"/>
                  </a:cubicBezTo>
                  <a:cubicBezTo>
                    <a:pt x="5838" y="13644"/>
                    <a:pt x="6672" y="18181"/>
                    <a:pt x="5938" y="2251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3"/>
            <p:cNvSpPr/>
            <p:nvPr/>
          </p:nvSpPr>
          <p:spPr>
            <a:xfrm>
              <a:off x="3724500" y="3275275"/>
              <a:ext cx="75075" cy="670525"/>
            </a:xfrm>
            <a:custGeom>
              <a:avLst/>
              <a:gdLst/>
              <a:ahLst/>
              <a:cxnLst/>
              <a:rect l="l" t="t" r="r" b="b"/>
              <a:pathLst>
                <a:path w="3003" h="26821" fill="none" extrusionOk="0">
                  <a:moveTo>
                    <a:pt x="2202" y="1"/>
                  </a:moveTo>
                  <a:cubicBezTo>
                    <a:pt x="0" y="3970"/>
                    <a:pt x="234" y="8841"/>
                    <a:pt x="1034" y="13310"/>
                  </a:cubicBezTo>
                  <a:cubicBezTo>
                    <a:pt x="1802" y="17780"/>
                    <a:pt x="3003" y="22317"/>
                    <a:pt x="2402" y="2682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3"/>
            <p:cNvSpPr/>
            <p:nvPr/>
          </p:nvSpPr>
          <p:spPr>
            <a:xfrm>
              <a:off x="4007200" y="3410375"/>
              <a:ext cx="296900" cy="712200"/>
            </a:xfrm>
            <a:custGeom>
              <a:avLst/>
              <a:gdLst/>
              <a:ahLst/>
              <a:cxnLst/>
              <a:rect l="l" t="t" r="r" b="b"/>
              <a:pathLst>
                <a:path w="11876" h="28488" fill="none" extrusionOk="0">
                  <a:moveTo>
                    <a:pt x="1068" y="28488"/>
                  </a:moveTo>
                  <a:cubicBezTo>
                    <a:pt x="0" y="20849"/>
                    <a:pt x="2536" y="12810"/>
                    <a:pt x="7739" y="7139"/>
                  </a:cubicBezTo>
                  <a:cubicBezTo>
                    <a:pt x="8707" y="6072"/>
                    <a:pt x="9741" y="5138"/>
                    <a:pt x="10541" y="3970"/>
                  </a:cubicBezTo>
                  <a:cubicBezTo>
                    <a:pt x="11309" y="2803"/>
                    <a:pt x="11876" y="1368"/>
                    <a:pt x="11609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3"/>
            <p:cNvSpPr/>
            <p:nvPr/>
          </p:nvSpPr>
          <p:spPr>
            <a:xfrm>
              <a:off x="3351725" y="4068425"/>
              <a:ext cx="956550" cy="890300"/>
            </a:xfrm>
            <a:custGeom>
              <a:avLst/>
              <a:gdLst/>
              <a:ahLst/>
              <a:cxnLst/>
              <a:rect l="l" t="t" r="r" b="b"/>
              <a:pathLst>
                <a:path w="38262" h="35612" extrusionOk="0">
                  <a:moveTo>
                    <a:pt x="19117" y="1"/>
                  </a:moveTo>
                  <a:cubicBezTo>
                    <a:pt x="10514" y="1"/>
                    <a:pt x="2981" y="6229"/>
                    <a:pt x="1569" y="14975"/>
                  </a:cubicBezTo>
                  <a:cubicBezTo>
                    <a:pt x="1" y="24682"/>
                    <a:pt x="6605" y="33822"/>
                    <a:pt x="16312" y="35390"/>
                  </a:cubicBezTo>
                  <a:cubicBezTo>
                    <a:pt x="17259" y="35539"/>
                    <a:pt x="18201" y="35612"/>
                    <a:pt x="19130" y="35612"/>
                  </a:cubicBezTo>
                  <a:cubicBezTo>
                    <a:pt x="27730" y="35612"/>
                    <a:pt x="35312" y="29403"/>
                    <a:pt x="36727" y="20612"/>
                  </a:cubicBezTo>
                  <a:cubicBezTo>
                    <a:pt x="38261" y="10905"/>
                    <a:pt x="31690" y="1766"/>
                    <a:pt x="21983" y="231"/>
                  </a:cubicBezTo>
                  <a:cubicBezTo>
                    <a:pt x="21019" y="76"/>
                    <a:pt x="20062" y="1"/>
                    <a:pt x="19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3"/>
            <p:cNvSpPr/>
            <p:nvPr/>
          </p:nvSpPr>
          <p:spPr>
            <a:xfrm>
              <a:off x="3403425" y="4131125"/>
              <a:ext cx="853975" cy="752725"/>
            </a:xfrm>
            <a:custGeom>
              <a:avLst/>
              <a:gdLst/>
              <a:ahLst/>
              <a:cxnLst/>
              <a:rect l="l" t="t" r="r" b="b"/>
              <a:pathLst>
                <a:path w="34159" h="30109" extrusionOk="0">
                  <a:moveTo>
                    <a:pt x="17106" y="1"/>
                  </a:moveTo>
                  <a:cubicBezTo>
                    <a:pt x="11145" y="1"/>
                    <a:pt x="5498" y="3566"/>
                    <a:pt x="3136" y="9432"/>
                  </a:cubicBezTo>
                  <a:cubicBezTo>
                    <a:pt x="1" y="17137"/>
                    <a:pt x="3737" y="25910"/>
                    <a:pt x="11442" y="29012"/>
                  </a:cubicBezTo>
                  <a:cubicBezTo>
                    <a:pt x="13290" y="29756"/>
                    <a:pt x="15199" y="30109"/>
                    <a:pt x="17077" y="30109"/>
                  </a:cubicBezTo>
                  <a:cubicBezTo>
                    <a:pt x="23031" y="30109"/>
                    <a:pt x="28673" y="26564"/>
                    <a:pt x="31056" y="20706"/>
                  </a:cubicBezTo>
                  <a:cubicBezTo>
                    <a:pt x="34159" y="13001"/>
                    <a:pt x="30423" y="4228"/>
                    <a:pt x="22717" y="1092"/>
                  </a:cubicBezTo>
                  <a:cubicBezTo>
                    <a:pt x="20877" y="351"/>
                    <a:pt x="18976" y="1"/>
                    <a:pt x="17106" y="1"/>
                  </a:cubicBezTo>
                  <a:close/>
                </a:path>
              </a:pathLst>
            </a:custGeom>
            <a:solidFill>
              <a:srgbClr val="8E3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3"/>
            <p:cNvSpPr/>
            <p:nvPr/>
          </p:nvSpPr>
          <p:spPr>
            <a:xfrm>
              <a:off x="2774050" y="3997950"/>
              <a:ext cx="275825" cy="302800"/>
            </a:xfrm>
            <a:custGeom>
              <a:avLst/>
              <a:gdLst/>
              <a:ahLst/>
              <a:cxnLst/>
              <a:rect l="l" t="t" r="r" b="b"/>
              <a:pathLst>
                <a:path w="11033" h="12112" extrusionOk="0">
                  <a:moveTo>
                    <a:pt x="7940" y="1"/>
                  </a:moveTo>
                  <a:cubicBezTo>
                    <a:pt x="7644" y="1"/>
                    <a:pt x="7347" y="49"/>
                    <a:pt x="7063" y="148"/>
                  </a:cubicBezTo>
                  <a:cubicBezTo>
                    <a:pt x="6463" y="348"/>
                    <a:pt x="5829" y="749"/>
                    <a:pt x="5562" y="1382"/>
                  </a:cubicBezTo>
                  <a:cubicBezTo>
                    <a:pt x="5328" y="2049"/>
                    <a:pt x="5062" y="2650"/>
                    <a:pt x="4494" y="3050"/>
                  </a:cubicBezTo>
                  <a:cubicBezTo>
                    <a:pt x="3861" y="3551"/>
                    <a:pt x="3160" y="3851"/>
                    <a:pt x="2560" y="4351"/>
                  </a:cubicBezTo>
                  <a:cubicBezTo>
                    <a:pt x="1826" y="4985"/>
                    <a:pt x="1292" y="5819"/>
                    <a:pt x="992" y="6719"/>
                  </a:cubicBezTo>
                  <a:cubicBezTo>
                    <a:pt x="859" y="7086"/>
                    <a:pt x="658" y="7387"/>
                    <a:pt x="558" y="7720"/>
                  </a:cubicBezTo>
                  <a:cubicBezTo>
                    <a:pt x="458" y="8187"/>
                    <a:pt x="625" y="8654"/>
                    <a:pt x="658" y="9088"/>
                  </a:cubicBezTo>
                  <a:cubicBezTo>
                    <a:pt x="691" y="9509"/>
                    <a:pt x="1" y="11060"/>
                    <a:pt x="813" y="11060"/>
                  </a:cubicBezTo>
                  <a:cubicBezTo>
                    <a:pt x="838" y="11060"/>
                    <a:pt x="864" y="11059"/>
                    <a:pt x="892" y="11056"/>
                  </a:cubicBezTo>
                  <a:cubicBezTo>
                    <a:pt x="1125" y="11023"/>
                    <a:pt x="1292" y="10856"/>
                    <a:pt x="1326" y="10656"/>
                  </a:cubicBezTo>
                  <a:cubicBezTo>
                    <a:pt x="1392" y="10656"/>
                    <a:pt x="1492" y="10722"/>
                    <a:pt x="1459" y="10856"/>
                  </a:cubicBezTo>
                  <a:cubicBezTo>
                    <a:pt x="1459" y="10922"/>
                    <a:pt x="1359" y="11023"/>
                    <a:pt x="1326" y="11089"/>
                  </a:cubicBezTo>
                  <a:cubicBezTo>
                    <a:pt x="1192" y="11256"/>
                    <a:pt x="1159" y="11490"/>
                    <a:pt x="1159" y="11690"/>
                  </a:cubicBezTo>
                  <a:cubicBezTo>
                    <a:pt x="1192" y="11890"/>
                    <a:pt x="1326" y="12057"/>
                    <a:pt x="1492" y="12090"/>
                  </a:cubicBezTo>
                  <a:cubicBezTo>
                    <a:pt x="1529" y="12105"/>
                    <a:pt x="1565" y="12111"/>
                    <a:pt x="1602" y="12111"/>
                  </a:cubicBezTo>
                  <a:cubicBezTo>
                    <a:pt x="1732" y="12111"/>
                    <a:pt x="1862" y="12027"/>
                    <a:pt x="1993" y="11923"/>
                  </a:cubicBezTo>
                  <a:cubicBezTo>
                    <a:pt x="2526" y="11423"/>
                    <a:pt x="2793" y="10589"/>
                    <a:pt x="3093" y="9988"/>
                  </a:cubicBezTo>
                  <a:cubicBezTo>
                    <a:pt x="3360" y="9488"/>
                    <a:pt x="3560" y="8921"/>
                    <a:pt x="3861" y="8521"/>
                  </a:cubicBezTo>
                  <a:cubicBezTo>
                    <a:pt x="4261" y="8020"/>
                    <a:pt x="4728" y="7520"/>
                    <a:pt x="5162" y="7020"/>
                  </a:cubicBezTo>
                  <a:cubicBezTo>
                    <a:pt x="5562" y="7186"/>
                    <a:pt x="5829" y="7720"/>
                    <a:pt x="5595" y="8154"/>
                  </a:cubicBezTo>
                  <a:cubicBezTo>
                    <a:pt x="5362" y="8688"/>
                    <a:pt x="4895" y="9155"/>
                    <a:pt x="4695" y="9722"/>
                  </a:cubicBezTo>
                  <a:cubicBezTo>
                    <a:pt x="4561" y="10055"/>
                    <a:pt x="4561" y="10489"/>
                    <a:pt x="4861" y="10722"/>
                  </a:cubicBezTo>
                  <a:cubicBezTo>
                    <a:pt x="4987" y="10806"/>
                    <a:pt x="5130" y="10843"/>
                    <a:pt x="5277" y="10843"/>
                  </a:cubicBezTo>
                  <a:cubicBezTo>
                    <a:pt x="5479" y="10843"/>
                    <a:pt x="5688" y="10772"/>
                    <a:pt x="5862" y="10656"/>
                  </a:cubicBezTo>
                  <a:cubicBezTo>
                    <a:pt x="6162" y="10422"/>
                    <a:pt x="6329" y="10089"/>
                    <a:pt x="6563" y="9855"/>
                  </a:cubicBezTo>
                  <a:cubicBezTo>
                    <a:pt x="7130" y="9155"/>
                    <a:pt x="7730" y="8754"/>
                    <a:pt x="8464" y="8254"/>
                  </a:cubicBezTo>
                  <a:cubicBezTo>
                    <a:pt x="9131" y="7720"/>
                    <a:pt x="9665" y="7020"/>
                    <a:pt x="9998" y="6219"/>
                  </a:cubicBezTo>
                  <a:cubicBezTo>
                    <a:pt x="10365" y="5485"/>
                    <a:pt x="10565" y="4651"/>
                    <a:pt x="10799" y="3817"/>
                  </a:cubicBezTo>
                  <a:cubicBezTo>
                    <a:pt x="10832" y="3651"/>
                    <a:pt x="10866" y="3484"/>
                    <a:pt x="10866" y="3350"/>
                  </a:cubicBezTo>
                  <a:cubicBezTo>
                    <a:pt x="11032" y="2550"/>
                    <a:pt x="11032" y="1816"/>
                    <a:pt x="10465" y="1182"/>
                  </a:cubicBezTo>
                  <a:cubicBezTo>
                    <a:pt x="10199" y="882"/>
                    <a:pt x="9698" y="648"/>
                    <a:pt x="9365" y="415"/>
                  </a:cubicBezTo>
                  <a:cubicBezTo>
                    <a:pt x="8944" y="142"/>
                    <a:pt x="8444" y="1"/>
                    <a:pt x="7940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3"/>
            <p:cNvSpPr/>
            <p:nvPr/>
          </p:nvSpPr>
          <p:spPr>
            <a:xfrm>
              <a:off x="2914750" y="3805675"/>
              <a:ext cx="235200" cy="283550"/>
            </a:xfrm>
            <a:custGeom>
              <a:avLst/>
              <a:gdLst/>
              <a:ahLst/>
              <a:cxnLst/>
              <a:rect l="l" t="t" r="r" b="b"/>
              <a:pathLst>
                <a:path w="9408" h="11342" extrusionOk="0">
                  <a:moveTo>
                    <a:pt x="3270" y="0"/>
                  </a:moveTo>
                  <a:cubicBezTo>
                    <a:pt x="2169" y="2769"/>
                    <a:pt x="1068" y="5604"/>
                    <a:pt x="1" y="8440"/>
                  </a:cubicBezTo>
                  <a:cubicBezTo>
                    <a:pt x="1668" y="9774"/>
                    <a:pt x="3570" y="10775"/>
                    <a:pt x="5671" y="11342"/>
                  </a:cubicBezTo>
                  <a:lnTo>
                    <a:pt x="9407" y="4203"/>
                  </a:lnTo>
                  <a:cubicBezTo>
                    <a:pt x="9241" y="3703"/>
                    <a:pt x="8573" y="2035"/>
                    <a:pt x="6772" y="901"/>
                  </a:cubicBezTo>
                  <a:cubicBezTo>
                    <a:pt x="5271" y="0"/>
                    <a:pt x="3870" y="0"/>
                    <a:pt x="3270" y="0"/>
                  </a:cubicBezTo>
                  <a:close/>
                </a:path>
              </a:pathLst>
            </a:custGeom>
            <a:solidFill>
              <a:srgbClr val="323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590;p46">
            <a:extLst>
              <a:ext uri="{FF2B5EF4-FFF2-40B4-BE49-F238E27FC236}">
                <a16:creationId xmlns:a16="http://schemas.microsoft.com/office/drawing/2014/main" id="{7182AE38-5DF5-FF8C-0079-763F194EB576}"/>
              </a:ext>
            </a:extLst>
          </p:cNvPr>
          <p:cNvSpPr txBox="1">
            <a:spLocks/>
          </p:cNvSpPr>
          <p:nvPr/>
        </p:nvSpPr>
        <p:spPr>
          <a:xfrm>
            <a:off x="1629450" y="985468"/>
            <a:ext cx="22131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0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pPr algn="ctr"/>
            <a:r>
              <a:rPr lang="en" sz="50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AFA87-906A-7ACA-305A-49B1CB2E48A9}"/>
              </a:ext>
            </a:extLst>
          </p:cNvPr>
          <p:cNvSpPr txBox="1"/>
          <p:nvPr/>
        </p:nvSpPr>
        <p:spPr>
          <a:xfrm>
            <a:off x="700845" y="2099800"/>
            <a:ext cx="4082041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CHỦ TỊCH NƯỚC</a:t>
            </a:r>
            <a:endParaRPr lang="en-VN" sz="3600" b="1" dirty="0">
              <a:solidFill>
                <a:srgbClr val="F13F5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00CAFC-1E79-417A-4775-A8DF8C741287}"/>
              </a:ext>
            </a:extLst>
          </p:cNvPr>
          <p:cNvSpPr txBox="1"/>
          <p:nvPr/>
        </p:nvSpPr>
        <p:spPr>
          <a:xfrm>
            <a:off x="130926" y="1045873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1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998C1C9-C09E-CAF0-9EB4-5986590A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07" y="1142037"/>
            <a:ext cx="723207" cy="394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1B0F7-845A-1DC4-BB99-6F8BBD7BB672}"/>
              </a:ext>
            </a:extLst>
          </p:cNvPr>
          <p:cNvSpPr txBox="1"/>
          <p:nvPr/>
        </p:nvSpPr>
        <p:spPr>
          <a:xfrm>
            <a:off x="2419952" y="859762"/>
            <a:ext cx="6615982" cy="958596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E38CE-5F74-4ADE-379D-03F9B0CF5221}"/>
              </a:ext>
            </a:extLst>
          </p:cNvPr>
          <p:cNvSpPr txBox="1"/>
          <p:nvPr/>
        </p:nvSpPr>
        <p:spPr>
          <a:xfrm>
            <a:off x="130926" y="2154237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2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48DC7C6-51EF-EFB3-9FB4-018EA194D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07" y="2243884"/>
            <a:ext cx="723207" cy="394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D80E2-1F65-5474-8DC6-768A1551A97A}"/>
              </a:ext>
            </a:extLst>
          </p:cNvPr>
          <p:cNvSpPr txBox="1"/>
          <p:nvPr/>
        </p:nvSpPr>
        <p:spPr>
          <a:xfrm>
            <a:off x="2419952" y="1936670"/>
            <a:ext cx="6615982" cy="958596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B9991-F039-EB6A-CEF7-327C92DFCA3A}"/>
              </a:ext>
            </a:extLst>
          </p:cNvPr>
          <p:cNvSpPr txBox="1"/>
          <p:nvPr/>
        </p:nvSpPr>
        <p:spPr>
          <a:xfrm>
            <a:off x="130926" y="3231145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3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34F6494-F26A-5A69-4D8C-25857DD77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07" y="3320792"/>
            <a:ext cx="723207" cy="3940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D5131F-C421-1609-0C1B-52B2D72B5C83}"/>
              </a:ext>
            </a:extLst>
          </p:cNvPr>
          <p:cNvSpPr txBox="1"/>
          <p:nvPr/>
        </p:nvSpPr>
        <p:spPr>
          <a:xfrm>
            <a:off x="2419952" y="3013578"/>
            <a:ext cx="6615982" cy="958596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huân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ổ nhiệm 12 đại sứ Việt Nam tại nước ngoài nhiệm kỳ 2020-2023 | VTV.VN">
            <a:extLst>
              <a:ext uri="{FF2B5EF4-FFF2-40B4-BE49-F238E27FC236}">
                <a16:creationId xmlns:a16="http://schemas.microsoft.com/office/drawing/2014/main" id="{FB8423D8-664C-46F2-3927-7DFC91F5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01" y="1441919"/>
            <a:ext cx="3611273" cy="2259661"/>
          </a:xfrm>
          <a:prstGeom prst="rect">
            <a:avLst/>
          </a:prstGeom>
          <a:noFill/>
          <a:ln w="57150">
            <a:solidFill>
              <a:srgbClr val="84C1F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CD033-DF58-4498-A083-75C9789B75A4}"/>
              </a:ext>
            </a:extLst>
          </p:cNvPr>
          <p:cNvSpPr txBox="1"/>
          <p:nvPr/>
        </p:nvSpPr>
        <p:spPr>
          <a:xfrm>
            <a:off x="130926" y="964263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4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E0A1631-8A02-7CAD-DF4E-E1F59AD64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09" y="1060427"/>
            <a:ext cx="723207" cy="394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1C3AF-0C0E-83B3-43CD-50049D2DAFBA}"/>
              </a:ext>
            </a:extLst>
          </p:cNvPr>
          <p:cNvSpPr txBox="1"/>
          <p:nvPr/>
        </p:nvSpPr>
        <p:spPr>
          <a:xfrm>
            <a:off x="2461515" y="366944"/>
            <a:ext cx="2855080" cy="1881925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1BC53-3AA8-FC6D-A75D-104EF92C9AA5}"/>
              </a:ext>
            </a:extLst>
          </p:cNvPr>
          <p:cNvSpPr txBox="1"/>
          <p:nvPr/>
        </p:nvSpPr>
        <p:spPr>
          <a:xfrm>
            <a:off x="130926" y="3178118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5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C13D9F1-6207-CEC8-0483-56CFE7DE2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09" y="3274282"/>
            <a:ext cx="723207" cy="394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9A7B1C-2C98-D094-AEF0-F25FEFEF7AC9}"/>
              </a:ext>
            </a:extLst>
          </p:cNvPr>
          <p:cNvSpPr txBox="1"/>
          <p:nvPr/>
        </p:nvSpPr>
        <p:spPr>
          <a:xfrm>
            <a:off x="2461516" y="2272651"/>
            <a:ext cx="2855080" cy="234359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Google Shape;1787;p71"/>
          <p:cNvGrpSpPr/>
          <p:nvPr/>
        </p:nvGrpSpPr>
        <p:grpSpPr>
          <a:xfrm>
            <a:off x="2685791" y="1870362"/>
            <a:ext cx="2105091" cy="4858977"/>
            <a:chOff x="3384154" y="1409753"/>
            <a:chExt cx="2424679" cy="5596650"/>
          </a:xfrm>
        </p:grpSpPr>
        <p:sp>
          <p:nvSpPr>
            <p:cNvPr id="1788" name="Google Shape;1788;p71"/>
            <p:cNvSpPr/>
            <p:nvPr/>
          </p:nvSpPr>
          <p:spPr>
            <a:xfrm flipH="1">
              <a:off x="4119840" y="1409753"/>
              <a:ext cx="953774" cy="770131"/>
            </a:xfrm>
            <a:custGeom>
              <a:avLst/>
              <a:gdLst/>
              <a:ahLst/>
              <a:cxnLst/>
              <a:rect l="l" t="t" r="r" b="b"/>
              <a:pathLst>
                <a:path w="14408" h="9422" extrusionOk="0">
                  <a:moveTo>
                    <a:pt x="8047" y="1"/>
                  </a:moveTo>
                  <a:cubicBezTo>
                    <a:pt x="7208" y="1"/>
                    <a:pt x="6362" y="137"/>
                    <a:pt x="5563" y="394"/>
                  </a:cubicBezTo>
                  <a:cubicBezTo>
                    <a:pt x="4833" y="607"/>
                    <a:pt x="4104" y="941"/>
                    <a:pt x="3465" y="1367"/>
                  </a:cubicBezTo>
                  <a:cubicBezTo>
                    <a:pt x="3161" y="1549"/>
                    <a:pt x="2949" y="1822"/>
                    <a:pt x="2645" y="2005"/>
                  </a:cubicBezTo>
                  <a:cubicBezTo>
                    <a:pt x="2341" y="2187"/>
                    <a:pt x="2067" y="2278"/>
                    <a:pt x="1824" y="2582"/>
                  </a:cubicBezTo>
                  <a:cubicBezTo>
                    <a:pt x="1642" y="2856"/>
                    <a:pt x="1490" y="3190"/>
                    <a:pt x="1277" y="3403"/>
                  </a:cubicBezTo>
                  <a:cubicBezTo>
                    <a:pt x="1003" y="3677"/>
                    <a:pt x="608" y="3798"/>
                    <a:pt x="395" y="4072"/>
                  </a:cubicBezTo>
                  <a:cubicBezTo>
                    <a:pt x="0" y="4467"/>
                    <a:pt x="61" y="5166"/>
                    <a:pt x="456" y="5531"/>
                  </a:cubicBezTo>
                  <a:cubicBezTo>
                    <a:pt x="608" y="5683"/>
                    <a:pt x="851" y="5804"/>
                    <a:pt x="1003" y="5956"/>
                  </a:cubicBezTo>
                  <a:cubicBezTo>
                    <a:pt x="1155" y="6108"/>
                    <a:pt x="1216" y="6412"/>
                    <a:pt x="1064" y="6564"/>
                  </a:cubicBezTo>
                  <a:cubicBezTo>
                    <a:pt x="1003" y="6655"/>
                    <a:pt x="882" y="6716"/>
                    <a:pt x="882" y="6838"/>
                  </a:cubicBezTo>
                  <a:cubicBezTo>
                    <a:pt x="882" y="6959"/>
                    <a:pt x="1034" y="6990"/>
                    <a:pt x="1125" y="7020"/>
                  </a:cubicBezTo>
                  <a:cubicBezTo>
                    <a:pt x="1277" y="7172"/>
                    <a:pt x="1216" y="7415"/>
                    <a:pt x="1064" y="7567"/>
                  </a:cubicBezTo>
                  <a:cubicBezTo>
                    <a:pt x="973" y="7719"/>
                    <a:pt x="760" y="7810"/>
                    <a:pt x="669" y="8023"/>
                  </a:cubicBezTo>
                  <a:cubicBezTo>
                    <a:pt x="456" y="8357"/>
                    <a:pt x="1003" y="9117"/>
                    <a:pt x="1186" y="9421"/>
                  </a:cubicBezTo>
                  <a:lnTo>
                    <a:pt x="12918" y="9026"/>
                  </a:lnTo>
                  <a:cubicBezTo>
                    <a:pt x="13283" y="8722"/>
                    <a:pt x="13618" y="8418"/>
                    <a:pt x="13587" y="7962"/>
                  </a:cubicBezTo>
                  <a:cubicBezTo>
                    <a:pt x="13587" y="7476"/>
                    <a:pt x="13496" y="7111"/>
                    <a:pt x="13830" y="6686"/>
                  </a:cubicBezTo>
                  <a:cubicBezTo>
                    <a:pt x="14073" y="6412"/>
                    <a:pt x="14408" y="6139"/>
                    <a:pt x="14347" y="5804"/>
                  </a:cubicBezTo>
                  <a:cubicBezTo>
                    <a:pt x="14256" y="5500"/>
                    <a:pt x="13830" y="5348"/>
                    <a:pt x="13770" y="5044"/>
                  </a:cubicBezTo>
                  <a:cubicBezTo>
                    <a:pt x="13709" y="4801"/>
                    <a:pt x="13891" y="4497"/>
                    <a:pt x="14043" y="4193"/>
                  </a:cubicBezTo>
                  <a:cubicBezTo>
                    <a:pt x="14104" y="4041"/>
                    <a:pt x="14165" y="3920"/>
                    <a:pt x="14104" y="3768"/>
                  </a:cubicBezTo>
                  <a:cubicBezTo>
                    <a:pt x="14043" y="3312"/>
                    <a:pt x="13405" y="3190"/>
                    <a:pt x="13040" y="2856"/>
                  </a:cubicBezTo>
                  <a:cubicBezTo>
                    <a:pt x="12736" y="2552"/>
                    <a:pt x="12706" y="2096"/>
                    <a:pt x="12554" y="1701"/>
                  </a:cubicBezTo>
                  <a:cubicBezTo>
                    <a:pt x="12311" y="1063"/>
                    <a:pt x="11368" y="789"/>
                    <a:pt x="10791" y="546"/>
                  </a:cubicBezTo>
                  <a:cubicBezTo>
                    <a:pt x="9936" y="175"/>
                    <a:pt x="8996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1"/>
            <p:cNvSpPr/>
            <p:nvPr/>
          </p:nvSpPr>
          <p:spPr>
            <a:xfrm flipH="1">
              <a:off x="3922783" y="2532310"/>
              <a:ext cx="358338" cy="338626"/>
            </a:xfrm>
            <a:custGeom>
              <a:avLst/>
              <a:gdLst/>
              <a:ahLst/>
              <a:cxnLst/>
              <a:rect l="l" t="t" r="r" b="b"/>
              <a:pathLst>
                <a:path w="15179" h="14344" extrusionOk="0">
                  <a:moveTo>
                    <a:pt x="7533" y="0"/>
                  </a:moveTo>
                  <a:cubicBezTo>
                    <a:pt x="3941" y="0"/>
                    <a:pt x="839" y="2734"/>
                    <a:pt x="468" y="6388"/>
                  </a:cubicBezTo>
                  <a:cubicBezTo>
                    <a:pt x="1" y="10358"/>
                    <a:pt x="2869" y="13893"/>
                    <a:pt x="6806" y="14294"/>
                  </a:cubicBezTo>
                  <a:cubicBezTo>
                    <a:pt x="7090" y="14327"/>
                    <a:pt x="7373" y="14344"/>
                    <a:pt x="7652" y="14344"/>
                  </a:cubicBezTo>
                  <a:cubicBezTo>
                    <a:pt x="11266" y="14344"/>
                    <a:pt x="14340" y="11610"/>
                    <a:pt x="14711" y="7956"/>
                  </a:cubicBezTo>
                  <a:cubicBezTo>
                    <a:pt x="15178" y="4020"/>
                    <a:pt x="12310" y="450"/>
                    <a:pt x="8373" y="50"/>
                  </a:cubicBezTo>
                  <a:cubicBezTo>
                    <a:pt x="8091" y="17"/>
                    <a:pt x="7810" y="0"/>
                    <a:pt x="753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1"/>
            <p:cNvSpPr/>
            <p:nvPr/>
          </p:nvSpPr>
          <p:spPr>
            <a:xfrm flipH="1">
              <a:off x="3399900" y="2424234"/>
              <a:ext cx="1022960" cy="967365"/>
            </a:xfrm>
            <a:custGeom>
              <a:avLst/>
              <a:gdLst/>
              <a:ahLst/>
              <a:cxnLst/>
              <a:rect l="l" t="t" r="r" b="b"/>
              <a:pathLst>
                <a:path w="43332" h="40977" extrusionOk="0">
                  <a:moveTo>
                    <a:pt x="10738" y="1"/>
                  </a:moveTo>
                  <a:cubicBezTo>
                    <a:pt x="9233" y="1"/>
                    <a:pt x="7707" y="427"/>
                    <a:pt x="6338" y="1326"/>
                  </a:cubicBezTo>
                  <a:cubicBezTo>
                    <a:pt x="3236" y="3294"/>
                    <a:pt x="0" y="9498"/>
                    <a:pt x="5171" y="14168"/>
                  </a:cubicBezTo>
                  <a:lnTo>
                    <a:pt x="33191" y="39353"/>
                  </a:lnTo>
                  <a:lnTo>
                    <a:pt x="33458" y="39586"/>
                  </a:lnTo>
                  <a:cubicBezTo>
                    <a:pt x="33558" y="39687"/>
                    <a:pt x="33658" y="39753"/>
                    <a:pt x="33791" y="39853"/>
                  </a:cubicBezTo>
                  <a:cubicBezTo>
                    <a:pt x="34741" y="40588"/>
                    <a:pt x="35903" y="40976"/>
                    <a:pt x="37086" y="40976"/>
                  </a:cubicBezTo>
                  <a:cubicBezTo>
                    <a:pt x="38103" y="40976"/>
                    <a:pt x="39136" y="40689"/>
                    <a:pt x="40062" y="40087"/>
                  </a:cubicBezTo>
                  <a:cubicBezTo>
                    <a:pt x="42631" y="38486"/>
                    <a:pt x="43331" y="35083"/>
                    <a:pt x="41697" y="32548"/>
                  </a:cubicBezTo>
                  <a:lnTo>
                    <a:pt x="16946" y="2927"/>
                  </a:lnTo>
                  <a:cubicBezTo>
                    <a:pt x="15381" y="1037"/>
                    <a:pt x="13085" y="1"/>
                    <a:pt x="1073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1"/>
            <p:cNvSpPr/>
            <p:nvPr/>
          </p:nvSpPr>
          <p:spPr>
            <a:xfrm flipH="1">
              <a:off x="5170156" y="3422973"/>
              <a:ext cx="234682" cy="219857"/>
            </a:xfrm>
            <a:custGeom>
              <a:avLst/>
              <a:gdLst/>
              <a:ahLst/>
              <a:cxnLst/>
              <a:rect l="l" t="t" r="r" b="b"/>
              <a:pathLst>
                <a:path w="9941" h="9313" extrusionOk="0">
                  <a:moveTo>
                    <a:pt x="4986" y="0"/>
                  </a:moveTo>
                  <a:cubicBezTo>
                    <a:pt x="2693" y="0"/>
                    <a:pt x="701" y="1647"/>
                    <a:pt x="367" y="3985"/>
                  </a:cubicBezTo>
                  <a:cubicBezTo>
                    <a:pt x="0" y="6520"/>
                    <a:pt x="1735" y="8889"/>
                    <a:pt x="4270" y="9256"/>
                  </a:cubicBezTo>
                  <a:cubicBezTo>
                    <a:pt x="4514" y="9294"/>
                    <a:pt x="4757" y="9312"/>
                    <a:pt x="4997" y="9312"/>
                  </a:cubicBezTo>
                  <a:cubicBezTo>
                    <a:pt x="7271" y="9312"/>
                    <a:pt x="9242" y="7647"/>
                    <a:pt x="9574" y="5353"/>
                  </a:cubicBezTo>
                  <a:cubicBezTo>
                    <a:pt x="9941" y="2818"/>
                    <a:pt x="8206" y="416"/>
                    <a:pt x="5671" y="49"/>
                  </a:cubicBezTo>
                  <a:cubicBezTo>
                    <a:pt x="5440" y="16"/>
                    <a:pt x="5211" y="0"/>
                    <a:pt x="4986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1"/>
            <p:cNvSpPr/>
            <p:nvPr/>
          </p:nvSpPr>
          <p:spPr>
            <a:xfrm flipH="1">
              <a:off x="4806341" y="2520671"/>
              <a:ext cx="363839" cy="339263"/>
            </a:xfrm>
            <a:custGeom>
              <a:avLst/>
              <a:gdLst/>
              <a:ahLst/>
              <a:cxnLst/>
              <a:rect l="l" t="t" r="r" b="b"/>
              <a:pathLst>
                <a:path w="15412" h="14371" extrusionOk="0">
                  <a:moveTo>
                    <a:pt x="7728" y="1"/>
                  </a:moveTo>
                  <a:cubicBezTo>
                    <a:pt x="4207" y="1"/>
                    <a:pt x="1117" y="2559"/>
                    <a:pt x="601" y="6114"/>
                  </a:cubicBezTo>
                  <a:cubicBezTo>
                    <a:pt x="1" y="10050"/>
                    <a:pt x="2736" y="13719"/>
                    <a:pt x="6639" y="14286"/>
                  </a:cubicBezTo>
                  <a:cubicBezTo>
                    <a:pt x="7011" y="14343"/>
                    <a:pt x="7380" y="14371"/>
                    <a:pt x="7745" y="14371"/>
                  </a:cubicBezTo>
                  <a:cubicBezTo>
                    <a:pt x="11241" y="14371"/>
                    <a:pt x="14298" y="11843"/>
                    <a:pt x="14811" y="8249"/>
                  </a:cubicBezTo>
                  <a:cubicBezTo>
                    <a:pt x="15412" y="4346"/>
                    <a:pt x="12676" y="677"/>
                    <a:pt x="8773" y="76"/>
                  </a:cubicBezTo>
                  <a:cubicBezTo>
                    <a:pt x="8422" y="26"/>
                    <a:pt x="8073" y="1"/>
                    <a:pt x="772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1"/>
            <p:cNvSpPr/>
            <p:nvPr/>
          </p:nvSpPr>
          <p:spPr>
            <a:xfrm flipH="1">
              <a:off x="4742553" y="2494608"/>
              <a:ext cx="683555" cy="1167320"/>
            </a:xfrm>
            <a:custGeom>
              <a:avLst/>
              <a:gdLst/>
              <a:ahLst/>
              <a:cxnLst/>
              <a:rect l="l" t="t" r="r" b="b"/>
              <a:pathLst>
                <a:path w="28955" h="49447" extrusionOk="0">
                  <a:moveTo>
                    <a:pt x="18653" y="0"/>
                  </a:moveTo>
                  <a:cubicBezTo>
                    <a:pt x="15050" y="0"/>
                    <a:pt x="11809" y="2417"/>
                    <a:pt x="10842" y="5984"/>
                  </a:cubicBezTo>
                  <a:lnTo>
                    <a:pt x="467" y="43177"/>
                  </a:lnTo>
                  <a:cubicBezTo>
                    <a:pt x="0" y="46146"/>
                    <a:pt x="2069" y="48914"/>
                    <a:pt x="5071" y="49381"/>
                  </a:cubicBezTo>
                  <a:cubicBezTo>
                    <a:pt x="5352" y="49426"/>
                    <a:pt x="5632" y="49447"/>
                    <a:pt x="5909" y="49447"/>
                  </a:cubicBezTo>
                  <a:cubicBezTo>
                    <a:pt x="7927" y="49447"/>
                    <a:pt x="9765" y="48306"/>
                    <a:pt x="10675" y="46546"/>
                  </a:cubicBezTo>
                  <a:cubicBezTo>
                    <a:pt x="10775" y="46413"/>
                    <a:pt x="10808" y="46279"/>
                    <a:pt x="10842" y="46179"/>
                  </a:cubicBezTo>
                  <a:cubicBezTo>
                    <a:pt x="10908" y="46046"/>
                    <a:pt x="10942" y="45912"/>
                    <a:pt x="10975" y="45845"/>
                  </a:cubicBezTo>
                  <a:lnTo>
                    <a:pt x="26152" y="11354"/>
                  </a:lnTo>
                  <a:cubicBezTo>
                    <a:pt x="28954" y="4983"/>
                    <a:pt x="23417" y="680"/>
                    <a:pt x="19781" y="79"/>
                  </a:cubicBezTo>
                  <a:cubicBezTo>
                    <a:pt x="19403" y="26"/>
                    <a:pt x="19026" y="0"/>
                    <a:pt x="1865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1"/>
            <p:cNvSpPr/>
            <p:nvPr/>
          </p:nvSpPr>
          <p:spPr>
            <a:xfrm flipH="1">
              <a:off x="5144967" y="2623694"/>
              <a:ext cx="464619" cy="1037857"/>
            </a:xfrm>
            <a:custGeom>
              <a:avLst/>
              <a:gdLst/>
              <a:ahLst/>
              <a:cxnLst/>
              <a:rect l="l" t="t" r="r" b="b"/>
              <a:pathLst>
                <a:path w="19681" h="43963" extrusionOk="0">
                  <a:moveTo>
                    <a:pt x="3571" y="0"/>
                  </a:moveTo>
                  <a:cubicBezTo>
                    <a:pt x="2987" y="0"/>
                    <a:pt x="2397" y="156"/>
                    <a:pt x="1868" y="482"/>
                  </a:cubicBezTo>
                  <a:cubicBezTo>
                    <a:pt x="567" y="1216"/>
                    <a:pt x="0" y="2684"/>
                    <a:pt x="267" y="4051"/>
                  </a:cubicBezTo>
                  <a:lnTo>
                    <a:pt x="267" y="4085"/>
                  </a:lnTo>
                  <a:lnTo>
                    <a:pt x="267" y="4152"/>
                  </a:lnTo>
                  <a:lnTo>
                    <a:pt x="8340" y="39577"/>
                  </a:lnTo>
                  <a:cubicBezTo>
                    <a:pt x="8340" y="39677"/>
                    <a:pt x="8373" y="39777"/>
                    <a:pt x="8406" y="39877"/>
                  </a:cubicBezTo>
                  <a:lnTo>
                    <a:pt x="8440" y="40011"/>
                  </a:lnTo>
                  <a:cubicBezTo>
                    <a:pt x="8573" y="40411"/>
                    <a:pt x="8740" y="40878"/>
                    <a:pt x="9007" y="41245"/>
                  </a:cubicBezTo>
                  <a:cubicBezTo>
                    <a:pt x="10010" y="42984"/>
                    <a:pt x="11833" y="43963"/>
                    <a:pt x="13708" y="43963"/>
                  </a:cubicBezTo>
                  <a:cubicBezTo>
                    <a:pt x="14639" y="43963"/>
                    <a:pt x="15582" y="43722"/>
                    <a:pt x="16445" y="43213"/>
                  </a:cubicBezTo>
                  <a:cubicBezTo>
                    <a:pt x="18714" y="41879"/>
                    <a:pt x="19681" y="39210"/>
                    <a:pt x="18914" y="36842"/>
                  </a:cubicBezTo>
                  <a:lnTo>
                    <a:pt x="18914" y="36775"/>
                  </a:lnTo>
                  <a:lnTo>
                    <a:pt x="18914" y="36742"/>
                  </a:lnTo>
                  <a:lnTo>
                    <a:pt x="6738" y="2217"/>
                  </a:lnTo>
                  <a:cubicBezTo>
                    <a:pt x="6672" y="2050"/>
                    <a:pt x="6572" y="1850"/>
                    <a:pt x="6438" y="1683"/>
                  </a:cubicBezTo>
                  <a:cubicBezTo>
                    <a:pt x="5841" y="600"/>
                    <a:pt x="4717" y="0"/>
                    <a:pt x="3571" y="0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1"/>
            <p:cNvSpPr/>
            <p:nvPr/>
          </p:nvSpPr>
          <p:spPr>
            <a:xfrm flipH="1">
              <a:off x="5395371" y="2322345"/>
              <a:ext cx="287445" cy="414855"/>
            </a:xfrm>
            <a:custGeom>
              <a:avLst/>
              <a:gdLst/>
              <a:ahLst/>
              <a:cxnLst/>
              <a:rect l="l" t="t" r="r" b="b"/>
              <a:pathLst>
                <a:path w="12176" h="17573" extrusionOk="0">
                  <a:moveTo>
                    <a:pt x="3312" y="1"/>
                  </a:moveTo>
                  <a:cubicBezTo>
                    <a:pt x="2540" y="1"/>
                    <a:pt x="2191" y="1246"/>
                    <a:pt x="2302" y="1939"/>
                  </a:cubicBezTo>
                  <a:cubicBezTo>
                    <a:pt x="2335" y="2339"/>
                    <a:pt x="2802" y="4641"/>
                    <a:pt x="3169" y="4808"/>
                  </a:cubicBezTo>
                  <a:cubicBezTo>
                    <a:pt x="3037" y="4764"/>
                    <a:pt x="2877" y="4590"/>
                    <a:pt x="2612" y="4590"/>
                  </a:cubicBezTo>
                  <a:cubicBezTo>
                    <a:pt x="2474" y="4590"/>
                    <a:pt x="2307" y="4637"/>
                    <a:pt x="2102" y="4774"/>
                  </a:cubicBezTo>
                  <a:cubicBezTo>
                    <a:pt x="1701" y="5108"/>
                    <a:pt x="1635" y="5308"/>
                    <a:pt x="1334" y="5775"/>
                  </a:cubicBezTo>
                  <a:cubicBezTo>
                    <a:pt x="1201" y="6242"/>
                    <a:pt x="1668" y="6843"/>
                    <a:pt x="1801" y="6976"/>
                  </a:cubicBezTo>
                  <a:cubicBezTo>
                    <a:pt x="2001" y="7176"/>
                    <a:pt x="534" y="7143"/>
                    <a:pt x="300" y="7843"/>
                  </a:cubicBezTo>
                  <a:cubicBezTo>
                    <a:pt x="167" y="8544"/>
                    <a:pt x="801" y="9645"/>
                    <a:pt x="967" y="9945"/>
                  </a:cubicBezTo>
                  <a:cubicBezTo>
                    <a:pt x="1101" y="10178"/>
                    <a:pt x="0" y="10479"/>
                    <a:pt x="167" y="11980"/>
                  </a:cubicBezTo>
                  <a:cubicBezTo>
                    <a:pt x="467" y="14448"/>
                    <a:pt x="2202" y="16783"/>
                    <a:pt x="4603" y="17417"/>
                  </a:cubicBezTo>
                  <a:cubicBezTo>
                    <a:pt x="5016" y="17516"/>
                    <a:pt x="5466" y="17572"/>
                    <a:pt x="5920" y="17572"/>
                  </a:cubicBezTo>
                  <a:cubicBezTo>
                    <a:pt x="7297" y="17572"/>
                    <a:pt x="8705" y="17054"/>
                    <a:pt x="9207" y="15649"/>
                  </a:cubicBezTo>
                  <a:cubicBezTo>
                    <a:pt x="9640" y="14815"/>
                    <a:pt x="9874" y="13414"/>
                    <a:pt x="10341" y="11813"/>
                  </a:cubicBezTo>
                  <a:cubicBezTo>
                    <a:pt x="11108" y="9178"/>
                    <a:pt x="12175" y="7176"/>
                    <a:pt x="10641" y="6776"/>
                  </a:cubicBezTo>
                  <a:cubicBezTo>
                    <a:pt x="10486" y="6732"/>
                    <a:pt x="10328" y="6710"/>
                    <a:pt x="10169" y="6710"/>
                  </a:cubicBezTo>
                  <a:cubicBezTo>
                    <a:pt x="9369" y="6710"/>
                    <a:pt x="8534" y="7248"/>
                    <a:pt x="7839" y="8110"/>
                  </a:cubicBezTo>
                  <a:cubicBezTo>
                    <a:pt x="7138" y="6309"/>
                    <a:pt x="6305" y="4574"/>
                    <a:pt x="5371" y="2840"/>
                  </a:cubicBezTo>
                  <a:cubicBezTo>
                    <a:pt x="5037" y="2239"/>
                    <a:pt x="4503" y="605"/>
                    <a:pt x="3836" y="171"/>
                  </a:cubicBezTo>
                  <a:cubicBezTo>
                    <a:pt x="3644" y="53"/>
                    <a:pt x="3469" y="1"/>
                    <a:pt x="3312" y="1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1"/>
            <p:cNvSpPr/>
            <p:nvPr/>
          </p:nvSpPr>
          <p:spPr>
            <a:xfrm flipH="1">
              <a:off x="5549717" y="2423243"/>
              <a:ext cx="134681" cy="234564"/>
            </a:xfrm>
            <a:custGeom>
              <a:avLst/>
              <a:gdLst/>
              <a:ahLst/>
              <a:cxnLst/>
              <a:rect l="l" t="t" r="r" b="b"/>
              <a:pathLst>
                <a:path w="5705" h="9936" extrusionOk="0">
                  <a:moveTo>
                    <a:pt x="3134" y="284"/>
                  </a:moveTo>
                  <a:cubicBezTo>
                    <a:pt x="3142" y="288"/>
                    <a:pt x="3151" y="292"/>
                    <a:pt x="3159" y="296"/>
                  </a:cubicBezTo>
                  <a:lnTo>
                    <a:pt x="3159" y="296"/>
                  </a:lnTo>
                  <a:cubicBezTo>
                    <a:pt x="3159" y="295"/>
                    <a:pt x="3159" y="295"/>
                    <a:pt x="3159" y="295"/>
                  </a:cubicBezTo>
                  <a:lnTo>
                    <a:pt x="3159" y="295"/>
                  </a:lnTo>
                  <a:cubicBezTo>
                    <a:pt x="3149" y="289"/>
                    <a:pt x="3141" y="285"/>
                    <a:pt x="3134" y="284"/>
                  </a:cubicBezTo>
                  <a:close/>
                  <a:moveTo>
                    <a:pt x="3103" y="0"/>
                  </a:moveTo>
                  <a:cubicBezTo>
                    <a:pt x="3152" y="168"/>
                    <a:pt x="3163" y="254"/>
                    <a:pt x="3159" y="295"/>
                  </a:cubicBezTo>
                  <a:lnTo>
                    <a:pt x="3159" y="295"/>
                  </a:lnTo>
                  <a:cubicBezTo>
                    <a:pt x="3162" y="296"/>
                    <a:pt x="3166" y="298"/>
                    <a:pt x="3169" y="300"/>
                  </a:cubicBezTo>
                  <a:cubicBezTo>
                    <a:pt x="3166" y="299"/>
                    <a:pt x="3162" y="297"/>
                    <a:pt x="3159" y="296"/>
                  </a:cubicBezTo>
                  <a:lnTo>
                    <a:pt x="3159" y="296"/>
                  </a:lnTo>
                  <a:cubicBezTo>
                    <a:pt x="3156" y="318"/>
                    <a:pt x="3149" y="326"/>
                    <a:pt x="3141" y="326"/>
                  </a:cubicBezTo>
                  <a:cubicBezTo>
                    <a:pt x="3121" y="326"/>
                    <a:pt x="3097" y="282"/>
                    <a:pt x="3123" y="282"/>
                  </a:cubicBezTo>
                  <a:cubicBezTo>
                    <a:pt x="3126" y="282"/>
                    <a:pt x="3130" y="282"/>
                    <a:pt x="3134" y="284"/>
                  </a:cubicBezTo>
                  <a:lnTo>
                    <a:pt x="3134" y="284"/>
                  </a:lnTo>
                  <a:cubicBezTo>
                    <a:pt x="2991" y="210"/>
                    <a:pt x="2840" y="66"/>
                    <a:pt x="2590" y="66"/>
                  </a:cubicBezTo>
                  <a:cubicBezTo>
                    <a:pt x="2451" y="66"/>
                    <a:pt x="2283" y="110"/>
                    <a:pt x="2068" y="234"/>
                  </a:cubicBezTo>
                  <a:cubicBezTo>
                    <a:pt x="1702" y="567"/>
                    <a:pt x="1601" y="801"/>
                    <a:pt x="1335" y="1234"/>
                  </a:cubicBezTo>
                  <a:cubicBezTo>
                    <a:pt x="1201" y="1701"/>
                    <a:pt x="1668" y="2335"/>
                    <a:pt x="1768" y="2469"/>
                  </a:cubicBezTo>
                  <a:cubicBezTo>
                    <a:pt x="2002" y="2669"/>
                    <a:pt x="534" y="2635"/>
                    <a:pt x="267" y="3336"/>
                  </a:cubicBezTo>
                  <a:cubicBezTo>
                    <a:pt x="167" y="4036"/>
                    <a:pt x="768" y="5137"/>
                    <a:pt x="934" y="5404"/>
                  </a:cubicBezTo>
                  <a:cubicBezTo>
                    <a:pt x="1068" y="5671"/>
                    <a:pt x="0" y="5971"/>
                    <a:pt x="167" y="7472"/>
                  </a:cubicBezTo>
                  <a:cubicBezTo>
                    <a:pt x="167" y="7539"/>
                    <a:pt x="200" y="7572"/>
                    <a:pt x="200" y="7672"/>
                  </a:cubicBezTo>
                  <a:cubicBezTo>
                    <a:pt x="501" y="7972"/>
                    <a:pt x="768" y="8306"/>
                    <a:pt x="1101" y="8573"/>
                  </a:cubicBezTo>
                  <a:lnTo>
                    <a:pt x="2035" y="9507"/>
                  </a:lnTo>
                  <a:cubicBezTo>
                    <a:pt x="2192" y="9690"/>
                    <a:pt x="2411" y="9935"/>
                    <a:pt x="2675" y="9935"/>
                  </a:cubicBezTo>
                  <a:cubicBezTo>
                    <a:pt x="2748" y="9935"/>
                    <a:pt x="2824" y="9917"/>
                    <a:pt x="2902" y="9874"/>
                  </a:cubicBezTo>
                  <a:cubicBezTo>
                    <a:pt x="3069" y="9807"/>
                    <a:pt x="3203" y="9574"/>
                    <a:pt x="3236" y="9374"/>
                  </a:cubicBezTo>
                  <a:cubicBezTo>
                    <a:pt x="3269" y="9173"/>
                    <a:pt x="3236" y="8973"/>
                    <a:pt x="3203" y="8806"/>
                  </a:cubicBezTo>
                  <a:cubicBezTo>
                    <a:pt x="3169" y="8573"/>
                    <a:pt x="3103" y="8339"/>
                    <a:pt x="3269" y="8206"/>
                  </a:cubicBezTo>
                  <a:cubicBezTo>
                    <a:pt x="3308" y="8190"/>
                    <a:pt x="3350" y="8184"/>
                    <a:pt x="3395" y="8184"/>
                  </a:cubicBezTo>
                  <a:cubicBezTo>
                    <a:pt x="3543" y="8184"/>
                    <a:pt x="3716" y="8255"/>
                    <a:pt x="3870" y="8306"/>
                  </a:cubicBezTo>
                  <a:cubicBezTo>
                    <a:pt x="3908" y="8310"/>
                    <a:pt x="3944" y="8311"/>
                    <a:pt x="3978" y="8311"/>
                  </a:cubicBezTo>
                  <a:cubicBezTo>
                    <a:pt x="4277" y="8311"/>
                    <a:pt x="4451" y="8185"/>
                    <a:pt x="4570" y="8006"/>
                  </a:cubicBezTo>
                  <a:cubicBezTo>
                    <a:pt x="4570" y="7972"/>
                    <a:pt x="4604" y="7972"/>
                    <a:pt x="4604" y="7906"/>
                  </a:cubicBezTo>
                  <a:cubicBezTo>
                    <a:pt x="4737" y="7672"/>
                    <a:pt x="4704" y="7372"/>
                    <a:pt x="4670" y="7139"/>
                  </a:cubicBezTo>
                  <a:cubicBezTo>
                    <a:pt x="4604" y="6872"/>
                    <a:pt x="4504" y="6571"/>
                    <a:pt x="4437" y="6338"/>
                  </a:cubicBezTo>
                  <a:cubicBezTo>
                    <a:pt x="4403" y="6071"/>
                    <a:pt x="4403" y="5804"/>
                    <a:pt x="4604" y="5637"/>
                  </a:cubicBezTo>
                  <a:cubicBezTo>
                    <a:pt x="4737" y="5537"/>
                    <a:pt x="4870" y="5504"/>
                    <a:pt x="5004" y="5404"/>
                  </a:cubicBezTo>
                  <a:cubicBezTo>
                    <a:pt x="5237" y="5304"/>
                    <a:pt x="5438" y="5070"/>
                    <a:pt x="5538" y="4804"/>
                  </a:cubicBezTo>
                  <a:cubicBezTo>
                    <a:pt x="5704" y="4203"/>
                    <a:pt x="5204" y="3636"/>
                    <a:pt x="4937" y="3136"/>
                  </a:cubicBezTo>
                  <a:cubicBezTo>
                    <a:pt x="4670" y="2569"/>
                    <a:pt x="4337" y="2068"/>
                    <a:pt x="4037" y="1535"/>
                  </a:cubicBezTo>
                  <a:cubicBezTo>
                    <a:pt x="3836" y="1168"/>
                    <a:pt x="3603" y="801"/>
                    <a:pt x="3369" y="400"/>
                  </a:cubicBezTo>
                  <a:cubicBezTo>
                    <a:pt x="3269" y="300"/>
                    <a:pt x="3169" y="167"/>
                    <a:pt x="3103" y="0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1"/>
            <p:cNvSpPr/>
            <p:nvPr/>
          </p:nvSpPr>
          <p:spPr>
            <a:xfrm flipH="1">
              <a:off x="5546577" y="2423243"/>
              <a:ext cx="81115" cy="149624"/>
            </a:xfrm>
            <a:custGeom>
              <a:avLst/>
              <a:gdLst/>
              <a:ahLst/>
              <a:cxnLst/>
              <a:rect l="l" t="t" r="r" b="b"/>
              <a:pathLst>
                <a:path w="3436" h="6338" fill="none" extrusionOk="0">
                  <a:moveTo>
                    <a:pt x="801" y="0"/>
                  </a:moveTo>
                  <a:cubicBezTo>
                    <a:pt x="801" y="0"/>
                    <a:pt x="3436" y="4370"/>
                    <a:pt x="3102" y="4870"/>
                  </a:cubicBezTo>
                  <a:cubicBezTo>
                    <a:pt x="2735" y="5404"/>
                    <a:pt x="2035" y="6338"/>
                    <a:pt x="0" y="2969"/>
                  </a:cubicBezTo>
                </a:path>
              </a:pathLst>
            </a:custGeom>
            <a:noFill/>
            <a:ln w="1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1"/>
            <p:cNvSpPr/>
            <p:nvPr/>
          </p:nvSpPr>
          <p:spPr>
            <a:xfrm flipH="1">
              <a:off x="5556020" y="2540572"/>
              <a:ext cx="103188" cy="96083"/>
            </a:xfrm>
            <a:custGeom>
              <a:avLst/>
              <a:gdLst/>
              <a:ahLst/>
              <a:cxnLst/>
              <a:rect l="l" t="t" r="r" b="b"/>
              <a:pathLst>
                <a:path w="4371" h="4070" fill="none" extrusionOk="0">
                  <a:moveTo>
                    <a:pt x="2869" y="0"/>
                  </a:moveTo>
                  <a:cubicBezTo>
                    <a:pt x="2869" y="0"/>
                    <a:pt x="4371" y="2235"/>
                    <a:pt x="3503" y="3169"/>
                  </a:cubicBezTo>
                  <a:cubicBezTo>
                    <a:pt x="2636" y="4070"/>
                    <a:pt x="1" y="401"/>
                    <a:pt x="1" y="401"/>
                  </a:cubicBezTo>
                </a:path>
              </a:pathLst>
            </a:custGeom>
            <a:noFill/>
            <a:ln w="1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1"/>
            <p:cNvSpPr/>
            <p:nvPr/>
          </p:nvSpPr>
          <p:spPr>
            <a:xfrm flipH="1">
              <a:off x="5591455" y="2587811"/>
              <a:ext cx="79557" cy="79557"/>
            </a:xfrm>
            <a:custGeom>
              <a:avLst/>
              <a:gdLst/>
              <a:ahLst/>
              <a:cxnLst/>
              <a:rect l="l" t="t" r="r" b="b"/>
              <a:pathLst>
                <a:path w="3370" h="3370" fill="none" extrusionOk="0">
                  <a:moveTo>
                    <a:pt x="1768" y="1"/>
                  </a:moveTo>
                  <a:cubicBezTo>
                    <a:pt x="1768" y="1"/>
                    <a:pt x="3369" y="2336"/>
                    <a:pt x="2636" y="2836"/>
                  </a:cubicBezTo>
                  <a:cubicBezTo>
                    <a:pt x="1868" y="3370"/>
                    <a:pt x="0" y="601"/>
                    <a:pt x="0" y="601"/>
                  </a:cubicBezTo>
                </a:path>
              </a:pathLst>
            </a:custGeom>
            <a:noFill/>
            <a:ln w="1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1"/>
            <p:cNvSpPr/>
            <p:nvPr/>
          </p:nvSpPr>
          <p:spPr>
            <a:xfrm flipH="1">
              <a:off x="5390650" y="2724050"/>
              <a:ext cx="205551" cy="179582"/>
            </a:xfrm>
            <a:custGeom>
              <a:avLst/>
              <a:gdLst/>
              <a:ahLst/>
              <a:cxnLst/>
              <a:rect l="l" t="t" r="r" b="b"/>
              <a:pathLst>
                <a:path w="8707" h="7607" extrusionOk="0">
                  <a:moveTo>
                    <a:pt x="7672" y="1"/>
                  </a:moveTo>
                  <a:cubicBezTo>
                    <a:pt x="1668" y="1668"/>
                    <a:pt x="0" y="3637"/>
                    <a:pt x="0" y="3637"/>
                  </a:cubicBezTo>
                  <a:lnTo>
                    <a:pt x="1001" y="7606"/>
                  </a:lnTo>
                  <a:lnTo>
                    <a:pt x="8707" y="4804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1"/>
            <p:cNvSpPr/>
            <p:nvPr/>
          </p:nvSpPr>
          <p:spPr>
            <a:xfrm flipH="1">
              <a:off x="5160713" y="3422430"/>
              <a:ext cx="252010" cy="220470"/>
            </a:xfrm>
            <a:custGeom>
              <a:avLst/>
              <a:gdLst/>
              <a:ahLst/>
              <a:cxnLst/>
              <a:rect l="l" t="t" r="r" b="b"/>
              <a:pathLst>
                <a:path w="10675" h="9339" extrusionOk="0">
                  <a:moveTo>
                    <a:pt x="5355" y="1"/>
                  </a:moveTo>
                  <a:cubicBezTo>
                    <a:pt x="3710" y="1"/>
                    <a:pt x="2104" y="875"/>
                    <a:pt x="1235" y="2407"/>
                  </a:cubicBezTo>
                  <a:cubicBezTo>
                    <a:pt x="1" y="4675"/>
                    <a:pt x="834" y="7511"/>
                    <a:pt x="3069" y="8745"/>
                  </a:cubicBezTo>
                  <a:cubicBezTo>
                    <a:pt x="3800" y="9148"/>
                    <a:pt x="4585" y="9338"/>
                    <a:pt x="5354" y="9338"/>
                  </a:cubicBezTo>
                  <a:cubicBezTo>
                    <a:pt x="7007" y="9338"/>
                    <a:pt x="8588" y="8458"/>
                    <a:pt x="9407" y="6910"/>
                  </a:cubicBezTo>
                  <a:cubicBezTo>
                    <a:pt x="10675" y="4675"/>
                    <a:pt x="9841" y="1840"/>
                    <a:pt x="7573" y="573"/>
                  </a:cubicBezTo>
                  <a:cubicBezTo>
                    <a:pt x="6870" y="185"/>
                    <a:pt x="6108" y="1"/>
                    <a:pt x="5355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1"/>
            <p:cNvSpPr/>
            <p:nvPr/>
          </p:nvSpPr>
          <p:spPr>
            <a:xfrm flipH="1">
              <a:off x="5059909" y="2542154"/>
              <a:ext cx="537094" cy="1168359"/>
            </a:xfrm>
            <a:custGeom>
              <a:avLst/>
              <a:gdLst/>
              <a:ahLst/>
              <a:cxnLst/>
              <a:rect l="l" t="t" r="r" b="b"/>
              <a:pathLst>
                <a:path w="22751" h="49491" extrusionOk="0">
                  <a:moveTo>
                    <a:pt x="18848" y="0"/>
                  </a:moveTo>
                  <a:cubicBezTo>
                    <a:pt x="16913" y="3102"/>
                    <a:pt x="12477" y="22716"/>
                    <a:pt x="12477" y="22716"/>
                  </a:cubicBezTo>
                  <a:lnTo>
                    <a:pt x="9074" y="11342"/>
                  </a:lnTo>
                  <a:cubicBezTo>
                    <a:pt x="9074" y="11342"/>
                    <a:pt x="5005" y="11408"/>
                    <a:pt x="1" y="14977"/>
                  </a:cubicBezTo>
                  <a:lnTo>
                    <a:pt x="735" y="19848"/>
                  </a:lnTo>
                  <a:lnTo>
                    <a:pt x="1235" y="19848"/>
                  </a:lnTo>
                  <a:cubicBezTo>
                    <a:pt x="1235" y="19848"/>
                    <a:pt x="6406" y="41697"/>
                    <a:pt x="8040" y="46600"/>
                  </a:cubicBezTo>
                  <a:cubicBezTo>
                    <a:pt x="8727" y="48635"/>
                    <a:pt x="10378" y="49491"/>
                    <a:pt x="12204" y="49491"/>
                  </a:cubicBezTo>
                  <a:cubicBezTo>
                    <a:pt x="14810" y="49491"/>
                    <a:pt x="17775" y="47748"/>
                    <a:pt x="18814" y="45199"/>
                  </a:cubicBezTo>
                  <a:cubicBezTo>
                    <a:pt x="20549" y="40863"/>
                    <a:pt x="22751" y="31423"/>
                    <a:pt x="22751" y="31423"/>
                  </a:cubicBezTo>
                  <a:lnTo>
                    <a:pt x="18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1"/>
            <p:cNvSpPr/>
            <p:nvPr/>
          </p:nvSpPr>
          <p:spPr>
            <a:xfrm flipH="1">
              <a:off x="3945635" y="2299115"/>
              <a:ext cx="1230045" cy="2117262"/>
            </a:xfrm>
            <a:custGeom>
              <a:avLst/>
              <a:gdLst/>
              <a:ahLst/>
              <a:cxnLst/>
              <a:rect l="l" t="t" r="r" b="b"/>
              <a:pathLst>
                <a:path w="52104" h="89686" extrusionOk="0">
                  <a:moveTo>
                    <a:pt x="27362" y="0"/>
                  </a:moveTo>
                  <a:cubicBezTo>
                    <a:pt x="26563" y="0"/>
                    <a:pt x="25769" y="29"/>
                    <a:pt x="24985" y="88"/>
                  </a:cubicBezTo>
                  <a:cubicBezTo>
                    <a:pt x="15911" y="755"/>
                    <a:pt x="334" y="7426"/>
                    <a:pt x="0" y="12497"/>
                  </a:cubicBezTo>
                  <a:cubicBezTo>
                    <a:pt x="1568" y="23271"/>
                    <a:pt x="2902" y="34813"/>
                    <a:pt x="3803" y="47121"/>
                  </a:cubicBezTo>
                  <a:cubicBezTo>
                    <a:pt x="4870" y="62332"/>
                    <a:pt x="5137" y="76609"/>
                    <a:pt x="4803" y="89652"/>
                  </a:cubicBezTo>
                  <a:cubicBezTo>
                    <a:pt x="18980" y="89685"/>
                    <a:pt x="33157" y="89685"/>
                    <a:pt x="47334" y="89685"/>
                  </a:cubicBezTo>
                  <a:cubicBezTo>
                    <a:pt x="47167" y="65201"/>
                    <a:pt x="48301" y="48322"/>
                    <a:pt x="49502" y="37114"/>
                  </a:cubicBezTo>
                  <a:cubicBezTo>
                    <a:pt x="49869" y="33445"/>
                    <a:pt x="52104" y="13064"/>
                    <a:pt x="52104" y="13064"/>
                  </a:cubicBezTo>
                  <a:cubicBezTo>
                    <a:pt x="52073" y="6283"/>
                    <a:pt x="39192" y="0"/>
                    <a:pt x="27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1"/>
            <p:cNvSpPr/>
            <p:nvPr/>
          </p:nvSpPr>
          <p:spPr>
            <a:xfrm flipH="1">
              <a:off x="5061490" y="2558679"/>
              <a:ext cx="113410" cy="874139"/>
            </a:xfrm>
            <a:custGeom>
              <a:avLst/>
              <a:gdLst/>
              <a:ahLst/>
              <a:cxnLst/>
              <a:rect l="l" t="t" r="r" b="b"/>
              <a:pathLst>
                <a:path w="4804" h="37028" fill="none" extrusionOk="0">
                  <a:moveTo>
                    <a:pt x="0" y="1235"/>
                  </a:moveTo>
                  <a:cubicBezTo>
                    <a:pt x="467" y="1"/>
                    <a:pt x="3136" y="3737"/>
                    <a:pt x="3970" y="16579"/>
                  </a:cubicBezTo>
                  <a:cubicBezTo>
                    <a:pt x="4804" y="29422"/>
                    <a:pt x="3103" y="37027"/>
                    <a:pt x="3103" y="37027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1"/>
            <p:cNvSpPr/>
            <p:nvPr/>
          </p:nvSpPr>
          <p:spPr>
            <a:xfrm flipH="1">
              <a:off x="4136974" y="2327939"/>
              <a:ext cx="824516" cy="1194634"/>
            </a:xfrm>
            <a:custGeom>
              <a:avLst/>
              <a:gdLst/>
              <a:ahLst/>
              <a:cxnLst/>
              <a:rect l="l" t="t" r="r" b="b"/>
              <a:pathLst>
                <a:path w="34926" h="50604" extrusionOk="0">
                  <a:moveTo>
                    <a:pt x="13943" y="1"/>
                  </a:moveTo>
                  <a:cubicBezTo>
                    <a:pt x="12743" y="68"/>
                    <a:pt x="7672" y="501"/>
                    <a:pt x="4270" y="4004"/>
                  </a:cubicBezTo>
                  <a:cubicBezTo>
                    <a:pt x="2302" y="6005"/>
                    <a:pt x="1435" y="8207"/>
                    <a:pt x="1068" y="9441"/>
                  </a:cubicBezTo>
                  <a:cubicBezTo>
                    <a:pt x="2168" y="9541"/>
                    <a:pt x="3569" y="9741"/>
                    <a:pt x="5004" y="10275"/>
                  </a:cubicBezTo>
                  <a:cubicBezTo>
                    <a:pt x="5404" y="10408"/>
                    <a:pt x="5738" y="10575"/>
                    <a:pt x="6004" y="10742"/>
                  </a:cubicBezTo>
                  <a:cubicBezTo>
                    <a:pt x="5738" y="10875"/>
                    <a:pt x="5404" y="11042"/>
                    <a:pt x="5070" y="11176"/>
                  </a:cubicBezTo>
                  <a:cubicBezTo>
                    <a:pt x="3603" y="11709"/>
                    <a:pt x="1234" y="12944"/>
                    <a:pt x="0" y="13077"/>
                  </a:cubicBezTo>
                  <a:cubicBezTo>
                    <a:pt x="4070" y="17714"/>
                    <a:pt x="17579" y="47035"/>
                    <a:pt x="18647" y="50604"/>
                  </a:cubicBezTo>
                  <a:cubicBezTo>
                    <a:pt x="19748" y="47001"/>
                    <a:pt x="32990" y="15612"/>
                    <a:pt x="34925" y="12143"/>
                  </a:cubicBezTo>
                  <a:cubicBezTo>
                    <a:pt x="33691" y="12009"/>
                    <a:pt x="32323" y="11709"/>
                    <a:pt x="30822" y="11176"/>
                  </a:cubicBezTo>
                  <a:cubicBezTo>
                    <a:pt x="30489" y="11042"/>
                    <a:pt x="30155" y="10909"/>
                    <a:pt x="29855" y="10742"/>
                  </a:cubicBezTo>
                  <a:cubicBezTo>
                    <a:pt x="30155" y="10575"/>
                    <a:pt x="30489" y="10442"/>
                    <a:pt x="30856" y="10275"/>
                  </a:cubicBezTo>
                  <a:cubicBezTo>
                    <a:pt x="32323" y="9708"/>
                    <a:pt x="33691" y="9508"/>
                    <a:pt x="34825" y="9441"/>
                  </a:cubicBezTo>
                  <a:cubicBezTo>
                    <a:pt x="34458" y="8207"/>
                    <a:pt x="33624" y="6005"/>
                    <a:pt x="31623" y="4004"/>
                  </a:cubicBezTo>
                  <a:cubicBezTo>
                    <a:pt x="28220" y="535"/>
                    <a:pt x="23984" y="68"/>
                    <a:pt x="227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1"/>
            <p:cNvSpPr/>
            <p:nvPr/>
          </p:nvSpPr>
          <p:spPr>
            <a:xfrm flipH="1">
              <a:off x="4239359" y="2318496"/>
              <a:ext cx="600079" cy="1152896"/>
            </a:xfrm>
            <a:custGeom>
              <a:avLst/>
              <a:gdLst/>
              <a:ahLst/>
              <a:cxnLst/>
              <a:rect l="l" t="t" r="r" b="b"/>
              <a:pathLst>
                <a:path w="25419" h="48836" extrusionOk="0">
                  <a:moveTo>
                    <a:pt x="12676" y="1"/>
                  </a:moveTo>
                  <a:cubicBezTo>
                    <a:pt x="5471" y="1"/>
                    <a:pt x="1" y="3770"/>
                    <a:pt x="2469" y="19681"/>
                  </a:cubicBezTo>
                  <a:cubicBezTo>
                    <a:pt x="3770" y="28021"/>
                    <a:pt x="13577" y="48836"/>
                    <a:pt x="13577" y="48836"/>
                  </a:cubicBezTo>
                  <a:cubicBezTo>
                    <a:pt x="13577" y="48836"/>
                    <a:pt x="21683" y="27320"/>
                    <a:pt x="22917" y="19681"/>
                  </a:cubicBezTo>
                  <a:cubicBezTo>
                    <a:pt x="25419" y="3770"/>
                    <a:pt x="19948" y="1"/>
                    <a:pt x="12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1"/>
            <p:cNvSpPr/>
            <p:nvPr/>
          </p:nvSpPr>
          <p:spPr>
            <a:xfrm flipH="1">
              <a:off x="4289761" y="2327939"/>
              <a:ext cx="495333" cy="308715"/>
            </a:xfrm>
            <a:custGeom>
              <a:avLst/>
              <a:gdLst/>
              <a:ahLst/>
              <a:cxnLst/>
              <a:rect l="l" t="t" r="r" b="b"/>
              <a:pathLst>
                <a:path w="20982" h="13077" fill="none" extrusionOk="0">
                  <a:moveTo>
                    <a:pt x="14310" y="1"/>
                  </a:moveTo>
                  <a:cubicBezTo>
                    <a:pt x="20982" y="2603"/>
                    <a:pt x="20215" y="11209"/>
                    <a:pt x="20215" y="11209"/>
                  </a:cubicBezTo>
                  <a:cubicBezTo>
                    <a:pt x="20215" y="11209"/>
                    <a:pt x="15878" y="7740"/>
                    <a:pt x="14644" y="7940"/>
                  </a:cubicBezTo>
                  <a:cubicBezTo>
                    <a:pt x="13376" y="8107"/>
                    <a:pt x="11175" y="13077"/>
                    <a:pt x="11175" y="13077"/>
                  </a:cubicBezTo>
                  <a:lnTo>
                    <a:pt x="10975" y="13077"/>
                  </a:lnTo>
                  <a:cubicBezTo>
                    <a:pt x="10975" y="13077"/>
                    <a:pt x="8773" y="8173"/>
                    <a:pt x="7506" y="7940"/>
                  </a:cubicBezTo>
                  <a:cubicBezTo>
                    <a:pt x="6271" y="7773"/>
                    <a:pt x="1935" y="11209"/>
                    <a:pt x="1935" y="11209"/>
                  </a:cubicBezTo>
                  <a:cubicBezTo>
                    <a:pt x="1935" y="11209"/>
                    <a:pt x="0" y="2436"/>
                    <a:pt x="6738" y="401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1"/>
            <p:cNvSpPr/>
            <p:nvPr/>
          </p:nvSpPr>
          <p:spPr>
            <a:xfrm flipH="1">
              <a:off x="4442525" y="2164151"/>
              <a:ext cx="189025" cy="459119"/>
            </a:xfrm>
            <a:custGeom>
              <a:avLst/>
              <a:gdLst/>
              <a:ahLst/>
              <a:cxnLst/>
              <a:rect l="l" t="t" r="r" b="b"/>
              <a:pathLst>
                <a:path w="8007" h="19448" extrusionOk="0">
                  <a:moveTo>
                    <a:pt x="7673" y="1"/>
                  </a:moveTo>
                  <a:lnTo>
                    <a:pt x="1" y="201"/>
                  </a:lnTo>
                  <a:lnTo>
                    <a:pt x="234" y="9007"/>
                  </a:lnTo>
                  <a:cubicBezTo>
                    <a:pt x="334" y="11676"/>
                    <a:pt x="1368" y="14011"/>
                    <a:pt x="2769" y="16346"/>
                  </a:cubicBezTo>
                  <a:lnTo>
                    <a:pt x="4637" y="19448"/>
                  </a:lnTo>
                  <a:lnTo>
                    <a:pt x="6305" y="16179"/>
                  </a:lnTo>
                  <a:cubicBezTo>
                    <a:pt x="7473" y="13844"/>
                    <a:pt x="8007" y="11509"/>
                    <a:pt x="7906" y="8874"/>
                  </a:cubicBezTo>
                  <a:lnTo>
                    <a:pt x="7673" y="1"/>
                  </a:ln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1"/>
            <p:cNvSpPr/>
            <p:nvPr/>
          </p:nvSpPr>
          <p:spPr>
            <a:xfrm flipH="1">
              <a:off x="4446468" y="2135019"/>
              <a:ext cx="185083" cy="131541"/>
            </a:xfrm>
            <a:custGeom>
              <a:avLst/>
              <a:gdLst/>
              <a:ahLst/>
              <a:cxnLst/>
              <a:rect l="l" t="t" r="r" b="b"/>
              <a:pathLst>
                <a:path w="7840" h="5572" extrusionOk="0">
                  <a:moveTo>
                    <a:pt x="7673" y="0"/>
                  </a:moveTo>
                  <a:lnTo>
                    <a:pt x="1" y="201"/>
                  </a:lnTo>
                  <a:lnTo>
                    <a:pt x="101" y="3836"/>
                  </a:lnTo>
                  <a:cubicBezTo>
                    <a:pt x="2603" y="4904"/>
                    <a:pt x="5138" y="5571"/>
                    <a:pt x="7840" y="5571"/>
                  </a:cubicBezTo>
                  <a:lnTo>
                    <a:pt x="76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1"/>
            <p:cNvSpPr/>
            <p:nvPr/>
          </p:nvSpPr>
          <p:spPr>
            <a:xfrm flipH="1">
              <a:off x="4267051" y="1527692"/>
              <a:ext cx="529068" cy="676733"/>
            </a:xfrm>
            <a:custGeom>
              <a:avLst/>
              <a:gdLst/>
              <a:ahLst/>
              <a:cxnLst/>
              <a:rect l="l" t="t" r="r" b="b"/>
              <a:pathLst>
                <a:path w="22411" h="28666" extrusionOk="0">
                  <a:moveTo>
                    <a:pt x="11264" y="1"/>
                  </a:moveTo>
                  <a:cubicBezTo>
                    <a:pt x="11102" y="1"/>
                    <a:pt x="10939" y="3"/>
                    <a:pt x="10775" y="8"/>
                  </a:cubicBezTo>
                  <a:cubicBezTo>
                    <a:pt x="2669" y="241"/>
                    <a:pt x="0" y="7046"/>
                    <a:pt x="267" y="15085"/>
                  </a:cubicBezTo>
                  <a:cubicBezTo>
                    <a:pt x="465" y="22557"/>
                    <a:pt x="5144" y="28665"/>
                    <a:pt x="11358" y="28665"/>
                  </a:cubicBezTo>
                  <a:cubicBezTo>
                    <a:pt x="11441" y="28665"/>
                    <a:pt x="11525" y="28664"/>
                    <a:pt x="11608" y="28662"/>
                  </a:cubicBezTo>
                  <a:cubicBezTo>
                    <a:pt x="17613" y="28495"/>
                    <a:pt x="21949" y="22024"/>
                    <a:pt x="22149" y="14452"/>
                  </a:cubicBezTo>
                  <a:cubicBezTo>
                    <a:pt x="22411" y="5466"/>
                    <a:pt x="18991" y="1"/>
                    <a:pt x="11264" y="1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1"/>
            <p:cNvSpPr/>
            <p:nvPr/>
          </p:nvSpPr>
          <p:spPr>
            <a:xfrm flipH="1">
              <a:off x="4471657" y="2027133"/>
              <a:ext cx="102409" cy="57508"/>
            </a:xfrm>
            <a:custGeom>
              <a:avLst/>
              <a:gdLst/>
              <a:ahLst/>
              <a:cxnLst/>
              <a:rect l="l" t="t" r="r" b="b"/>
              <a:pathLst>
                <a:path w="4338" h="2436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501"/>
                    <a:pt x="401" y="1235"/>
                    <a:pt x="735" y="1668"/>
                  </a:cubicBezTo>
                  <a:cubicBezTo>
                    <a:pt x="1068" y="2135"/>
                    <a:pt x="1669" y="2436"/>
                    <a:pt x="2202" y="2436"/>
                  </a:cubicBezTo>
                  <a:cubicBezTo>
                    <a:pt x="2770" y="2436"/>
                    <a:pt x="3303" y="2102"/>
                    <a:pt x="3637" y="1635"/>
                  </a:cubicBezTo>
                  <a:cubicBezTo>
                    <a:pt x="3937" y="1168"/>
                    <a:pt x="4037" y="634"/>
                    <a:pt x="4337" y="167"/>
                  </a:cubicBezTo>
                  <a:lnTo>
                    <a:pt x="4337" y="167"/>
                  </a:lnTo>
                  <a:cubicBezTo>
                    <a:pt x="3729" y="309"/>
                    <a:pt x="3103" y="378"/>
                    <a:pt x="2478" y="378"/>
                  </a:cubicBezTo>
                  <a:cubicBezTo>
                    <a:pt x="1631" y="378"/>
                    <a:pt x="788" y="2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1"/>
            <p:cNvSpPr/>
            <p:nvPr/>
          </p:nvSpPr>
          <p:spPr>
            <a:xfrm flipH="1">
              <a:off x="4621281" y="1867263"/>
              <a:ext cx="29155" cy="36261"/>
            </a:xfrm>
            <a:custGeom>
              <a:avLst/>
              <a:gdLst/>
              <a:ahLst/>
              <a:cxnLst/>
              <a:rect l="l" t="t" r="r" b="b"/>
              <a:pathLst>
                <a:path w="1235" h="1536" extrusionOk="0">
                  <a:moveTo>
                    <a:pt x="634" y="1"/>
                  </a:moveTo>
                  <a:cubicBezTo>
                    <a:pt x="134" y="1"/>
                    <a:pt x="0" y="268"/>
                    <a:pt x="0" y="768"/>
                  </a:cubicBezTo>
                  <a:cubicBezTo>
                    <a:pt x="0" y="1102"/>
                    <a:pt x="67" y="1535"/>
                    <a:pt x="601" y="1535"/>
                  </a:cubicBezTo>
                  <a:cubicBezTo>
                    <a:pt x="1134" y="1535"/>
                    <a:pt x="1134" y="1068"/>
                    <a:pt x="1168" y="768"/>
                  </a:cubicBezTo>
                  <a:cubicBezTo>
                    <a:pt x="1234" y="501"/>
                    <a:pt x="1134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1"/>
            <p:cNvSpPr/>
            <p:nvPr/>
          </p:nvSpPr>
          <p:spPr>
            <a:xfrm flipH="1">
              <a:off x="4398427" y="1867263"/>
              <a:ext cx="28376" cy="36261"/>
            </a:xfrm>
            <a:custGeom>
              <a:avLst/>
              <a:gdLst/>
              <a:ahLst/>
              <a:cxnLst/>
              <a:rect l="l" t="t" r="r" b="b"/>
              <a:pathLst>
                <a:path w="1202" h="1536" extrusionOk="0">
                  <a:moveTo>
                    <a:pt x="634" y="1"/>
                  </a:moveTo>
                  <a:cubicBezTo>
                    <a:pt x="134" y="1"/>
                    <a:pt x="1" y="268"/>
                    <a:pt x="1" y="768"/>
                  </a:cubicBezTo>
                  <a:cubicBezTo>
                    <a:pt x="1" y="1102"/>
                    <a:pt x="101" y="1535"/>
                    <a:pt x="601" y="1535"/>
                  </a:cubicBezTo>
                  <a:cubicBezTo>
                    <a:pt x="1135" y="1535"/>
                    <a:pt x="1135" y="1068"/>
                    <a:pt x="1168" y="768"/>
                  </a:cubicBezTo>
                  <a:cubicBezTo>
                    <a:pt x="1202" y="501"/>
                    <a:pt x="1135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1"/>
            <p:cNvSpPr/>
            <p:nvPr/>
          </p:nvSpPr>
          <p:spPr>
            <a:xfrm flipH="1">
              <a:off x="4308647" y="1458570"/>
              <a:ext cx="516627" cy="453949"/>
            </a:xfrm>
            <a:custGeom>
              <a:avLst/>
              <a:gdLst/>
              <a:ahLst/>
              <a:cxnLst/>
              <a:rect l="l" t="t" r="r" b="b"/>
              <a:pathLst>
                <a:path w="21884" h="19229" extrusionOk="0">
                  <a:moveTo>
                    <a:pt x="12176" y="1"/>
                  </a:moveTo>
                  <a:cubicBezTo>
                    <a:pt x="11176" y="1"/>
                    <a:pt x="7206" y="101"/>
                    <a:pt x="4004" y="3103"/>
                  </a:cubicBezTo>
                  <a:cubicBezTo>
                    <a:pt x="1" y="6972"/>
                    <a:pt x="468" y="12376"/>
                    <a:pt x="735" y="15845"/>
                  </a:cubicBezTo>
                  <a:cubicBezTo>
                    <a:pt x="835" y="16546"/>
                    <a:pt x="1035" y="18814"/>
                    <a:pt x="2036" y="19181"/>
                  </a:cubicBezTo>
                  <a:cubicBezTo>
                    <a:pt x="2107" y="19205"/>
                    <a:pt x="2161" y="19228"/>
                    <a:pt x="2222" y="19228"/>
                  </a:cubicBezTo>
                  <a:cubicBezTo>
                    <a:pt x="2247" y="19228"/>
                    <a:pt x="2273" y="19224"/>
                    <a:pt x="2303" y="19214"/>
                  </a:cubicBezTo>
                  <a:cubicBezTo>
                    <a:pt x="2870" y="18981"/>
                    <a:pt x="1402" y="16212"/>
                    <a:pt x="2569" y="14544"/>
                  </a:cubicBezTo>
                  <a:cubicBezTo>
                    <a:pt x="2870" y="14177"/>
                    <a:pt x="3003" y="14244"/>
                    <a:pt x="3337" y="13744"/>
                  </a:cubicBezTo>
                  <a:cubicBezTo>
                    <a:pt x="4171" y="12676"/>
                    <a:pt x="4004" y="11475"/>
                    <a:pt x="4137" y="10875"/>
                  </a:cubicBezTo>
                  <a:cubicBezTo>
                    <a:pt x="4517" y="8541"/>
                    <a:pt x="8953" y="6437"/>
                    <a:pt x="13340" y="6437"/>
                  </a:cubicBezTo>
                  <a:cubicBezTo>
                    <a:pt x="13969" y="6437"/>
                    <a:pt x="14597" y="6480"/>
                    <a:pt x="15212" y="6572"/>
                  </a:cubicBezTo>
                  <a:cubicBezTo>
                    <a:pt x="18307" y="7048"/>
                    <a:pt x="19942" y="8613"/>
                    <a:pt x="20543" y="8613"/>
                  </a:cubicBezTo>
                  <a:cubicBezTo>
                    <a:pt x="20615" y="8613"/>
                    <a:pt x="20673" y="8590"/>
                    <a:pt x="20716" y="8540"/>
                  </a:cubicBezTo>
                  <a:cubicBezTo>
                    <a:pt x="21083" y="8106"/>
                    <a:pt x="21883" y="5871"/>
                    <a:pt x="20816" y="3737"/>
                  </a:cubicBezTo>
                  <a:cubicBezTo>
                    <a:pt x="18981" y="67"/>
                    <a:pt x="13310" y="1"/>
                    <a:pt x="12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1"/>
            <p:cNvSpPr/>
            <p:nvPr/>
          </p:nvSpPr>
          <p:spPr>
            <a:xfrm flipH="1">
              <a:off x="4253571" y="1467493"/>
              <a:ext cx="328357" cy="448637"/>
            </a:xfrm>
            <a:custGeom>
              <a:avLst/>
              <a:gdLst/>
              <a:ahLst/>
              <a:cxnLst/>
              <a:rect l="l" t="t" r="r" b="b"/>
              <a:pathLst>
                <a:path w="13909" h="19004" extrusionOk="0">
                  <a:moveTo>
                    <a:pt x="960" y="1"/>
                  </a:moveTo>
                  <a:cubicBezTo>
                    <a:pt x="430" y="1"/>
                    <a:pt x="100" y="67"/>
                    <a:pt x="67" y="156"/>
                  </a:cubicBezTo>
                  <a:cubicBezTo>
                    <a:pt x="0" y="456"/>
                    <a:pt x="3169" y="723"/>
                    <a:pt x="4837" y="3192"/>
                  </a:cubicBezTo>
                  <a:cubicBezTo>
                    <a:pt x="5838" y="4693"/>
                    <a:pt x="5504" y="5727"/>
                    <a:pt x="6605" y="6494"/>
                  </a:cubicBezTo>
                  <a:cubicBezTo>
                    <a:pt x="7046" y="6799"/>
                    <a:pt x="7553" y="6882"/>
                    <a:pt x="8066" y="6882"/>
                  </a:cubicBezTo>
                  <a:cubicBezTo>
                    <a:pt x="8682" y="6882"/>
                    <a:pt x="9306" y="6762"/>
                    <a:pt x="9834" y="6762"/>
                  </a:cubicBezTo>
                  <a:cubicBezTo>
                    <a:pt x="10263" y="6762"/>
                    <a:pt x="10629" y="6841"/>
                    <a:pt x="10875" y="7128"/>
                  </a:cubicBezTo>
                  <a:cubicBezTo>
                    <a:pt x="11742" y="8129"/>
                    <a:pt x="9874" y="10163"/>
                    <a:pt x="10941" y="11097"/>
                  </a:cubicBezTo>
                  <a:cubicBezTo>
                    <a:pt x="11242" y="11364"/>
                    <a:pt x="11408" y="11264"/>
                    <a:pt x="11742" y="11464"/>
                  </a:cubicBezTo>
                  <a:cubicBezTo>
                    <a:pt x="12276" y="11798"/>
                    <a:pt x="11942" y="18970"/>
                    <a:pt x="12176" y="19003"/>
                  </a:cubicBezTo>
                  <a:cubicBezTo>
                    <a:pt x="12176" y="19003"/>
                    <a:pt x="12177" y="19003"/>
                    <a:pt x="12178" y="19003"/>
                  </a:cubicBezTo>
                  <a:cubicBezTo>
                    <a:pt x="12295" y="19003"/>
                    <a:pt x="13909" y="16179"/>
                    <a:pt x="13610" y="12465"/>
                  </a:cubicBezTo>
                  <a:cubicBezTo>
                    <a:pt x="13276" y="7495"/>
                    <a:pt x="9874" y="3058"/>
                    <a:pt x="5771" y="1157"/>
                  </a:cubicBezTo>
                  <a:cubicBezTo>
                    <a:pt x="3881" y="267"/>
                    <a:pt x="2020" y="1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1"/>
            <p:cNvSpPr/>
            <p:nvPr/>
          </p:nvSpPr>
          <p:spPr>
            <a:xfrm flipH="1">
              <a:off x="4328548" y="1798400"/>
              <a:ext cx="99033" cy="47522"/>
            </a:xfrm>
            <a:custGeom>
              <a:avLst/>
              <a:gdLst/>
              <a:ahLst/>
              <a:cxnLst/>
              <a:rect l="l" t="t" r="r" b="b"/>
              <a:pathLst>
                <a:path w="4195" h="2013" extrusionOk="0">
                  <a:moveTo>
                    <a:pt x="1229" y="0"/>
                  </a:moveTo>
                  <a:cubicBezTo>
                    <a:pt x="1142" y="0"/>
                    <a:pt x="1055" y="5"/>
                    <a:pt x="968" y="16"/>
                  </a:cubicBezTo>
                  <a:cubicBezTo>
                    <a:pt x="834" y="16"/>
                    <a:pt x="134" y="116"/>
                    <a:pt x="67" y="349"/>
                  </a:cubicBezTo>
                  <a:cubicBezTo>
                    <a:pt x="0" y="783"/>
                    <a:pt x="1735" y="1484"/>
                    <a:pt x="3036" y="1817"/>
                  </a:cubicBezTo>
                  <a:cubicBezTo>
                    <a:pt x="3465" y="1930"/>
                    <a:pt x="3741" y="2012"/>
                    <a:pt x="3895" y="2012"/>
                  </a:cubicBezTo>
                  <a:cubicBezTo>
                    <a:pt x="3969" y="2012"/>
                    <a:pt x="4015" y="1994"/>
                    <a:pt x="4037" y="1951"/>
                  </a:cubicBezTo>
                  <a:cubicBezTo>
                    <a:pt x="4195" y="1634"/>
                    <a:pt x="2795" y="0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1"/>
            <p:cNvSpPr/>
            <p:nvPr/>
          </p:nvSpPr>
          <p:spPr>
            <a:xfrm flipH="1">
              <a:off x="4634667" y="1798683"/>
              <a:ext cx="98325" cy="50992"/>
            </a:xfrm>
            <a:custGeom>
              <a:avLst/>
              <a:gdLst/>
              <a:ahLst/>
              <a:cxnLst/>
              <a:rect l="l" t="t" r="r" b="b"/>
              <a:pathLst>
                <a:path w="4165" h="2160" extrusionOk="0">
                  <a:moveTo>
                    <a:pt x="3098" y="0"/>
                  </a:moveTo>
                  <a:cubicBezTo>
                    <a:pt x="1420" y="0"/>
                    <a:pt x="1" y="1813"/>
                    <a:pt x="228" y="2105"/>
                  </a:cubicBezTo>
                  <a:cubicBezTo>
                    <a:pt x="247" y="2143"/>
                    <a:pt x="285" y="2160"/>
                    <a:pt x="345" y="2160"/>
                  </a:cubicBezTo>
                  <a:cubicBezTo>
                    <a:pt x="494" y="2160"/>
                    <a:pt x="776" y="2058"/>
                    <a:pt x="1229" y="1939"/>
                  </a:cubicBezTo>
                  <a:cubicBezTo>
                    <a:pt x="2463" y="1538"/>
                    <a:pt x="4164" y="704"/>
                    <a:pt x="4098" y="304"/>
                  </a:cubicBezTo>
                  <a:cubicBezTo>
                    <a:pt x="3998" y="37"/>
                    <a:pt x="3297" y="4"/>
                    <a:pt x="3230" y="4"/>
                  </a:cubicBezTo>
                  <a:cubicBezTo>
                    <a:pt x="3186" y="1"/>
                    <a:pt x="3142" y="0"/>
                    <a:pt x="3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1"/>
            <p:cNvSpPr/>
            <p:nvPr/>
          </p:nvSpPr>
          <p:spPr>
            <a:xfrm flipH="1">
              <a:off x="4477181" y="1868844"/>
              <a:ext cx="48041" cy="128378"/>
            </a:xfrm>
            <a:custGeom>
              <a:avLst/>
              <a:gdLst/>
              <a:ahLst/>
              <a:cxnLst/>
              <a:rect l="l" t="t" r="r" b="b"/>
              <a:pathLst>
                <a:path w="2035" h="5438" fill="none" extrusionOk="0">
                  <a:moveTo>
                    <a:pt x="434" y="1"/>
                  </a:moveTo>
                  <a:cubicBezTo>
                    <a:pt x="334" y="1168"/>
                    <a:pt x="267" y="2302"/>
                    <a:pt x="167" y="3470"/>
                  </a:cubicBezTo>
                  <a:cubicBezTo>
                    <a:pt x="734" y="3170"/>
                    <a:pt x="1368" y="2936"/>
                    <a:pt x="1968" y="2636"/>
                  </a:cubicBezTo>
                  <a:cubicBezTo>
                    <a:pt x="2035" y="3837"/>
                    <a:pt x="1168" y="5104"/>
                    <a:pt x="0" y="5438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1"/>
            <p:cNvSpPr/>
            <p:nvPr/>
          </p:nvSpPr>
          <p:spPr>
            <a:xfrm flipH="1">
              <a:off x="4198565" y="1821606"/>
              <a:ext cx="97523" cy="141433"/>
            </a:xfrm>
            <a:custGeom>
              <a:avLst/>
              <a:gdLst/>
              <a:ahLst/>
              <a:cxnLst/>
              <a:rect l="l" t="t" r="r" b="b"/>
              <a:pathLst>
                <a:path w="4131" h="5991" extrusionOk="0">
                  <a:moveTo>
                    <a:pt x="1923" y="1"/>
                  </a:moveTo>
                  <a:cubicBezTo>
                    <a:pt x="555" y="1"/>
                    <a:pt x="466" y="2044"/>
                    <a:pt x="435" y="2168"/>
                  </a:cubicBezTo>
                  <a:lnTo>
                    <a:pt x="1" y="5504"/>
                  </a:lnTo>
                  <a:cubicBezTo>
                    <a:pt x="457" y="5844"/>
                    <a:pt x="872" y="5991"/>
                    <a:pt x="1243" y="5991"/>
                  </a:cubicBezTo>
                  <a:cubicBezTo>
                    <a:pt x="3530" y="5991"/>
                    <a:pt x="4130" y="407"/>
                    <a:pt x="2236" y="34"/>
                  </a:cubicBezTo>
                  <a:cubicBezTo>
                    <a:pt x="2125" y="11"/>
                    <a:pt x="2021" y="1"/>
                    <a:pt x="1923" y="1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1"/>
            <p:cNvSpPr/>
            <p:nvPr/>
          </p:nvSpPr>
          <p:spPr>
            <a:xfrm flipH="1">
              <a:off x="4778767" y="1819387"/>
              <a:ext cx="104959" cy="140512"/>
            </a:xfrm>
            <a:custGeom>
              <a:avLst/>
              <a:gdLst/>
              <a:ahLst/>
              <a:cxnLst/>
              <a:rect l="l" t="t" r="r" b="b"/>
              <a:pathLst>
                <a:path w="4446" h="5952" extrusionOk="0">
                  <a:moveTo>
                    <a:pt x="2499" y="1"/>
                  </a:moveTo>
                  <a:cubicBezTo>
                    <a:pt x="2408" y="1"/>
                    <a:pt x="2312" y="9"/>
                    <a:pt x="2210" y="28"/>
                  </a:cubicBezTo>
                  <a:cubicBezTo>
                    <a:pt x="0" y="372"/>
                    <a:pt x="828" y="5952"/>
                    <a:pt x="3184" y="5952"/>
                  </a:cubicBezTo>
                  <a:cubicBezTo>
                    <a:pt x="3566" y="5952"/>
                    <a:pt x="3989" y="5805"/>
                    <a:pt x="4445" y="5465"/>
                  </a:cubicBezTo>
                  <a:lnTo>
                    <a:pt x="4011" y="2129"/>
                  </a:lnTo>
                  <a:cubicBezTo>
                    <a:pt x="3980" y="2035"/>
                    <a:pt x="3890" y="1"/>
                    <a:pt x="2499" y="1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1"/>
            <p:cNvSpPr/>
            <p:nvPr/>
          </p:nvSpPr>
          <p:spPr>
            <a:xfrm flipH="1">
              <a:off x="4240941" y="1859401"/>
              <a:ext cx="31516" cy="52786"/>
            </a:xfrm>
            <a:custGeom>
              <a:avLst/>
              <a:gdLst/>
              <a:ahLst/>
              <a:cxnLst/>
              <a:rect l="l" t="t" r="r" b="b"/>
              <a:pathLst>
                <a:path w="1335" h="2236" fill="none" extrusionOk="0">
                  <a:moveTo>
                    <a:pt x="1" y="2235"/>
                  </a:moveTo>
                  <a:cubicBezTo>
                    <a:pt x="167" y="1935"/>
                    <a:pt x="234" y="1668"/>
                    <a:pt x="268" y="1335"/>
                  </a:cubicBezTo>
                  <a:cubicBezTo>
                    <a:pt x="301" y="1034"/>
                    <a:pt x="401" y="701"/>
                    <a:pt x="568" y="434"/>
                  </a:cubicBezTo>
                  <a:cubicBezTo>
                    <a:pt x="735" y="201"/>
                    <a:pt x="1068" y="0"/>
                    <a:pt x="1335" y="34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1"/>
            <p:cNvSpPr/>
            <p:nvPr/>
          </p:nvSpPr>
          <p:spPr>
            <a:xfrm flipH="1">
              <a:off x="4796095" y="1859401"/>
              <a:ext cx="31540" cy="52786"/>
            </a:xfrm>
            <a:custGeom>
              <a:avLst/>
              <a:gdLst/>
              <a:ahLst/>
              <a:cxnLst/>
              <a:rect l="l" t="t" r="r" b="b"/>
              <a:pathLst>
                <a:path w="1336" h="2236" fill="none" extrusionOk="0">
                  <a:moveTo>
                    <a:pt x="1335" y="2235"/>
                  </a:moveTo>
                  <a:cubicBezTo>
                    <a:pt x="1235" y="1935"/>
                    <a:pt x="1135" y="1668"/>
                    <a:pt x="1102" y="1335"/>
                  </a:cubicBezTo>
                  <a:cubicBezTo>
                    <a:pt x="1068" y="1034"/>
                    <a:pt x="968" y="701"/>
                    <a:pt x="801" y="434"/>
                  </a:cubicBezTo>
                  <a:cubicBezTo>
                    <a:pt x="635" y="201"/>
                    <a:pt x="301" y="0"/>
                    <a:pt x="1" y="34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1"/>
            <p:cNvSpPr/>
            <p:nvPr/>
          </p:nvSpPr>
          <p:spPr>
            <a:xfrm flipH="1">
              <a:off x="4415754" y="2549236"/>
              <a:ext cx="222878" cy="922156"/>
            </a:xfrm>
            <a:custGeom>
              <a:avLst/>
              <a:gdLst/>
              <a:ahLst/>
              <a:cxnLst/>
              <a:rect l="l" t="t" r="r" b="b"/>
              <a:pathLst>
                <a:path w="9441" h="39062" extrusionOk="0">
                  <a:moveTo>
                    <a:pt x="7406" y="0"/>
                  </a:moveTo>
                  <a:cubicBezTo>
                    <a:pt x="6548" y="505"/>
                    <a:pt x="5518" y="953"/>
                    <a:pt x="4518" y="953"/>
                  </a:cubicBezTo>
                  <a:cubicBezTo>
                    <a:pt x="4197" y="953"/>
                    <a:pt x="3878" y="906"/>
                    <a:pt x="3570" y="801"/>
                  </a:cubicBezTo>
                  <a:cubicBezTo>
                    <a:pt x="2903" y="569"/>
                    <a:pt x="2463" y="135"/>
                    <a:pt x="2228" y="135"/>
                  </a:cubicBezTo>
                  <a:cubicBezTo>
                    <a:pt x="2192" y="135"/>
                    <a:pt x="2162" y="145"/>
                    <a:pt x="2135" y="167"/>
                  </a:cubicBezTo>
                  <a:cubicBezTo>
                    <a:pt x="1835" y="401"/>
                    <a:pt x="2569" y="1968"/>
                    <a:pt x="3503" y="3036"/>
                  </a:cubicBezTo>
                  <a:cubicBezTo>
                    <a:pt x="3837" y="3403"/>
                    <a:pt x="4137" y="3670"/>
                    <a:pt x="4337" y="3870"/>
                  </a:cubicBezTo>
                  <a:cubicBezTo>
                    <a:pt x="3136" y="6572"/>
                    <a:pt x="1902" y="10041"/>
                    <a:pt x="1168" y="14177"/>
                  </a:cubicBezTo>
                  <a:cubicBezTo>
                    <a:pt x="1" y="20849"/>
                    <a:pt x="601" y="26753"/>
                    <a:pt x="1502" y="31156"/>
                  </a:cubicBezTo>
                  <a:cubicBezTo>
                    <a:pt x="3470" y="35692"/>
                    <a:pt x="5071" y="39062"/>
                    <a:pt x="5071" y="39062"/>
                  </a:cubicBezTo>
                  <a:cubicBezTo>
                    <a:pt x="5071" y="39062"/>
                    <a:pt x="7172" y="33424"/>
                    <a:pt x="9441" y="26920"/>
                  </a:cubicBezTo>
                  <a:cubicBezTo>
                    <a:pt x="9374" y="24384"/>
                    <a:pt x="9140" y="17546"/>
                    <a:pt x="8240" y="12509"/>
                  </a:cubicBezTo>
                  <a:cubicBezTo>
                    <a:pt x="7739" y="9874"/>
                    <a:pt x="7239" y="7839"/>
                    <a:pt x="7239" y="7839"/>
                  </a:cubicBezTo>
                  <a:cubicBezTo>
                    <a:pt x="7239" y="7839"/>
                    <a:pt x="6972" y="6839"/>
                    <a:pt x="5972" y="3469"/>
                  </a:cubicBezTo>
                  <a:cubicBezTo>
                    <a:pt x="6272" y="3169"/>
                    <a:pt x="6839" y="2635"/>
                    <a:pt x="7139" y="1701"/>
                  </a:cubicBezTo>
                  <a:cubicBezTo>
                    <a:pt x="7406" y="1001"/>
                    <a:pt x="7439" y="367"/>
                    <a:pt x="7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1"/>
            <p:cNvSpPr/>
            <p:nvPr/>
          </p:nvSpPr>
          <p:spPr>
            <a:xfrm flipH="1">
              <a:off x="4131473" y="2553179"/>
              <a:ext cx="153590" cy="406356"/>
            </a:xfrm>
            <a:custGeom>
              <a:avLst/>
              <a:gdLst/>
              <a:ahLst/>
              <a:cxnLst/>
              <a:rect l="l" t="t" r="r" b="b"/>
              <a:pathLst>
                <a:path w="6506" h="17213" fill="none" extrusionOk="0">
                  <a:moveTo>
                    <a:pt x="1" y="17212"/>
                  </a:moveTo>
                  <a:cubicBezTo>
                    <a:pt x="2169" y="12376"/>
                    <a:pt x="4337" y="7505"/>
                    <a:pt x="6506" y="2669"/>
                  </a:cubicBezTo>
                  <a:cubicBezTo>
                    <a:pt x="4704" y="2569"/>
                    <a:pt x="2936" y="2135"/>
                    <a:pt x="1335" y="1234"/>
                  </a:cubicBezTo>
                  <a:cubicBezTo>
                    <a:pt x="2936" y="834"/>
                    <a:pt x="4471" y="400"/>
                    <a:pt x="6039" y="0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1"/>
            <p:cNvSpPr/>
            <p:nvPr/>
          </p:nvSpPr>
          <p:spPr>
            <a:xfrm flipH="1">
              <a:off x="4518919" y="3527271"/>
              <a:ext cx="24" cy="822957"/>
            </a:xfrm>
            <a:custGeom>
              <a:avLst/>
              <a:gdLst/>
              <a:ahLst/>
              <a:cxnLst/>
              <a:rect l="l" t="t" r="r" b="b"/>
              <a:pathLst>
                <a:path w="1" h="34860" fill="none" extrusionOk="0">
                  <a:moveTo>
                    <a:pt x="1" y="1"/>
                  </a:moveTo>
                  <a:lnTo>
                    <a:pt x="1" y="34859"/>
                  </a:lnTo>
                </a:path>
              </a:pathLst>
            </a:custGeom>
            <a:noFill/>
            <a:ln w="16675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1"/>
            <p:cNvSpPr/>
            <p:nvPr/>
          </p:nvSpPr>
          <p:spPr>
            <a:xfrm flipH="1">
              <a:off x="4343303" y="2959511"/>
              <a:ext cx="331544" cy="507939"/>
            </a:xfrm>
            <a:custGeom>
              <a:avLst/>
              <a:gdLst/>
              <a:ahLst/>
              <a:cxnLst/>
              <a:rect l="l" t="t" r="r" b="b"/>
              <a:pathLst>
                <a:path w="14044" h="21516" fill="none" extrusionOk="0">
                  <a:moveTo>
                    <a:pt x="0" y="6438"/>
                  </a:moveTo>
                  <a:cubicBezTo>
                    <a:pt x="2769" y="13043"/>
                    <a:pt x="4970" y="18113"/>
                    <a:pt x="6471" y="21516"/>
                  </a:cubicBezTo>
                  <a:cubicBezTo>
                    <a:pt x="9173" y="14811"/>
                    <a:pt x="12309" y="7005"/>
                    <a:pt x="14044" y="0"/>
                  </a:cubicBezTo>
                </a:path>
              </a:pathLst>
            </a:custGeom>
            <a:noFill/>
            <a:ln w="16675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1"/>
            <p:cNvSpPr/>
            <p:nvPr/>
          </p:nvSpPr>
          <p:spPr>
            <a:xfrm flipH="1">
              <a:off x="4004677" y="4432879"/>
              <a:ext cx="1244257" cy="2573524"/>
            </a:xfrm>
            <a:custGeom>
              <a:avLst/>
              <a:gdLst/>
              <a:ahLst/>
              <a:cxnLst/>
              <a:rect l="l" t="t" r="r" b="b"/>
              <a:pathLst>
                <a:path w="52706" h="109013" extrusionOk="0">
                  <a:moveTo>
                    <a:pt x="1" y="1"/>
                  </a:moveTo>
                  <a:lnTo>
                    <a:pt x="1" y="109012"/>
                  </a:lnTo>
                  <a:lnTo>
                    <a:pt x="52705" y="109012"/>
                  </a:lnTo>
                  <a:lnTo>
                    <a:pt x="527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1"/>
            <p:cNvSpPr/>
            <p:nvPr/>
          </p:nvSpPr>
          <p:spPr>
            <a:xfrm flipH="1">
              <a:off x="4004677" y="4432879"/>
              <a:ext cx="1244257" cy="89024"/>
            </a:xfrm>
            <a:custGeom>
              <a:avLst/>
              <a:gdLst/>
              <a:ahLst/>
              <a:cxnLst/>
              <a:rect l="l" t="t" r="r" b="b"/>
              <a:pathLst>
                <a:path w="52706" h="3771" extrusionOk="0">
                  <a:moveTo>
                    <a:pt x="1" y="1"/>
                  </a:moveTo>
                  <a:lnTo>
                    <a:pt x="1" y="3770"/>
                  </a:lnTo>
                  <a:lnTo>
                    <a:pt x="52705" y="3770"/>
                  </a:lnTo>
                  <a:lnTo>
                    <a:pt x="52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1"/>
            <p:cNvSpPr/>
            <p:nvPr/>
          </p:nvSpPr>
          <p:spPr>
            <a:xfrm flipH="1">
              <a:off x="4278737" y="4708496"/>
              <a:ext cx="657563" cy="2034872"/>
            </a:xfrm>
            <a:custGeom>
              <a:avLst/>
              <a:gdLst/>
              <a:ahLst/>
              <a:cxnLst/>
              <a:rect l="l" t="t" r="r" b="b"/>
              <a:pathLst>
                <a:path w="27854" h="86196" extrusionOk="0">
                  <a:moveTo>
                    <a:pt x="1" y="1"/>
                  </a:moveTo>
                  <a:lnTo>
                    <a:pt x="1" y="86196"/>
                  </a:lnTo>
                  <a:lnTo>
                    <a:pt x="27854" y="86196"/>
                  </a:lnTo>
                  <a:lnTo>
                    <a:pt x="278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1"/>
            <p:cNvSpPr/>
            <p:nvPr/>
          </p:nvSpPr>
          <p:spPr>
            <a:xfrm flipH="1">
              <a:off x="4194458" y="4609274"/>
              <a:ext cx="824516" cy="2110487"/>
            </a:xfrm>
            <a:custGeom>
              <a:avLst/>
              <a:gdLst/>
              <a:ahLst/>
              <a:cxnLst/>
              <a:rect l="l" t="t" r="r" b="b"/>
              <a:pathLst>
                <a:path w="34926" h="89399" fill="none" extrusionOk="0">
                  <a:moveTo>
                    <a:pt x="32690" y="89398"/>
                  </a:moveTo>
                  <a:lnTo>
                    <a:pt x="32690" y="4971"/>
                  </a:lnTo>
                  <a:lnTo>
                    <a:pt x="32690" y="1135"/>
                  </a:lnTo>
                  <a:cubicBezTo>
                    <a:pt x="32723" y="501"/>
                    <a:pt x="33190" y="1"/>
                    <a:pt x="33791" y="1"/>
                  </a:cubicBezTo>
                  <a:cubicBezTo>
                    <a:pt x="34425" y="1"/>
                    <a:pt x="34925" y="501"/>
                    <a:pt x="34925" y="1135"/>
                  </a:cubicBezTo>
                  <a:cubicBezTo>
                    <a:pt x="34925" y="1769"/>
                    <a:pt x="34425" y="2302"/>
                    <a:pt x="33791" y="2269"/>
                  </a:cubicBezTo>
                  <a:lnTo>
                    <a:pt x="29254" y="2269"/>
                  </a:lnTo>
                  <a:lnTo>
                    <a:pt x="5671" y="2269"/>
                  </a:lnTo>
                  <a:lnTo>
                    <a:pt x="1101" y="2269"/>
                  </a:lnTo>
                  <a:cubicBezTo>
                    <a:pt x="500" y="2302"/>
                    <a:pt x="0" y="1769"/>
                    <a:pt x="0" y="1135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35" y="1"/>
                    <a:pt x="2168" y="501"/>
                    <a:pt x="2235" y="1135"/>
                  </a:cubicBezTo>
                  <a:lnTo>
                    <a:pt x="2235" y="4971"/>
                  </a:lnTo>
                  <a:lnTo>
                    <a:pt x="2235" y="89031"/>
                  </a:ln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1"/>
            <p:cNvSpPr/>
            <p:nvPr/>
          </p:nvSpPr>
          <p:spPr>
            <a:xfrm flipH="1">
              <a:off x="3793650" y="4222630"/>
              <a:ext cx="1682082" cy="242567"/>
            </a:xfrm>
            <a:custGeom>
              <a:avLst/>
              <a:gdLst/>
              <a:ahLst/>
              <a:cxnLst/>
              <a:rect l="l" t="t" r="r" b="b"/>
              <a:pathLst>
                <a:path w="71252" h="10275" extrusionOk="0">
                  <a:moveTo>
                    <a:pt x="1" y="0"/>
                  </a:moveTo>
                  <a:lnTo>
                    <a:pt x="1" y="10274"/>
                  </a:lnTo>
                  <a:lnTo>
                    <a:pt x="71252" y="10274"/>
                  </a:lnTo>
                  <a:lnTo>
                    <a:pt x="712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1"/>
            <p:cNvSpPr/>
            <p:nvPr/>
          </p:nvSpPr>
          <p:spPr>
            <a:xfrm flipH="1">
              <a:off x="3793650" y="4222630"/>
              <a:ext cx="1682082" cy="88221"/>
            </a:xfrm>
            <a:custGeom>
              <a:avLst/>
              <a:gdLst/>
              <a:ahLst/>
              <a:cxnLst/>
              <a:rect l="l" t="t" r="r" b="b"/>
              <a:pathLst>
                <a:path w="71252" h="3737" extrusionOk="0">
                  <a:moveTo>
                    <a:pt x="1" y="0"/>
                  </a:moveTo>
                  <a:lnTo>
                    <a:pt x="1" y="3736"/>
                  </a:lnTo>
                  <a:lnTo>
                    <a:pt x="71252" y="3736"/>
                  </a:lnTo>
                  <a:lnTo>
                    <a:pt x="712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1"/>
            <p:cNvSpPr/>
            <p:nvPr/>
          </p:nvSpPr>
          <p:spPr>
            <a:xfrm flipH="1">
              <a:off x="3443999" y="3643042"/>
              <a:ext cx="2364834" cy="618989"/>
            </a:xfrm>
            <a:custGeom>
              <a:avLst/>
              <a:gdLst/>
              <a:ahLst/>
              <a:cxnLst/>
              <a:rect l="l" t="t" r="r" b="b"/>
              <a:pathLst>
                <a:path w="100173" h="26220" extrusionOk="0">
                  <a:moveTo>
                    <a:pt x="1" y="0"/>
                  </a:moveTo>
                  <a:lnTo>
                    <a:pt x="5805" y="26219"/>
                  </a:lnTo>
                  <a:lnTo>
                    <a:pt x="94368" y="26219"/>
                  </a:lnTo>
                  <a:lnTo>
                    <a:pt x="1001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1"/>
            <p:cNvSpPr/>
            <p:nvPr/>
          </p:nvSpPr>
          <p:spPr>
            <a:xfrm flipH="1">
              <a:off x="5033917" y="3037463"/>
              <a:ext cx="224460" cy="611906"/>
            </a:xfrm>
            <a:custGeom>
              <a:avLst/>
              <a:gdLst/>
              <a:ahLst/>
              <a:cxnLst/>
              <a:rect l="l" t="t" r="r" b="b"/>
              <a:pathLst>
                <a:path w="9508" h="25920" extrusionOk="0">
                  <a:moveTo>
                    <a:pt x="3803" y="1"/>
                  </a:moveTo>
                  <a:lnTo>
                    <a:pt x="3803" y="23684"/>
                  </a:lnTo>
                  <a:lnTo>
                    <a:pt x="2235" y="23684"/>
                  </a:lnTo>
                  <a:cubicBezTo>
                    <a:pt x="1001" y="23684"/>
                    <a:pt x="1" y="24685"/>
                    <a:pt x="1" y="25919"/>
                  </a:cubicBezTo>
                  <a:lnTo>
                    <a:pt x="9507" y="25919"/>
                  </a:lnTo>
                  <a:cubicBezTo>
                    <a:pt x="9507" y="24685"/>
                    <a:pt x="8507" y="23684"/>
                    <a:pt x="7239" y="23684"/>
                  </a:cubicBezTo>
                  <a:lnTo>
                    <a:pt x="4737" y="2368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1"/>
            <p:cNvSpPr/>
            <p:nvPr/>
          </p:nvSpPr>
          <p:spPr>
            <a:xfrm flipH="1">
              <a:off x="3444778" y="3643042"/>
              <a:ext cx="2364055" cy="39401"/>
            </a:xfrm>
            <a:custGeom>
              <a:avLst/>
              <a:gdLst/>
              <a:ahLst/>
              <a:cxnLst/>
              <a:rect l="l" t="t" r="r" b="b"/>
              <a:pathLst>
                <a:path w="100140" h="1669" extrusionOk="0">
                  <a:moveTo>
                    <a:pt x="1" y="0"/>
                  </a:moveTo>
                  <a:lnTo>
                    <a:pt x="1" y="1668"/>
                  </a:lnTo>
                  <a:lnTo>
                    <a:pt x="100139" y="1668"/>
                  </a:lnTo>
                  <a:lnTo>
                    <a:pt x="100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1"/>
            <p:cNvSpPr/>
            <p:nvPr/>
          </p:nvSpPr>
          <p:spPr>
            <a:xfrm flipH="1">
              <a:off x="4694512" y="2879175"/>
              <a:ext cx="243370" cy="323494"/>
            </a:xfrm>
            <a:custGeom>
              <a:avLst/>
              <a:gdLst/>
              <a:ahLst/>
              <a:cxnLst/>
              <a:rect l="l" t="t" r="r" b="b"/>
              <a:pathLst>
                <a:path w="10309" h="13703" extrusionOk="0">
                  <a:moveTo>
                    <a:pt x="5638" y="1"/>
                  </a:moveTo>
                  <a:lnTo>
                    <a:pt x="301" y="11676"/>
                  </a:lnTo>
                  <a:cubicBezTo>
                    <a:pt x="1" y="12343"/>
                    <a:pt x="268" y="13110"/>
                    <a:pt x="902" y="13511"/>
                  </a:cubicBezTo>
                  <a:cubicBezTo>
                    <a:pt x="1113" y="13640"/>
                    <a:pt x="1352" y="13703"/>
                    <a:pt x="1594" y="13703"/>
                  </a:cubicBezTo>
                  <a:cubicBezTo>
                    <a:pt x="2039" y="13703"/>
                    <a:pt x="2488" y="13488"/>
                    <a:pt x="2770" y="13077"/>
                  </a:cubicBezTo>
                  <a:lnTo>
                    <a:pt x="10308" y="2703"/>
                  </a:lnTo>
                  <a:lnTo>
                    <a:pt x="56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1"/>
            <p:cNvSpPr/>
            <p:nvPr/>
          </p:nvSpPr>
          <p:spPr>
            <a:xfrm flipH="1">
              <a:off x="4595290" y="2728370"/>
              <a:ext cx="197689" cy="173822"/>
            </a:xfrm>
            <a:custGeom>
              <a:avLst/>
              <a:gdLst/>
              <a:ahLst/>
              <a:cxnLst/>
              <a:rect l="l" t="t" r="r" b="b"/>
              <a:pathLst>
                <a:path w="8374" h="7363" extrusionOk="0">
                  <a:moveTo>
                    <a:pt x="4206" y="0"/>
                  </a:moveTo>
                  <a:cubicBezTo>
                    <a:pt x="2933" y="0"/>
                    <a:pt x="1696" y="654"/>
                    <a:pt x="1001" y="1819"/>
                  </a:cubicBezTo>
                  <a:cubicBezTo>
                    <a:pt x="1" y="3620"/>
                    <a:pt x="601" y="5822"/>
                    <a:pt x="2336" y="6856"/>
                  </a:cubicBezTo>
                  <a:cubicBezTo>
                    <a:pt x="2934" y="7199"/>
                    <a:pt x="3576" y="7362"/>
                    <a:pt x="4205" y="7362"/>
                  </a:cubicBezTo>
                  <a:cubicBezTo>
                    <a:pt x="5470" y="7362"/>
                    <a:pt x="6682" y="6703"/>
                    <a:pt x="7373" y="5522"/>
                  </a:cubicBezTo>
                  <a:cubicBezTo>
                    <a:pt x="8373" y="3787"/>
                    <a:pt x="7806" y="1552"/>
                    <a:pt x="6038" y="485"/>
                  </a:cubicBezTo>
                  <a:cubicBezTo>
                    <a:pt x="5458" y="156"/>
                    <a:pt x="4827" y="0"/>
                    <a:pt x="4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1"/>
            <p:cNvSpPr/>
            <p:nvPr/>
          </p:nvSpPr>
          <p:spPr>
            <a:xfrm flipH="1">
              <a:off x="4606314" y="2776624"/>
              <a:ext cx="262256" cy="227340"/>
            </a:xfrm>
            <a:custGeom>
              <a:avLst/>
              <a:gdLst/>
              <a:ahLst/>
              <a:cxnLst/>
              <a:rect l="l" t="t" r="r" b="b"/>
              <a:pathLst>
                <a:path w="11109" h="9630" extrusionOk="0">
                  <a:moveTo>
                    <a:pt x="2925" y="0"/>
                  </a:moveTo>
                  <a:cubicBezTo>
                    <a:pt x="2813" y="0"/>
                    <a:pt x="2716" y="71"/>
                    <a:pt x="2669" y="142"/>
                  </a:cubicBezTo>
                  <a:lnTo>
                    <a:pt x="67" y="4578"/>
                  </a:lnTo>
                  <a:cubicBezTo>
                    <a:pt x="0" y="4745"/>
                    <a:pt x="67" y="4912"/>
                    <a:pt x="200" y="5012"/>
                  </a:cubicBezTo>
                  <a:lnTo>
                    <a:pt x="8039" y="9582"/>
                  </a:lnTo>
                  <a:cubicBezTo>
                    <a:pt x="8082" y="9614"/>
                    <a:pt x="8132" y="9629"/>
                    <a:pt x="8183" y="9629"/>
                  </a:cubicBezTo>
                  <a:cubicBezTo>
                    <a:pt x="8291" y="9629"/>
                    <a:pt x="8405" y="9562"/>
                    <a:pt x="8473" y="9449"/>
                  </a:cubicBezTo>
                  <a:lnTo>
                    <a:pt x="11042" y="5045"/>
                  </a:lnTo>
                  <a:cubicBezTo>
                    <a:pt x="11108" y="4879"/>
                    <a:pt x="11042" y="4712"/>
                    <a:pt x="10908" y="4612"/>
                  </a:cubicBezTo>
                  <a:lnTo>
                    <a:pt x="3069" y="42"/>
                  </a:lnTo>
                  <a:cubicBezTo>
                    <a:pt x="3020" y="13"/>
                    <a:pt x="2971" y="0"/>
                    <a:pt x="29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1"/>
            <p:cNvSpPr/>
            <p:nvPr/>
          </p:nvSpPr>
          <p:spPr>
            <a:xfrm flipH="1">
              <a:off x="4892177" y="3168603"/>
              <a:ext cx="62229" cy="72239"/>
            </a:xfrm>
            <a:custGeom>
              <a:avLst/>
              <a:gdLst/>
              <a:ahLst/>
              <a:cxnLst/>
              <a:rect l="l" t="t" r="r" b="b"/>
              <a:pathLst>
                <a:path w="2636" h="3060" extrusionOk="0">
                  <a:moveTo>
                    <a:pt x="1742" y="0"/>
                  </a:moveTo>
                  <a:cubicBezTo>
                    <a:pt x="1482" y="0"/>
                    <a:pt x="1233" y="141"/>
                    <a:pt x="1101" y="383"/>
                  </a:cubicBezTo>
                  <a:lnTo>
                    <a:pt x="201" y="1884"/>
                  </a:lnTo>
                  <a:cubicBezTo>
                    <a:pt x="0" y="2285"/>
                    <a:pt x="134" y="2718"/>
                    <a:pt x="501" y="2952"/>
                  </a:cubicBezTo>
                  <a:cubicBezTo>
                    <a:pt x="630" y="3022"/>
                    <a:pt x="771" y="3060"/>
                    <a:pt x="909" y="3060"/>
                  </a:cubicBezTo>
                  <a:cubicBezTo>
                    <a:pt x="1163" y="3060"/>
                    <a:pt x="1405" y="2933"/>
                    <a:pt x="1535" y="2652"/>
                  </a:cubicBezTo>
                  <a:lnTo>
                    <a:pt x="2435" y="1151"/>
                  </a:lnTo>
                  <a:cubicBezTo>
                    <a:pt x="2636" y="784"/>
                    <a:pt x="2502" y="317"/>
                    <a:pt x="2135" y="116"/>
                  </a:cubicBezTo>
                  <a:cubicBezTo>
                    <a:pt x="2011" y="37"/>
                    <a:pt x="1875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1"/>
            <p:cNvSpPr/>
            <p:nvPr/>
          </p:nvSpPr>
          <p:spPr>
            <a:xfrm flipH="1">
              <a:off x="4679545" y="2840364"/>
              <a:ext cx="109492" cy="89708"/>
            </a:xfrm>
            <a:custGeom>
              <a:avLst/>
              <a:gdLst/>
              <a:ahLst/>
              <a:cxnLst/>
              <a:rect l="l" t="t" r="r" b="b"/>
              <a:pathLst>
                <a:path w="4638" h="3800" extrusionOk="0">
                  <a:moveTo>
                    <a:pt x="2012" y="1"/>
                  </a:moveTo>
                  <a:cubicBezTo>
                    <a:pt x="1383" y="1"/>
                    <a:pt x="809" y="290"/>
                    <a:pt x="501" y="844"/>
                  </a:cubicBezTo>
                  <a:cubicBezTo>
                    <a:pt x="0" y="1712"/>
                    <a:pt x="434" y="2879"/>
                    <a:pt x="1435" y="3480"/>
                  </a:cubicBezTo>
                  <a:cubicBezTo>
                    <a:pt x="1814" y="3694"/>
                    <a:pt x="2222" y="3799"/>
                    <a:pt x="2610" y="3799"/>
                  </a:cubicBezTo>
                  <a:cubicBezTo>
                    <a:pt x="3245" y="3799"/>
                    <a:pt x="3826" y="3518"/>
                    <a:pt x="4137" y="2979"/>
                  </a:cubicBezTo>
                  <a:cubicBezTo>
                    <a:pt x="4637" y="2079"/>
                    <a:pt x="4203" y="911"/>
                    <a:pt x="3203" y="344"/>
                  </a:cubicBezTo>
                  <a:cubicBezTo>
                    <a:pt x="2818" y="113"/>
                    <a:pt x="2404" y="1"/>
                    <a:pt x="2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1"/>
            <p:cNvSpPr/>
            <p:nvPr/>
          </p:nvSpPr>
          <p:spPr>
            <a:xfrm flipH="1">
              <a:off x="4896120" y="3230407"/>
              <a:ext cx="89779" cy="405577"/>
            </a:xfrm>
            <a:custGeom>
              <a:avLst/>
              <a:gdLst/>
              <a:ahLst/>
              <a:cxnLst/>
              <a:rect l="l" t="t" r="r" b="b"/>
              <a:pathLst>
                <a:path w="3803" h="17180" fill="none" extrusionOk="0">
                  <a:moveTo>
                    <a:pt x="2202" y="0"/>
                  </a:moveTo>
                  <a:cubicBezTo>
                    <a:pt x="1635" y="734"/>
                    <a:pt x="1001" y="1501"/>
                    <a:pt x="701" y="2402"/>
                  </a:cubicBezTo>
                  <a:cubicBezTo>
                    <a:pt x="0" y="4470"/>
                    <a:pt x="1268" y="4904"/>
                    <a:pt x="2368" y="6171"/>
                  </a:cubicBezTo>
                  <a:cubicBezTo>
                    <a:pt x="3503" y="7406"/>
                    <a:pt x="3803" y="9507"/>
                    <a:pt x="3636" y="11142"/>
                  </a:cubicBezTo>
                  <a:cubicBezTo>
                    <a:pt x="3369" y="13243"/>
                    <a:pt x="2435" y="15211"/>
                    <a:pt x="1501" y="17179"/>
                  </a:cubicBezTo>
                </a:path>
              </a:pathLst>
            </a:custGeom>
            <a:noFill/>
            <a:ln w="12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1"/>
            <p:cNvSpPr/>
            <p:nvPr/>
          </p:nvSpPr>
          <p:spPr>
            <a:xfrm flipH="1">
              <a:off x="4674044" y="3006750"/>
              <a:ext cx="233124" cy="636317"/>
            </a:xfrm>
            <a:custGeom>
              <a:avLst/>
              <a:gdLst/>
              <a:ahLst/>
              <a:cxnLst/>
              <a:rect l="l" t="t" r="r" b="b"/>
              <a:pathLst>
                <a:path w="9875" h="26954" extrusionOk="0">
                  <a:moveTo>
                    <a:pt x="3970" y="1"/>
                  </a:moveTo>
                  <a:lnTo>
                    <a:pt x="3970" y="24618"/>
                  </a:lnTo>
                  <a:lnTo>
                    <a:pt x="2336" y="24618"/>
                  </a:lnTo>
                  <a:cubicBezTo>
                    <a:pt x="1035" y="24618"/>
                    <a:pt x="1" y="25653"/>
                    <a:pt x="1" y="26953"/>
                  </a:cubicBezTo>
                  <a:lnTo>
                    <a:pt x="9875" y="26953"/>
                  </a:lnTo>
                  <a:cubicBezTo>
                    <a:pt x="9875" y="25653"/>
                    <a:pt x="8840" y="24618"/>
                    <a:pt x="7540" y="24618"/>
                  </a:cubicBezTo>
                  <a:lnTo>
                    <a:pt x="4971" y="24618"/>
                  </a:lnTo>
                  <a:lnTo>
                    <a:pt x="5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1"/>
            <p:cNvSpPr/>
            <p:nvPr/>
          </p:nvSpPr>
          <p:spPr>
            <a:xfrm flipH="1">
              <a:off x="3410146" y="3152715"/>
              <a:ext cx="1070978" cy="341506"/>
            </a:xfrm>
            <a:custGeom>
              <a:avLst/>
              <a:gdLst/>
              <a:ahLst/>
              <a:cxnLst/>
              <a:rect l="l" t="t" r="r" b="b"/>
              <a:pathLst>
                <a:path w="45366" h="14466" extrusionOk="0">
                  <a:moveTo>
                    <a:pt x="39594" y="0"/>
                  </a:moveTo>
                  <a:cubicBezTo>
                    <a:pt x="39330" y="0"/>
                    <a:pt x="39068" y="17"/>
                    <a:pt x="38794" y="56"/>
                  </a:cubicBezTo>
                  <a:lnTo>
                    <a:pt x="38661" y="122"/>
                  </a:lnTo>
                  <a:cubicBezTo>
                    <a:pt x="38594" y="122"/>
                    <a:pt x="38461" y="122"/>
                    <a:pt x="38361" y="156"/>
                  </a:cubicBezTo>
                  <a:lnTo>
                    <a:pt x="2835" y="7794"/>
                  </a:lnTo>
                  <a:lnTo>
                    <a:pt x="2769" y="7794"/>
                  </a:lnTo>
                  <a:cubicBezTo>
                    <a:pt x="1368" y="8061"/>
                    <a:pt x="300" y="9229"/>
                    <a:pt x="167" y="10730"/>
                  </a:cubicBezTo>
                  <a:cubicBezTo>
                    <a:pt x="0" y="12631"/>
                    <a:pt x="1401" y="14266"/>
                    <a:pt x="3236" y="14399"/>
                  </a:cubicBezTo>
                  <a:cubicBezTo>
                    <a:pt x="3436" y="14466"/>
                    <a:pt x="3636" y="14466"/>
                    <a:pt x="3836" y="14466"/>
                  </a:cubicBezTo>
                  <a:lnTo>
                    <a:pt x="40262" y="10863"/>
                  </a:lnTo>
                  <a:lnTo>
                    <a:pt x="40329" y="10863"/>
                  </a:lnTo>
                  <a:cubicBezTo>
                    <a:pt x="42831" y="10530"/>
                    <a:pt x="44832" y="8528"/>
                    <a:pt x="45099" y="5960"/>
                  </a:cubicBezTo>
                  <a:cubicBezTo>
                    <a:pt x="45366" y="2958"/>
                    <a:pt x="43164" y="322"/>
                    <a:pt x="40162" y="22"/>
                  </a:cubicBezTo>
                  <a:cubicBezTo>
                    <a:pt x="39969" y="8"/>
                    <a:pt x="39781" y="0"/>
                    <a:pt x="3959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1"/>
            <p:cNvSpPr/>
            <p:nvPr/>
          </p:nvSpPr>
          <p:spPr>
            <a:xfrm flipH="1">
              <a:off x="4280295" y="3246814"/>
              <a:ext cx="281165" cy="258856"/>
            </a:xfrm>
            <a:custGeom>
              <a:avLst/>
              <a:gdLst/>
              <a:ahLst/>
              <a:cxnLst/>
              <a:rect l="l" t="t" r="r" b="b"/>
              <a:pathLst>
                <a:path w="11910" h="10965" extrusionOk="0">
                  <a:moveTo>
                    <a:pt x="4383" y="1"/>
                  </a:moveTo>
                  <a:cubicBezTo>
                    <a:pt x="4230" y="1"/>
                    <a:pt x="4073" y="11"/>
                    <a:pt x="3903" y="39"/>
                  </a:cubicBezTo>
                  <a:cubicBezTo>
                    <a:pt x="3503" y="139"/>
                    <a:pt x="3103" y="506"/>
                    <a:pt x="3203" y="940"/>
                  </a:cubicBezTo>
                  <a:cubicBezTo>
                    <a:pt x="3336" y="1307"/>
                    <a:pt x="3770" y="1440"/>
                    <a:pt x="4170" y="1507"/>
                  </a:cubicBezTo>
                  <a:cubicBezTo>
                    <a:pt x="4537" y="1574"/>
                    <a:pt x="5004" y="1807"/>
                    <a:pt x="5004" y="2207"/>
                  </a:cubicBezTo>
                  <a:cubicBezTo>
                    <a:pt x="4685" y="2255"/>
                    <a:pt x="4370" y="2277"/>
                    <a:pt x="4060" y="2277"/>
                  </a:cubicBezTo>
                  <a:cubicBezTo>
                    <a:pt x="3493" y="2277"/>
                    <a:pt x="2941" y="2203"/>
                    <a:pt x="2402" y="2074"/>
                  </a:cubicBezTo>
                  <a:cubicBezTo>
                    <a:pt x="2139" y="2008"/>
                    <a:pt x="1833" y="1942"/>
                    <a:pt x="1540" y="1942"/>
                  </a:cubicBezTo>
                  <a:cubicBezTo>
                    <a:pt x="1091" y="1942"/>
                    <a:pt x="669" y="2096"/>
                    <a:pt x="468" y="2641"/>
                  </a:cubicBezTo>
                  <a:cubicBezTo>
                    <a:pt x="167" y="3375"/>
                    <a:pt x="1235" y="4175"/>
                    <a:pt x="968" y="4909"/>
                  </a:cubicBezTo>
                  <a:cubicBezTo>
                    <a:pt x="801" y="5376"/>
                    <a:pt x="201" y="5610"/>
                    <a:pt x="134" y="6077"/>
                  </a:cubicBezTo>
                  <a:cubicBezTo>
                    <a:pt x="1" y="6777"/>
                    <a:pt x="801" y="7211"/>
                    <a:pt x="1035" y="7811"/>
                  </a:cubicBezTo>
                  <a:cubicBezTo>
                    <a:pt x="1368" y="8545"/>
                    <a:pt x="1168" y="9479"/>
                    <a:pt x="1835" y="10046"/>
                  </a:cubicBezTo>
                  <a:cubicBezTo>
                    <a:pt x="2469" y="10480"/>
                    <a:pt x="3336" y="10680"/>
                    <a:pt x="4237" y="10814"/>
                  </a:cubicBezTo>
                  <a:cubicBezTo>
                    <a:pt x="5238" y="10880"/>
                    <a:pt x="6338" y="10880"/>
                    <a:pt x="7139" y="10947"/>
                  </a:cubicBezTo>
                  <a:cubicBezTo>
                    <a:pt x="7338" y="10958"/>
                    <a:pt x="7540" y="10965"/>
                    <a:pt x="7741" y="10965"/>
                  </a:cubicBezTo>
                  <a:cubicBezTo>
                    <a:pt x="9326" y="10965"/>
                    <a:pt x="10906" y="10555"/>
                    <a:pt x="11409" y="8779"/>
                  </a:cubicBezTo>
                  <a:cubicBezTo>
                    <a:pt x="11909" y="7111"/>
                    <a:pt x="11242" y="5443"/>
                    <a:pt x="10375" y="4042"/>
                  </a:cubicBezTo>
                  <a:cubicBezTo>
                    <a:pt x="9507" y="2741"/>
                    <a:pt x="8473" y="1173"/>
                    <a:pt x="7006" y="506"/>
                  </a:cubicBezTo>
                  <a:cubicBezTo>
                    <a:pt x="6372" y="206"/>
                    <a:pt x="5671" y="139"/>
                    <a:pt x="5004" y="39"/>
                  </a:cubicBezTo>
                  <a:cubicBezTo>
                    <a:pt x="4792" y="20"/>
                    <a:pt x="4592" y="1"/>
                    <a:pt x="4383" y="1"/>
                  </a:cubicBezTo>
                  <a:close/>
                </a:path>
              </a:pathLst>
            </a:custGeom>
            <a:solidFill>
              <a:srgbClr val="8F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1"/>
            <p:cNvSpPr/>
            <p:nvPr/>
          </p:nvSpPr>
          <p:spPr>
            <a:xfrm flipH="1">
              <a:off x="4168490" y="3275285"/>
              <a:ext cx="137042" cy="220518"/>
            </a:xfrm>
            <a:custGeom>
              <a:avLst/>
              <a:gdLst/>
              <a:ahLst/>
              <a:cxnLst/>
              <a:rect l="l" t="t" r="r" b="b"/>
              <a:pathLst>
                <a:path w="5805" h="9341" extrusionOk="0">
                  <a:moveTo>
                    <a:pt x="5071" y="1"/>
                  </a:moveTo>
                  <a:lnTo>
                    <a:pt x="234" y="935"/>
                  </a:lnTo>
                  <a:cubicBezTo>
                    <a:pt x="1" y="7139"/>
                    <a:pt x="1368" y="9341"/>
                    <a:pt x="1368" y="9341"/>
                  </a:cubicBezTo>
                  <a:lnTo>
                    <a:pt x="5805" y="9107"/>
                  </a:lnTo>
                  <a:lnTo>
                    <a:pt x="5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1"/>
            <p:cNvSpPr/>
            <p:nvPr/>
          </p:nvSpPr>
          <p:spPr>
            <a:xfrm flipH="1">
              <a:off x="3384154" y="2505916"/>
              <a:ext cx="878860" cy="1006057"/>
            </a:xfrm>
            <a:custGeom>
              <a:avLst/>
              <a:gdLst/>
              <a:ahLst/>
              <a:cxnLst/>
              <a:rect l="l" t="t" r="r" b="b"/>
              <a:pathLst>
                <a:path w="37228" h="42616" extrusionOk="0">
                  <a:moveTo>
                    <a:pt x="11709" y="1"/>
                  </a:moveTo>
                  <a:lnTo>
                    <a:pt x="6406" y="13177"/>
                  </a:lnTo>
                  <a:lnTo>
                    <a:pt x="5005" y="18414"/>
                  </a:lnTo>
                  <a:lnTo>
                    <a:pt x="17747" y="29088"/>
                  </a:lnTo>
                  <a:lnTo>
                    <a:pt x="1302" y="32090"/>
                  </a:lnTo>
                  <a:cubicBezTo>
                    <a:pt x="1302" y="32090"/>
                    <a:pt x="1" y="41364"/>
                    <a:pt x="2102" y="42598"/>
                  </a:cubicBezTo>
                  <a:cubicBezTo>
                    <a:pt x="2123" y="42610"/>
                    <a:pt x="2201" y="42616"/>
                    <a:pt x="2329" y="42616"/>
                  </a:cubicBezTo>
                  <a:cubicBezTo>
                    <a:pt x="5061" y="42616"/>
                    <a:pt x="31004" y="39995"/>
                    <a:pt x="33425" y="38562"/>
                  </a:cubicBezTo>
                  <a:cubicBezTo>
                    <a:pt x="35960" y="37060"/>
                    <a:pt x="37228" y="33858"/>
                    <a:pt x="36894" y="30589"/>
                  </a:cubicBezTo>
                  <a:cubicBezTo>
                    <a:pt x="36560" y="27320"/>
                    <a:pt x="11709" y="1"/>
                    <a:pt x="1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1"/>
            <p:cNvSpPr/>
            <p:nvPr/>
          </p:nvSpPr>
          <p:spPr>
            <a:xfrm flipH="1">
              <a:off x="3996013" y="2498055"/>
              <a:ext cx="99246" cy="644957"/>
            </a:xfrm>
            <a:custGeom>
              <a:avLst/>
              <a:gdLst/>
              <a:ahLst/>
              <a:cxnLst/>
              <a:rect l="l" t="t" r="r" b="b"/>
              <a:pathLst>
                <a:path w="4204" h="27320" fill="none" extrusionOk="0">
                  <a:moveTo>
                    <a:pt x="4203" y="1201"/>
                  </a:moveTo>
                  <a:cubicBezTo>
                    <a:pt x="3769" y="0"/>
                    <a:pt x="1101" y="3703"/>
                    <a:pt x="267" y="16545"/>
                  </a:cubicBezTo>
                  <a:cubicBezTo>
                    <a:pt x="0" y="20715"/>
                    <a:pt x="0" y="24317"/>
                    <a:pt x="100" y="27320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1"/>
            <p:cNvSpPr/>
            <p:nvPr/>
          </p:nvSpPr>
          <p:spPr>
            <a:xfrm flipH="1">
              <a:off x="3651108" y="3153234"/>
              <a:ext cx="615825" cy="358315"/>
            </a:xfrm>
            <a:custGeom>
              <a:avLst/>
              <a:gdLst/>
              <a:ahLst/>
              <a:cxnLst/>
              <a:rect l="l" t="t" r="r" b="b"/>
              <a:pathLst>
                <a:path w="26086" h="15178" fill="none" extrusionOk="0">
                  <a:moveTo>
                    <a:pt x="26085" y="0"/>
                  </a:moveTo>
                  <a:cubicBezTo>
                    <a:pt x="25418" y="0"/>
                    <a:pt x="1535" y="4670"/>
                    <a:pt x="1535" y="4670"/>
                  </a:cubicBezTo>
                  <a:cubicBezTo>
                    <a:pt x="1535" y="4670"/>
                    <a:pt x="0" y="11308"/>
                    <a:pt x="2302" y="15178"/>
                  </a:cubicBezTo>
                  <a:lnTo>
                    <a:pt x="13843" y="14177"/>
                  </a:ln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1"/>
            <p:cNvSpPr/>
            <p:nvPr/>
          </p:nvSpPr>
          <p:spPr>
            <a:xfrm flipH="1">
              <a:off x="4186596" y="3409942"/>
              <a:ext cx="826876" cy="826876"/>
            </a:xfrm>
            <a:custGeom>
              <a:avLst/>
              <a:gdLst/>
              <a:ahLst/>
              <a:cxnLst/>
              <a:rect l="l" t="t" r="r" b="b"/>
              <a:pathLst>
                <a:path w="35026" h="35026" extrusionOk="0">
                  <a:moveTo>
                    <a:pt x="17513" y="1"/>
                  </a:moveTo>
                  <a:cubicBezTo>
                    <a:pt x="7840" y="1"/>
                    <a:pt x="1" y="7873"/>
                    <a:pt x="1" y="17513"/>
                  </a:cubicBezTo>
                  <a:cubicBezTo>
                    <a:pt x="1" y="27187"/>
                    <a:pt x="7840" y="35026"/>
                    <a:pt x="17513" y="35026"/>
                  </a:cubicBezTo>
                  <a:cubicBezTo>
                    <a:pt x="27187" y="35026"/>
                    <a:pt x="35026" y="27187"/>
                    <a:pt x="35026" y="17513"/>
                  </a:cubicBezTo>
                  <a:cubicBezTo>
                    <a:pt x="35026" y="7873"/>
                    <a:pt x="27187" y="1"/>
                    <a:pt x="17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1"/>
            <p:cNvSpPr/>
            <p:nvPr/>
          </p:nvSpPr>
          <p:spPr>
            <a:xfrm flipH="1">
              <a:off x="4186596" y="3364262"/>
              <a:ext cx="826876" cy="826900"/>
            </a:xfrm>
            <a:custGeom>
              <a:avLst/>
              <a:gdLst/>
              <a:ahLst/>
              <a:cxnLst/>
              <a:rect l="l" t="t" r="r" b="b"/>
              <a:pathLst>
                <a:path w="35026" h="35027" extrusionOk="0">
                  <a:moveTo>
                    <a:pt x="17513" y="1"/>
                  </a:moveTo>
                  <a:cubicBezTo>
                    <a:pt x="7840" y="1"/>
                    <a:pt x="1" y="7840"/>
                    <a:pt x="1" y="17514"/>
                  </a:cubicBezTo>
                  <a:cubicBezTo>
                    <a:pt x="1" y="27187"/>
                    <a:pt x="7840" y="35026"/>
                    <a:pt x="17513" y="35026"/>
                  </a:cubicBezTo>
                  <a:cubicBezTo>
                    <a:pt x="27187" y="35026"/>
                    <a:pt x="35026" y="27187"/>
                    <a:pt x="35026" y="17514"/>
                  </a:cubicBezTo>
                  <a:cubicBezTo>
                    <a:pt x="35026" y="7840"/>
                    <a:pt x="27187" y="1"/>
                    <a:pt x="17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1"/>
            <p:cNvSpPr/>
            <p:nvPr/>
          </p:nvSpPr>
          <p:spPr>
            <a:xfrm flipH="1">
              <a:off x="4215728" y="3392614"/>
              <a:ext cx="767810" cy="767834"/>
            </a:xfrm>
            <a:custGeom>
              <a:avLst/>
              <a:gdLst/>
              <a:ahLst/>
              <a:cxnLst/>
              <a:rect l="l" t="t" r="r" b="b"/>
              <a:pathLst>
                <a:path w="32524" h="32525" extrusionOk="0">
                  <a:moveTo>
                    <a:pt x="16245" y="1"/>
                  </a:moveTo>
                  <a:cubicBezTo>
                    <a:pt x="7272" y="1"/>
                    <a:pt x="0" y="7306"/>
                    <a:pt x="0" y="16279"/>
                  </a:cubicBezTo>
                  <a:cubicBezTo>
                    <a:pt x="0" y="25219"/>
                    <a:pt x="7272" y="32524"/>
                    <a:pt x="16245" y="32524"/>
                  </a:cubicBezTo>
                  <a:cubicBezTo>
                    <a:pt x="25218" y="32524"/>
                    <a:pt x="32523" y="25219"/>
                    <a:pt x="32523" y="16279"/>
                  </a:cubicBezTo>
                  <a:cubicBezTo>
                    <a:pt x="32523" y="7306"/>
                    <a:pt x="25218" y="1"/>
                    <a:pt x="16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3C67137-9403-C43D-165B-80F120226227}"/>
              </a:ext>
            </a:extLst>
          </p:cNvPr>
          <p:cNvSpPr txBox="1"/>
          <p:nvPr/>
        </p:nvSpPr>
        <p:spPr>
          <a:xfrm>
            <a:off x="765385" y="1423637"/>
            <a:ext cx="240841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Chủ tịch nước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Star with solid fill">
            <a:extLst>
              <a:ext uri="{FF2B5EF4-FFF2-40B4-BE49-F238E27FC236}">
                <a16:creationId xmlns:a16="http://schemas.microsoft.com/office/drawing/2014/main" id="{19F01034-03AF-36C8-896D-431D260A1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0990" y="1010293"/>
            <a:ext cx="457200" cy="457200"/>
          </a:xfrm>
          <a:prstGeom prst="rect">
            <a:avLst/>
          </a:prstGeom>
        </p:spPr>
      </p:pic>
      <p:pic>
        <p:nvPicPr>
          <p:cNvPr id="14" name="Graphic 13" descr="Star with solid fill">
            <a:extLst>
              <a:ext uri="{FF2B5EF4-FFF2-40B4-BE49-F238E27FC236}">
                <a16:creationId xmlns:a16="http://schemas.microsoft.com/office/drawing/2014/main" id="{172CCFE2-25F5-5392-08B5-C85E269AB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0990" y="3114816"/>
            <a:ext cx="457200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F5F55-6202-1D44-8F5D-4DE0823BDF92}"/>
              </a:ext>
            </a:extLst>
          </p:cNvPr>
          <p:cNvSpPr txBox="1"/>
          <p:nvPr/>
        </p:nvSpPr>
        <p:spPr>
          <a:xfrm>
            <a:off x="4650292" y="772908"/>
            <a:ext cx="4529364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</a:t>
            </a:r>
            <a:endParaRPr lang="fr-FR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</a:t>
            </a:r>
            <a:endParaRPr lang="fr-FR" sz="2000" dirty="0">
              <a:solidFill>
                <a:srgbClr val="3134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4DA65B-0B45-2913-5304-BC59C38B7CAB}"/>
              </a:ext>
            </a:extLst>
          </p:cNvPr>
          <p:cNvSpPr txBox="1"/>
          <p:nvPr/>
        </p:nvSpPr>
        <p:spPr>
          <a:xfrm>
            <a:off x="3342856" y="1407012"/>
            <a:ext cx="240841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Chủ tịch nước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8885E190-8713-29EF-674B-F8E488585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461" y="993668"/>
            <a:ext cx="457200" cy="457200"/>
          </a:xfrm>
          <a:prstGeom prst="rect">
            <a:avLst/>
          </a:prstGeom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ED2C2824-4D6D-A9B7-21A6-6C8D0242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461" y="3098191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286B60-78D6-3A38-85F6-B181E7567A0A}"/>
              </a:ext>
            </a:extLst>
          </p:cNvPr>
          <p:cNvSpPr txBox="1"/>
          <p:nvPr/>
        </p:nvSpPr>
        <p:spPr>
          <a:xfrm>
            <a:off x="116377" y="599384"/>
            <a:ext cx="3167149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C813B-5F64-E937-910C-52AFD789BF21}"/>
              </a:ext>
            </a:extLst>
          </p:cNvPr>
          <p:cNvSpPr txBox="1"/>
          <p:nvPr/>
        </p:nvSpPr>
        <p:spPr>
          <a:xfrm>
            <a:off x="116378" y="2703907"/>
            <a:ext cx="3167149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125A7-94B7-EB59-24E3-5883DD59490E}"/>
              </a:ext>
            </a:extLst>
          </p:cNvPr>
          <p:cNvSpPr txBox="1"/>
          <p:nvPr/>
        </p:nvSpPr>
        <p:spPr>
          <a:xfrm>
            <a:off x="5877100" y="466380"/>
            <a:ext cx="3167149" cy="898507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E64E1-DD55-3595-29D6-B79B4BF9EE08}"/>
              </a:ext>
            </a:extLst>
          </p:cNvPr>
          <p:cNvSpPr txBox="1"/>
          <p:nvPr/>
        </p:nvSpPr>
        <p:spPr>
          <a:xfrm>
            <a:off x="5877100" y="1407012"/>
            <a:ext cx="3167149" cy="2217705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28A3C-A682-7DBE-DE92-95071EFD9D2A}"/>
              </a:ext>
            </a:extLst>
          </p:cNvPr>
          <p:cNvSpPr txBox="1"/>
          <p:nvPr/>
        </p:nvSpPr>
        <p:spPr>
          <a:xfrm>
            <a:off x="5877100" y="3688620"/>
            <a:ext cx="3167149" cy="85234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EFE720-D861-81CA-C3F2-633D36BBAC50}"/>
              </a:ext>
            </a:extLst>
          </p:cNvPr>
          <p:cNvSpPr txBox="1"/>
          <p:nvPr/>
        </p:nvSpPr>
        <p:spPr>
          <a:xfrm>
            <a:off x="1305098" y="467674"/>
            <a:ext cx="653380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Chủ tịch nước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905764D8-1AE3-4CB6-C5E1-ADB597CDF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745" y="588324"/>
            <a:ext cx="457200" cy="457200"/>
          </a:xfrm>
          <a:prstGeom prst="rect">
            <a:avLst/>
          </a:prstGeom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D43359C0-241E-F67F-A015-D7866F21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0054" y="573399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A3865-5EA0-CDA0-1636-F6183CFFB395}"/>
              </a:ext>
            </a:extLst>
          </p:cNvPr>
          <p:cNvSpPr txBox="1"/>
          <p:nvPr/>
        </p:nvSpPr>
        <p:spPr>
          <a:xfrm>
            <a:off x="1061949" y="1284253"/>
            <a:ext cx="7020099" cy="3052943"/>
          </a:xfrm>
          <a:prstGeom prst="rect">
            <a:avLst/>
          </a:prstGeom>
          <a:noFill/>
        </p:spPr>
        <p:txBody>
          <a:bodyPr wrap="square" lIns="72000" rIns="72000" bIns="7200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khẩn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8" name="Google Shape;1258;p59"/>
          <p:cNvCxnSpPr/>
          <p:nvPr/>
        </p:nvCxnSpPr>
        <p:spPr>
          <a:xfrm>
            <a:off x="0" y="1913375"/>
            <a:ext cx="5050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62" name="Google Shape;1262;p59"/>
          <p:cNvGrpSpPr/>
          <p:nvPr/>
        </p:nvGrpSpPr>
        <p:grpSpPr>
          <a:xfrm>
            <a:off x="5590507" y="722275"/>
            <a:ext cx="3341063" cy="5460715"/>
            <a:chOff x="5590507" y="417475"/>
            <a:chExt cx="3341063" cy="5460715"/>
          </a:xfrm>
        </p:grpSpPr>
        <p:grpSp>
          <p:nvGrpSpPr>
            <p:cNvPr id="1263" name="Google Shape;1263;p59"/>
            <p:cNvGrpSpPr/>
            <p:nvPr/>
          </p:nvGrpSpPr>
          <p:grpSpPr>
            <a:xfrm>
              <a:off x="5590507" y="1139028"/>
              <a:ext cx="3341063" cy="4739162"/>
              <a:chOff x="5590507" y="1139028"/>
              <a:chExt cx="3341063" cy="4739162"/>
            </a:xfrm>
          </p:grpSpPr>
          <p:grpSp>
            <p:nvGrpSpPr>
              <p:cNvPr id="1264" name="Google Shape;1264;p59"/>
              <p:cNvGrpSpPr/>
              <p:nvPr/>
            </p:nvGrpSpPr>
            <p:grpSpPr>
              <a:xfrm>
                <a:off x="6836522" y="1139028"/>
                <a:ext cx="2095049" cy="4723022"/>
                <a:chOff x="7080867" y="1129826"/>
                <a:chExt cx="1938962" cy="4371145"/>
              </a:xfrm>
            </p:grpSpPr>
            <p:sp>
              <p:nvSpPr>
                <p:cNvPr id="1265" name="Google Shape;1265;p59"/>
                <p:cNvSpPr/>
                <p:nvPr/>
              </p:nvSpPr>
              <p:spPr>
                <a:xfrm>
                  <a:off x="8004332" y="4287277"/>
                  <a:ext cx="299889" cy="1173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22488" extrusionOk="0">
                      <a:moveTo>
                        <a:pt x="2249" y="0"/>
                      </a:moveTo>
                      <a:cubicBezTo>
                        <a:pt x="1854" y="0"/>
                        <a:pt x="882" y="31"/>
                        <a:pt x="304" y="760"/>
                      </a:cubicBezTo>
                      <a:cubicBezTo>
                        <a:pt x="122" y="1034"/>
                        <a:pt x="0" y="1399"/>
                        <a:pt x="31" y="1946"/>
                      </a:cubicBezTo>
                      <a:cubicBezTo>
                        <a:pt x="31" y="1946"/>
                        <a:pt x="1368" y="16444"/>
                        <a:pt x="1186" y="19332"/>
                      </a:cubicBezTo>
                      <a:cubicBezTo>
                        <a:pt x="1064" y="21520"/>
                        <a:pt x="638" y="21612"/>
                        <a:pt x="547" y="21612"/>
                      </a:cubicBezTo>
                      <a:cubicBezTo>
                        <a:pt x="1271" y="22041"/>
                        <a:pt x="2180" y="22488"/>
                        <a:pt x="2823" y="22488"/>
                      </a:cubicBezTo>
                      <a:cubicBezTo>
                        <a:pt x="3044" y="22488"/>
                        <a:pt x="3234" y="22435"/>
                        <a:pt x="3374" y="22311"/>
                      </a:cubicBezTo>
                      <a:cubicBezTo>
                        <a:pt x="3891" y="21885"/>
                        <a:pt x="3435" y="21095"/>
                        <a:pt x="3435" y="19545"/>
                      </a:cubicBezTo>
                      <a:cubicBezTo>
                        <a:pt x="3435" y="18390"/>
                        <a:pt x="3617" y="18359"/>
                        <a:pt x="4833" y="13830"/>
                      </a:cubicBezTo>
                      <a:cubicBezTo>
                        <a:pt x="5319" y="12007"/>
                        <a:pt x="5441" y="11338"/>
                        <a:pt x="5593" y="10426"/>
                      </a:cubicBezTo>
                      <a:cubicBezTo>
                        <a:pt x="5715" y="9727"/>
                        <a:pt x="5745" y="8937"/>
                        <a:pt x="5715" y="7782"/>
                      </a:cubicBezTo>
                      <a:cubicBezTo>
                        <a:pt x="5654" y="6079"/>
                        <a:pt x="5319" y="3617"/>
                        <a:pt x="4073" y="608"/>
                      </a:cubicBezTo>
                      <a:cubicBezTo>
                        <a:pt x="3769" y="396"/>
                        <a:pt x="3131" y="0"/>
                        <a:pt x="2249" y="0"/>
                      </a:cubicBezTo>
                      <a:close/>
                    </a:path>
                  </a:pathLst>
                </a:custGeom>
                <a:solidFill>
                  <a:srgbClr val="FF8B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59"/>
                <p:cNvSpPr/>
                <p:nvPr/>
              </p:nvSpPr>
              <p:spPr>
                <a:xfrm>
                  <a:off x="7956726" y="5223372"/>
                  <a:ext cx="158688" cy="170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3270" extrusionOk="0">
                      <a:moveTo>
                        <a:pt x="1946" y="1"/>
                      </a:moveTo>
                      <a:cubicBezTo>
                        <a:pt x="1824" y="31"/>
                        <a:pt x="1338" y="1065"/>
                        <a:pt x="1034" y="1521"/>
                      </a:cubicBezTo>
                      <a:cubicBezTo>
                        <a:pt x="730" y="1976"/>
                        <a:pt x="0" y="2372"/>
                        <a:pt x="0" y="2372"/>
                      </a:cubicBezTo>
                      <a:lnTo>
                        <a:pt x="61" y="2584"/>
                      </a:lnTo>
                      <a:lnTo>
                        <a:pt x="426" y="3192"/>
                      </a:lnTo>
                      <a:cubicBezTo>
                        <a:pt x="426" y="3192"/>
                        <a:pt x="984" y="3270"/>
                        <a:pt x="1403" y="3270"/>
                      </a:cubicBezTo>
                      <a:cubicBezTo>
                        <a:pt x="1570" y="3270"/>
                        <a:pt x="1715" y="3257"/>
                        <a:pt x="1794" y="3223"/>
                      </a:cubicBezTo>
                      <a:cubicBezTo>
                        <a:pt x="2037" y="3132"/>
                        <a:pt x="1581" y="2159"/>
                        <a:pt x="1520" y="2128"/>
                      </a:cubicBezTo>
                      <a:cubicBezTo>
                        <a:pt x="1459" y="2098"/>
                        <a:pt x="3040" y="548"/>
                        <a:pt x="2979" y="426"/>
                      </a:cubicBezTo>
                      <a:cubicBezTo>
                        <a:pt x="2888" y="305"/>
                        <a:pt x="2067" y="1"/>
                        <a:pt x="1946" y="1"/>
                      </a:cubicBezTo>
                      <a:close/>
                    </a:path>
                  </a:pathLst>
                </a:custGeom>
                <a:solidFill>
                  <a:srgbClr val="0805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59"/>
                <p:cNvSpPr/>
                <p:nvPr/>
              </p:nvSpPr>
              <p:spPr>
                <a:xfrm>
                  <a:off x="7831342" y="5284655"/>
                  <a:ext cx="403088" cy="17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3356" extrusionOk="0">
                      <a:moveTo>
                        <a:pt x="4707" y="0"/>
                      </a:moveTo>
                      <a:cubicBezTo>
                        <a:pt x="4692" y="0"/>
                        <a:pt x="4684" y="4"/>
                        <a:pt x="4682" y="12"/>
                      </a:cubicBezTo>
                      <a:cubicBezTo>
                        <a:pt x="4652" y="134"/>
                        <a:pt x="3618" y="1046"/>
                        <a:pt x="3497" y="1137"/>
                      </a:cubicBezTo>
                      <a:cubicBezTo>
                        <a:pt x="3405" y="1228"/>
                        <a:pt x="4104" y="1866"/>
                        <a:pt x="3892" y="1897"/>
                      </a:cubicBezTo>
                      <a:cubicBezTo>
                        <a:pt x="3883" y="1899"/>
                        <a:pt x="3873" y="1900"/>
                        <a:pt x="3863" y="1900"/>
                      </a:cubicBezTo>
                      <a:cubicBezTo>
                        <a:pt x="3580" y="1900"/>
                        <a:pt x="2671" y="1137"/>
                        <a:pt x="2554" y="1137"/>
                      </a:cubicBezTo>
                      <a:cubicBezTo>
                        <a:pt x="2433" y="1198"/>
                        <a:pt x="1977" y="1502"/>
                        <a:pt x="1916" y="1532"/>
                      </a:cubicBezTo>
                      <a:cubicBezTo>
                        <a:pt x="1825" y="1562"/>
                        <a:pt x="670" y="1684"/>
                        <a:pt x="396" y="1806"/>
                      </a:cubicBezTo>
                      <a:cubicBezTo>
                        <a:pt x="123" y="1897"/>
                        <a:pt x="92" y="2322"/>
                        <a:pt x="92" y="2322"/>
                      </a:cubicBezTo>
                      <a:lnTo>
                        <a:pt x="1" y="2413"/>
                      </a:lnTo>
                      <a:lnTo>
                        <a:pt x="974" y="3082"/>
                      </a:lnTo>
                      <a:lnTo>
                        <a:pt x="2554" y="3356"/>
                      </a:lnTo>
                      <a:lnTo>
                        <a:pt x="3618" y="3204"/>
                      </a:lnTo>
                      <a:lnTo>
                        <a:pt x="5685" y="2869"/>
                      </a:lnTo>
                      <a:lnTo>
                        <a:pt x="7205" y="2930"/>
                      </a:lnTo>
                      <a:lnTo>
                        <a:pt x="7722" y="2778"/>
                      </a:lnTo>
                      <a:lnTo>
                        <a:pt x="7722" y="2292"/>
                      </a:lnTo>
                      <a:lnTo>
                        <a:pt x="7418" y="377"/>
                      </a:lnTo>
                      <a:cubicBezTo>
                        <a:pt x="7189" y="442"/>
                        <a:pt x="6956" y="468"/>
                        <a:pt x="6727" y="468"/>
                      </a:cubicBezTo>
                      <a:cubicBezTo>
                        <a:pt x="5762" y="468"/>
                        <a:pt x="4867" y="0"/>
                        <a:pt x="470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59"/>
                <p:cNvSpPr/>
                <p:nvPr/>
              </p:nvSpPr>
              <p:spPr>
                <a:xfrm>
                  <a:off x="7829776" y="5397824"/>
                  <a:ext cx="425273" cy="88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7" h="1703" extrusionOk="0">
                      <a:moveTo>
                        <a:pt x="134" y="1"/>
                      </a:moveTo>
                      <a:cubicBezTo>
                        <a:pt x="130" y="1"/>
                        <a:pt x="126" y="1"/>
                        <a:pt x="122" y="2"/>
                      </a:cubicBezTo>
                      <a:cubicBezTo>
                        <a:pt x="1" y="33"/>
                        <a:pt x="1" y="367"/>
                        <a:pt x="1" y="428"/>
                      </a:cubicBezTo>
                      <a:cubicBezTo>
                        <a:pt x="362" y="1383"/>
                        <a:pt x="2259" y="1702"/>
                        <a:pt x="3306" y="1702"/>
                      </a:cubicBezTo>
                      <a:cubicBezTo>
                        <a:pt x="3492" y="1702"/>
                        <a:pt x="3651" y="1692"/>
                        <a:pt x="3770" y="1674"/>
                      </a:cubicBezTo>
                      <a:cubicBezTo>
                        <a:pt x="4483" y="1564"/>
                        <a:pt x="4800" y="1331"/>
                        <a:pt x="5056" y="1331"/>
                      </a:cubicBezTo>
                      <a:cubicBezTo>
                        <a:pt x="5084" y="1331"/>
                        <a:pt x="5111" y="1334"/>
                        <a:pt x="5137" y="1340"/>
                      </a:cubicBezTo>
                      <a:cubicBezTo>
                        <a:pt x="5745" y="1461"/>
                        <a:pt x="6019" y="1522"/>
                        <a:pt x="6840" y="1522"/>
                      </a:cubicBezTo>
                      <a:cubicBezTo>
                        <a:pt x="7296" y="1522"/>
                        <a:pt x="7600" y="1522"/>
                        <a:pt x="7782" y="1279"/>
                      </a:cubicBezTo>
                      <a:cubicBezTo>
                        <a:pt x="8147" y="884"/>
                        <a:pt x="7843" y="154"/>
                        <a:pt x="7782" y="63"/>
                      </a:cubicBezTo>
                      <a:cubicBezTo>
                        <a:pt x="7782" y="298"/>
                        <a:pt x="7590" y="356"/>
                        <a:pt x="7295" y="356"/>
                      </a:cubicBezTo>
                      <a:cubicBezTo>
                        <a:pt x="7014" y="356"/>
                        <a:pt x="6641" y="304"/>
                        <a:pt x="6251" y="304"/>
                      </a:cubicBezTo>
                      <a:cubicBezTo>
                        <a:pt x="6204" y="304"/>
                        <a:pt x="6157" y="305"/>
                        <a:pt x="6110" y="306"/>
                      </a:cubicBezTo>
                      <a:cubicBezTo>
                        <a:pt x="5289" y="397"/>
                        <a:pt x="5016" y="853"/>
                        <a:pt x="3223" y="914"/>
                      </a:cubicBezTo>
                      <a:cubicBezTo>
                        <a:pt x="3094" y="921"/>
                        <a:pt x="2968" y="924"/>
                        <a:pt x="2847" y="924"/>
                      </a:cubicBezTo>
                      <a:cubicBezTo>
                        <a:pt x="1313" y="924"/>
                        <a:pt x="419" y="428"/>
                        <a:pt x="335" y="428"/>
                      </a:cubicBezTo>
                      <a:cubicBezTo>
                        <a:pt x="276" y="428"/>
                        <a:pt x="246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59"/>
                <p:cNvSpPr/>
                <p:nvPr/>
              </p:nvSpPr>
              <p:spPr>
                <a:xfrm>
                  <a:off x="7958292" y="5341605"/>
                  <a:ext cx="69896" cy="9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180" extrusionOk="0">
                      <a:moveTo>
                        <a:pt x="647" y="0"/>
                      </a:moveTo>
                      <a:cubicBezTo>
                        <a:pt x="441" y="0"/>
                        <a:pt x="244" y="15"/>
                        <a:pt x="61" y="46"/>
                      </a:cubicBezTo>
                      <a:cubicBezTo>
                        <a:pt x="1" y="46"/>
                        <a:pt x="1" y="76"/>
                        <a:pt x="1" y="137"/>
                      </a:cubicBezTo>
                      <a:cubicBezTo>
                        <a:pt x="61" y="137"/>
                        <a:pt x="61" y="167"/>
                        <a:pt x="92" y="167"/>
                      </a:cubicBezTo>
                      <a:cubicBezTo>
                        <a:pt x="274" y="137"/>
                        <a:pt x="464" y="122"/>
                        <a:pt x="654" y="122"/>
                      </a:cubicBezTo>
                      <a:cubicBezTo>
                        <a:pt x="844" y="122"/>
                        <a:pt x="1034" y="137"/>
                        <a:pt x="1216" y="167"/>
                      </a:cubicBezTo>
                      <a:cubicBezTo>
                        <a:pt x="1234" y="176"/>
                        <a:pt x="1249" y="180"/>
                        <a:pt x="1262" y="180"/>
                      </a:cubicBezTo>
                      <a:cubicBezTo>
                        <a:pt x="1292" y="180"/>
                        <a:pt x="1308" y="159"/>
                        <a:pt x="1308" y="137"/>
                      </a:cubicBezTo>
                      <a:cubicBezTo>
                        <a:pt x="1338" y="107"/>
                        <a:pt x="1308" y="46"/>
                        <a:pt x="1277" y="46"/>
                      </a:cubicBezTo>
                      <a:cubicBezTo>
                        <a:pt x="1065" y="15"/>
                        <a:pt x="852" y="0"/>
                        <a:pt x="6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59"/>
                <p:cNvSpPr/>
                <p:nvPr/>
              </p:nvSpPr>
              <p:spPr>
                <a:xfrm>
                  <a:off x="7985279" y="5318584"/>
                  <a:ext cx="35444" cy="2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562" extrusionOk="0">
                      <a:moveTo>
                        <a:pt x="61" y="0"/>
                      </a:moveTo>
                      <a:cubicBezTo>
                        <a:pt x="31" y="0"/>
                        <a:pt x="0" y="0"/>
                        <a:pt x="0" y="31"/>
                      </a:cubicBezTo>
                      <a:cubicBezTo>
                        <a:pt x="0" y="92"/>
                        <a:pt x="0" y="122"/>
                        <a:pt x="31" y="122"/>
                      </a:cubicBezTo>
                      <a:cubicBezTo>
                        <a:pt x="183" y="152"/>
                        <a:pt x="335" y="274"/>
                        <a:pt x="456" y="396"/>
                      </a:cubicBezTo>
                      <a:cubicBezTo>
                        <a:pt x="513" y="424"/>
                        <a:pt x="597" y="479"/>
                        <a:pt x="657" y="536"/>
                      </a:cubicBezTo>
                      <a:lnTo>
                        <a:pt x="657" y="536"/>
                      </a:lnTo>
                      <a:cubicBezTo>
                        <a:pt x="667" y="517"/>
                        <a:pt x="661" y="478"/>
                        <a:pt x="639" y="456"/>
                      </a:cubicBezTo>
                      <a:cubicBezTo>
                        <a:pt x="608" y="396"/>
                        <a:pt x="548" y="335"/>
                        <a:pt x="487" y="304"/>
                      </a:cubicBezTo>
                      <a:cubicBezTo>
                        <a:pt x="365" y="183"/>
                        <a:pt x="213" y="92"/>
                        <a:pt x="61" y="0"/>
                      </a:cubicBezTo>
                      <a:close/>
                      <a:moveTo>
                        <a:pt x="657" y="536"/>
                      </a:moveTo>
                      <a:cubicBezTo>
                        <a:pt x="653" y="543"/>
                        <a:pt x="647" y="548"/>
                        <a:pt x="639" y="548"/>
                      </a:cubicBezTo>
                      <a:cubicBezTo>
                        <a:pt x="654" y="548"/>
                        <a:pt x="664" y="550"/>
                        <a:pt x="669" y="552"/>
                      </a:cubicBezTo>
                      <a:lnTo>
                        <a:pt x="669" y="552"/>
                      </a:lnTo>
                      <a:cubicBezTo>
                        <a:pt x="669" y="551"/>
                        <a:pt x="669" y="549"/>
                        <a:pt x="669" y="548"/>
                      </a:cubicBezTo>
                      <a:cubicBezTo>
                        <a:pt x="665" y="544"/>
                        <a:pt x="661" y="540"/>
                        <a:pt x="657" y="536"/>
                      </a:cubicBezTo>
                      <a:close/>
                      <a:moveTo>
                        <a:pt x="669" y="552"/>
                      </a:moveTo>
                      <a:cubicBezTo>
                        <a:pt x="670" y="559"/>
                        <a:pt x="673" y="561"/>
                        <a:pt x="675" y="561"/>
                      </a:cubicBezTo>
                      <a:cubicBezTo>
                        <a:pt x="678" y="561"/>
                        <a:pt x="679" y="556"/>
                        <a:pt x="669" y="55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59"/>
                <p:cNvSpPr/>
                <p:nvPr/>
              </p:nvSpPr>
              <p:spPr>
                <a:xfrm>
                  <a:off x="7955108" y="5319733"/>
                  <a:ext cx="95265" cy="29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556" extrusionOk="0">
                      <a:moveTo>
                        <a:pt x="1596" y="1"/>
                      </a:moveTo>
                      <a:cubicBezTo>
                        <a:pt x="1095" y="1"/>
                        <a:pt x="336" y="268"/>
                        <a:pt x="31" y="434"/>
                      </a:cubicBezTo>
                      <a:cubicBezTo>
                        <a:pt x="1" y="434"/>
                        <a:pt x="1" y="465"/>
                        <a:pt x="1" y="526"/>
                      </a:cubicBezTo>
                      <a:cubicBezTo>
                        <a:pt x="31" y="556"/>
                        <a:pt x="31" y="556"/>
                        <a:pt x="62" y="556"/>
                      </a:cubicBezTo>
                      <a:cubicBezTo>
                        <a:pt x="469" y="339"/>
                        <a:pt x="1169" y="121"/>
                        <a:pt x="1573" y="121"/>
                      </a:cubicBezTo>
                      <a:cubicBezTo>
                        <a:pt x="1621" y="121"/>
                        <a:pt x="1665" y="124"/>
                        <a:pt x="1703" y="130"/>
                      </a:cubicBezTo>
                      <a:cubicBezTo>
                        <a:pt x="1712" y="139"/>
                        <a:pt x="1723" y="143"/>
                        <a:pt x="1735" y="143"/>
                      </a:cubicBezTo>
                      <a:cubicBezTo>
                        <a:pt x="1764" y="143"/>
                        <a:pt x="1794" y="122"/>
                        <a:pt x="1794" y="100"/>
                      </a:cubicBezTo>
                      <a:cubicBezTo>
                        <a:pt x="1825" y="70"/>
                        <a:pt x="1794" y="9"/>
                        <a:pt x="1733" y="9"/>
                      </a:cubicBezTo>
                      <a:cubicBezTo>
                        <a:pt x="1690" y="4"/>
                        <a:pt x="1644" y="1"/>
                        <a:pt x="15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59"/>
                <p:cNvSpPr/>
                <p:nvPr/>
              </p:nvSpPr>
              <p:spPr>
                <a:xfrm>
                  <a:off x="8012266" y="5294781"/>
                  <a:ext cx="41290" cy="25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487" extrusionOk="0">
                      <a:moveTo>
                        <a:pt x="91" y="1"/>
                      </a:moveTo>
                      <a:cubicBezTo>
                        <a:pt x="31" y="1"/>
                        <a:pt x="0" y="1"/>
                        <a:pt x="0" y="31"/>
                      </a:cubicBezTo>
                      <a:cubicBezTo>
                        <a:pt x="0" y="61"/>
                        <a:pt x="0" y="122"/>
                        <a:pt x="31" y="122"/>
                      </a:cubicBezTo>
                      <a:cubicBezTo>
                        <a:pt x="243" y="183"/>
                        <a:pt x="547" y="335"/>
                        <a:pt x="699" y="487"/>
                      </a:cubicBezTo>
                      <a:lnTo>
                        <a:pt x="730" y="487"/>
                      </a:lnTo>
                      <a:cubicBezTo>
                        <a:pt x="730" y="487"/>
                        <a:pt x="743" y="473"/>
                        <a:pt x="752" y="473"/>
                      </a:cubicBezTo>
                      <a:cubicBezTo>
                        <a:pt x="757" y="473"/>
                        <a:pt x="760" y="477"/>
                        <a:pt x="760" y="487"/>
                      </a:cubicBezTo>
                      <a:cubicBezTo>
                        <a:pt x="790" y="487"/>
                        <a:pt x="790" y="456"/>
                        <a:pt x="760" y="426"/>
                      </a:cubicBezTo>
                      <a:cubicBezTo>
                        <a:pt x="578" y="274"/>
                        <a:pt x="304" y="6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59"/>
                <p:cNvSpPr/>
                <p:nvPr/>
              </p:nvSpPr>
              <p:spPr>
                <a:xfrm>
                  <a:off x="7994779" y="5296139"/>
                  <a:ext cx="74646" cy="20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401" extrusionOk="0">
                      <a:moveTo>
                        <a:pt x="1240" y="0"/>
                      </a:moveTo>
                      <a:cubicBezTo>
                        <a:pt x="851" y="0"/>
                        <a:pt x="331" y="115"/>
                        <a:pt x="31" y="279"/>
                      </a:cubicBezTo>
                      <a:cubicBezTo>
                        <a:pt x="1" y="279"/>
                        <a:pt x="1" y="309"/>
                        <a:pt x="1" y="370"/>
                      </a:cubicBezTo>
                      <a:cubicBezTo>
                        <a:pt x="31" y="400"/>
                        <a:pt x="31" y="400"/>
                        <a:pt x="62" y="400"/>
                      </a:cubicBezTo>
                      <a:cubicBezTo>
                        <a:pt x="387" y="250"/>
                        <a:pt x="835" y="141"/>
                        <a:pt x="1170" y="141"/>
                      </a:cubicBezTo>
                      <a:cubicBezTo>
                        <a:pt x="1242" y="141"/>
                        <a:pt x="1309" y="146"/>
                        <a:pt x="1369" y="157"/>
                      </a:cubicBezTo>
                      <a:cubicBezTo>
                        <a:pt x="1399" y="157"/>
                        <a:pt x="1429" y="127"/>
                        <a:pt x="1429" y="96"/>
                      </a:cubicBezTo>
                      <a:cubicBezTo>
                        <a:pt x="1429" y="66"/>
                        <a:pt x="1399" y="5"/>
                        <a:pt x="1369" y="5"/>
                      </a:cubicBezTo>
                      <a:cubicBezTo>
                        <a:pt x="1328" y="2"/>
                        <a:pt x="1285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59"/>
                <p:cNvSpPr/>
                <p:nvPr/>
              </p:nvSpPr>
              <p:spPr>
                <a:xfrm>
                  <a:off x="8018583" y="5277660"/>
                  <a:ext cx="65093" cy="1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268" extrusionOk="0">
                      <a:moveTo>
                        <a:pt x="549" y="1"/>
                      </a:moveTo>
                      <a:cubicBezTo>
                        <a:pt x="362" y="1"/>
                        <a:pt x="181" y="31"/>
                        <a:pt x="31" y="85"/>
                      </a:cubicBezTo>
                      <a:cubicBezTo>
                        <a:pt x="1" y="85"/>
                        <a:pt x="1" y="146"/>
                        <a:pt x="1" y="177"/>
                      </a:cubicBezTo>
                      <a:cubicBezTo>
                        <a:pt x="1" y="207"/>
                        <a:pt x="31" y="207"/>
                        <a:pt x="61" y="207"/>
                      </a:cubicBezTo>
                      <a:cubicBezTo>
                        <a:pt x="184" y="146"/>
                        <a:pt x="332" y="119"/>
                        <a:pt x="484" y="119"/>
                      </a:cubicBezTo>
                      <a:cubicBezTo>
                        <a:pt x="709" y="119"/>
                        <a:pt x="944" y="177"/>
                        <a:pt x="1125" y="268"/>
                      </a:cubicBezTo>
                      <a:cubicBezTo>
                        <a:pt x="1125" y="268"/>
                        <a:pt x="1186" y="207"/>
                        <a:pt x="1247" y="207"/>
                      </a:cubicBezTo>
                      <a:cubicBezTo>
                        <a:pt x="1247" y="207"/>
                        <a:pt x="1247" y="146"/>
                        <a:pt x="1217" y="146"/>
                      </a:cubicBezTo>
                      <a:cubicBezTo>
                        <a:pt x="1016" y="46"/>
                        <a:pt x="778" y="1"/>
                        <a:pt x="5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59"/>
                <p:cNvSpPr/>
                <p:nvPr/>
              </p:nvSpPr>
              <p:spPr>
                <a:xfrm>
                  <a:off x="8029701" y="5263044"/>
                  <a:ext cx="42908" cy="38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31" extrusionOk="0">
                      <a:moveTo>
                        <a:pt x="92" y="1"/>
                      </a:moveTo>
                      <a:cubicBezTo>
                        <a:pt x="61" y="1"/>
                        <a:pt x="0" y="1"/>
                        <a:pt x="0" y="31"/>
                      </a:cubicBezTo>
                      <a:cubicBezTo>
                        <a:pt x="0" y="31"/>
                        <a:pt x="0" y="122"/>
                        <a:pt x="61" y="122"/>
                      </a:cubicBezTo>
                      <a:cubicBezTo>
                        <a:pt x="213" y="183"/>
                        <a:pt x="456" y="457"/>
                        <a:pt x="608" y="609"/>
                      </a:cubicBezTo>
                      <a:lnTo>
                        <a:pt x="700" y="669"/>
                      </a:lnTo>
                      <a:cubicBezTo>
                        <a:pt x="700" y="730"/>
                        <a:pt x="730" y="730"/>
                        <a:pt x="730" y="730"/>
                      </a:cubicBezTo>
                      <a:lnTo>
                        <a:pt x="760" y="730"/>
                      </a:lnTo>
                      <a:cubicBezTo>
                        <a:pt x="821" y="669"/>
                        <a:pt x="821" y="639"/>
                        <a:pt x="760" y="609"/>
                      </a:cubicBezTo>
                      <a:lnTo>
                        <a:pt x="700" y="517"/>
                      </a:lnTo>
                      <a:cubicBezTo>
                        <a:pt x="548" y="335"/>
                        <a:pt x="274" y="61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59"/>
                <p:cNvSpPr/>
                <p:nvPr/>
              </p:nvSpPr>
              <p:spPr>
                <a:xfrm>
                  <a:off x="7947173" y="3255969"/>
                  <a:ext cx="588712" cy="126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8" h="24278" extrusionOk="0">
                      <a:moveTo>
                        <a:pt x="2645" y="0"/>
                      </a:moveTo>
                      <a:cubicBezTo>
                        <a:pt x="2645" y="0"/>
                        <a:pt x="1" y="19423"/>
                        <a:pt x="1126" y="22463"/>
                      </a:cubicBezTo>
                      <a:cubicBezTo>
                        <a:pt x="1627" y="23783"/>
                        <a:pt x="2622" y="24277"/>
                        <a:pt x="3594" y="24277"/>
                      </a:cubicBezTo>
                      <a:cubicBezTo>
                        <a:pt x="4861" y="24277"/>
                        <a:pt x="6089" y="23439"/>
                        <a:pt x="6141" y="22493"/>
                      </a:cubicBezTo>
                      <a:cubicBezTo>
                        <a:pt x="6262" y="20821"/>
                        <a:pt x="11278" y="2462"/>
                        <a:pt x="11278" y="2462"/>
                      </a:cubicBezTo>
                      <a:lnTo>
                        <a:pt x="2645" y="0"/>
                      </a:lnTo>
                      <a:close/>
                    </a:path>
                  </a:pathLst>
                </a:custGeom>
                <a:solidFill>
                  <a:srgbClr val="FF8B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59"/>
                <p:cNvSpPr/>
                <p:nvPr/>
              </p:nvSpPr>
              <p:spPr>
                <a:xfrm>
                  <a:off x="7934489" y="3100205"/>
                  <a:ext cx="626818" cy="208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39855" extrusionOk="0">
                      <a:moveTo>
                        <a:pt x="7087" y="0"/>
                      </a:moveTo>
                      <a:cubicBezTo>
                        <a:pt x="5305" y="0"/>
                        <a:pt x="3582" y="993"/>
                        <a:pt x="2706" y="2650"/>
                      </a:cubicBezTo>
                      <a:lnTo>
                        <a:pt x="2676" y="2954"/>
                      </a:lnTo>
                      <a:cubicBezTo>
                        <a:pt x="2554" y="3744"/>
                        <a:pt x="1" y="22437"/>
                        <a:pt x="1156" y="25507"/>
                      </a:cubicBezTo>
                      <a:cubicBezTo>
                        <a:pt x="1186" y="25599"/>
                        <a:pt x="2068" y="35994"/>
                        <a:pt x="2220" y="38821"/>
                      </a:cubicBezTo>
                      <a:cubicBezTo>
                        <a:pt x="2220" y="39003"/>
                        <a:pt x="2311" y="39155"/>
                        <a:pt x="2463" y="39246"/>
                      </a:cubicBezTo>
                      <a:cubicBezTo>
                        <a:pt x="2767" y="39429"/>
                        <a:pt x="3192" y="39581"/>
                        <a:pt x="3679" y="39702"/>
                      </a:cubicBezTo>
                      <a:cubicBezTo>
                        <a:pt x="4256" y="39793"/>
                        <a:pt x="4742" y="39854"/>
                        <a:pt x="5138" y="39854"/>
                      </a:cubicBezTo>
                      <a:cubicBezTo>
                        <a:pt x="5381" y="39793"/>
                        <a:pt x="5563" y="39702"/>
                        <a:pt x="5624" y="39459"/>
                      </a:cubicBezTo>
                      <a:cubicBezTo>
                        <a:pt x="5837" y="38821"/>
                        <a:pt x="6080" y="37909"/>
                        <a:pt x="6475" y="36602"/>
                      </a:cubicBezTo>
                      <a:cubicBezTo>
                        <a:pt x="6961" y="34839"/>
                        <a:pt x="7113" y="34109"/>
                        <a:pt x="7235" y="33167"/>
                      </a:cubicBezTo>
                      <a:cubicBezTo>
                        <a:pt x="7326" y="32346"/>
                        <a:pt x="7387" y="31526"/>
                        <a:pt x="7326" y="30492"/>
                      </a:cubicBezTo>
                      <a:cubicBezTo>
                        <a:pt x="7296" y="28972"/>
                        <a:pt x="7022" y="27422"/>
                        <a:pt x="6627" y="25903"/>
                      </a:cubicBezTo>
                      <a:cubicBezTo>
                        <a:pt x="6627" y="25751"/>
                        <a:pt x="6657" y="25629"/>
                        <a:pt x="6688" y="25477"/>
                      </a:cubicBezTo>
                      <a:cubicBezTo>
                        <a:pt x="7995" y="19793"/>
                        <a:pt x="9423" y="14109"/>
                        <a:pt x="10974" y="8577"/>
                      </a:cubicBezTo>
                      <a:cubicBezTo>
                        <a:pt x="11247" y="7483"/>
                        <a:pt x="11551" y="6358"/>
                        <a:pt x="11855" y="5264"/>
                      </a:cubicBezTo>
                      <a:cubicBezTo>
                        <a:pt x="12007" y="3015"/>
                        <a:pt x="10639" y="948"/>
                        <a:pt x="8603" y="249"/>
                      </a:cubicBezTo>
                      <a:cubicBezTo>
                        <a:pt x="8105" y="80"/>
                        <a:pt x="7593" y="0"/>
                        <a:pt x="70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59"/>
                <p:cNvSpPr/>
                <p:nvPr/>
              </p:nvSpPr>
              <p:spPr>
                <a:xfrm>
                  <a:off x="8448552" y="3336878"/>
                  <a:ext cx="88949" cy="19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3800" fill="none" extrusionOk="0">
                      <a:moveTo>
                        <a:pt x="1703" y="0"/>
                      </a:moveTo>
                      <a:cubicBezTo>
                        <a:pt x="1703" y="0"/>
                        <a:pt x="761" y="578"/>
                        <a:pt x="1" y="730"/>
                      </a:cubicBezTo>
                      <a:cubicBezTo>
                        <a:pt x="1" y="730"/>
                        <a:pt x="1" y="2675"/>
                        <a:pt x="31" y="3800"/>
                      </a:cubicBezTo>
                      <a:cubicBezTo>
                        <a:pt x="31" y="3800"/>
                        <a:pt x="700" y="3557"/>
                        <a:pt x="1065" y="3101"/>
                      </a:cubicBezTo>
                      <a:cubicBezTo>
                        <a:pt x="1460" y="2645"/>
                        <a:pt x="1703" y="0"/>
                        <a:pt x="1703" y="0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rgbClr val="08051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59"/>
                <p:cNvSpPr/>
                <p:nvPr/>
              </p:nvSpPr>
              <p:spPr>
                <a:xfrm>
                  <a:off x="8326404" y="4320580"/>
                  <a:ext cx="52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close/>
                    </a:path>
                  </a:pathLst>
                </a:custGeom>
                <a:noFill/>
                <a:ln w="4550" cap="rnd" cmpd="sng">
                  <a:solidFill>
                    <a:srgbClr val="08051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59"/>
                <p:cNvSpPr/>
                <p:nvPr/>
              </p:nvSpPr>
              <p:spPr>
                <a:xfrm>
                  <a:off x="8486658" y="3543119"/>
                  <a:ext cx="52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close/>
                    </a:path>
                  </a:pathLst>
                </a:custGeom>
                <a:noFill/>
                <a:ln w="4550" cap="rnd" cmpd="sng">
                  <a:solidFill>
                    <a:srgbClr val="08051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59"/>
                <p:cNvSpPr/>
                <p:nvPr/>
              </p:nvSpPr>
              <p:spPr>
                <a:xfrm>
                  <a:off x="8334339" y="4297821"/>
                  <a:ext cx="358614" cy="1153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0" h="22107" extrusionOk="0">
                      <a:moveTo>
                        <a:pt x="2446" y="0"/>
                      </a:moveTo>
                      <a:cubicBezTo>
                        <a:pt x="2296" y="0"/>
                        <a:pt x="2139" y="13"/>
                        <a:pt x="1976" y="42"/>
                      </a:cubicBezTo>
                      <a:cubicBezTo>
                        <a:pt x="1581" y="72"/>
                        <a:pt x="608" y="254"/>
                        <a:pt x="183" y="1045"/>
                      </a:cubicBezTo>
                      <a:cubicBezTo>
                        <a:pt x="31" y="1349"/>
                        <a:pt x="0" y="1744"/>
                        <a:pt x="92" y="2260"/>
                      </a:cubicBezTo>
                      <a:cubicBezTo>
                        <a:pt x="92" y="2260"/>
                        <a:pt x="3587" y="16455"/>
                        <a:pt x="3861" y="19282"/>
                      </a:cubicBezTo>
                      <a:cubicBezTo>
                        <a:pt x="4043" y="21410"/>
                        <a:pt x="3678" y="21653"/>
                        <a:pt x="3557" y="21653"/>
                      </a:cubicBezTo>
                      <a:cubicBezTo>
                        <a:pt x="4219" y="21867"/>
                        <a:pt x="5019" y="22107"/>
                        <a:pt x="5636" y="22107"/>
                      </a:cubicBezTo>
                      <a:cubicBezTo>
                        <a:pt x="5982" y="22107"/>
                        <a:pt x="6270" y="22032"/>
                        <a:pt x="6444" y="21835"/>
                      </a:cubicBezTo>
                      <a:cubicBezTo>
                        <a:pt x="6870" y="21379"/>
                        <a:pt x="6292" y="20619"/>
                        <a:pt x="6080" y="19100"/>
                      </a:cubicBezTo>
                      <a:cubicBezTo>
                        <a:pt x="5867" y="18005"/>
                        <a:pt x="6110" y="17914"/>
                        <a:pt x="6596" y="13264"/>
                      </a:cubicBezTo>
                      <a:cubicBezTo>
                        <a:pt x="6779" y="11379"/>
                        <a:pt x="6839" y="10680"/>
                        <a:pt x="6839" y="9768"/>
                      </a:cubicBezTo>
                      <a:cubicBezTo>
                        <a:pt x="6839" y="9069"/>
                        <a:pt x="6748" y="8279"/>
                        <a:pt x="6566" y="7184"/>
                      </a:cubicBezTo>
                      <a:cubicBezTo>
                        <a:pt x="6262" y="5513"/>
                        <a:pt x="5563" y="3081"/>
                        <a:pt x="3861" y="345"/>
                      </a:cubicBezTo>
                      <a:cubicBezTo>
                        <a:pt x="3590" y="223"/>
                        <a:pt x="3081" y="0"/>
                        <a:pt x="2446" y="0"/>
                      </a:cubicBezTo>
                      <a:close/>
                    </a:path>
                  </a:pathLst>
                </a:custGeom>
                <a:solidFill>
                  <a:srgbClr val="FF8B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59"/>
                <p:cNvSpPr/>
                <p:nvPr/>
              </p:nvSpPr>
              <p:spPr>
                <a:xfrm>
                  <a:off x="8434301" y="5229532"/>
                  <a:ext cx="142819" cy="176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3379" extrusionOk="0">
                      <a:moveTo>
                        <a:pt x="1614" y="1"/>
                      </a:moveTo>
                      <a:cubicBezTo>
                        <a:pt x="1599" y="1"/>
                        <a:pt x="1588" y="2"/>
                        <a:pt x="1581" y="4"/>
                      </a:cubicBezTo>
                      <a:cubicBezTo>
                        <a:pt x="1459" y="35"/>
                        <a:pt x="1125" y="1190"/>
                        <a:pt x="882" y="1646"/>
                      </a:cubicBezTo>
                      <a:cubicBezTo>
                        <a:pt x="669" y="2102"/>
                        <a:pt x="0" y="2588"/>
                        <a:pt x="0" y="2588"/>
                      </a:cubicBezTo>
                      <a:lnTo>
                        <a:pt x="61" y="2801"/>
                      </a:lnTo>
                      <a:lnTo>
                        <a:pt x="517" y="3378"/>
                      </a:lnTo>
                      <a:cubicBezTo>
                        <a:pt x="517" y="3378"/>
                        <a:pt x="1611" y="3378"/>
                        <a:pt x="1885" y="3226"/>
                      </a:cubicBezTo>
                      <a:cubicBezTo>
                        <a:pt x="2128" y="3074"/>
                        <a:pt x="1520" y="2193"/>
                        <a:pt x="1459" y="2162"/>
                      </a:cubicBezTo>
                      <a:cubicBezTo>
                        <a:pt x="1368" y="2132"/>
                        <a:pt x="2736" y="339"/>
                        <a:pt x="2645" y="278"/>
                      </a:cubicBezTo>
                      <a:cubicBezTo>
                        <a:pt x="2560" y="165"/>
                        <a:pt x="1800" y="1"/>
                        <a:pt x="1614" y="1"/>
                      </a:cubicBezTo>
                      <a:close/>
                    </a:path>
                  </a:pathLst>
                </a:custGeom>
                <a:solidFill>
                  <a:srgbClr val="0805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59"/>
                <p:cNvSpPr/>
                <p:nvPr/>
              </p:nvSpPr>
              <p:spPr>
                <a:xfrm>
                  <a:off x="8320036" y="5285281"/>
                  <a:ext cx="403088" cy="19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3679" extrusionOk="0">
                      <a:moveTo>
                        <a:pt x="7022" y="0"/>
                      </a:moveTo>
                      <a:cubicBezTo>
                        <a:pt x="6648" y="159"/>
                        <a:pt x="6245" y="212"/>
                        <a:pt x="5865" y="212"/>
                      </a:cubicBezTo>
                      <a:cubicBezTo>
                        <a:pt x="5129" y="212"/>
                        <a:pt x="4481" y="14"/>
                        <a:pt x="4303" y="14"/>
                      </a:cubicBezTo>
                      <a:cubicBezTo>
                        <a:pt x="4275" y="14"/>
                        <a:pt x="4259" y="19"/>
                        <a:pt x="4256" y="31"/>
                      </a:cubicBezTo>
                      <a:cubicBezTo>
                        <a:pt x="4226" y="152"/>
                        <a:pt x="3344" y="1216"/>
                        <a:pt x="3253" y="1338"/>
                      </a:cubicBezTo>
                      <a:cubicBezTo>
                        <a:pt x="3192" y="1429"/>
                        <a:pt x="3983" y="1946"/>
                        <a:pt x="3770" y="2006"/>
                      </a:cubicBezTo>
                      <a:cubicBezTo>
                        <a:pt x="3754" y="2012"/>
                        <a:pt x="3735" y="2015"/>
                        <a:pt x="3713" y="2015"/>
                      </a:cubicBezTo>
                      <a:cubicBezTo>
                        <a:pt x="3406" y="2015"/>
                        <a:pt x="2513" y="1486"/>
                        <a:pt x="2332" y="1486"/>
                      </a:cubicBezTo>
                      <a:cubicBezTo>
                        <a:pt x="2323" y="1486"/>
                        <a:pt x="2316" y="1487"/>
                        <a:pt x="2311" y="1490"/>
                      </a:cubicBezTo>
                      <a:cubicBezTo>
                        <a:pt x="2159" y="1520"/>
                        <a:pt x="1794" y="1885"/>
                        <a:pt x="1703" y="1946"/>
                      </a:cubicBezTo>
                      <a:cubicBezTo>
                        <a:pt x="1642" y="1976"/>
                        <a:pt x="487" y="2280"/>
                        <a:pt x="274" y="2432"/>
                      </a:cubicBezTo>
                      <a:cubicBezTo>
                        <a:pt x="31" y="2584"/>
                        <a:pt x="31" y="3009"/>
                        <a:pt x="31" y="3009"/>
                      </a:cubicBezTo>
                      <a:lnTo>
                        <a:pt x="1" y="3070"/>
                      </a:lnTo>
                      <a:lnTo>
                        <a:pt x="1034" y="3648"/>
                      </a:lnTo>
                      <a:lnTo>
                        <a:pt x="2645" y="3678"/>
                      </a:lnTo>
                      <a:lnTo>
                        <a:pt x="3679" y="3374"/>
                      </a:lnTo>
                      <a:lnTo>
                        <a:pt x="5654" y="2736"/>
                      </a:lnTo>
                      <a:lnTo>
                        <a:pt x="7174" y="2553"/>
                      </a:lnTo>
                      <a:lnTo>
                        <a:pt x="7721" y="2310"/>
                      </a:lnTo>
                      <a:lnTo>
                        <a:pt x="7630" y="182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59"/>
                <p:cNvSpPr/>
                <p:nvPr/>
              </p:nvSpPr>
              <p:spPr>
                <a:xfrm>
                  <a:off x="8315286" y="5382059"/>
                  <a:ext cx="426892" cy="1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8" h="2278" extrusionOk="0">
                      <a:moveTo>
                        <a:pt x="7721" y="0"/>
                      </a:moveTo>
                      <a:cubicBezTo>
                        <a:pt x="7752" y="426"/>
                        <a:pt x="6931" y="274"/>
                        <a:pt x="6080" y="456"/>
                      </a:cubicBezTo>
                      <a:cubicBezTo>
                        <a:pt x="5259" y="639"/>
                        <a:pt x="5046" y="1155"/>
                        <a:pt x="3314" y="1490"/>
                      </a:cubicBezTo>
                      <a:cubicBezTo>
                        <a:pt x="2825" y="1584"/>
                        <a:pt x="2385" y="1618"/>
                        <a:pt x="2003" y="1618"/>
                      </a:cubicBezTo>
                      <a:cubicBezTo>
                        <a:pt x="1031" y="1618"/>
                        <a:pt x="439" y="1399"/>
                        <a:pt x="396" y="1399"/>
                      </a:cubicBezTo>
                      <a:cubicBezTo>
                        <a:pt x="308" y="1399"/>
                        <a:pt x="164" y="1032"/>
                        <a:pt x="99" y="1032"/>
                      </a:cubicBezTo>
                      <a:cubicBezTo>
                        <a:pt x="97" y="1032"/>
                        <a:pt x="94" y="1033"/>
                        <a:pt x="92" y="1034"/>
                      </a:cubicBezTo>
                      <a:cubicBezTo>
                        <a:pt x="1" y="1064"/>
                        <a:pt x="61" y="1399"/>
                        <a:pt x="61" y="1459"/>
                      </a:cubicBezTo>
                      <a:cubicBezTo>
                        <a:pt x="428" y="2100"/>
                        <a:pt x="1489" y="2278"/>
                        <a:pt x="2454" y="2278"/>
                      </a:cubicBezTo>
                      <a:cubicBezTo>
                        <a:pt x="3091" y="2278"/>
                        <a:pt x="3687" y="2201"/>
                        <a:pt x="4013" y="2128"/>
                      </a:cubicBezTo>
                      <a:cubicBezTo>
                        <a:pt x="4773" y="1946"/>
                        <a:pt x="5016" y="1611"/>
                        <a:pt x="5290" y="1611"/>
                      </a:cubicBezTo>
                      <a:cubicBezTo>
                        <a:pt x="5593" y="1626"/>
                        <a:pt x="5821" y="1649"/>
                        <a:pt x="6072" y="1649"/>
                      </a:cubicBezTo>
                      <a:cubicBezTo>
                        <a:pt x="6323" y="1649"/>
                        <a:pt x="6597" y="1626"/>
                        <a:pt x="6992" y="1550"/>
                      </a:cubicBezTo>
                      <a:cubicBezTo>
                        <a:pt x="7448" y="1490"/>
                        <a:pt x="7752" y="1399"/>
                        <a:pt x="7904" y="1186"/>
                      </a:cubicBezTo>
                      <a:cubicBezTo>
                        <a:pt x="8177" y="760"/>
                        <a:pt x="7752" y="92"/>
                        <a:pt x="77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59"/>
                <p:cNvSpPr/>
                <p:nvPr/>
              </p:nvSpPr>
              <p:spPr>
                <a:xfrm>
                  <a:off x="8434301" y="5351575"/>
                  <a:ext cx="68278" cy="1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311" extrusionOk="0">
                      <a:moveTo>
                        <a:pt x="1072" y="1"/>
                      </a:moveTo>
                      <a:cubicBezTo>
                        <a:pt x="743" y="1"/>
                        <a:pt x="379" y="87"/>
                        <a:pt x="61" y="220"/>
                      </a:cubicBezTo>
                      <a:cubicBezTo>
                        <a:pt x="0" y="220"/>
                        <a:pt x="0" y="250"/>
                        <a:pt x="0" y="280"/>
                      </a:cubicBezTo>
                      <a:cubicBezTo>
                        <a:pt x="0" y="311"/>
                        <a:pt x="61" y="311"/>
                        <a:pt x="92" y="311"/>
                      </a:cubicBezTo>
                      <a:cubicBezTo>
                        <a:pt x="407" y="232"/>
                        <a:pt x="746" y="153"/>
                        <a:pt x="1068" y="153"/>
                      </a:cubicBezTo>
                      <a:cubicBezTo>
                        <a:pt x="1118" y="153"/>
                        <a:pt x="1167" y="155"/>
                        <a:pt x="1216" y="159"/>
                      </a:cubicBezTo>
                      <a:cubicBezTo>
                        <a:pt x="1277" y="159"/>
                        <a:pt x="1307" y="128"/>
                        <a:pt x="1307" y="98"/>
                      </a:cubicBezTo>
                      <a:cubicBezTo>
                        <a:pt x="1307" y="68"/>
                        <a:pt x="1277" y="7"/>
                        <a:pt x="1216" y="7"/>
                      </a:cubicBezTo>
                      <a:cubicBezTo>
                        <a:pt x="1169" y="3"/>
                        <a:pt x="1121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59"/>
                <p:cNvSpPr/>
                <p:nvPr/>
              </p:nvSpPr>
              <p:spPr>
                <a:xfrm>
                  <a:off x="8454920" y="5332209"/>
                  <a:ext cx="42908" cy="2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469" extrusionOk="0">
                      <a:moveTo>
                        <a:pt x="77" y="0"/>
                      </a:moveTo>
                      <a:cubicBezTo>
                        <a:pt x="46" y="0"/>
                        <a:pt x="31" y="22"/>
                        <a:pt x="31" y="43"/>
                      </a:cubicBezTo>
                      <a:cubicBezTo>
                        <a:pt x="1" y="74"/>
                        <a:pt x="31" y="104"/>
                        <a:pt x="61" y="104"/>
                      </a:cubicBezTo>
                      <a:cubicBezTo>
                        <a:pt x="213" y="165"/>
                        <a:pt x="365" y="287"/>
                        <a:pt x="517" y="347"/>
                      </a:cubicBezTo>
                      <a:cubicBezTo>
                        <a:pt x="608" y="378"/>
                        <a:pt x="639" y="439"/>
                        <a:pt x="730" y="469"/>
                      </a:cubicBezTo>
                      <a:lnTo>
                        <a:pt x="760" y="469"/>
                      </a:lnTo>
                      <a:cubicBezTo>
                        <a:pt x="791" y="469"/>
                        <a:pt x="821" y="469"/>
                        <a:pt x="791" y="439"/>
                      </a:cubicBezTo>
                      <a:cubicBezTo>
                        <a:pt x="791" y="439"/>
                        <a:pt x="791" y="347"/>
                        <a:pt x="760" y="347"/>
                      </a:cubicBezTo>
                      <a:cubicBezTo>
                        <a:pt x="669" y="317"/>
                        <a:pt x="639" y="287"/>
                        <a:pt x="578" y="226"/>
                      </a:cubicBezTo>
                      <a:cubicBezTo>
                        <a:pt x="426" y="165"/>
                        <a:pt x="274" y="43"/>
                        <a:pt x="122" y="13"/>
                      </a:cubicBezTo>
                      <a:cubicBezTo>
                        <a:pt x="104" y="4"/>
                        <a:pt x="89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59"/>
                <p:cNvSpPr/>
                <p:nvPr/>
              </p:nvSpPr>
              <p:spPr>
                <a:xfrm>
                  <a:off x="8429551" y="5324953"/>
                  <a:ext cx="90463" cy="41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791" extrusionOk="0">
                      <a:moveTo>
                        <a:pt x="1672" y="0"/>
                      </a:moveTo>
                      <a:cubicBezTo>
                        <a:pt x="1155" y="0"/>
                        <a:pt x="335" y="456"/>
                        <a:pt x="31" y="669"/>
                      </a:cubicBezTo>
                      <a:cubicBezTo>
                        <a:pt x="31" y="669"/>
                        <a:pt x="0" y="699"/>
                        <a:pt x="31" y="760"/>
                      </a:cubicBezTo>
                      <a:cubicBezTo>
                        <a:pt x="61" y="790"/>
                        <a:pt x="61" y="790"/>
                        <a:pt x="91" y="790"/>
                      </a:cubicBezTo>
                      <a:cubicBezTo>
                        <a:pt x="517" y="517"/>
                        <a:pt x="1277" y="152"/>
                        <a:pt x="1672" y="152"/>
                      </a:cubicBezTo>
                      <a:cubicBezTo>
                        <a:pt x="1702" y="152"/>
                        <a:pt x="1733" y="122"/>
                        <a:pt x="1733" y="61"/>
                      </a:cubicBezTo>
                      <a:cubicBezTo>
                        <a:pt x="1733" y="30"/>
                        <a:pt x="1702" y="0"/>
                        <a:pt x="16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59"/>
                <p:cNvSpPr/>
                <p:nvPr/>
              </p:nvSpPr>
              <p:spPr>
                <a:xfrm>
                  <a:off x="8480289" y="5302037"/>
                  <a:ext cx="46093" cy="2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440" extrusionOk="0">
                      <a:moveTo>
                        <a:pt x="90" y="1"/>
                      </a:moveTo>
                      <a:cubicBezTo>
                        <a:pt x="62" y="1"/>
                        <a:pt x="31" y="22"/>
                        <a:pt x="31" y="44"/>
                      </a:cubicBezTo>
                      <a:cubicBezTo>
                        <a:pt x="1" y="105"/>
                        <a:pt x="31" y="135"/>
                        <a:pt x="92" y="135"/>
                      </a:cubicBezTo>
                      <a:cubicBezTo>
                        <a:pt x="274" y="196"/>
                        <a:pt x="578" y="317"/>
                        <a:pt x="761" y="439"/>
                      </a:cubicBezTo>
                      <a:lnTo>
                        <a:pt x="791" y="439"/>
                      </a:lnTo>
                      <a:cubicBezTo>
                        <a:pt x="791" y="439"/>
                        <a:pt x="852" y="439"/>
                        <a:pt x="882" y="409"/>
                      </a:cubicBezTo>
                      <a:cubicBezTo>
                        <a:pt x="882" y="409"/>
                        <a:pt x="882" y="317"/>
                        <a:pt x="852" y="317"/>
                      </a:cubicBezTo>
                      <a:cubicBezTo>
                        <a:pt x="639" y="196"/>
                        <a:pt x="335" y="44"/>
                        <a:pt x="122" y="14"/>
                      </a:cubicBezTo>
                      <a:cubicBezTo>
                        <a:pt x="114" y="5"/>
                        <a:pt x="102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59"/>
                <p:cNvSpPr/>
                <p:nvPr/>
              </p:nvSpPr>
              <p:spPr>
                <a:xfrm>
                  <a:off x="8464420" y="5299532"/>
                  <a:ext cx="73080" cy="2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548" extrusionOk="0">
                      <a:moveTo>
                        <a:pt x="1338" y="1"/>
                      </a:moveTo>
                      <a:cubicBezTo>
                        <a:pt x="913" y="31"/>
                        <a:pt x="335" y="214"/>
                        <a:pt x="31" y="457"/>
                      </a:cubicBezTo>
                      <a:cubicBezTo>
                        <a:pt x="31" y="457"/>
                        <a:pt x="1" y="487"/>
                        <a:pt x="31" y="517"/>
                      </a:cubicBezTo>
                      <a:cubicBezTo>
                        <a:pt x="92" y="548"/>
                        <a:pt x="92" y="548"/>
                        <a:pt x="122" y="548"/>
                      </a:cubicBezTo>
                      <a:cubicBezTo>
                        <a:pt x="457" y="335"/>
                        <a:pt x="1004" y="153"/>
                        <a:pt x="1338" y="153"/>
                      </a:cubicBezTo>
                      <a:cubicBezTo>
                        <a:pt x="1369" y="153"/>
                        <a:pt x="1399" y="92"/>
                        <a:pt x="1399" y="62"/>
                      </a:cubicBezTo>
                      <a:cubicBezTo>
                        <a:pt x="1399" y="31"/>
                        <a:pt x="1369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59"/>
                <p:cNvSpPr/>
                <p:nvPr/>
              </p:nvSpPr>
              <p:spPr>
                <a:xfrm>
                  <a:off x="8481907" y="5282828"/>
                  <a:ext cx="68278" cy="14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87" extrusionOk="0">
                      <a:moveTo>
                        <a:pt x="839" y="1"/>
                      </a:moveTo>
                      <a:cubicBezTo>
                        <a:pt x="563" y="1"/>
                        <a:pt x="289" y="81"/>
                        <a:pt x="91" y="199"/>
                      </a:cubicBezTo>
                      <a:cubicBezTo>
                        <a:pt x="61" y="199"/>
                        <a:pt x="0" y="230"/>
                        <a:pt x="61" y="260"/>
                      </a:cubicBezTo>
                      <a:cubicBezTo>
                        <a:pt x="61" y="260"/>
                        <a:pt x="75" y="287"/>
                        <a:pt x="93" y="287"/>
                      </a:cubicBezTo>
                      <a:cubicBezTo>
                        <a:pt x="102" y="287"/>
                        <a:pt x="112" y="280"/>
                        <a:pt x="122" y="260"/>
                      </a:cubicBezTo>
                      <a:cubicBezTo>
                        <a:pt x="286" y="151"/>
                        <a:pt x="516" y="96"/>
                        <a:pt x="746" y="96"/>
                      </a:cubicBezTo>
                      <a:cubicBezTo>
                        <a:pt x="899" y="96"/>
                        <a:pt x="1052" y="120"/>
                        <a:pt x="1186" y="169"/>
                      </a:cubicBezTo>
                      <a:lnTo>
                        <a:pt x="1307" y="169"/>
                      </a:lnTo>
                      <a:cubicBezTo>
                        <a:pt x="1307" y="108"/>
                        <a:pt x="1307" y="78"/>
                        <a:pt x="1277" y="78"/>
                      </a:cubicBezTo>
                      <a:cubicBezTo>
                        <a:pt x="1138" y="24"/>
                        <a:pt x="988" y="1"/>
                        <a:pt x="83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59"/>
                <p:cNvSpPr/>
                <p:nvPr/>
              </p:nvSpPr>
              <p:spPr>
                <a:xfrm>
                  <a:off x="8493026" y="5272597"/>
                  <a:ext cx="47606" cy="31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608" extrusionOk="0">
                      <a:moveTo>
                        <a:pt x="61" y="0"/>
                      </a:moveTo>
                      <a:cubicBezTo>
                        <a:pt x="30" y="0"/>
                        <a:pt x="0" y="0"/>
                        <a:pt x="0" y="61"/>
                      </a:cubicBezTo>
                      <a:cubicBezTo>
                        <a:pt x="0" y="91"/>
                        <a:pt x="0" y="122"/>
                        <a:pt x="30" y="122"/>
                      </a:cubicBezTo>
                      <a:cubicBezTo>
                        <a:pt x="182" y="213"/>
                        <a:pt x="486" y="395"/>
                        <a:pt x="669" y="547"/>
                      </a:cubicBezTo>
                      <a:lnTo>
                        <a:pt x="790" y="608"/>
                      </a:lnTo>
                      <a:lnTo>
                        <a:pt x="821" y="608"/>
                      </a:lnTo>
                      <a:cubicBezTo>
                        <a:pt x="851" y="608"/>
                        <a:pt x="851" y="578"/>
                        <a:pt x="851" y="578"/>
                      </a:cubicBezTo>
                      <a:cubicBezTo>
                        <a:pt x="912" y="578"/>
                        <a:pt x="912" y="547"/>
                        <a:pt x="851" y="517"/>
                      </a:cubicBezTo>
                      <a:lnTo>
                        <a:pt x="760" y="426"/>
                      </a:lnTo>
                      <a:cubicBezTo>
                        <a:pt x="547" y="274"/>
                        <a:pt x="243" y="91"/>
                        <a:pt x="6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59"/>
                <p:cNvSpPr/>
                <p:nvPr/>
              </p:nvSpPr>
              <p:spPr>
                <a:xfrm>
                  <a:off x="8247061" y="3279772"/>
                  <a:ext cx="463379" cy="124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7" h="23885" extrusionOk="0">
                      <a:moveTo>
                        <a:pt x="1" y="0"/>
                      </a:moveTo>
                      <a:cubicBezTo>
                        <a:pt x="1" y="0"/>
                        <a:pt x="244" y="19605"/>
                        <a:pt x="1855" y="22432"/>
                      </a:cubicBezTo>
                      <a:cubicBezTo>
                        <a:pt x="2444" y="23485"/>
                        <a:pt x="3307" y="23884"/>
                        <a:pt x="4150" y="23884"/>
                      </a:cubicBezTo>
                      <a:cubicBezTo>
                        <a:pt x="5570" y="23884"/>
                        <a:pt x="6935" y="22752"/>
                        <a:pt x="6840" y="21703"/>
                      </a:cubicBezTo>
                      <a:cubicBezTo>
                        <a:pt x="6688" y="20031"/>
                        <a:pt x="8876" y="1155"/>
                        <a:pt x="8876" y="1155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8B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59"/>
                <p:cNvSpPr/>
                <p:nvPr/>
              </p:nvSpPr>
              <p:spPr>
                <a:xfrm>
                  <a:off x="8232810" y="3093262"/>
                  <a:ext cx="491881" cy="207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3" h="39756" extrusionOk="0">
                      <a:moveTo>
                        <a:pt x="4603" y="0"/>
                      </a:moveTo>
                      <a:cubicBezTo>
                        <a:pt x="2605" y="0"/>
                        <a:pt x="694" y="1299"/>
                        <a:pt x="0" y="3300"/>
                      </a:cubicBezTo>
                      <a:lnTo>
                        <a:pt x="0" y="3604"/>
                      </a:lnTo>
                      <a:cubicBezTo>
                        <a:pt x="31" y="4424"/>
                        <a:pt x="304" y="23300"/>
                        <a:pt x="1885" y="26127"/>
                      </a:cubicBezTo>
                      <a:cubicBezTo>
                        <a:pt x="1915" y="26187"/>
                        <a:pt x="4347" y="36340"/>
                        <a:pt x="4924" y="39106"/>
                      </a:cubicBezTo>
                      <a:cubicBezTo>
                        <a:pt x="4955" y="39288"/>
                        <a:pt x="5076" y="39440"/>
                        <a:pt x="5289" y="39470"/>
                      </a:cubicBezTo>
                      <a:cubicBezTo>
                        <a:pt x="5623" y="39592"/>
                        <a:pt x="6079" y="39714"/>
                        <a:pt x="6566" y="39744"/>
                      </a:cubicBezTo>
                      <a:cubicBezTo>
                        <a:pt x="6720" y="39752"/>
                        <a:pt x="6869" y="39756"/>
                        <a:pt x="7010" y="39756"/>
                      </a:cubicBezTo>
                      <a:cubicBezTo>
                        <a:pt x="7397" y="39756"/>
                        <a:pt x="7735" y="39728"/>
                        <a:pt x="8025" y="39683"/>
                      </a:cubicBezTo>
                      <a:cubicBezTo>
                        <a:pt x="8237" y="39622"/>
                        <a:pt x="8389" y="39470"/>
                        <a:pt x="8420" y="39258"/>
                      </a:cubicBezTo>
                      <a:cubicBezTo>
                        <a:pt x="8541" y="38528"/>
                        <a:pt x="8663" y="37616"/>
                        <a:pt x="8784" y="36309"/>
                      </a:cubicBezTo>
                      <a:cubicBezTo>
                        <a:pt x="8997" y="34485"/>
                        <a:pt x="8997" y="33726"/>
                        <a:pt x="8997" y="32783"/>
                      </a:cubicBezTo>
                      <a:cubicBezTo>
                        <a:pt x="8967" y="32023"/>
                        <a:pt x="8876" y="31203"/>
                        <a:pt x="8693" y="30169"/>
                      </a:cubicBezTo>
                      <a:cubicBezTo>
                        <a:pt x="8420" y="28680"/>
                        <a:pt x="7933" y="27160"/>
                        <a:pt x="7295" y="25732"/>
                      </a:cubicBezTo>
                      <a:cubicBezTo>
                        <a:pt x="7295" y="25610"/>
                        <a:pt x="7325" y="25458"/>
                        <a:pt x="7325" y="25306"/>
                      </a:cubicBezTo>
                      <a:cubicBezTo>
                        <a:pt x="7751" y="19440"/>
                        <a:pt x="8329" y="13665"/>
                        <a:pt x="9028" y="7950"/>
                      </a:cubicBezTo>
                      <a:cubicBezTo>
                        <a:pt x="9149" y="6795"/>
                        <a:pt x="9301" y="5701"/>
                        <a:pt x="9423" y="4546"/>
                      </a:cubicBezTo>
                      <a:cubicBezTo>
                        <a:pt x="9240" y="2266"/>
                        <a:pt x="7569" y="442"/>
                        <a:pt x="5441" y="78"/>
                      </a:cubicBezTo>
                      <a:cubicBezTo>
                        <a:pt x="5162" y="26"/>
                        <a:pt x="4882" y="0"/>
                        <a:pt x="460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59"/>
                <p:cNvSpPr/>
                <p:nvPr/>
              </p:nvSpPr>
              <p:spPr>
                <a:xfrm>
                  <a:off x="8234376" y="3075097"/>
                  <a:ext cx="284072" cy="138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2" h="26475" fill="none" extrusionOk="0">
                      <a:moveTo>
                        <a:pt x="1915" y="26475"/>
                      </a:moveTo>
                      <a:cubicBezTo>
                        <a:pt x="304" y="23648"/>
                        <a:pt x="31" y="4772"/>
                        <a:pt x="1" y="3952"/>
                      </a:cubicBezTo>
                      <a:lnTo>
                        <a:pt x="1" y="3648"/>
                      </a:lnTo>
                      <a:cubicBezTo>
                        <a:pt x="791" y="1368"/>
                        <a:pt x="3162" y="0"/>
                        <a:pt x="5441" y="42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59"/>
                <p:cNvSpPr/>
                <p:nvPr/>
              </p:nvSpPr>
              <p:spPr>
                <a:xfrm>
                  <a:off x="8209007" y="3416221"/>
                  <a:ext cx="33356" cy="16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3131" fill="none" extrusionOk="0">
                      <a:moveTo>
                        <a:pt x="31" y="0"/>
                      </a:moveTo>
                      <a:cubicBezTo>
                        <a:pt x="0" y="912"/>
                        <a:pt x="0" y="1854"/>
                        <a:pt x="152" y="2797"/>
                      </a:cubicBezTo>
                      <a:cubicBezTo>
                        <a:pt x="152" y="2857"/>
                        <a:pt x="183" y="2918"/>
                        <a:pt x="213" y="3009"/>
                      </a:cubicBezTo>
                      <a:cubicBezTo>
                        <a:pt x="335" y="3131"/>
                        <a:pt x="487" y="3131"/>
                        <a:pt x="638" y="3101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59"/>
                <p:cNvSpPr/>
                <p:nvPr/>
              </p:nvSpPr>
              <p:spPr>
                <a:xfrm>
                  <a:off x="8645293" y="4295211"/>
                  <a:ext cx="52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close/>
                    </a:path>
                  </a:pathLst>
                </a:custGeom>
                <a:noFill/>
                <a:ln w="4550" cap="rnd" cmpd="sng">
                  <a:solidFill>
                    <a:srgbClr val="08051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59"/>
                <p:cNvSpPr/>
                <p:nvPr/>
              </p:nvSpPr>
              <p:spPr>
                <a:xfrm>
                  <a:off x="8407314" y="3443156"/>
                  <a:ext cx="95265" cy="155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2980" fill="none" extrusionOk="0">
                      <a:moveTo>
                        <a:pt x="153" y="1"/>
                      </a:moveTo>
                      <a:cubicBezTo>
                        <a:pt x="61" y="426"/>
                        <a:pt x="1" y="852"/>
                        <a:pt x="31" y="1308"/>
                      </a:cubicBezTo>
                      <a:cubicBezTo>
                        <a:pt x="61" y="1764"/>
                        <a:pt x="213" y="2220"/>
                        <a:pt x="578" y="2524"/>
                      </a:cubicBezTo>
                      <a:cubicBezTo>
                        <a:pt x="913" y="2828"/>
                        <a:pt x="1399" y="2980"/>
                        <a:pt x="1824" y="2767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59"/>
                <p:cNvSpPr/>
                <p:nvPr/>
              </p:nvSpPr>
              <p:spPr>
                <a:xfrm>
                  <a:off x="7391873" y="2020978"/>
                  <a:ext cx="177741" cy="158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" h="3032" extrusionOk="0">
                      <a:moveTo>
                        <a:pt x="1714" y="0"/>
                      </a:moveTo>
                      <a:cubicBezTo>
                        <a:pt x="1538" y="0"/>
                        <a:pt x="1360" y="33"/>
                        <a:pt x="1186" y="103"/>
                      </a:cubicBezTo>
                      <a:cubicBezTo>
                        <a:pt x="365" y="407"/>
                        <a:pt x="0" y="1288"/>
                        <a:pt x="304" y="2048"/>
                      </a:cubicBezTo>
                      <a:cubicBezTo>
                        <a:pt x="539" y="2657"/>
                        <a:pt x="1117" y="3032"/>
                        <a:pt x="1717" y="3032"/>
                      </a:cubicBezTo>
                      <a:cubicBezTo>
                        <a:pt x="1896" y="3032"/>
                        <a:pt x="2076" y="2999"/>
                        <a:pt x="2250" y="2929"/>
                      </a:cubicBezTo>
                      <a:cubicBezTo>
                        <a:pt x="3040" y="2626"/>
                        <a:pt x="3405" y="1744"/>
                        <a:pt x="3101" y="984"/>
                      </a:cubicBezTo>
                      <a:cubicBezTo>
                        <a:pt x="2866" y="375"/>
                        <a:pt x="2306" y="0"/>
                        <a:pt x="1714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59"/>
                <p:cNvSpPr/>
                <p:nvPr/>
              </p:nvSpPr>
              <p:spPr>
                <a:xfrm>
                  <a:off x="7970976" y="1865892"/>
                  <a:ext cx="272954" cy="241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9" h="4624" extrusionOk="0">
                      <a:moveTo>
                        <a:pt x="2614" y="0"/>
                      </a:moveTo>
                      <a:cubicBezTo>
                        <a:pt x="2339" y="0"/>
                        <a:pt x="2061" y="50"/>
                        <a:pt x="1794" y="156"/>
                      </a:cubicBezTo>
                      <a:cubicBezTo>
                        <a:pt x="578" y="612"/>
                        <a:pt x="1" y="1979"/>
                        <a:pt x="457" y="3165"/>
                      </a:cubicBezTo>
                      <a:cubicBezTo>
                        <a:pt x="833" y="4058"/>
                        <a:pt x="1718" y="4624"/>
                        <a:pt x="2648" y="4624"/>
                      </a:cubicBezTo>
                      <a:cubicBezTo>
                        <a:pt x="2920" y="4624"/>
                        <a:pt x="3197" y="4575"/>
                        <a:pt x="3466" y="4472"/>
                      </a:cubicBezTo>
                      <a:cubicBezTo>
                        <a:pt x="4682" y="4016"/>
                        <a:pt x="5229" y="2648"/>
                        <a:pt x="4773" y="1493"/>
                      </a:cubicBezTo>
                      <a:cubicBezTo>
                        <a:pt x="4422" y="558"/>
                        <a:pt x="3532" y="0"/>
                        <a:pt x="2614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59"/>
                <p:cNvSpPr/>
                <p:nvPr/>
              </p:nvSpPr>
              <p:spPr>
                <a:xfrm>
                  <a:off x="7376004" y="1849032"/>
                  <a:ext cx="883798" cy="34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1" h="6589" extrusionOk="0">
                      <a:moveTo>
                        <a:pt x="14079" y="0"/>
                      </a:moveTo>
                      <a:cubicBezTo>
                        <a:pt x="13866" y="0"/>
                        <a:pt x="13650" y="27"/>
                        <a:pt x="13435" y="84"/>
                      </a:cubicBezTo>
                      <a:lnTo>
                        <a:pt x="1368" y="3184"/>
                      </a:lnTo>
                      <a:cubicBezTo>
                        <a:pt x="456" y="3518"/>
                        <a:pt x="0" y="4552"/>
                        <a:pt x="365" y="5464"/>
                      </a:cubicBezTo>
                      <a:cubicBezTo>
                        <a:pt x="639" y="6163"/>
                        <a:pt x="1368" y="6588"/>
                        <a:pt x="2098" y="6588"/>
                      </a:cubicBezTo>
                      <a:lnTo>
                        <a:pt x="2189" y="6588"/>
                      </a:lnTo>
                      <a:cubicBezTo>
                        <a:pt x="2250" y="6588"/>
                        <a:pt x="2280" y="6588"/>
                        <a:pt x="2311" y="6558"/>
                      </a:cubicBezTo>
                      <a:lnTo>
                        <a:pt x="14408" y="5251"/>
                      </a:lnTo>
                      <a:cubicBezTo>
                        <a:pt x="16627" y="5008"/>
                        <a:pt x="16931" y="2789"/>
                        <a:pt x="16536" y="1695"/>
                      </a:cubicBezTo>
                      <a:cubicBezTo>
                        <a:pt x="16106" y="658"/>
                        <a:pt x="15130" y="0"/>
                        <a:pt x="14079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59"/>
                <p:cNvSpPr/>
                <p:nvPr/>
              </p:nvSpPr>
              <p:spPr>
                <a:xfrm>
                  <a:off x="7250672" y="1448661"/>
                  <a:ext cx="326876" cy="742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2" h="14218" extrusionOk="0">
                      <a:moveTo>
                        <a:pt x="1183" y="0"/>
                      </a:moveTo>
                      <a:cubicBezTo>
                        <a:pt x="992" y="0"/>
                        <a:pt x="795" y="51"/>
                        <a:pt x="608" y="155"/>
                      </a:cubicBezTo>
                      <a:cubicBezTo>
                        <a:pt x="183" y="398"/>
                        <a:pt x="0" y="884"/>
                        <a:pt x="91" y="1340"/>
                      </a:cubicBezTo>
                      <a:lnTo>
                        <a:pt x="2675" y="12799"/>
                      </a:lnTo>
                      <a:cubicBezTo>
                        <a:pt x="2675" y="12860"/>
                        <a:pt x="2675" y="12890"/>
                        <a:pt x="2705" y="12890"/>
                      </a:cubicBezTo>
                      <a:lnTo>
                        <a:pt x="2705" y="12921"/>
                      </a:lnTo>
                      <a:cubicBezTo>
                        <a:pt x="2736" y="13073"/>
                        <a:pt x="2766" y="13194"/>
                        <a:pt x="2857" y="13346"/>
                      </a:cubicBezTo>
                      <a:cubicBezTo>
                        <a:pt x="3185" y="13899"/>
                        <a:pt x="3775" y="14218"/>
                        <a:pt x="4386" y="14218"/>
                      </a:cubicBezTo>
                      <a:cubicBezTo>
                        <a:pt x="4681" y="14218"/>
                        <a:pt x="4981" y="14143"/>
                        <a:pt x="5259" y="13985"/>
                      </a:cubicBezTo>
                      <a:cubicBezTo>
                        <a:pt x="5958" y="13559"/>
                        <a:pt x="6262" y="12708"/>
                        <a:pt x="6049" y="11948"/>
                      </a:cubicBezTo>
                      <a:lnTo>
                        <a:pt x="2158" y="732"/>
                      </a:lnTo>
                      <a:cubicBezTo>
                        <a:pt x="2128" y="671"/>
                        <a:pt x="2128" y="611"/>
                        <a:pt x="2097" y="550"/>
                      </a:cubicBezTo>
                      <a:cubicBezTo>
                        <a:pt x="1897" y="189"/>
                        <a:pt x="1552" y="0"/>
                        <a:pt x="1183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59"/>
                <p:cNvSpPr/>
                <p:nvPr/>
              </p:nvSpPr>
              <p:spPr>
                <a:xfrm>
                  <a:off x="7391873" y="2021656"/>
                  <a:ext cx="177741" cy="156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" h="3005" extrusionOk="0">
                      <a:moveTo>
                        <a:pt x="1715" y="1"/>
                      </a:moveTo>
                      <a:cubicBezTo>
                        <a:pt x="1454" y="1"/>
                        <a:pt x="1188" y="68"/>
                        <a:pt x="943" y="211"/>
                      </a:cubicBezTo>
                      <a:cubicBezTo>
                        <a:pt x="213" y="637"/>
                        <a:pt x="0" y="1549"/>
                        <a:pt x="426" y="2248"/>
                      </a:cubicBezTo>
                      <a:cubicBezTo>
                        <a:pt x="689" y="2734"/>
                        <a:pt x="1182" y="3004"/>
                        <a:pt x="1698" y="3004"/>
                      </a:cubicBezTo>
                      <a:cubicBezTo>
                        <a:pt x="1956" y="3004"/>
                        <a:pt x="2219" y="2937"/>
                        <a:pt x="2462" y="2795"/>
                      </a:cubicBezTo>
                      <a:cubicBezTo>
                        <a:pt x="3192" y="2369"/>
                        <a:pt x="3405" y="1457"/>
                        <a:pt x="3010" y="728"/>
                      </a:cubicBezTo>
                      <a:cubicBezTo>
                        <a:pt x="2727" y="264"/>
                        <a:pt x="2230" y="1"/>
                        <a:pt x="1715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59"/>
                <p:cNvSpPr/>
                <p:nvPr/>
              </p:nvSpPr>
              <p:spPr>
                <a:xfrm>
                  <a:off x="7260173" y="1461345"/>
                  <a:ext cx="101581" cy="8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21" extrusionOk="0">
                      <a:moveTo>
                        <a:pt x="1003" y="0"/>
                      </a:moveTo>
                      <a:cubicBezTo>
                        <a:pt x="850" y="0"/>
                        <a:pt x="694" y="41"/>
                        <a:pt x="548" y="124"/>
                      </a:cubicBezTo>
                      <a:cubicBezTo>
                        <a:pt x="122" y="337"/>
                        <a:pt x="1" y="884"/>
                        <a:pt x="244" y="1279"/>
                      </a:cubicBezTo>
                      <a:cubicBezTo>
                        <a:pt x="424" y="1559"/>
                        <a:pt x="709" y="1721"/>
                        <a:pt x="995" y="1721"/>
                      </a:cubicBezTo>
                      <a:cubicBezTo>
                        <a:pt x="1144" y="1721"/>
                        <a:pt x="1294" y="1677"/>
                        <a:pt x="1429" y="1583"/>
                      </a:cubicBezTo>
                      <a:cubicBezTo>
                        <a:pt x="1824" y="1371"/>
                        <a:pt x="1946" y="824"/>
                        <a:pt x="1733" y="428"/>
                      </a:cubicBezTo>
                      <a:cubicBezTo>
                        <a:pt x="1573" y="149"/>
                        <a:pt x="1296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59"/>
                <p:cNvSpPr/>
                <p:nvPr/>
              </p:nvSpPr>
              <p:spPr>
                <a:xfrm>
                  <a:off x="7153894" y="1320145"/>
                  <a:ext cx="198360" cy="251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0" h="4821" extrusionOk="0">
                      <a:moveTo>
                        <a:pt x="312" y="1"/>
                      </a:moveTo>
                      <a:cubicBezTo>
                        <a:pt x="308" y="1"/>
                        <a:pt x="305" y="1"/>
                        <a:pt x="304" y="3"/>
                      </a:cubicBezTo>
                      <a:cubicBezTo>
                        <a:pt x="274" y="33"/>
                        <a:pt x="486" y="155"/>
                        <a:pt x="456" y="307"/>
                      </a:cubicBezTo>
                      <a:cubicBezTo>
                        <a:pt x="456" y="337"/>
                        <a:pt x="456" y="337"/>
                        <a:pt x="426" y="398"/>
                      </a:cubicBezTo>
                      <a:cubicBezTo>
                        <a:pt x="365" y="489"/>
                        <a:pt x="486" y="641"/>
                        <a:pt x="426" y="763"/>
                      </a:cubicBezTo>
                      <a:cubicBezTo>
                        <a:pt x="365" y="854"/>
                        <a:pt x="304" y="854"/>
                        <a:pt x="274" y="915"/>
                      </a:cubicBezTo>
                      <a:cubicBezTo>
                        <a:pt x="152" y="1006"/>
                        <a:pt x="152" y="1188"/>
                        <a:pt x="182" y="1310"/>
                      </a:cubicBezTo>
                      <a:cubicBezTo>
                        <a:pt x="213" y="1370"/>
                        <a:pt x="304" y="1462"/>
                        <a:pt x="304" y="1522"/>
                      </a:cubicBezTo>
                      <a:cubicBezTo>
                        <a:pt x="304" y="1614"/>
                        <a:pt x="213" y="1674"/>
                        <a:pt x="182" y="1766"/>
                      </a:cubicBezTo>
                      <a:cubicBezTo>
                        <a:pt x="0" y="2009"/>
                        <a:pt x="182" y="2252"/>
                        <a:pt x="365" y="2404"/>
                      </a:cubicBezTo>
                      <a:cubicBezTo>
                        <a:pt x="456" y="2465"/>
                        <a:pt x="182" y="2677"/>
                        <a:pt x="365" y="3073"/>
                      </a:cubicBezTo>
                      <a:cubicBezTo>
                        <a:pt x="608" y="3468"/>
                        <a:pt x="973" y="3741"/>
                        <a:pt x="1277" y="4045"/>
                      </a:cubicBezTo>
                      <a:cubicBezTo>
                        <a:pt x="1581" y="4349"/>
                        <a:pt x="1945" y="4653"/>
                        <a:pt x="2341" y="4744"/>
                      </a:cubicBezTo>
                      <a:cubicBezTo>
                        <a:pt x="2489" y="4794"/>
                        <a:pt x="2648" y="4821"/>
                        <a:pt x="2804" y="4821"/>
                      </a:cubicBezTo>
                      <a:cubicBezTo>
                        <a:pt x="3125" y="4821"/>
                        <a:pt x="3433" y="4706"/>
                        <a:pt x="3617" y="4440"/>
                      </a:cubicBezTo>
                      <a:cubicBezTo>
                        <a:pt x="3799" y="4136"/>
                        <a:pt x="3799" y="3772"/>
                        <a:pt x="3769" y="3377"/>
                      </a:cubicBezTo>
                      <a:cubicBezTo>
                        <a:pt x="3648" y="2465"/>
                        <a:pt x="3374" y="1553"/>
                        <a:pt x="2766" y="884"/>
                      </a:cubicBezTo>
                      <a:cubicBezTo>
                        <a:pt x="2796" y="763"/>
                        <a:pt x="2736" y="702"/>
                        <a:pt x="2644" y="641"/>
                      </a:cubicBezTo>
                      <a:cubicBezTo>
                        <a:pt x="2614" y="641"/>
                        <a:pt x="2614" y="611"/>
                        <a:pt x="2584" y="611"/>
                      </a:cubicBezTo>
                      <a:cubicBezTo>
                        <a:pt x="2533" y="598"/>
                        <a:pt x="2478" y="591"/>
                        <a:pt x="2421" y="591"/>
                      </a:cubicBezTo>
                      <a:cubicBezTo>
                        <a:pt x="2341" y="591"/>
                        <a:pt x="2260" y="605"/>
                        <a:pt x="2189" y="641"/>
                      </a:cubicBezTo>
                      <a:cubicBezTo>
                        <a:pt x="2037" y="793"/>
                        <a:pt x="2189" y="915"/>
                        <a:pt x="2158" y="1066"/>
                      </a:cubicBezTo>
                      <a:cubicBezTo>
                        <a:pt x="2158" y="1036"/>
                        <a:pt x="2128" y="1036"/>
                        <a:pt x="2128" y="1006"/>
                      </a:cubicBezTo>
                      <a:lnTo>
                        <a:pt x="2037" y="915"/>
                      </a:lnTo>
                      <a:cubicBezTo>
                        <a:pt x="1824" y="702"/>
                        <a:pt x="1520" y="550"/>
                        <a:pt x="1520" y="550"/>
                      </a:cubicBezTo>
                      <a:cubicBezTo>
                        <a:pt x="1489" y="489"/>
                        <a:pt x="1337" y="428"/>
                        <a:pt x="1064" y="307"/>
                      </a:cubicBezTo>
                      <a:cubicBezTo>
                        <a:pt x="977" y="278"/>
                        <a:pt x="394" y="1"/>
                        <a:pt x="312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59"/>
                <p:cNvSpPr/>
                <p:nvPr/>
              </p:nvSpPr>
              <p:spPr>
                <a:xfrm>
                  <a:off x="7080867" y="1305269"/>
                  <a:ext cx="107950" cy="6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170" extrusionOk="0">
                      <a:moveTo>
                        <a:pt x="289" y="1"/>
                      </a:moveTo>
                      <a:cubicBezTo>
                        <a:pt x="258" y="1"/>
                        <a:pt x="224" y="4"/>
                        <a:pt x="183" y="14"/>
                      </a:cubicBezTo>
                      <a:cubicBezTo>
                        <a:pt x="92" y="75"/>
                        <a:pt x="1" y="136"/>
                        <a:pt x="1" y="227"/>
                      </a:cubicBezTo>
                      <a:cubicBezTo>
                        <a:pt x="1" y="379"/>
                        <a:pt x="153" y="440"/>
                        <a:pt x="244" y="531"/>
                      </a:cubicBezTo>
                      <a:lnTo>
                        <a:pt x="1764" y="1169"/>
                      </a:lnTo>
                      <a:lnTo>
                        <a:pt x="1885" y="1048"/>
                      </a:lnTo>
                      <a:cubicBezTo>
                        <a:pt x="1916" y="926"/>
                        <a:pt x="1855" y="774"/>
                        <a:pt x="1885" y="683"/>
                      </a:cubicBezTo>
                      <a:cubicBezTo>
                        <a:pt x="1916" y="561"/>
                        <a:pt x="1977" y="470"/>
                        <a:pt x="2037" y="409"/>
                      </a:cubicBezTo>
                      <a:lnTo>
                        <a:pt x="2068" y="409"/>
                      </a:lnTo>
                      <a:cubicBezTo>
                        <a:pt x="1551" y="227"/>
                        <a:pt x="973" y="105"/>
                        <a:pt x="487" y="14"/>
                      </a:cubicBezTo>
                      <a:cubicBezTo>
                        <a:pt x="406" y="14"/>
                        <a:pt x="352" y="1"/>
                        <a:pt x="289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59"/>
                <p:cNvSpPr/>
                <p:nvPr/>
              </p:nvSpPr>
              <p:spPr>
                <a:xfrm>
                  <a:off x="7187197" y="1358356"/>
                  <a:ext cx="65093" cy="8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1672" fill="none" extrusionOk="0">
                      <a:moveTo>
                        <a:pt x="0" y="0"/>
                      </a:moveTo>
                      <a:cubicBezTo>
                        <a:pt x="0" y="0"/>
                        <a:pt x="1247" y="942"/>
                        <a:pt x="1216" y="1125"/>
                      </a:cubicBezTo>
                      <a:cubicBezTo>
                        <a:pt x="1186" y="1338"/>
                        <a:pt x="1095" y="1672"/>
                        <a:pt x="122" y="942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59"/>
                <p:cNvSpPr/>
                <p:nvPr/>
              </p:nvSpPr>
              <p:spPr>
                <a:xfrm>
                  <a:off x="7187197" y="1428146"/>
                  <a:ext cx="77778" cy="63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1217" fill="none" extrusionOk="0">
                      <a:moveTo>
                        <a:pt x="791" y="1"/>
                      </a:moveTo>
                      <a:cubicBezTo>
                        <a:pt x="791" y="1"/>
                        <a:pt x="1490" y="456"/>
                        <a:pt x="1338" y="821"/>
                      </a:cubicBezTo>
                      <a:cubicBezTo>
                        <a:pt x="1186" y="1216"/>
                        <a:pt x="0" y="456"/>
                        <a:pt x="0" y="45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59"/>
                <p:cNvSpPr/>
                <p:nvPr/>
              </p:nvSpPr>
              <p:spPr>
                <a:xfrm>
                  <a:off x="7193514" y="1467818"/>
                  <a:ext cx="58777" cy="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43" fill="none" extrusionOk="0">
                      <a:moveTo>
                        <a:pt x="426" y="0"/>
                      </a:moveTo>
                      <a:cubicBezTo>
                        <a:pt x="426" y="0"/>
                        <a:pt x="1126" y="456"/>
                        <a:pt x="974" y="700"/>
                      </a:cubicBezTo>
                      <a:cubicBezTo>
                        <a:pt x="822" y="943"/>
                        <a:pt x="1" y="365"/>
                        <a:pt x="1" y="365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59"/>
                <p:cNvSpPr/>
                <p:nvPr/>
              </p:nvSpPr>
              <p:spPr>
                <a:xfrm>
                  <a:off x="8826217" y="2384287"/>
                  <a:ext cx="177741" cy="156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" h="3003" extrusionOk="0">
                      <a:moveTo>
                        <a:pt x="1706" y="1"/>
                      </a:moveTo>
                      <a:cubicBezTo>
                        <a:pt x="1240" y="1"/>
                        <a:pt x="780" y="216"/>
                        <a:pt x="486" y="620"/>
                      </a:cubicBezTo>
                      <a:cubicBezTo>
                        <a:pt x="0" y="1289"/>
                        <a:pt x="152" y="2231"/>
                        <a:pt x="821" y="2717"/>
                      </a:cubicBezTo>
                      <a:cubicBezTo>
                        <a:pt x="1073" y="2910"/>
                        <a:pt x="1379" y="3002"/>
                        <a:pt x="1685" y="3002"/>
                      </a:cubicBezTo>
                      <a:cubicBezTo>
                        <a:pt x="2153" y="3002"/>
                        <a:pt x="2624" y="2787"/>
                        <a:pt x="2918" y="2383"/>
                      </a:cubicBezTo>
                      <a:cubicBezTo>
                        <a:pt x="3404" y="1745"/>
                        <a:pt x="3252" y="772"/>
                        <a:pt x="2584" y="286"/>
                      </a:cubicBezTo>
                      <a:cubicBezTo>
                        <a:pt x="2319" y="93"/>
                        <a:pt x="2011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59"/>
                <p:cNvSpPr/>
                <p:nvPr/>
              </p:nvSpPr>
              <p:spPr>
                <a:xfrm>
                  <a:off x="8343839" y="1874036"/>
                  <a:ext cx="272954" cy="241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9" h="4619" extrusionOk="0">
                      <a:moveTo>
                        <a:pt x="2609" y="1"/>
                      </a:moveTo>
                      <a:cubicBezTo>
                        <a:pt x="1906" y="1"/>
                        <a:pt x="1214" y="325"/>
                        <a:pt x="761" y="942"/>
                      </a:cubicBezTo>
                      <a:cubicBezTo>
                        <a:pt x="1" y="1975"/>
                        <a:pt x="214" y="3404"/>
                        <a:pt x="1247" y="4164"/>
                      </a:cubicBezTo>
                      <a:cubicBezTo>
                        <a:pt x="1664" y="4470"/>
                        <a:pt x="2145" y="4619"/>
                        <a:pt x="2621" y="4619"/>
                      </a:cubicBezTo>
                      <a:cubicBezTo>
                        <a:pt x="3324" y="4619"/>
                        <a:pt x="4016" y="4294"/>
                        <a:pt x="4469" y="3678"/>
                      </a:cubicBezTo>
                      <a:cubicBezTo>
                        <a:pt x="5229" y="2644"/>
                        <a:pt x="5016" y="1216"/>
                        <a:pt x="3983" y="456"/>
                      </a:cubicBezTo>
                      <a:cubicBezTo>
                        <a:pt x="3566" y="149"/>
                        <a:pt x="3085" y="1"/>
                        <a:pt x="2609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59"/>
                <p:cNvSpPr/>
                <p:nvPr/>
              </p:nvSpPr>
              <p:spPr>
                <a:xfrm>
                  <a:off x="8326404" y="1852529"/>
                  <a:ext cx="687056" cy="70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13436" extrusionOk="0">
                      <a:moveTo>
                        <a:pt x="3092" y="1"/>
                      </a:moveTo>
                      <a:cubicBezTo>
                        <a:pt x="2142" y="1"/>
                        <a:pt x="1253" y="566"/>
                        <a:pt x="821" y="1141"/>
                      </a:cubicBezTo>
                      <a:cubicBezTo>
                        <a:pt x="0" y="2235"/>
                        <a:pt x="183" y="3725"/>
                        <a:pt x="1125" y="4576"/>
                      </a:cubicBezTo>
                      <a:lnTo>
                        <a:pt x="10244" y="13087"/>
                      </a:lnTo>
                      <a:cubicBezTo>
                        <a:pt x="10565" y="13321"/>
                        <a:pt x="10941" y="13435"/>
                        <a:pt x="11311" y="13435"/>
                      </a:cubicBezTo>
                      <a:cubicBezTo>
                        <a:pt x="11852" y="13435"/>
                        <a:pt x="12381" y="13191"/>
                        <a:pt x="12706" y="12722"/>
                      </a:cubicBezTo>
                      <a:cubicBezTo>
                        <a:pt x="13162" y="12114"/>
                        <a:pt x="13162" y="11263"/>
                        <a:pt x="12767" y="10655"/>
                      </a:cubicBezTo>
                      <a:cubicBezTo>
                        <a:pt x="12706" y="10625"/>
                        <a:pt x="12706" y="10594"/>
                        <a:pt x="12675" y="10564"/>
                      </a:cubicBezTo>
                      <a:cubicBezTo>
                        <a:pt x="12645" y="10503"/>
                        <a:pt x="12645" y="10473"/>
                        <a:pt x="12615" y="10473"/>
                      </a:cubicBezTo>
                      <a:lnTo>
                        <a:pt x="5016" y="989"/>
                      </a:lnTo>
                      <a:cubicBezTo>
                        <a:pt x="4433" y="270"/>
                        <a:pt x="3748" y="1"/>
                        <a:pt x="3092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59"/>
                <p:cNvSpPr/>
                <p:nvPr/>
              </p:nvSpPr>
              <p:spPr>
                <a:xfrm>
                  <a:off x="8464420" y="1837496"/>
                  <a:ext cx="417339" cy="56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5" h="10913" extrusionOk="0">
                      <a:moveTo>
                        <a:pt x="1369" y="1"/>
                      </a:moveTo>
                      <a:lnTo>
                        <a:pt x="1" y="5837"/>
                      </a:lnTo>
                      <a:cubicBezTo>
                        <a:pt x="244" y="6141"/>
                        <a:pt x="4530" y="10913"/>
                        <a:pt x="4530" y="10913"/>
                      </a:cubicBezTo>
                      <a:cubicBezTo>
                        <a:pt x="5411" y="10578"/>
                        <a:pt x="7995" y="7873"/>
                        <a:pt x="7691" y="7508"/>
                      </a:cubicBezTo>
                      <a:cubicBezTo>
                        <a:pt x="7387" y="7113"/>
                        <a:pt x="2828" y="1034"/>
                        <a:pt x="13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59"/>
                <p:cNvSpPr/>
                <p:nvPr/>
              </p:nvSpPr>
              <p:spPr>
                <a:xfrm>
                  <a:off x="7767919" y="1821627"/>
                  <a:ext cx="360180" cy="355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0" h="6810" extrusionOk="0">
                      <a:moveTo>
                        <a:pt x="6900" y="1"/>
                      </a:moveTo>
                      <a:cubicBezTo>
                        <a:pt x="3860" y="730"/>
                        <a:pt x="0" y="1946"/>
                        <a:pt x="0" y="1946"/>
                      </a:cubicBezTo>
                      <a:cubicBezTo>
                        <a:pt x="0" y="1946"/>
                        <a:pt x="91" y="4712"/>
                        <a:pt x="851" y="6809"/>
                      </a:cubicBezTo>
                      <a:lnTo>
                        <a:pt x="5775" y="6232"/>
                      </a:lnTo>
                      <a:lnTo>
                        <a:pt x="690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59"/>
                <p:cNvSpPr/>
                <p:nvPr/>
              </p:nvSpPr>
              <p:spPr>
                <a:xfrm>
                  <a:off x="7969410" y="1795632"/>
                  <a:ext cx="796572" cy="163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" h="31351" extrusionOk="0">
                      <a:moveTo>
                        <a:pt x="7356" y="0"/>
                      </a:moveTo>
                      <a:cubicBezTo>
                        <a:pt x="6819" y="0"/>
                        <a:pt x="6241" y="35"/>
                        <a:pt x="5624" y="104"/>
                      </a:cubicBezTo>
                      <a:cubicBezTo>
                        <a:pt x="2797" y="407"/>
                        <a:pt x="852" y="1107"/>
                        <a:pt x="791" y="2718"/>
                      </a:cubicBezTo>
                      <a:lnTo>
                        <a:pt x="639" y="27703"/>
                      </a:lnTo>
                      <a:cubicBezTo>
                        <a:pt x="335" y="27794"/>
                        <a:pt x="183" y="28432"/>
                        <a:pt x="61" y="29131"/>
                      </a:cubicBezTo>
                      <a:cubicBezTo>
                        <a:pt x="0" y="29526"/>
                        <a:pt x="244" y="29952"/>
                        <a:pt x="700" y="30074"/>
                      </a:cubicBezTo>
                      <a:cubicBezTo>
                        <a:pt x="912" y="30134"/>
                        <a:pt x="1125" y="30195"/>
                        <a:pt x="1307" y="30226"/>
                      </a:cubicBezTo>
                      <a:cubicBezTo>
                        <a:pt x="2189" y="30438"/>
                        <a:pt x="3070" y="30651"/>
                        <a:pt x="3952" y="30833"/>
                      </a:cubicBezTo>
                      <a:cubicBezTo>
                        <a:pt x="5624" y="31137"/>
                        <a:pt x="7235" y="31350"/>
                        <a:pt x="8906" y="31350"/>
                      </a:cubicBezTo>
                      <a:cubicBezTo>
                        <a:pt x="10365" y="31350"/>
                        <a:pt x="11794" y="31168"/>
                        <a:pt x="13223" y="30894"/>
                      </a:cubicBezTo>
                      <a:cubicBezTo>
                        <a:pt x="13678" y="30833"/>
                        <a:pt x="14134" y="30712"/>
                        <a:pt x="14530" y="30590"/>
                      </a:cubicBezTo>
                      <a:cubicBezTo>
                        <a:pt x="14955" y="30469"/>
                        <a:pt x="15259" y="30104"/>
                        <a:pt x="15259" y="29678"/>
                      </a:cubicBezTo>
                      <a:cubicBezTo>
                        <a:pt x="15259" y="28746"/>
                        <a:pt x="15229" y="27398"/>
                        <a:pt x="14699" y="27398"/>
                      </a:cubicBezTo>
                      <a:cubicBezTo>
                        <a:pt x="14693" y="27398"/>
                        <a:pt x="14688" y="27398"/>
                        <a:pt x="14682" y="27399"/>
                      </a:cubicBezTo>
                      <a:cubicBezTo>
                        <a:pt x="14013" y="19557"/>
                        <a:pt x="12159" y="2900"/>
                        <a:pt x="12159" y="2900"/>
                      </a:cubicBezTo>
                      <a:cubicBezTo>
                        <a:pt x="11827" y="937"/>
                        <a:pt x="10149" y="0"/>
                        <a:pt x="73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59"/>
                <p:cNvSpPr/>
                <p:nvPr/>
              </p:nvSpPr>
              <p:spPr>
                <a:xfrm>
                  <a:off x="8005898" y="1985064"/>
                  <a:ext cx="3236" cy="342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566" fill="none" extrusionOk="0">
                      <a:moveTo>
                        <a:pt x="61" y="0"/>
                      </a:moveTo>
                      <a:lnTo>
                        <a:pt x="1" y="6566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59"/>
                <p:cNvSpPr/>
                <p:nvPr/>
              </p:nvSpPr>
              <p:spPr>
                <a:xfrm>
                  <a:off x="8512027" y="2192923"/>
                  <a:ext cx="133319" cy="15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2888" fill="none" extrusionOk="0">
                      <a:moveTo>
                        <a:pt x="2554" y="2888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59"/>
                <p:cNvSpPr/>
                <p:nvPr/>
              </p:nvSpPr>
              <p:spPr>
                <a:xfrm>
                  <a:off x="8032885" y="1263143"/>
                  <a:ext cx="252230" cy="20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2" h="3844" extrusionOk="0">
                      <a:moveTo>
                        <a:pt x="3222" y="152"/>
                      </a:moveTo>
                      <a:cubicBezTo>
                        <a:pt x="3192" y="213"/>
                        <a:pt x="0" y="0"/>
                        <a:pt x="1003" y="3617"/>
                      </a:cubicBezTo>
                      <a:cubicBezTo>
                        <a:pt x="1052" y="3777"/>
                        <a:pt x="1182" y="3844"/>
                        <a:pt x="1367" y="3844"/>
                      </a:cubicBezTo>
                      <a:cubicBezTo>
                        <a:pt x="2345" y="3844"/>
                        <a:pt x="4831" y="1952"/>
                        <a:pt x="4499" y="1824"/>
                      </a:cubicBezTo>
                      <a:cubicBezTo>
                        <a:pt x="4164" y="1642"/>
                        <a:pt x="3222" y="152"/>
                        <a:pt x="3222" y="1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59"/>
                <p:cNvSpPr/>
                <p:nvPr/>
              </p:nvSpPr>
              <p:spPr>
                <a:xfrm>
                  <a:off x="8156494" y="1808577"/>
                  <a:ext cx="223207" cy="137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6" h="2643" extrusionOk="0">
                      <a:moveTo>
                        <a:pt x="2095" y="1"/>
                      </a:moveTo>
                      <a:cubicBezTo>
                        <a:pt x="870" y="1"/>
                        <a:pt x="0" y="1458"/>
                        <a:pt x="307" y="2378"/>
                      </a:cubicBezTo>
                      <a:cubicBezTo>
                        <a:pt x="380" y="2562"/>
                        <a:pt x="568" y="2642"/>
                        <a:pt x="818" y="2642"/>
                      </a:cubicBezTo>
                      <a:cubicBezTo>
                        <a:pt x="1932" y="2642"/>
                        <a:pt x="4275" y="1066"/>
                        <a:pt x="3134" y="99"/>
                      </a:cubicBezTo>
                      <a:lnTo>
                        <a:pt x="2435" y="38"/>
                      </a:lnTo>
                      <a:cubicBezTo>
                        <a:pt x="2319" y="13"/>
                        <a:pt x="2206" y="1"/>
                        <a:pt x="2095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59"/>
                <p:cNvSpPr/>
                <p:nvPr/>
              </p:nvSpPr>
              <p:spPr>
                <a:xfrm>
                  <a:off x="8231192" y="1602702"/>
                  <a:ext cx="139687" cy="250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6" h="4805" extrusionOk="0">
                      <a:moveTo>
                        <a:pt x="2676" y="0"/>
                      </a:moveTo>
                      <a:lnTo>
                        <a:pt x="639" y="395"/>
                      </a:lnTo>
                      <a:lnTo>
                        <a:pt x="1" y="4195"/>
                      </a:lnTo>
                      <a:lnTo>
                        <a:pt x="365" y="4499"/>
                      </a:lnTo>
                      <a:cubicBezTo>
                        <a:pt x="624" y="4697"/>
                        <a:pt x="921" y="4805"/>
                        <a:pt x="1214" y="4805"/>
                      </a:cubicBezTo>
                      <a:cubicBezTo>
                        <a:pt x="1370" y="4805"/>
                        <a:pt x="1525" y="4775"/>
                        <a:pt x="1672" y="4711"/>
                      </a:cubicBezTo>
                      <a:cubicBezTo>
                        <a:pt x="1733" y="4651"/>
                        <a:pt x="1855" y="4590"/>
                        <a:pt x="1885" y="4559"/>
                      </a:cubicBezTo>
                      <a:lnTo>
                        <a:pt x="2676" y="0"/>
                      </a:ln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59"/>
                <p:cNvSpPr/>
                <p:nvPr/>
              </p:nvSpPr>
              <p:spPr>
                <a:xfrm>
                  <a:off x="8234376" y="1610636"/>
                  <a:ext cx="127003" cy="19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3648" extrusionOk="0">
                      <a:moveTo>
                        <a:pt x="2432" y="0"/>
                      </a:moveTo>
                      <a:lnTo>
                        <a:pt x="608" y="304"/>
                      </a:lnTo>
                      <a:lnTo>
                        <a:pt x="1" y="3648"/>
                      </a:lnTo>
                      <a:cubicBezTo>
                        <a:pt x="1064" y="2918"/>
                        <a:pt x="1976" y="1216"/>
                        <a:pt x="24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59"/>
                <p:cNvSpPr/>
                <p:nvPr/>
              </p:nvSpPr>
              <p:spPr>
                <a:xfrm>
                  <a:off x="8024951" y="1254791"/>
                  <a:ext cx="412589" cy="47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9158" extrusionOk="0">
                      <a:moveTo>
                        <a:pt x="4313" y="1"/>
                      </a:moveTo>
                      <a:cubicBezTo>
                        <a:pt x="4244" y="1"/>
                        <a:pt x="4174" y="3"/>
                        <a:pt x="4104" y="8"/>
                      </a:cubicBezTo>
                      <a:cubicBezTo>
                        <a:pt x="2037" y="130"/>
                        <a:pt x="1125" y="2318"/>
                        <a:pt x="791" y="3109"/>
                      </a:cubicBezTo>
                      <a:cubicBezTo>
                        <a:pt x="0" y="5054"/>
                        <a:pt x="365" y="7151"/>
                        <a:pt x="1064" y="8063"/>
                      </a:cubicBezTo>
                      <a:cubicBezTo>
                        <a:pt x="1307" y="8489"/>
                        <a:pt x="1702" y="8702"/>
                        <a:pt x="1702" y="8702"/>
                      </a:cubicBezTo>
                      <a:cubicBezTo>
                        <a:pt x="2351" y="9134"/>
                        <a:pt x="3023" y="9158"/>
                        <a:pt x="3314" y="9158"/>
                      </a:cubicBezTo>
                      <a:cubicBezTo>
                        <a:pt x="3351" y="9158"/>
                        <a:pt x="3381" y="9157"/>
                        <a:pt x="3405" y="9157"/>
                      </a:cubicBezTo>
                      <a:cubicBezTo>
                        <a:pt x="4924" y="9097"/>
                        <a:pt x="5927" y="7911"/>
                        <a:pt x="6079" y="7607"/>
                      </a:cubicBezTo>
                      <a:cubicBezTo>
                        <a:pt x="6140" y="7395"/>
                        <a:pt x="6262" y="7303"/>
                        <a:pt x="6323" y="7182"/>
                      </a:cubicBezTo>
                      <a:cubicBezTo>
                        <a:pt x="6323" y="7182"/>
                        <a:pt x="6596" y="6726"/>
                        <a:pt x="6839" y="6209"/>
                      </a:cubicBezTo>
                      <a:cubicBezTo>
                        <a:pt x="7478" y="4720"/>
                        <a:pt x="7903" y="3625"/>
                        <a:pt x="7630" y="2562"/>
                      </a:cubicBezTo>
                      <a:cubicBezTo>
                        <a:pt x="7310" y="1253"/>
                        <a:pt x="5850" y="1"/>
                        <a:pt x="4313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59"/>
                <p:cNvSpPr/>
                <p:nvPr/>
              </p:nvSpPr>
              <p:spPr>
                <a:xfrm>
                  <a:off x="8177270" y="1518608"/>
                  <a:ext cx="42856" cy="2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" h="548" fill="none" extrusionOk="0">
                      <a:moveTo>
                        <a:pt x="821" y="274"/>
                      </a:moveTo>
                      <a:cubicBezTo>
                        <a:pt x="760" y="456"/>
                        <a:pt x="487" y="547"/>
                        <a:pt x="304" y="486"/>
                      </a:cubicBezTo>
                      <a:cubicBezTo>
                        <a:pt x="122" y="426"/>
                        <a:pt x="0" y="182"/>
                        <a:pt x="6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59"/>
                <p:cNvSpPr/>
                <p:nvPr/>
              </p:nvSpPr>
              <p:spPr>
                <a:xfrm>
                  <a:off x="8056688" y="1491621"/>
                  <a:ext cx="42856" cy="1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" h="366" fill="none" extrusionOk="0">
                      <a:moveTo>
                        <a:pt x="0" y="0"/>
                      </a:moveTo>
                      <a:cubicBezTo>
                        <a:pt x="0" y="183"/>
                        <a:pt x="183" y="365"/>
                        <a:pt x="395" y="365"/>
                      </a:cubicBezTo>
                      <a:cubicBezTo>
                        <a:pt x="608" y="365"/>
                        <a:pt x="790" y="183"/>
                        <a:pt x="82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59"/>
                <p:cNvSpPr/>
                <p:nvPr/>
              </p:nvSpPr>
              <p:spPr>
                <a:xfrm>
                  <a:off x="8093176" y="1583649"/>
                  <a:ext cx="68278" cy="3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730" extrusionOk="0">
                      <a:moveTo>
                        <a:pt x="61" y="0"/>
                      </a:moveTo>
                      <a:lnTo>
                        <a:pt x="61" y="0"/>
                      </a:lnTo>
                      <a:cubicBezTo>
                        <a:pt x="0" y="213"/>
                        <a:pt x="152" y="578"/>
                        <a:pt x="365" y="699"/>
                      </a:cubicBezTo>
                      <a:cubicBezTo>
                        <a:pt x="426" y="720"/>
                        <a:pt x="490" y="730"/>
                        <a:pt x="556" y="730"/>
                      </a:cubicBezTo>
                      <a:cubicBezTo>
                        <a:pt x="689" y="730"/>
                        <a:pt x="831" y="689"/>
                        <a:pt x="973" y="608"/>
                      </a:cubicBezTo>
                      <a:cubicBezTo>
                        <a:pt x="1125" y="456"/>
                        <a:pt x="1277" y="213"/>
                        <a:pt x="1307" y="0"/>
                      </a:cubicBezTo>
                      <a:lnTo>
                        <a:pt x="1307" y="0"/>
                      </a:lnTo>
                      <a:cubicBezTo>
                        <a:pt x="1112" y="98"/>
                        <a:pt x="910" y="138"/>
                        <a:pt x="714" y="138"/>
                      </a:cubicBezTo>
                      <a:cubicBezTo>
                        <a:pt x="482" y="138"/>
                        <a:pt x="258" y="83"/>
                        <a:pt x="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59"/>
                <p:cNvSpPr/>
                <p:nvPr/>
              </p:nvSpPr>
              <p:spPr>
                <a:xfrm>
                  <a:off x="8053504" y="1129826"/>
                  <a:ext cx="442708" cy="433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8305" extrusionOk="0">
                      <a:moveTo>
                        <a:pt x="2181" y="1"/>
                      </a:moveTo>
                      <a:cubicBezTo>
                        <a:pt x="1311" y="1"/>
                        <a:pt x="393" y="1020"/>
                        <a:pt x="213" y="2098"/>
                      </a:cubicBezTo>
                      <a:cubicBezTo>
                        <a:pt x="152" y="2311"/>
                        <a:pt x="0" y="3314"/>
                        <a:pt x="578" y="3831"/>
                      </a:cubicBezTo>
                      <a:cubicBezTo>
                        <a:pt x="871" y="4124"/>
                        <a:pt x="1207" y="4147"/>
                        <a:pt x="1796" y="4147"/>
                      </a:cubicBezTo>
                      <a:cubicBezTo>
                        <a:pt x="1906" y="4147"/>
                        <a:pt x="2025" y="4146"/>
                        <a:pt x="2154" y="4146"/>
                      </a:cubicBezTo>
                      <a:cubicBezTo>
                        <a:pt x="2625" y="4146"/>
                        <a:pt x="3233" y="4157"/>
                        <a:pt x="4043" y="4257"/>
                      </a:cubicBezTo>
                      <a:cubicBezTo>
                        <a:pt x="5076" y="4378"/>
                        <a:pt x="5441" y="4530"/>
                        <a:pt x="5532" y="4804"/>
                      </a:cubicBezTo>
                      <a:cubicBezTo>
                        <a:pt x="5684" y="5260"/>
                        <a:pt x="4925" y="5776"/>
                        <a:pt x="5137" y="6384"/>
                      </a:cubicBezTo>
                      <a:cubicBezTo>
                        <a:pt x="5259" y="6658"/>
                        <a:pt x="5441" y="6627"/>
                        <a:pt x="5563" y="6931"/>
                      </a:cubicBezTo>
                      <a:cubicBezTo>
                        <a:pt x="5836" y="7448"/>
                        <a:pt x="5563" y="8026"/>
                        <a:pt x="5472" y="8178"/>
                      </a:cubicBezTo>
                      <a:cubicBezTo>
                        <a:pt x="5472" y="8178"/>
                        <a:pt x="5472" y="8208"/>
                        <a:pt x="5532" y="8208"/>
                      </a:cubicBezTo>
                      <a:cubicBezTo>
                        <a:pt x="5722" y="8208"/>
                        <a:pt x="6463" y="8304"/>
                        <a:pt x="7074" y="8304"/>
                      </a:cubicBezTo>
                      <a:cubicBezTo>
                        <a:pt x="7150" y="8304"/>
                        <a:pt x="7224" y="8303"/>
                        <a:pt x="7295" y="8299"/>
                      </a:cubicBezTo>
                      <a:cubicBezTo>
                        <a:pt x="7417" y="7904"/>
                        <a:pt x="7599" y="7387"/>
                        <a:pt x="7721" y="6779"/>
                      </a:cubicBezTo>
                      <a:cubicBezTo>
                        <a:pt x="8207" y="4834"/>
                        <a:pt x="8481" y="3831"/>
                        <a:pt x="8207" y="3375"/>
                      </a:cubicBezTo>
                      <a:cubicBezTo>
                        <a:pt x="7599" y="2281"/>
                        <a:pt x="5867" y="3223"/>
                        <a:pt x="4104" y="1855"/>
                      </a:cubicBezTo>
                      <a:cubicBezTo>
                        <a:pt x="3010" y="1004"/>
                        <a:pt x="3010" y="32"/>
                        <a:pt x="2219" y="1"/>
                      </a:cubicBezTo>
                      <a:cubicBezTo>
                        <a:pt x="2207" y="1"/>
                        <a:pt x="2194" y="1"/>
                        <a:pt x="21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59"/>
                <p:cNvSpPr/>
                <p:nvPr/>
              </p:nvSpPr>
              <p:spPr>
                <a:xfrm>
                  <a:off x="8089992" y="1483687"/>
                  <a:ext cx="39724" cy="69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1338" fill="none" extrusionOk="0">
                      <a:moveTo>
                        <a:pt x="760" y="0"/>
                      </a:moveTo>
                      <a:cubicBezTo>
                        <a:pt x="760" y="0"/>
                        <a:pt x="639" y="608"/>
                        <a:pt x="608" y="821"/>
                      </a:cubicBezTo>
                      <a:cubicBezTo>
                        <a:pt x="608" y="1003"/>
                        <a:pt x="61" y="851"/>
                        <a:pt x="31" y="912"/>
                      </a:cubicBezTo>
                      <a:cubicBezTo>
                        <a:pt x="0" y="973"/>
                        <a:pt x="244" y="1216"/>
                        <a:pt x="517" y="133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59"/>
                <p:cNvSpPr/>
                <p:nvPr/>
              </p:nvSpPr>
              <p:spPr>
                <a:xfrm>
                  <a:off x="8339089" y="1531763"/>
                  <a:ext cx="103199" cy="10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972" extrusionOk="0">
                      <a:moveTo>
                        <a:pt x="1202" y="1"/>
                      </a:moveTo>
                      <a:cubicBezTo>
                        <a:pt x="876" y="1"/>
                        <a:pt x="507" y="217"/>
                        <a:pt x="305" y="599"/>
                      </a:cubicBezTo>
                      <a:cubicBezTo>
                        <a:pt x="1" y="1085"/>
                        <a:pt x="92" y="1693"/>
                        <a:pt x="457" y="1876"/>
                      </a:cubicBezTo>
                      <a:cubicBezTo>
                        <a:pt x="562" y="1941"/>
                        <a:pt x="677" y="1971"/>
                        <a:pt x="794" y="1971"/>
                      </a:cubicBezTo>
                      <a:cubicBezTo>
                        <a:pt x="1113" y="1971"/>
                        <a:pt x="1450" y="1745"/>
                        <a:pt x="1672" y="1389"/>
                      </a:cubicBezTo>
                      <a:cubicBezTo>
                        <a:pt x="1976" y="903"/>
                        <a:pt x="1916" y="295"/>
                        <a:pt x="1520" y="82"/>
                      </a:cubicBezTo>
                      <a:cubicBezTo>
                        <a:pt x="1426" y="27"/>
                        <a:pt x="1317" y="1"/>
                        <a:pt x="1202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59"/>
                <p:cNvSpPr/>
                <p:nvPr/>
              </p:nvSpPr>
              <p:spPr>
                <a:xfrm>
                  <a:off x="8044004" y="1413583"/>
                  <a:ext cx="52409" cy="18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361" extrusionOk="0">
                      <a:moveTo>
                        <a:pt x="565" y="0"/>
                      </a:moveTo>
                      <a:cubicBezTo>
                        <a:pt x="529" y="0"/>
                        <a:pt x="493" y="2"/>
                        <a:pt x="456" y="6"/>
                      </a:cubicBezTo>
                      <a:cubicBezTo>
                        <a:pt x="243" y="36"/>
                        <a:pt x="0" y="219"/>
                        <a:pt x="30" y="310"/>
                      </a:cubicBezTo>
                      <a:cubicBezTo>
                        <a:pt x="66" y="346"/>
                        <a:pt x="196" y="360"/>
                        <a:pt x="321" y="360"/>
                      </a:cubicBezTo>
                      <a:cubicBezTo>
                        <a:pt x="410" y="360"/>
                        <a:pt x="497" y="353"/>
                        <a:pt x="547" y="340"/>
                      </a:cubicBezTo>
                      <a:cubicBezTo>
                        <a:pt x="699" y="310"/>
                        <a:pt x="1003" y="219"/>
                        <a:pt x="1003" y="158"/>
                      </a:cubicBezTo>
                      <a:cubicBezTo>
                        <a:pt x="1003" y="79"/>
                        <a:pt x="798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59"/>
                <p:cNvSpPr/>
                <p:nvPr/>
              </p:nvSpPr>
              <p:spPr>
                <a:xfrm>
                  <a:off x="8196323" y="1461241"/>
                  <a:ext cx="74594" cy="4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827" extrusionOk="0">
                      <a:moveTo>
                        <a:pt x="216" y="0"/>
                      </a:moveTo>
                      <a:cubicBezTo>
                        <a:pt x="130" y="0"/>
                        <a:pt x="71" y="14"/>
                        <a:pt x="61" y="35"/>
                      </a:cubicBezTo>
                      <a:cubicBezTo>
                        <a:pt x="0" y="126"/>
                        <a:pt x="274" y="339"/>
                        <a:pt x="608" y="582"/>
                      </a:cubicBezTo>
                      <a:cubicBezTo>
                        <a:pt x="911" y="722"/>
                        <a:pt x="1178" y="826"/>
                        <a:pt x="1300" y="826"/>
                      </a:cubicBezTo>
                      <a:cubicBezTo>
                        <a:pt x="1337" y="826"/>
                        <a:pt x="1361" y="816"/>
                        <a:pt x="1368" y="795"/>
                      </a:cubicBezTo>
                      <a:cubicBezTo>
                        <a:pt x="1429" y="734"/>
                        <a:pt x="1185" y="430"/>
                        <a:pt x="851" y="187"/>
                      </a:cubicBezTo>
                      <a:cubicBezTo>
                        <a:pt x="633" y="49"/>
                        <a:pt x="377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59"/>
                <p:cNvSpPr/>
                <p:nvPr/>
              </p:nvSpPr>
              <p:spPr>
                <a:xfrm>
                  <a:off x="8377195" y="1564596"/>
                  <a:ext cx="30172" cy="34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670" fill="none" extrusionOk="0">
                      <a:moveTo>
                        <a:pt x="578" y="1"/>
                      </a:moveTo>
                      <a:cubicBezTo>
                        <a:pt x="304" y="61"/>
                        <a:pt x="61" y="305"/>
                        <a:pt x="0" y="517"/>
                      </a:cubicBezTo>
                      <a:cubicBezTo>
                        <a:pt x="31" y="487"/>
                        <a:pt x="122" y="487"/>
                        <a:pt x="182" y="487"/>
                      </a:cubicBezTo>
                      <a:cubicBezTo>
                        <a:pt x="274" y="517"/>
                        <a:pt x="274" y="608"/>
                        <a:pt x="274" y="66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59"/>
                <p:cNvSpPr/>
                <p:nvPr/>
              </p:nvSpPr>
              <p:spPr>
                <a:xfrm>
                  <a:off x="8402564" y="2370402"/>
                  <a:ext cx="617265" cy="573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5" h="10988" extrusionOk="0">
                      <a:moveTo>
                        <a:pt x="9801" y="0"/>
                      </a:moveTo>
                      <a:cubicBezTo>
                        <a:pt x="9335" y="0"/>
                        <a:pt x="8881" y="182"/>
                        <a:pt x="8542" y="521"/>
                      </a:cubicBezTo>
                      <a:lnTo>
                        <a:pt x="426" y="9154"/>
                      </a:lnTo>
                      <a:cubicBezTo>
                        <a:pt x="396" y="9184"/>
                        <a:pt x="365" y="9245"/>
                        <a:pt x="304" y="9306"/>
                      </a:cubicBezTo>
                      <a:cubicBezTo>
                        <a:pt x="0" y="9792"/>
                        <a:pt x="122" y="10461"/>
                        <a:pt x="669" y="10825"/>
                      </a:cubicBezTo>
                      <a:cubicBezTo>
                        <a:pt x="845" y="10933"/>
                        <a:pt x="1044" y="10987"/>
                        <a:pt x="1241" y="10987"/>
                      </a:cubicBezTo>
                      <a:cubicBezTo>
                        <a:pt x="1488" y="10987"/>
                        <a:pt x="1730" y="10903"/>
                        <a:pt x="1915" y="10734"/>
                      </a:cubicBezTo>
                      <a:lnTo>
                        <a:pt x="10882" y="3166"/>
                      </a:lnTo>
                      <a:lnTo>
                        <a:pt x="10943" y="3105"/>
                      </a:lnTo>
                      <a:lnTo>
                        <a:pt x="10973" y="3074"/>
                      </a:lnTo>
                      <a:cubicBezTo>
                        <a:pt x="11095" y="2953"/>
                        <a:pt x="11186" y="2831"/>
                        <a:pt x="11308" y="2710"/>
                      </a:cubicBezTo>
                      <a:cubicBezTo>
                        <a:pt x="11824" y="1889"/>
                        <a:pt x="11551" y="825"/>
                        <a:pt x="10761" y="278"/>
                      </a:cubicBezTo>
                      <a:cubicBezTo>
                        <a:pt x="10459" y="90"/>
                        <a:pt x="10127" y="0"/>
                        <a:pt x="9801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59"/>
                <p:cNvSpPr/>
                <p:nvPr/>
              </p:nvSpPr>
              <p:spPr>
                <a:xfrm>
                  <a:off x="8823033" y="2383400"/>
                  <a:ext cx="180925" cy="15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3006" extrusionOk="0">
                      <a:moveTo>
                        <a:pt x="1728" y="1"/>
                      </a:moveTo>
                      <a:cubicBezTo>
                        <a:pt x="1229" y="1"/>
                        <a:pt x="749" y="249"/>
                        <a:pt x="456" y="698"/>
                      </a:cubicBezTo>
                      <a:cubicBezTo>
                        <a:pt x="0" y="1397"/>
                        <a:pt x="243" y="2309"/>
                        <a:pt x="912" y="2765"/>
                      </a:cubicBezTo>
                      <a:cubicBezTo>
                        <a:pt x="1174" y="2928"/>
                        <a:pt x="1459" y="3006"/>
                        <a:pt x="1737" y="3006"/>
                      </a:cubicBezTo>
                      <a:cubicBezTo>
                        <a:pt x="2237" y="3006"/>
                        <a:pt x="2717" y="2757"/>
                        <a:pt x="3009" y="2309"/>
                      </a:cubicBezTo>
                      <a:cubicBezTo>
                        <a:pt x="3465" y="1640"/>
                        <a:pt x="3253" y="698"/>
                        <a:pt x="2554" y="242"/>
                      </a:cubicBezTo>
                      <a:cubicBezTo>
                        <a:pt x="2292" y="78"/>
                        <a:pt x="2007" y="1"/>
                        <a:pt x="1728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59"/>
                <p:cNvSpPr/>
                <p:nvPr/>
              </p:nvSpPr>
              <p:spPr>
                <a:xfrm>
                  <a:off x="8413682" y="2840877"/>
                  <a:ext cx="103147" cy="89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708" extrusionOk="0">
                      <a:moveTo>
                        <a:pt x="995" y="1"/>
                      </a:moveTo>
                      <a:cubicBezTo>
                        <a:pt x="712" y="1"/>
                        <a:pt x="421" y="148"/>
                        <a:pt x="243" y="384"/>
                      </a:cubicBezTo>
                      <a:cubicBezTo>
                        <a:pt x="0" y="779"/>
                        <a:pt x="152" y="1296"/>
                        <a:pt x="517" y="1569"/>
                      </a:cubicBezTo>
                      <a:cubicBezTo>
                        <a:pt x="654" y="1664"/>
                        <a:pt x="806" y="1708"/>
                        <a:pt x="957" y="1708"/>
                      </a:cubicBezTo>
                      <a:cubicBezTo>
                        <a:pt x="1242" y="1708"/>
                        <a:pt x="1524" y="1554"/>
                        <a:pt x="1702" y="1296"/>
                      </a:cubicBezTo>
                      <a:cubicBezTo>
                        <a:pt x="1976" y="931"/>
                        <a:pt x="1854" y="384"/>
                        <a:pt x="1429" y="141"/>
                      </a:cubicBezTo>
                      <a:cubicBezTo>
                        <a:pt x="1300" y="44"/>
                        <a:pt x="1149" y="1"/>
                        <a:pt x="995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59"/>
                <p:cNvSpPr/>
                <p:nvPr/>
              </p:nvSpPr>
              <p:spPr>
                <a:xfrm>
                  <a:off x="8281982" y="2856224"/>
                  <a:ext cx="218979" cy="185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3561" extrusionOk="0">
                      <a:moveTo>
                        <a:pt x="2400" y="1"/>
                      </a:moveTo>
                      <a:cubicBezTo>
                        <a:pt x="1789" y="1"/>
                        <a:pt x="1186" y="157"/>
                        <a:pt x="699" y="546"/>
                      </a:cubicBezTo>
                      <a:cubicBezTo>
                        <a:pt x="699" y="546"/>
                        <a:pt x="608" y="637"/>
                        <a:pt x="578" y="698"/>
                      </a:cubicBezTo>
                      <a:cubicBezTo>
                        <a:pt x="578" y="698"/>
                        <a:pt x="548" y="758"/>
                        <a:pt x="548" y="789"/>
                      </a:cubicBezTo>
                      <a:cubicBezTo>
                        <a:pt x="487" y="910"/>
                        <a:pt x="487" y="1032"/>
                        <a:pt x="578" y="1154"/>
                      </a:cubicBezTo>
                      <a:cubicBezTo>
                        <a:pt x="633" y="1251"/>
                        <a:pt x="683" y="1272"/>
                        <a:pt x="731" y="1272"/>
                      </a:cubicBezTo>
                      <a:cubicBezTo>
                        <a:pt x="769" y="1272"/>
                        <a:pt x="805" y="1260"/>
                        <a:pt x="845" y="1260"/>
                      </a:cubicBezTo>
                      <a:cubicBezTo>
                        <a:pt x="866" y="1260"/>
                        <a:pt x="889" y="1263"/>
                        <a:pt x="912" y="1275"/>
                      </a:cubicBezTo>
                      <a:cubicBezTo>
                        <a:pt x="791" y="1306"/>
                        <a:pt x="760" y="1427"/>
                        <a:pt x="639" y="1518"/>
                      </a:cubicBezTo>
                      <a:cubicBezTo>
                        <a:pt x="426" y="1701"/>
                        <a:pt x="152" y="1913"/>
                        <a:pt x="31" y="2217"/>
                      </a:cubicBezTo>
                      <a:cubicBezTo>
                        <a:pt x="0" y="2369"/>
                        <a:pt x="0" y="2521"/>
                        <a:pt x="92" y="2673"/>
                      </a:cubicBezTo>
                      <a:cubicBezTo>
                        <a:pt x="122" y="2795"/>
                        <a:pt x="183" y="2886"/>
                        <a:pt x="304" y="2917"/>
                      </a:cubicBezTo>
                      <a:cubicBezTo>
                        <a:pt x="426" y="2947"/>
                        <a:pt x="548" y="2917"/>
                        <a:pt x="608" y="2977"/>
                      </a:cubicBezTo>
                      <a:cubicBezTo>
                        <a:pt x="639" y="3008"/>
                        <a:pt x="699" y="3099"/>
                        <a:pt x="730" y="3160"/>
                      </a:cubicBezTo>
                      <a:cubicBezTo>
                        <a:pt x="777" y="3255"/>
                        <a:pt x="880" y="3331"/>
                        <a:pt x="967" y="3331"/>
                      </a:cubicBezTo>
                      <a:cubicBezTo>
                        <a:pt x="991" y="3331"/>
                        <a:pt x="1014" y="3325"/>
                        <a:pt x="1034" y="3312"/>
                      </a:cubicBezTo>
                      <a:cubicBezTo>
                        <a:pt x="1083" y="3287"/>
                        <a:pt x="1132" y="3243"/>
                        <a:pt x="1181" y="3243"/>
                      </a:cubicBezTo>
                      <a:cubicBezTo>
                        <a:pt x="1193" y="3243"/>
                        <a:pt x="1205" y="3245"/>
                        <a:pt x="1216" y="3251"/>
                      </a:cubicBezTo>
                      <a:cubicBezTo>
                        <a:pt x="1307" y="3251"/>
                        <a:pt x="1338" y="3372"/>
                        <a:pt x="1399" y="3433"/>
                      </a:cubicBezTo>
                      <a:cubicBezTo>
                        <a:pt x="1491" y="3526"/>
                        <a:pt x="1575" y="3561"/>
                        <a:pt x="1651" y="3561"/>
                      </a:cubicBezTo>
                      <a:cubicBezTo>
                        <a:pt x="1776" y="3561"/>
                        <a:pt x="1882" y="3467"/>
                        <a:pt x="1976" y="3372"/>
                      </a:cubicBezTo>
                      <a:cubicBezTo>
                        <a:pt x="1978" y="3371"/>
                        <a:pt x="1979" y="3370"/>
                        <a:pt x="1982" y="3370"/>
                      </a:cubicBezTo>
                      <a:cubicBezTo>
                        <a:pt x="2018" y="3370"/>
                        <a:pt x="2154" y="3537"/>
                        <a:pt x="2366" y="3537"/>
                      </a:cubicBezTo>
                      <a:cubicBezTo>
                        <a:pt x="2423" y="3537"/>
                        <a:pt x="2486" y="3525"/>
                        <a:pt x="2554" y="3494"/>
                      </a:cubicBezTo>
                      <a:cubicBezTo>
                        <a:pt x="2888" y="3342"/>
                        <a:pt x="3131" y="2947"/>
                        <a:pt x="3374" y="2734"/>
                      </a:cubicBezTo>
                      <a:cubicBezTo>
                        <a:pt x="3648" y="2491"/>
                        <a:pt x="3921" y="2157"/>
                        <a:pt x="4043" y="1762"/>
                      </a:cubicBezTo>
                      <a:cubicBezTo>
                        <a:pt x="4195" y="1366"/>
                        <a:pt x="4104" y="758"/>
                        <a:pt x="3769" y="394"/>
                      </a:cubicBezTo>
                      <a:cubicBezTo>
                        <a:pt x="3496" y="151"/>
                        <a:pt x="3192" y="59"/>
                        <a:pt x="2858" y="29"/>
                      </a:cubicBezTo>
                      <a:cubicBezTo>
                        <a:pt x="2706" y="11"/>
                        <a:pt x="2552" y="1"/>
                        <a:pt x="2400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5" name="Google Shape;1335;p59"/>
              <p:cNvGrpSpPr/>
              <p:nvPr/>
            </p:nvGrpSpPr>
            <p:grpSpPr>
              <a:xfrm>
                <a:off x="5590507" y="1348785"/>
                <a:ext cx="2108757" cy="4529405"/>
                <a:chOff x="5318082" y="1323956"/>
                <a:chExt cx="1951649" cy="4191952"/>
              </a:xfrm>
            </p:grpSpPr>
            <p:sp>
              <p:nvSpPr>
                <p:cNvPr id="1336" name="Google Shape;1336;p59"/>
                <p:cNvSpPr/>
                <p:nvPr/>
              </p:nvSpPr>
              <p:spPr>
                <a:xfrm>
                  <a:off x="5548178" y="2640013"/>
                  <a:ext cx="160309" cy="15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2989" extrusionOk="0">
                      <a:moveTo>
                        <a:pt x="1525" y="1"/>
                      </a:moveTo>
                      <a:cubicBezTo>
                        <a:pt x="727" y="1"/>
                        <a:pt x="89" y="591"/>
                        <a:pt x="31" y="1403"/>
                      </a:cubicBezTo>
                      <a:cubicBezTo>
                        <a:pt x="0" y="2224"/>
                        <a:pt x="608" y="2953"/>
                        <a:pt x="1459" y="2984"/>
                      </a:cubicBezTo>
                      <a:cubicBezTo>
                        <a:pt x="1497" y="2987"/>
                        <a:pt x="1535" y="2988"/>
                        <a:pt x="1572" y="2988"/>
                      </a:cubicBezTo>
                      <a:cubicBezTo>
                        <a:pt x="2346" y="2988"/>
                        <a:pt x="3011" y="2397"/>
                        <a:pt x="3040" y="1586"/>
                      </a:cubicBezTo>
                      <a:cubicBezTo>
                        <a:pt x="3070" y="765"/>
                        <a:pt x="2493" y="35"/>
                        <a:pt x="1642" y="5"/>
                      </a:cubicBezTo>
                      <a:cubicBezTo>
                        <a:pt x="1602" y="2"/>
                        <a:pt x="1563" y="1"/>
                        <a:pt x="1525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7" name="Google Shape;1337;p59"/>
                <p:cNvSpPr/>
                <p:nvPr/>
              </p:nvSpPr>
              <p:spPr>
                <a:xfrm>
                  <a:off x="5665575" y="1978487"/>
                  <a:ext cx="249155" cy="243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4657" extrusionOk="0">
                      <a:moveTo>
                        <a:pt x="2434" y="0"/>
                      </a:moveTo>
                      <a:cubicBezTo>
                        <a:pt x="1181" y="0"/>
                        <a:pt x="150" y="925"/>
                        <a:pt x="61" y="2192"/>
                      </a:cubicBezTo>
                      <a:cubicBezTo>
                        <a:pt x="0" y="3468"/>
                        <a:pt x="943" y="4562"/>
                        <a:pt x="2250" y="4654"/>
                      </a:cubicBezTo>
                      <a:cubicBezTo>
                        <a:pt x="2289" y="4656"/>
                        <a:pt x="2328" y="4656"/>
                        <a:pt x="2366" y="4656"/>
                      </a:cubicBezTo>
                      <a:cubicBezTo>
                        <a:pt x="3592" y="4656"/>
                        <a:pt x="4623" y="3733"/>
                        <a:pt x="4712" y="2496"/>
                      </a:cubicBezTo>
                      <a:cubicBezTo>
                        <a:pt x="4773" y="1189"/>
                        <a:pt x="3830" y="94"/>
                        <a:pt x="2554" y="3"/>
                      </a:cubicBezTo>
                      <a:cubicBezTo>
                        <a:pt x="2514" y="1"/>
                        <a:pt x="2474" y="0"/>
                        <a:pt x="2434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59"/>
                <p:cNvSpPr/>
                <p:nvPr/>
              </p:nvSpPr>
              <p:spPr>
                <a:xfrm>
                  <a:off x="5532309" y="1961000"/>
                  <a:ext cx="428465" cy="849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8" h="16268" extrusionOk="0">
                      <a:moveTo>
                        <a:pt x="5011" y="1"/>
                      </a:moveTo>
                      <a:cubicBezTo>
                        <a:pt x="3726" y="1"/>
                        <a:pt x="2608" y="895"/>
                        <a:pt x="2401" y="2131"/>
                      </a:cubicBezTo>
                      <a:lnTo>
                        <a:pt x="91" y="14411"/>
                      </a:lnTo>
                      <a:cubicBezTo>
                        <a:pt x="0" y="15384"/>
                        <a:pt x="760" y="16235"/>
                        <a:pt x="1733" y="16265"/>
                      </a:cubicBezTo>
                      <a:cubicBezTo>
                        <a:pt x="1760" y="16267"/>
                        <a:pt x="1787" y="16267"/>
                        <a:pt x="1814" y="16267"/>
                      </a:cubicBezTo>
                      <a:cubicBezTo>
                        <a:pt x="2540" y="16267"/>
                        <a:pt x="3172" y="15876"/>
                        <a:pt x="3465" y="15202"/>
                      </a:cubicBezTo>
                      <a:cubicBezTo>
                        <a:pt x="3465" y="15171"/>
                        <a:pt x="3496" y="15141"/>
                        <a:pt x="3496" y="15080"/>
                      </a:cubicBezTo>
                      <a:cubicBezTo>
                        <a:pt x="3496" y="15050"/>
                        <a:pt x="3557" y="15019"/>
                        <a:pt x="3557" y="14958"/>
                      </a:cubicBezTo>
                      <a:lnTo>
                        <a:pt x="7508" y="3469"/>
                      </a:lnTo>
                      <a:cubicBezTo>
                        <a:pt x="8207" y="1341"/>
                        <a:pt x="6323" y="65"/>
                        <a:pt x="5137" y="4"/>
                      </a:cubicBezTo>
                      <a:cubicBezTo>
                        <a:pt x="5095" y="2"/>
                        <a:pt x="5053" y="1"/>
                        <a:pt x="5011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59"/>
                <p:cNvSpPr/>
                <p:nvPr/>
              </p:nvSpPr>
              <p:spPr>
                <a:xfrm>
                  <a:off x="5372056" y="2628894"/>
                  <a:ext cx="350685" cy="730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13996" extrusionOk="0">
                      <a:moveTo>
                        <a:pt x="4915" y="0"/>
                      </a:moveTo>
                      <a:cubicBezTo>
                        <a:pt x="4146" y="0"/>
                        <a:pt x="3452" y="505"/>
                        <a:pt x="3222" y="1282"/>
                      </a:cubicBezTo>
                      <a:lnTo>
                        <a:pt x="91" y="12619"/>
                      </a:lnTo>
                      <a:cubicBezTo>
                        <a:pt x="91" y="12711"/>
                        <a:pt x="31" y="12741"/>
                        <a:pt x="31" y="12832"/>
                      </a:cubicBezTo>
                      <a:cubicBezTo>
                        <a:pt x="0" y="13440"/>
                        <a:pt x="426" y="13957"/>
                        <a:pt x="1034" y="13987"/>
                      </a:cubicBezTo>
                      <a:cubicBezTo>
                        <a:pt x="1079" y="13993"/>
                        <a:pt x="1124" y="13996"/>
                        <a:pt x="1168" y="13996"/>
                      </a:cubicBezTo>
                      <a:cubicBezTo>
                        <a:pt x="1597" y="13996"/>
                        <a:pt x="1963" y="13735"/>
                        <a:pt x="2128" y="13349"/>
                      </a:cubicBezTo>
                      <a:lnTo>
                        <a:pt x="6535" y="2437"/>
                      </a:lnTo>
                      <a:cubicBezTo>
                        <a:pt x="6535" y="2407"/>
                        <a:pt x="6566" y="2376"/>
                        <a:pt x="6566" y="2376"/>
                      </a:cubicBezTo>
                      <a:lnTo>
                        <a:pt x="6566" y="2346"/>
                      </a:lnTo>
                      <a:cubicBezTo>
                        <a:pt x="6627" y="2194"/>
                        <a:pt x="6657" y="2072"/>
                        <a:pt x="6657" y="1920"/>
                      </a:cubicBezTo>
                      <a:cubicBezTo>
                        <a:pt x="6718" y="917"/>
                        <a:pt x="6019" y="97"/>
                        <a:pt x="5046" y="5"/>
                      </a:cubicBezTo>
                      <a:cubicBezTo>
                        <a:pt x="5002" y="2"/>
                        <a:pt x="4959" y="0"/>
                        <a:pt x="4915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59"/>
                <p:cNvSpPr/>
                <p:nvPr/>
              </p:nvSpPr>
              <p:spPr>
                <a:xfrm>
                  <a:off x="5318082" y="3271628"/>
                  <a:ext cx="188863" cy="229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8" h="4393" extrusionOk="0">
                      <a:moveTo>
                        <a:pt x="1896" y="0"/>
                      </a:moveTo>
                      <a:cubicBezTo>
                        <a:pt x="1872" y="0"/>
                        <a:pt x="1848" y="1"/>
                        <a:pt x="1825" y="3"/>
                      </a:cubicBezTo>
                      <a:cubicBezTo>
                        <a:pt x="1460" y="33"/>
                        <a:pt x="1186" y="276"/>
                        <a:pt x="1004" y="458"/>
                      </a:cubicBezTo>
                      <a:cubicBezTo>
                        <a:pt x="457" y="1036"/>
                        <a:pt x="92" y="1705"/>
                        <a:pt x="62" y="2465"/>
                      </a:cubicBezTo>
                      <a:cubicBezTo>
                        <a:pt x="1" y="2586"/>
                        <a:pt x="1" y="2677"/>
                        <a:pt x="62" y="2799"/>
                      </a:cubicBezTo>
                      <a:cubicBezTo>
                        <a:pt x="62" y="2829"/>
                        <a:pt x="62" y="2829"/>
                        <a:pt x="92" y="2860"/>
                      </a:cubicBezTo>
                      <a:cubicBezTo>
                        <a:pt x="153" y="2981"/>
                        <a:pt x="274" y="3103"/>
                        <a:pt x="426" y="3103"/>
                      </a:cubicBezTo>
                      <a:cubicBezTo>
                        <a:pt x="445" y="3105"/>
                        <a:pt x="461" y="3106"/>
                        <a:pt x="476" y="3106"/>
                      </a:cubicBezTo>
                      <a:cubicBezTo>
                        <a:pt x="661" y="3106"/>
                        <a:pt x="618" y="2944"/>
                        <a:pt x="730" y="2860"/>
                      </a:cubicBezTo>
                      <a:lnTo>
                        <a:pt x="730" y="2860"/>
                      </a:lnTo>
                      <a:cubicBezTo>
                        <a:pt x="700" y="2981"/>
                        <a:pt x="730" y="3103"/>
                        <a:pt x="730" y="3194"/>
                      </a:cubicBezTo>
                      <a:cubicBezTo>
                        <a:pt x="730" y="3498"/>
                        <a:pt x="730" y="3832"/>
                        <a:pt x="913" y="4106"/>
                      </a:cubicBezTo>
                      <a:cubicBezTo>
                        <a:pt x="1004" y="4228"/>
                        <a:pt x="1156" y="4349"/>
                        <a:pt x="1308" y="4379"/>
                      </a:cubicBezTo>
                      <a:cubicBezTo>
                        <a:pt x="1335" y="4388"/>
                        <a:pt x="1364" y="4392"/>
                        <a:pt x="1394" y="4392"/>
                      </a:cubicBezTo>
                      <a:cubicBezTo>
                        <a:pt x="1468" y="4392"/>
                        <a:pt x="1547" y="4371"/>
                        <a:pt x="1612" y="4349"/>
                      </a:cubicBezTo>
                      <a:cubicBezTo>
                        <a:pt x="1703" y="4288"/>
                        <a:pt x="1703" y="4136"/>
                        <a:pt x="1885" y="4106"/>
                      </a:cubicBezTo>
                      <a:cubicBezTo>
                        <a:pt x="1946" y="4106"/>
                        <a:pt x="2037" y="4106"/>
                        <a:pt x="2098" y="4136"/>
                      </a:cubicBezTo>
                      <a:cubicBezTo>
                        <a:pt x="2250" y="4136"/>
                        <a:pt x="2372" y="4106"/>
                        <a:pt x="2402" y="3984"/>
                      </a:cubicBezTo>
                      <a:cubicBezTo>
                        <a:pt x="2432" y="3924"/>
                        <a:pt x="2402" y="3832"/>
                        <a:pt x="2493" y="3802"/>
                      </a:cubicBezTo>
                      <a:cubicBezTo>
                        <a:pt x="2554" y="3772"/>
                        <a:pt x="2676" y="3772"/>
                        <a:pt x="2736" y="3772"/>
                      </a:cubicBezTo>
                      <a:cubicBezTo>
                        <a:pt x="3040" y="3741"/>
                        <a:pt x="3040" y="3498"/>
                        <a:pt x="3040" y="3285"/>
                      </a:cubicBezTo>
                      <a:cubicBezTo>
                        <a:pt x="3040" y="3194"/>
                        <a:pt x="3405" y="3285"/>
                        <a:pt x="3496" y="2890"/>
                      </a:cubicBezTo>
                      <a:cubicBezTo>
                        <a:pt x="3618" y="2556"/>
                        <a:pt x="3436" y="2130"/>
                        <a:pt x="3436" y="1765"/>
                      </a:cubicBezTo>
                      <a:cubicBezTo>
                        <a:pt x="3405" y="1401"/>
                        <a:pt x="3314" y="1006"/>
                        <a:pt x="3101" y="641"/>
                      </a:cubicBezTo>
                      <a:cubicBezTo>
                        <a:pt x="2840" y="293"/>
                        <a:pt x="2386" y="0"/>
                        <a:pt x="1896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59"/>
                <p:cNvSpPr/>
                <p:nvPr/>
              </p:nvSpPr>
              <p:spPr>
                <a:xfrm>
                  <a:off x="5548178" y="2640013"/>
                  <a:ext cx="160309" cy="15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2989" extrusionOk="0">
                      <a:moveTo>
                        <a:pt x="1525" y="1"/>
                      </a:moveTo>
                      <a:cubicBezTo>
                        <a:pt x="727" y="1"/>
                        <a:pt x="89" y="591"/>
                        <a:pt x="31" y="1403"/>
                      </a:cubicBezTo>
                      <a:cubicBezTo>
                        <a:pt x="0" y="2224"/>
                        <a:pt x="608" y="2953"/>
                        <a:pt x="1459" y="2984"/>
                      </a:cubicBezTo>
                      <a:cubicBezTo>
                        <a:pt x="1497" y="2987"/>
                        <a:pt x="1535" y="2988"/>
                        <a:pt x="1572" y="2988"/>
                      </a:cubicBezTo>
                      <a:cubicBezTo>
                        <a:pt x="2346" y="2988"/>
                        <a:pt x="3011" y="2397"/>
                        <a:pt x="3040" y="1586"/>
                      </a:cubicBezTo>
                      <a:cubicBezTo>
                        <a:pt x="3070" y="765"/>
                        <a:pt x="2493" y="35"/>
                        <a:pt x="1642" y="5"/>
                      </a:cubicBezTo>
                      <a:cubicBezTo>
                        <a:pt x="1602" y="2"/>
                        <a:pt x="1563" y="1"/>
                        <a:pt x="1525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59"/>
                <p:cNvSpPr/>
                <p:nvPr/>
              </p:nvSpPr>
              <p:spPr>
                <a:xfrm>
                  <a:off x="6660398" y="2395719"/>
                  <a:ext cx="172994" cy="158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4" h="3029" extrusionOk="0">
                      <a:moveTo>
                        <a:pt x="1645" y="0"/>
                      </a:moveTo>
                      <a:cubicBezTo>
                        <a:pt x="1257" y="0"/>
                        <a:pt x="871" y="152"/>
                        <a:pt x="578" y="460"/>
                      </a:cubicBezTo>
                      <a:cubicBezTo>
                        <a:pt x="1" y="1068"/>
                        <a:pt x="1" y="2010"/>
                        <a:pt x="639" y="2588"/>
                      </a:cubicBezTo>
                      <a:cubicBezTo>
                        <a:pt x="935" y="2884"/>
                        <a:pt x="1311" y="3029"/>
                        <a:pt x="1685" y="3029"/>
                      </a:cubicBezTo>
                      <a:cubicBezTo>
                        <a:pt x="2079" y="3029"/>
                        <a:pt x="2471" y="2869"/>
                        <a:pt x="2767" y="2557"/>
                      </a:cubicBezTo>
                      <a:cubicBezTo>
                        <a:pt x="3314" y="1949"/>
                        <a:pt x="3314" y="977"/>
                        <a:pt x="2706" y="430"/>
                      </a:cubicBezTo>
                      <a:cubicBezTo>
                        <a:pt x="2406" y="145"/>
                        <a:pt x="2024" y="0"/>
                        <a:pt x="1645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59"/>
                <p:cNvSpPr/>
                <p:nvPr/>
              </p:nvSpPr>
              <p:spPr>
                <a:xfrm>
                  <a:off x="6076491" y="2009076"/>
                  <a:ext cx="271392" cy="242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9" h="4640" extrusionOk="0">
                      <a:moveTo>
                        <a:pt x="2602" y="1"/>
                      </a:moveTo>
                      <a:cubicBezTo>
                        <a:pt x="2080" y="1"/>
                        <a:pt x="1555" y="179"/>
                        <a:pt x="1126" y="542"/>
                      </a:cubicBezTo>
                      <a:cubicBezTo>
                        <a:pt x="123" y="1362"/>
                        <a:pt x="1" y="2821"/>
                        <a:pt x="822" y="3794"/>
                      </a:cubicBezTo>
                      <a:cubicBezTo>
                        <a:pt x="1280" y="4354"/>
                        <a:pt x="1937" y="4639"/>
                        <a:pt x="2597" y="4639"/>
                      </a:cubicBezTo>
                      <a:cubicBezTo>
                        <a:pt x="3120" y="4639"/>
                        <a:pt x="3644" y="4461"/>
                        <a:pt x="4074" y="4098"/>
                      </a:cubicBezTo>
                      <a:cubicBezTo>
                        <a:pt x="5077" y="3277"/>
                        <a:pt x="5199" y="1818"/>
                        <a:pt x="4378" y="846"/>
                      </a:cubicBezTo>
                      <a:cubicBezTo>
                        <a:pt x="3920" y="286"/>
                        <a:pt x="3263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59"/>
                <p:cNvSpPr/>
                <p:nvPr/>
              </p:nvSpPr>
              <p:spPr>
                <a:xfrm>
                  <a:off x="6036872" y="1991067"/>
                  <a:ext cx="812402" cy="57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3" h="11071" extrusionOk="0">
                      <a:moveTo>
                        <a:pt x="3305" y="1"/>
                      </a:moveTo>
                      <a:cubicBezTo>
                        <a:pt x="2611" y="1"/>
                        <a:pt x="1909" y="271"/>
                        <a:pt x="1368" y="796"/>
                      </a:cubicBezTo>
                      <a:cubicBezTo>
                        <a:pt x="578" y="1677"/>
                        <a:pt x="0" y="3835"/>
                        <a:pt x="1976" y="4929"/>
                      </a:cubicBezTo>
                      <a:lnTo>
                        <a:pt x="12645" y="10765"/>
                      </a:lnTo>
                      <a:cubicBezTo>
                        <a:pt x="12675" y="10796"/>
                        <a:pt x="12736" y="10826"/>
                        <a:pt x="12766" y="10826"/>
                      </a:cubicBezTo>
                      <a:cubicBezTo>
                        <a:pt x="12797" y="10857"/>
                        <a:pt x="12827" y="10887"/>
                        <a:pt x="12888" y="10887"/>
                      </a:cubicBezTo>
                      <a:cubicBezTo>
                        <a:pt x="13133" y="11010"/>
                        <a:pt x="13395" y="11071"/>
                        <a:pt x="13654" y="11071"/>
                      </a:cubicBezTo>
                      <a:cubicBezTo>
                        <a:pt x="14103" y="11071"/>
                        <a:pt x="14547" y="10888"/>
                        <a:pt x="14894" y="10522"/>
                      </a:cubicBezTo>
                      <a:cubicBezTo>
                        <a:pt x="15563" y="9793"/>
                        <a:pt x="15532" y="8698"/>
                        <a:pt x="14864" y="7999"/>
                      </a:cubicBezTo>
                      <a:lnTo>
                        <a:pt x="4863" y="522"/>
                      </a:lnTo>
                      <a:cubicBezTo>
                        <a:pt x="4405" y="172"/>
                        <a:pt x="3858" y="1"/>
                        <a:pt x="3305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59"/>
                <p:cNvSpPr/>
                <p:nvPr/>
              </p:nvSpPr>
              <p:spPr>
                <a:xfrm>
                  <a:off x="6649279" y="1882388"/>
                  <a:ext cx="466571" cy="681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8" h="13061" extrusionOk="0">
                      <a:moveTo>
                        <a:pt x="7771" y="0"/>
                      </a:moveTo>
                      <a:cubicBezTo>
                        <a:pt x="7478" y="0"/>
                        <a:pt x="7186" y="116"/>
                        <a:pt x="6961" y="324"/>
                      </a:cubicBezTo>
                      <a:cubicBezTo>
                        <a:pt x="6931" y="385"/>
                        <a:pt x="6870" y="446"/>
                        <a:pt x="6840" y="476"/>
                      </a:cubicBezTo>
                      <a:lnTo>
                        <a:pt x="457" y="10355"/>
                      </a:lnTo>
                      <a:cubicBezTo>
                        <a:pt x="1" y="11084"/>
                        <a:pt x="122" y="11996"/>
                        <a:pt x="730" y="12574"/>
                      </a:cubicBezTo>
                      <a:cubicBezTo>
                        <a:pt x="1072" y="12901"/>
                        <a:pt x="1515" y="13060"/>
                        <a:pt x="1957" y="13060"/>
                      </a:cubicBezTo>
                      <a:cubicBezTo>
                        <a:pt x="2420" y="13060"/>
                        <a:pt x="2881" y="12885"/>
                        <a:pt x="3223" y="12543"/>
                      </a:cubicBezTo>
                      <a:cubicBezTo>
                        <a:pt x="3344" y="12452"/>
                        <a:pt x="3405" y="12300"/>
                        <a:pt x="3496" y="12179"/>
                      </a:cubicBezTo>
                      <a:lnTo>
                        <a:pt x="3496" y="12148"/>
                      </a:lnTo>
                      <a:cubicBezTo>
                        <a:pt x="3496" y="12118"/>
                        <a:pt x="3527" y="12118"/>
                        <a:pt x="3527" y="12087"/>
                      </a:cubicBezTo>
                      <a:lnTo>
                        <a:pt x="8755" y="1540"/>
                      </a:lnTo>
                      <a:cubicBezTo>
                        <a:pt x="8937" y="1145"/>
                        <a:pt x="8846" y="628"/>
                        <a:pt x="8512" y="294"/>
                      </a:cubicBezTo>
                      <a:cubicBezTo>
                        <a:pt x="8296" y="93"/>
                        <a:pt x="8033" y="0"/>
                        <a:pt x="7771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59"/>
                <p:cNvSpPr/>
                <p:nvPr/>
              </p:nvSpPr>
              <p:spPr>
                <a:xfrm>
                  <a:off x="6660398" y="2395719"/>
                  <a:ext cx="172994" cy="158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4" h="3029" extrusionOk="0">
                      <a:moveTo>
                        <a:pt x="1645" y="0"/>
                      </a:moveTo>
                      <a:cubicBezTo>
                        <a:pt x="1257" y="0"/>
                        <a:pt x="871" y="152"/>
                        <a:pt x="578" y="460"/>
                      </a:cubicBezTo>
                      <a:cubicBezTo>
                        <a:pt x="1" y="1068"/>
                        <a:pt x="1" y="2010"/>
                        <a:pt x="639" y="2588"/>
                      </a:cubicBezTo>
                      <a:cubicBezTo>
                        <a:pt x="935" y="2884"/>
                        <a:pt x="1311" y="3029"/>
                        <a:pt x="1685" y="3029"/>
                      </a:cubicBezTo>
                      <a:cubicBezTo>
                        <a:pt x="2079" y="3029"/>
                        <a:pt x="2471" y="2869"/>
                        <a:pt x="2767" y="2557"/>
                      </a:cubicBezTo>
                      <a:cubicBezTo>
                        <a:pt x="3314" y="1949"/>
                        <a:pt x="3314" y="977"/>
                        <a:pt x="2706" y="430"/>
                      </a:cubicBezTo>
                      <a:cubicBezTo>
                        <a:pt x="2406" y="145"/>
                        <a:pt x="2024" y="0"/>
                        <a:pt x="1645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59"/>
                <p:cNvSpPr/>
                <p:nvPr/>
              </p:nvSpPr>
              <p:spPr>
                <a:xfrm>
                  <a:off x="6999957" y="1893297"/>
                  <a:ext cx="101583" cy="8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08" extrusionOk="0">
                      <a:moveTo>
                        <a:pt x="988" y="1"/>
                      </a:moveTo>
                      <a:cubicBezTo>
                        <a:pt x="757" y="1"/>
                        <a:pt x="525" y="93"/>
                        <a:pt x="335" y="267"/>
                      </a:cubicBezTo>
                      <a:cubicBezTo>
                        <a:pt x="0" y="632"/>
                        <a:pt x="61" y="1149"/>
                        <a:pt x="395" y="1483"/>
                      </a:cubicBezTo>
                      <a:cubicBezTo>
                        <a:pt x="559" y="1632"/>
                        <a:pt x="780" y="1707"/>
                        <a:pt x="999" y="1707"/>
                      </a:cubicBezTo>
                      <a:cubicBezTo>
                        <a:pt x="1228" y="1707"/>
                        <a:pt x="1456" y="1624"/>
                        <a:pt x="1611" y="1453"/>
                      </a:cubicBezTo>
                      <a:cubicBezTo>
                        <a:pt x="1946" y="1118"/>
                        <a:pt x="1915" y="571"/>
                        <a:pt x="1581" y="237"/>
                      </a:cubicBezTo>
                      <a:cubicBezTo>
                        <a:pt x="1407" y="77"/>
                        <a:pt x="1198" y="1"/>
                        <a:pt x="988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59"/>
                <p:cNvSpPr/>
                <p:nvPr/>
              </p:nvSpPr>
              <p:spPr>
                <a:xfrm>
                  <a:off x="5664009" y="3085693"/>
                  <a:ext cx="418912" cy="132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5" h="25376" extrusionOk="0">
                      <a:moveTo>
                        <a:pt x="3249" y="1"/>
                      </a:moveTo>
                      <a:cubicBezTo>
                        <a:pt x="3150" y="1"/>
                        <a:pt x="3050" y="3"/>
                        <a:pt x="2948" y="8"/>
                      </a:cubicBezTo>
                      <a:cubicBezTo>
                        <a:pt x="2341" y="8"/>
                        <a:pt x="1733" y="39"/>
                        <a:pt x="1246" y="434"/>
                      </a:cubicBezTo>
                      <a:cubicBezTo>
                        <a:pt x="0" y="1346"/>
                        <a:pt x="2006" y="20981"/>
                        <a:pt x="1733" y="22471"/>
                      </a:cubicBezTo>
                      <a:cubicBezTo>
                        <a:pt x="1560" y="23504"/>
                        <a:pt x="3462" y="25376"/>
                        <a:pt x="4823" y="25376"/>
                      </a:cubicBezTo>
                      <a:cubicBezTo>
                        <a:pt x="5384" y="25376"/>
                        <a:pt x="5854" y="25058"/>
                        <a:pt x="6049" y="24234"/>
                      </a:cubicBezTo>
                      <a:cubicBezTo>
                        <a:pt x="7173" y="19279"/>
                        <a:pt x="8025" y="1954"/>
                        <a:pt x="8025" y="1954"/>
                      </a:cubicBezTo>
                      <a:cubicBezTo>
                        <a:pt x="7238" y="1284"/>
                        <a:pt x="5504" y="1"/>
                        <a:pt x="3249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59"/>
                <p:cNvSpPr/>
                <p:nvPr/>
              </p:nvSpPr>
              <p:spPr>
                <a:xfrm>
                  <a:off x="5711563" y="4111312"/>
                  <a:ext cx="296762" cy="1053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5" h="20180" extrusionOk="0">
                      <a:moveTo>
                        <a:pt x="3371" y="0"/>
                      </a:moveTo>
                      <a:cubicBezTo>
                        <a:pt x="2709" y="0"/>
                        <a:pt x="2037" y="218"/>
                        <a:pt x="1733" y="604"/>
                      </a:cubicBezTo>
                      <a:cubicBezTo>
                        <a:pt x="1034" y="1516"/>
                        <a:pt x="457" y="3765"/>
                        <a:pt x="214" y="6136"/>
                      </a:cubicBezTo>
                      <a:cubicBezTo>
                        <a:pt x="1" y="8537"/>
                        <a:pt x="761" y="16440"/>
                        <a:pt x="822" y="17382"/>
                      </a:cubicBezTo>
                      <a:cubicBezTo>
                        <a:pt x="913" y="18355"/>
                        <a:pt x="730" y="19206"/>
                        <a:pt x="1126" y="19814"/>
                      </a:cubicBezTo>
                      <a:cubicBezTo>
                        <a:pt x="1126" y="19814"/>
                        <a:pt x="1512" y="20180"/>
                        <a:pt x="2152" y="20180"/>
                      </a:cubicBezTo>
                      <a:cubicBezTo>
                        <a:pt x="2294" y="20180"/>
                        <a:pt x="2449" y="20162"/>
                        <a:pt x="2615" y="20118"/>
                      </a:cubicBezTo>
                      <a:cubicBezTo>
                        <a:pt x="3527" y="19905"/>
                        <a:pt x="3314" y="19479"/>
                        <a:pt x="3344" y="18264"/>
                      </a:cubicBezTo>
                      <a:cubicBezTo>
                        <a:pt x="3405" y="15801"/>
                        <a:pt x="5685" y="3795"/>
                        <a:pt x="5047" y="1029"/>
                      </a:cubicBezTo>
                      <a:cubicBezTo>
                        <a:pt x="4947" y="315"/>
                        <a:pt x="4167" y="0"/>
                        <a:pt x="3371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59"/>
                <p:cNvSpPr/>
                <p:nvPr/>
              </p:nvSpPr>
              <p:spPr>
                <a:xfrm>
                  <a:off x="5719497" y="5067139"/>
                  <a:ext cx="226969" cy="397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8" h="7613" extrusionOk="0">
                      <a:moveTo>
                        <a:pt x="1753" y="1"/>
                      </a:moveTo>
                      <a:cubicBezTo>
                        <a:pt x="1697" y="1"/>
                        <a:pt x="1640" y="5"/>
                        <a:pt x="1581" y="13"/>
                      </a:cubicBezTo>
                      <a:cubicBezTo>
                        <a:pt x="548" y="165"/>
                        <a:pt x="1" y="1989"/>
                        <a:pt x="305" y="4056"/>
                      </a:cubicBezTo>
                      <a:cubicBezTo>
                        <a:pt x="606" y="6132"/>
                        <a:pt x="1651" y="7613"/>
                        <a:pt x="2675" y="7613"/>
                      </a:cubicBezTo>
                      <a:cubicBezTo>
                        <a:pt x="2685" y="7613"/>
                        <a:pt x="2696" y="7613"/>
                        <a:pt x="2706" y="7612"/>
                      </a:cubicBezTo>
                      <a:cubicBezTo>
                        <a:pt x="4347" y="7491"/>
                        <a:pt x="3952" y="5241"/>
                        <a:pt x="3648" y="3144"/>
                      </a:cubicBezTo>
                      <a:cubicBezTo>
                        <a:pt x="3362" y="1193"/>
                        <a:pt x="2696" y="1"/>
                        <a:pt x="17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59"/>
                <p:cNvSpPr/>
                <p:nvPr/>
              </p:nvSpPr>
              <p:spPr>
                <a:xfrm>
                  <a:off x="5741735" y="5046729"/>
                  <a:ext cx="166625" cy="29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5642" extrusionOk="0">
                      <a:moveTo>
                        <a:pt x="1070" y="0"/>
                      </a:moveTo>
                      <a:cubicBezTo>
                        <a:pt x="716" y="0"/>
                        <a:pt x="414" y="178"/>
                        <a:pt x="304" y="708"/>
                      </a:cubicBezTo>
                      <a:cubicBezTo>
                        <a:pt x="0" y="2228"/>
                        <a:pt x="152" y="4204"/>
                        <a:pt x="335" y="4660"/>
                      </a:cubicBezTo>
                      <a:cubicBezTo>
                        <a:pt x="643" y="5335"/>
                        <a:pt x="1305" y="5641"/>
                        <a:pt x="1914" y="5641"/>
                      </a:cubicBezTo>
                      <a:cubicBezTo>
                        <a:pt x="2568" y="5641"/>
                        <a:pt x="3161" y="5289"/>
                        <a:pt x="3192" y="4660"/>
                      </a:cubicBezTo>
                      <a:cubicBezTo>
                        <a:pt x="3192" y="4082"/>
                        <a:pt x="2736" y="2137"/>
                        <a:pt x="2736" y="739"/>
                      </a:cubicBezTo>
                      <a:cubicBezTo>
                        <a:pt x="2736" y="739"/>
                        <a:pt x="1792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2" name="Google Shape;1352;p59"/>
                <p:cNvSpPr/>
                <p:nvPr/>
              </p:nvSpPr>
              <p:spPr>
                <a:xfrm>
                  <a:off x="5687760" y="3079482"/>
                  <a:ext cx="403095" cy="191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36714" extrusionOk="0">
                      <a:moveTo>
                        <a:pt x="2804" y="0"/>
                      </a:moveTo>
                      <a:cubicBezTo>
                        <a:pt x="2722" y="0"/>
                        <a:pt x="2638" y="2"/>
                        <a:pt x="2554" y="6"/>
                      </a:cubicBezTo>
                      <a:cubicBezTo>
                        <a:pt x="1977" y="36"/>
                        <a:pt x="1338" y="36"/>
                        <a:pt x="791" y="462"/>
                      </a:cubicBezTo>
                      <a:cubicBezTo>
                        <a:pt x="1" y="1039"/>
                        <a:pt x="366" y="7939"/>
                        <a:pt x="913" y="16176"/>
                      </a:cubicBezTo>
                      <a:cubicBezTo>
                        <a:pt x="1065" y="19003"/>
                        <a:pt x="1247" y="21435"/>
                        <a:pt x="1217" y="22316"/>
                      </a:cubicBezTo>
                      <a:cubicBezTo>
                        <a:pt x="913" y="23319"/>
                        <a:pt x="670" y="24596"/>
                        <a:pt x="548" y="25903"/>
                      </a:cubicBezTo>
                      <a:cubicBezTo>
                        <a:pt x="366" y="27970"/>
                        <a:pt x="822" y="33137"/>
                        <a:pt x="1034" y="35447"/>
                      </a:cubicBezTo>
                      <a:cubicBezTo>
                        <a:pt x="1034" y="35508"/>
                        <a:pt x="1065" y="35964"/>
                        <a:pt x="1095" y="36268"/>
                      </a:cubicBezTo>
                      <a:cubicBezTo>
                        <a:pt x="1095" y="36420"/>
                        <a:pt x="1217" y="36511"/>
                        <a:pt x="1369" y="36572"/>
                      </a:cubicBezTo>
                      <a:cubicBezTo>
                        <a:pt x="1725" y="36667"/>
                        <a:pt x="2099" y="36714"/>
                        <a:pt x="2475" y="36714"/>
                      </a:cubicBezTo>
                      <a:cubicBezTo>
                        <a:pt x="2934" y="36714"/>
                        <a:pt x="3396" y="36644"/>
                        <a:pt x="3831" y="36511"/>
                      </a:cubicBezTo>
                      <a:cubicBezTo>
                        <a:pt x="3983" y="36480"/>
                        <a:pt x="4074" y="36359"/>
                        <a:pt x="4104" y="36207"/>
                      </a:cubicBezTo>
                      <a:cubicBezTo>
                        <a:pt x="4226" y="35295"/>
                        <a:pt x="4378" y="34170"/>
                        <a:pt x="4560" y="32954"/>
                      </a:cubicBezTo>
                      <a:cubicBezTo>
                        <a:pt x="4925" y="30280"/>
                        <a:pt x="5381" y="27301"/>
                        <a:pt x="5594" y="24808"/>
                      </a:cubicBezTo>
                      <a:cubicBezTo>
                        <a:pt x="5655" y="24656"/>
                        <a:pt x="5685" y="24565"/>
                        <a:pt x="5746" y="24383"/>
                      </a:cubicBezTo>
                      <a:cubicBezTo>
                        <a:pt x="6840" y="19459"/>
                        <a:pt x="7661" y="2255"/>
                        <a:pt x="7721" y="2042"/>
                      </a:cubicBezTo>
                      <a:lnTo>
                        <a:pt x="7721" y="2012"/>
                      </a:lnTo>
                      <a:lnTo>
                        <a:pt x="7661" y="1981"/>
                      </a:lnTo>
                      <a:cubicBezTo>
                        <a:pt x="6608" y="1075"/>
                        <a:pt x="4882" y="0"/>
                        <a:pt x="28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3" name="Google Shape;1353;p59"/>
                <p:cNvSpPr/>
                <p:nvPr/>
              </p:nvSpPr>
              <p:spPr>
                <a:xfrm>
                  <a:off x="6070175" y="3145932"/>
                  <a:ext cx="434781" cy="1316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9" h="25212" extrusionOk="0">
                      <a:moveTo>
                        <a:pt x="4776" y="0"/>
                      </a:moveTo>
                      <a:cubicBezTo>
                        <a:pt x="2703" y="0"/>
                        <a:pt x="1071" y="1045"/>
                        <a:pt x="304" y="1620"/>
                      </a:cubicBezTo>
                      <a:cubicBezTo>
                        <a:pt x="304" y="1620"/>
                        <a:pt x="0" y="18946"/>
                        <a:pt x="760" y="23991"/>
                      </a:cubicBezTo>
                      <a:cubicBezTo>
                        <a:pt x="901" y="24874"/>
                        <a:pt x="1390" y="25211"/>
                        <a:pt x="1994" y="25211"/>
                      </a:cubicBezTo>
                      <a:cubicBezTo>
                        <a:pt x="3345" y="25211"/>
                        <a:pt x="5273" y="23522"/>
                        <a:pt x="5168" y="22472"/>
                      </a:cubicBezTo>
                      <a:cubicBezTo>
                        <a:pt x="5016" y="21013"/>
                        <a:pt x="8329" y="1529"/>
                        <a:pt x="7143" y="556"/>
                      </a:cubicBezTo>
                      <a:cubicBezTo>
                        <a:pt x="6657" y="131"/>
                        <a:pt x="6079" y="70"/>
                        <a:pt x="5472" y="40"/>
                      </a:cubicBezTo>
                      <a:cubicBezTo>
                        <a:pt x="5235" y="13"/>
                        <a:pt x="5003" y="0"/>
                        <a:pt x="4776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59"/>
                <p:cNvSpPr/>
                <p:nvPr/>
              </p:nvSpPr>
              <p:spPr>
                <a:xfrm>
                  <a:off x="6082860" y="4166226"/>
                  <a:ext cx="280893" cy="105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" h="20187" extrusionOk="0">
                      <a:moveTo>
                        <a:pt x="2390" y="0"/>
                      </a:moveTo>
                      <a:cubicBezTo>
                        <a:pt x="1665" y="0"/>
                        <a:pt x="973" y="266"/>
                        <a:pt x="821" y="889"/>
                      </a:cubicBezTo>
                      <a:cubicBezTo>
                        <a:pt x="1" y="3594"/>
                        <a:pt x="1460" y="15753"/>
                        <a:pt x="1399" y="18215"/>
                      </a:cubicBezTo>
                      <a:cubicBezTo>
                        <a:pt x="1368" y="19430"/>
                        <a:pt x="1095" y="19795"/>
                        <a:pt x="1976" y="20099"/>
                      </a:cubicBezTo>
                      <a:cubicBezTo>
                        <a:pt x="2173" y="20162"/>
                        <a:pt x="2359" y="20187"/>
                        <a:pt x="2530" y="20187"/>
                      </a:cubicBezTo>
                      <a:cubicBezTo>
                        <a:pt x="3100" y="20187"/>
                        <a:pt x="3496" y="19917"/>
                        <a:pt x="3496" y="19917"/>
                      </a:cubicBezTo>
                      <a:cubicBezTo>
                        <a:pt x="3952" y="19309"/>
                        <a:pt x="3800" y="18488"/>
                        <a:pt x="3952" y="17515"/>
                      </a:cubicBezTo>
                      <a:cubicBezTo>
                        <a:pt x="4104" y="16573"/>
                        <a:pt x="5381" y="8762"/>
                        <a:pt x="5320" y="6360"/>
                      </a:cubicBezTo>
                      <a:cubicBezTo>
                        <a:pt x="5229" y="3959"/>
                        <a:pt x="4864" y="1679"/>
                        <a:pt x="4165" y="707"/>
                      </a:cubicBezTo>
                      <a:cubicBezTo>
                        <a:pt x="3876" y="266"/>
                        <a:pt x="3116" y="0"/>
                        <a:pt x="2390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59"/>
                <p:cNvSpPr/>
                <p:nvPr/>
              </p:nvSpPr>
              <p:spPr>
                <a:xfrm>
                  <a:off x="6066991" y="5121688"/>
                  <a:ext cx="247589" cy="394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3" h="7552" extrusionOk="0">
                      <a:moveTo>
                        <a:pt x="2962" y="0"/>
                      </a:moveTo>
                      <a:cubicBezTo>
                        <a:pt x="2082" y="0"/>
                        <a:pt x="1389" y="1127"/>
                        <a:pt x="973" y="3011"/>
                      </a:cubicBezTo>
                      <a:cubicBezTo>
                        <a:pt x="548" y="5108"/>
                        <a:pt x="1" y="7327"/>
                        <a:pt x="1612" y="7540"/>
                      </a:cubicBezTo>
                      <a:cubicBezTo>
                        <a:pt x="1663" y="7547"/>
                        <a:pt x="1715" y="7551"/>
                        <a:pt x="1767" y="7551"/>
                      </a:cubicBezTo>
                      <a:cubicBezTo>
                        <a:pt x="2761" y="7551"/>
                        <a:pt x="3853" y="6189"/>
                        <a:pt x="4286" y="4196"/>
                      </a:cubicBezTo>
                      <a:cubicBezTo>
                        <a:pt x="4742" y="2099"/>
                        <a:pt x="4286" y="245"/>
                        <a:pt x="3223" y="32"/>
                      </a:cubicBezTo>
                      <a:cubicBezTo>
                        <a:pt x="3134" y="11"/>
                        <a:pt x="3047" y="0"/>
                        <a:pt x="29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59"/>
                <p:cNvSpPr/>
                <p:nvPr/>
              </p:nvSpPr>
              <p:spPr>
                <a:xfrm>
                  <a:off x="6116894" y="5103992"/>
                  <a:ext cx="175447" cy="29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5563" extrusionOk="0">
                      <a:moveTo>
                        <a:pt x="2381" y="0"/>
                      </a:moveTo>
                      <a:cubicBezTo>
                        <a:pt x="1668" y="0"/>
                        <a:pt x="747" y="614"/>
                        <a:pt x="747" y="614"/>
                      </a:cubicBezTo>
                      <a:cubicBezTo>
                        <a:pt x="656" y="2043"/>
                        <a:pt x="48" y="3927"/>
                        <a:pt x="17" y="4505"/>
                      </a:cubicBezTo>
                      <a:cubicBezTo>
                        <a:pt x="1" y="5170"/>
                        <a:pt x="639" y="5562"/>
                        <a:pt x="1340" y="5562"/>
                      </a:cubicBezTo>
                      <a:cubicBezTo>
                        <a:pt x="1920" y="5562"/>
                        <a:pt x="2544" y="5293"/>
                        <a:pt x="2874" y="4687"/>
                      </a:cubicBezTo>
                      <a:cubicBezTo>
                        <a:pt x="3087" y="4262"/>
                        <a:pt x="3361" y="2286"/>
                        <a:pt x="3178" y="736"/>
                      </a:cubicBezTo>
                      <a:cubicBezTo>
                        <a:pt x="3093" y="181"/>
                        <a:pt x="2767" y="0"/>
                        <a:pt x="2381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59"/>
                <p:cNvSpPr/>
                <p:nvPr/>
              </p:nvSpPr>
              <p:spPr>
                <a:xfrm>
                  <a:off x="6063807" y="3136901"/>
                  <a:ext cx="420530" cy="191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6" h="36641" extrusionOk="0">
                      <a:moveTo>
                        <a:pt x="4981" y="1"/>
                      </a:moveTo>
                      <a:cubicBezTo>
                        <a:pt x="3055" y="1"/>
                        <a:pt x="1411" y="874"/>
                        <a:pt x="366" y="1672"/>
                      </a:cubicBezTo>
                      <a:lnTo>
                        <a:pt x="305" y="1702"/>
                      </a:lnTo>
                      <a:lnTo>
                        <a:pt x="305" y="1763"/>
                      </a:lnTo>
                      <a:cubicBezTo>
                        <a:pt x="305" y="1945"/>
                        <a:pt x="1" y="19149"/>
                        <a:pt x="761" y="24164"/>
                      </a:cubicBezTo>
                      <a:cubicBezTo>
                        <a:pt x="791" y="24316"/>
                        <a:pt x="852" y="24438"/>
                        <a:pt x="882" y="24590"/>
                      </a:cubicBezTo>
                      <a:cubicBezTo>
                        <a:pt x="913" y="27052"/>
                        <a:pt x="1186" y="30092"/>
                        <a:pt x="1369" y="32766"/>
                      </a:cubicBezTo>
                      <a:cubicBezTo>
                        <a:pt x="1460" y="34013"/>
                        <a:pt x="1551" y="35168"/>
                        <a:pt x="1612" y="36079"/>
                      </a:cubicBezTo>
                      <a:cubicBezTo>
                        <a:pt x="1612" y="36231"/>
                        <a:pt x="1733" y="36323"/>
                        <a:pt x="1825" y="36383"/>
                      </a:cubicBezTo>
                      <a:cubicBezTo>
                        <a:pt x="2372" y="36546"/>
                        <a:pt x="2932" y="36640"/>
                        <a:pt x="3488" y="36640"/>
                      </a:cubicBezTo>
                      <a:cubicBezTo>
                        <a:pt x="3766" y="36640"/>
                        <a:pt x="4043" y="36616"/>
                        <a:pt x="4317" y="36566"/>
                      </a:cubicBezTo>
                      <a:cubicBezTo>
                        <a:pt x="4469" y="36535"/>
                        <a:pt x="4530" y="36414"/>
                        <a:pt x="4560" y="36262"/>
                      </a:cubicBezTo>
                      <a:cubicBezTo>
                        <a:pt x="4591" y="35988"/>
                        <a:pt x="4682" y="35532"/>
                        <a:pt x="4682" y="35502"/>
                      </a:cubicBezTo>
                      <a:cubicBezTo>
                        <a:pt x="5016" y="33222"/>
                        <a:pt x="5837" y="28085"/>
                        <a:pt x="5776" y="26049"/>
                      </a:cubicBezTo>
                      <a:cubicBezTo>
                        <a:pt x="5746" y="24712"/>
                        <a:pt x="5594" y="23465"/>
                        <a:pt x="5350" y="22401"/>
                      </a:cubicBezTo>
                      <a:cubicBezTo>
                        <a:pt x="5411" y="21550"/>
                        <a:pt x="5746" y="19119"/>
                        <a:pt x="6110" y="16292"/>
                      </a:cubicBezTo>
                      <a:cubicBezTo>
                        <a:pt x="7235" y="8085"/>
                        <a:pt x="8056" y="1246"/>
                        <a:pt x="7296" y="608"/>
                      </a:cubicBezTo>
                      <a:cubicBezTo>
                        <a:pt x="6809" y="152"/>
                        <a:pt x="6171" y="121"/>
                        <a:pt x="5594" y="30"/>
                      </a:cubicBezTo>
                      <a:cubicBezTo>
                        <a:pt x="5387" y="10"/>
                        <a:pt x="5182" y="1"/>
                        <a:pt x="49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59"/>
                <p:cNvSpPr/>
                <p:nvPr/>
              </p:nvSpPr>
              <p:spPr>
                <a:xfrm>
                  <a:off x="5664009" y="2932748"/>
                  <a:ext cx="783848" cy="518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6" h="9930" extrusionOk="0">
                      <a:moveTo>
                        <a:pt x="13636" y="0"/>
                      </a:moveTo>
                      <a:cubicBezTo>
                        <a:pt x="13611" y="0"/>
                        <a:pt x="13585" y="6"/>
                        <a:pt x="13557" y="20"/>
                      </a:cubicBezTo>
                      <a:cubicBezTo>
                        <a:pt x="12091" y="250"/>
                        <a:pt x="10029" y="724"/>
                        <a:pt x="8088" y="724"/>
                      </a:cubicBezTo>
                      <a:cubicBezTo>
                        <a:pt x="7975" y="724"/>
                        <a:pt x="7863" y="723"/>
                        <a:pt x="7751" y="719"/>
                      </a:cubicBezTo>
                      <a:cubicBezTo>
                        <a:pt x="5654" y="719"/>
                        <a:pt x="3769" y="507"/>
                        <a:pt x="2189" y="233"/>
                      </a:cubicBezTo>
                      <a:cubicBezTo>
                        <a:pt x="2128" y="233"/>
                        <a:pt x="2037" y="233"/>
                        <a:pt x="1976" y="324"/>
                      </a:cubicBezTo>
                      <a:cubicBezTo>
                        <a:pt x="1550" y="780"/>
                        <a:pt x="0" y="2999"/>
                        <a:pt x="942" y="9929"/>
                      </a:cubicBezTo>
                      <a:lnTo>
                        <a:pt x="14924" y="9808"/>
                      </a:lnTo>
                      <a:lnTo>
                        <a:pt x="14924" y="9656"/>
                      </a:lnTo>
                      <a:cubicBezTo>
                        <a:pt x="14955" y="9048"/>
                        <a:pt x="15016" y="8440"/>
                        <a:pt x="15016" y="7832"/>
                      </a:cubicBezTo>
                      <a:lnTo>
                        <a:pt x="15016" y="5735"/>
                      </a:lnTo>
                      <a:cubicBezTo>
                        <a:pt x="15016" y="5400"/>
                        <a:pt x="14955" y="5036"/>
                        <a:pt x="14924" y="4671"/>
                      </a:cubicBezTo>
                      <a:cubicBezTo>
                        <a:pt x="14924" y="4610"/>
                        <a:pt x="14924" y="4488"/>
                        <a:pt x="14894" y="4428"/>
                      </a:cubicBezTo>
                      <a:cubicBezTo>
                        <a:pt x="14894" y="4336"/>
                        <a:pt x="14894" y="4276"/>
                        <a:pt x="14833" y="4184"/>
                      </a:cubicBezTo>
                      <a:cubicBezTo>
                        <a:pt x="14803" y="4063"/>
                        <a:pt x="14681" y="3972"/>
                        <a:pt x="14651" y="3820"/>
                      </a:cubicBezTo>
                      <a:cubicBezTo>
                        <a:pt x="14620" y="3668"/>
                        <a:pt x="14620" y="3516"/>
                        <a:pt x="14651" y="3364"/>
                      </a:cubicBezTo>
                      <a:cubicBezTo>
                        <a:pt x="14681" y="3242"/>
                        <a:pt x="14681" y="3090"/>
                        <a:pt x="14681" y="2969"/>
                      </a:cubicBezTo>
                      <a:cubicBezTo>
                        <a:pt x="14681" y="2847"/>
                        <a:pt x="14651" y="2756"/>
                        <a:pt x="14651" y="2634"/>
                      </a:cubicBezTo>
                      <a:cubicBezTo>
                        <a:pt x="14620" y="2391"/>
                        <a:pt x="14529" y="2148"/>
                        <a:pt x="14499" y="1905"/>
                      </a:cubicBezTo>
                      <a:cubicBezTo>
                        <a:pt x="14347" y="1297"/>
                        <a:pt x="14134" y="689"/>
                        <a:pt x="13830" y="111"/>
                      </a:cubicBezTo>
                      <a:cubicBezTo>
                        <a:pt x="13783" y="65"/>
                        <a:pt x="13719" y="0"/>
                        <a:pt x="1363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59"/>
                <p:cNvSpPr/>
                <p:nvPr/>
              </p:nvSpPr>
              <p:spPr>
                <a:xfrm>
                  <a:off x="6082860" y="3103546"/>
                  <a:ext cx="47659" cy="32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6263" fill="none" extrusionOk="0">
                      <a:moveTo>
                        <a:pt x="791" y="1"/>
                      </a:moveTo>
                      <a:cubicBezTo>
                        <a:pt x="791" y="1"/>
                        <a:pt x="912" y="5897"/>
                        <a:pt x="791" y="6080"/>
                      </a:cubicBezTo>
                      <a:cubicBezTo>
                        <a:pt x="669" y="6262"/>
                        <a:pt x="1" y="6262"/>
                        <a:pt x="1" y="6262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59"/>
                <p:cNvSpPr/>
                <p:nvPr/>
              </p:nvSpPr>
              <p:spPr>
                <a:xfrm>
                  <a:off x="6079676" y="3116230"/>
                  <a:ext cx="4802" cy="287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5503" fill="none" extrusionOk="0">
                      <a:moveTo>
                        <a:pt x="92" y="550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59"/>
                <p:cNvSpPr/>
                <p:nvPr/>
              </p:nvSpPr>
              <p:spPr>
                <a:xfrm>
                  <a:off x="5676694" y="1365924"/>
                  <a:ext cx="717240" cy="76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" h="14717" extrusionOk="0">
                      <a:moveTo>
                        <a:pt x="7306" y="1"/>
                      </a:moveTo>
                      <a:cubicBezTo>
                        <a:pt x="6224" y="1"/>
                        <a:pt x="4326" y="225"/>
                        <a:pt x="3161" y="1647"/>
                      </a:cubicBezTo>
                      <a:cubicBezTo>
                        <a:pt x="1885" y="3167"/>
                        <a:pt x="2098" y="5325"/>
                        <a:pt x="2189" y="6328"/>
                      </a:cubicBezTo>
                      <a:cubicBezTo>
                        <a:pt x="2371" y="8334"/>
                        <a:pt x="3222" y="9215"/>
                        <a:pt x="2614" y="10158"/>
                      </a:cubicBezTo>
                      <a:cubicBezTo>
                        <a:pt x="2098" y="10948"/>
                        <a:pt x="1277" y="10826"/>
                        <a:pt x="669" y="11860"/>
                      </a:cubicBezTo>
                      <a:cubicBezTo>
                        <a:pt x="608" y="11951"/>
                        <a:pt x="0" y="12954"/>
                        <a:pt x="365" y="13562"/>
                      </a:cubicBezTo>
                      <a:cubicBezTo>
                        <a:pt x="584" y="13964"/>
                        <a:pt x="1132" y="14267"/>
                        <a:pt x="2385" y="14267"/>
                      </a:cubicBezTo>
                      <a:cubicBezTo>
                        <a:pt x="3218" y="14267"/>
                        <a:pt x="4362" y="14133"/>
                        <a:pt x="5927" y="13805"/>
                      </a:cubicBezTo>
                      <a:cubicBezTo>
                        <a:pt x="7827" y="14413"/>
                        <a:pt x="9537" y="14717"/>
                        <a:pt x="10851" y="14717"/>
                      </a:cubicBezTo>
                      <a:cubicBezTo>
                        <a:pt x="12166" y="14717"/>
                        <a:pt x="13086" y="14413"/>
                        <a:pt x="13405" y="13805"/>
                      </a:cubicBezTo>
                      <a:cubicBezTo>
                        <a:pt x="13739" y="13106"/>
                        <a:pt x="13405" y="11951"/>
                        <a:pt x="13344" y="11860"/>
                      </a:cubicBezTo>
                      <a:cubicBezTo>
                        <a:pt x="13040" y="10917"/>
                        <a:pt x="12219" y="9702"/>
                        <a:pt x="11824" y="9155"/>
                      </a:cubicBezTo>
                      <a:cubicBezTo>
                        <a:pt x="11672" y="8972"/>
                        <a:pt x="11459" y="8638"/>
                        <a:pt x="11490" y="8212"/>
                      </a:cubicBezTo>
                      <a:cubicBezTo>
                        <a:pt x="11520" y="7878"/>
                        <a:pt x="11763" y="7696"/>
                        <a:pt x="11976" y="7422"/>
                      </a:cubicBezTo>
                      <a:cubicBezTo>
                        <a:pt x="12098" y="7270"/>
                        <a:pt x="12979" y="6206"/>
                        <a:pt x="12858" y="5416"/>
                      </a:cubicBezTo>
                      <a:cubicBezTo>
                        <a:pt x="12736" y="4747"/>
                        <a:pt x="12128" y="4808"/>
                        <a:pt x="11520" y="3957"/>
                      </a:cubicBezTo>
                      <a:cubicBezTo>
                        <a:pt x="10730" y="2863"/>
                        <a:pt x="11307" y="2012"/>
                        <a:pt x="10639" y="1100"/>
                      </a:cubicBezTo>
                      <a:cubicBezTo>
                        <a:pt x="10031" y="279"/>
                        <a:pt x="8876" y="127"/>
                        <a:pt x="8025" y="36"/>
                      </a:cubicBezTo>
                      <a:cubicBezTo>
                        <a:pt x="7890" y="22"/>
                        <a:pt x="7636" y="1"/>
                        <a:pt x="73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59"/>
                <p:cNvSpPr/>
                <p:nvPr/>
              </p:nvSpPr>
              <p:spPr>
                <a:xfrm>
                  <a:off x="5995582" y="1929419"/>
                  <a:ext cx="563352" cy="479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2" h="9181" extrusionOk="0">
                      <a:moveTo>
                        <a:pt x="5016" y="1"/>
                      </a:moveTo>
                      <a:cubicBezTo>
                        <a:pt x="5016" y="1"/>
                        <a:pt x="1" y="4378"/>
                        <a:pt x="2068" y="6414"/>
                      </a:cubicBezTo>
                      <a:cubicBezTo>
                        <a:pt x="4165" y="8451"/>
                        <a:pt x="7174" y="8846"/>
                        <a:pt x="7174" y="8846"/>
                      </a:cubicBezTo>
                      <a:cubicBezTo>
                        <a:pt x="7174" y="8846"/>
                        <a:pt x="7286" y="9181"/>
                        <a:pt x="7815" y="9181"/>
                      </a:cubicBezTo>
                      <a:cubicBezTo>
                        <a:pt x="7904" y="9181"/>
                        <a:pt x="8004" y="9172"/>
                        <a:pt x="8116" y="9150"/>
                      </a:cubicBezTo>
                      <a:cubicBezTo>
                        <a:pt x="8937" y="8968"/>
                        <a:pt x="10791" y="5594"/>
                        <a:pt x="10518" y="4986"/>
                      </a:cubicBezTo>
                      <a:cubicBezTo>
                        <a:pt x="10244" y="4378"/>
                        <a:pt x="9515" y="4104"/>
                        <a:pt x="9515" y="4104"/>
                      </a:cubicBezTo>
                      <a:cubicBezTo>
                        <a:pt x="8147" y="2676"/>
                        <a:pt x="5016" y="1"/>
                        <a:pt x="50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59"/>
                <p:cNvSpPr/>
                <p:nvPr/>
              </p:nvSpPr>
              <p:spPr>
                <a:xfrm>
                  <a:off x="5568797" y="1962514"/>
                  <a:ext cx="412596" cy="50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9579" extrusionOk="0">
                      <a:moveTo>
                        <a:pt x="3420" y="1"/>
                      </a:moveTo>
                      <a:cubicBezTo>
                        <a:pt x="3012" y="1"/>
                        <a:pt x="1084" y="315"/>
                        <a:pt x="487" y="6175"/>
                      </a:cubicBezTo>
                      <a:cubicBezTo>
                        <a:pt x="487" y="6175"/>
                        <a:pt x="0" y="7209"/>
                        <a:pt x="183" y="7847"/>
                      </a:cubicBezTo>
                      <a:cubicBezTo>
                        <a:pt x="345" y="8414"/>
                        <a:pt x="3188" y="9579"/>
                        <a:pt x="4335" y="9579"/>
                      </a:cubicBezTo>
                      <a:cubicBezTo>
                        <a:pt x="4481" y="9579"/>
                        <a:pt x="4599" y="9560"/>
                        <a:pt x="4681" y="9519"/>
                      </a:cubicBezTo>
                      <a:cubicBezTo>
                        <a:pt x="5380" y="9124"/>
                        <a:pt x="5198" y="8668"/>
                        <a:pt x="5198" y="8668"/>
                      </a:cubicBezTo>
                      <a:cubicBezTo>
                        <a:pt x="5198" y="8668"/>
                        <a:pt x="7204" y="6449"/>
                        <a:pt x="7569" y="3561"/>
                      </a:cubicBezTo>
                      <a:cubicBezTo>
                        <a:pt x="7903" y="583"/>
                        <a:pt x="3496" y="5"/>
                        <a:pt x="3496" y="5"/>
                      </a:cubicBezTo>
                      <a:cubicBezTo>
                        <a:pt x="3496" y="5"/>
                        <a:pt x="3469" y="1"/>
                        <a:pt x="342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59"/>
                <p:cNvSpPr/>
                <p:nvPr/>
              </p:nvSpPr>
              <p:spPr>
                <a:xfrm>
                  <a:off x="6260548" y="2227531"/>
                  <a:ext cx="150808" cy="51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" h="9883" extrusionOk="0">
                      <a:moveTo>
                        <a:pt x="1032" y="0"/>
                      </a:moveTo>
                      <a:cubicBezTo>
                        <a:pt x="820" y="0"/>
                        <a:pt x="614" y="61"/>
                        <a:pt x="457" y="187"/>
                      </a:cubicBezTo>
                      <a:cubicBezTo>
                        <a:pt x="1" y="491"/>
                        <a:pt x="1" y="1129"/>
                        <a:pt x="1" y="1706"/>
                      </a:cubicBezTo>
                      <a:cubicBezTo>
                        <a:pt x="122" y="4564"/>
                        <a:pt x="274" y="7603"/>
                        <a:pt x="2007" y="9883"/>
                      </a:cubicBezTo>
                      <a:cubicBezTo>
                        <a:pt x="2007" y="7816"/>
                        <a:pt x="2068" y="5536"/>
                        <a:pt x="2584" y="3561"/>
                      </a:cubicBezTo>
                      <a:cubicBezTo>
                        <a:pt x="2706" y="3074"/>
                        <a:pt x="2828" y="2588"/>
                        <a:pt x="2858" y="2071"/>
                      </a:cubicBezTo>
                      <a:cubicBezTo>
                        <a:pt x="2888" y="1281"/>
                        <a:pt x="2584" y="612"/>
                        <a:pt x="1612" y="156"/>
                      </a:cubicBezTo>
                      <a:cubicBezTo>
                        <a:pt x="1436" y="53"/>
                        <a:pt x="1231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59"/>
                <p:cNvSpPr/>
                <p:nvPr/>
              </p:nvSpPr>
              <p:spPr>
                <a:xfrm>
                  <a:off x="5656075" y="1883640"/>
                  <a:ext cx="844140" cy="1308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1" h="25061" extrusionOk="0">
                      <a:moveTo>
                        <a:pt x="7532" y="1"/>
                      </a:moveTo>
                      <a:cubicBezTo>
                        <a:pt x="7022" y="1"/>
                        <a:pt x="6503" y="38"/>
                        <a:pt x="5988" y="118"/>
                      </a:cubicBezTo>
                      <a:cubicBezTo>
                        <a:pt x="2918" y="604"/>
                        <a:pt x="821" y="1607"/>
                        <a:pt x="973" y="2975"/>
                      </a:cubicBezTo>
                      <a:cubicBezTo>
                        <a:pt x="1277" y="3735"/>
                        <a:pt x="1489" y="4465"/>
                        <a:pt x="1581" y="5133"/>
                      </a:cubicBezTo>
                      <a:cubicBezTo>
                        <a:pt x="1733" y="6167"/>
                        <a:pt x="1641" y="6957"/>
                        <a:pt x="1581" y="7200"/>
                      </a:cubicBezTo>
                      <a:cubicBezTo>
                        <a:pt x="1429" y="8781"/>
                        <a:pt x="1945" y="10331"/>
                        <a:pt x="2097" y="11911"/>
                      </a:cubicBezTo>
                      <a:cubicBezTo>
                        <a:pt x="2249" y="13522"/>
                        <a:pt x="2341" y="15133"/>
                        <a:pt x="2006" y="16775"/>
                      </a:cubicBezTo>
                      <a:cubicBezTo>
                        <a:pt x="1915" y="17261"/>
                        <a:pt x="0" y="23766"/>
                        <a:pt x="334" y="24100"/>
                      </a:cubicBezTo>
                      <a:cubicBezTo>
                        <a:pt x="1045" y="24777"/>
                        <a:pt x="3151" y="25060"/>
                        <a:pt x="5565" y="25060"/>
                      </a:cubicBezTo>
                      <a:cubicBezTo>
                        <a:pt x="9656" y="25060"/>
                        <a:pt x="14636" y="24247"/>
                        <a:pt x="15228" y="23158"/>
                      </a:cubicBezTo>
                      <a:cubicBezTo>
                        <a:pt x="16171" y="21425"/>
                        <a:pt x="14712" y="19419"/>
                        <a:pt x="13587" y="15103"/>
                      </a:cubicBezTo>
                      <a:cubicBezTo>
                        <a:pt x="12341" y="9997"/>
                        <a:pt x="12523" y="5528"/>
                        <a:pt x="12949" y="2276"/>
                      </a:cubicBezTo>
                      <a:cubicBezTo>
                        <a:pt x="12820" y="1095"/>
                        <a:pt x="10306" y="1"/>
                        <a:pt x="75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59"/>
                <p:cNvSpPr/>
                <p:nvPr/>
              </p:nvSpPr>
              <p:spPr>
                <a:xfrm>
                  <a:off x="6303404" y="2108725"/>
                  <a:ext cx="109517" cy="56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822" fill="none" extrusionOk="0">
                      <a:moveTo>
                        <a:pt x="1" y="1"/>
                      </a:moveTo>
                      <a:cubicBezTo>
                        <a:pt x="61" y="548"/>
                        <a:pt x="153" y="1095"/>
                        <a:pt x="426" y="1551"/>
                      </a:cubicBezTo>
                      <a:cubicBezTo>
                        <a:pt x="760" y="2067"/>
                        <a:pt x="1277" y="2493"/>
                        <a:pt x="1611" y="3040"/>
                      </a:cubicBezTo>
                      <a:cubicBezTo>
                        <a:pt x="2007" y="3587"/>
                        <a:pt x="2098" y="4165"/>
                        <a:pt x="2007" y="4864"/>
                      </a:cubicBezTo>
                      <a:cubicBezTo>
                        <a:pt x="1703" y="6779"/>
                        <a:pt x="882" y="8663"/>
                        <a:pt x="1186" y="10821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59"/>
                <p:cNvSpPr/>
                <p:nvPr/>
              </p:nvSpPr>
              <p:spPr>
                <a:xfrm>
                  <a:off x="5896663" y="1893871"/>
                  <a:ext cx="315711" cy="201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8" h="3852" extrusionOk="0">
                      <a:moveTo>
                        <a:pt x="3118" y="1"/>
                      </a:moveTo>
                      <a:cubicBezTo>
                        <a:pt x="2978" y="1"/>
                        <a:pt x="2834" y="15"/>
                        <a:pt x="2686" y="44"/>
                      </a:cubicBezTo>
                      <a:lnTo>
                        <a:pt x="1713" y="104"/>
                      </a:lnTo>
                      <a:cubicBezTo>
                        <a:pt x="0" y="1414"/>
                        <a:pt x="3382" y="3852"/>
                        <a:pt x="4884" y="3852"/>
                      </a:cubicBezTo>
                      <a:cubicBezTo>
                        <a:pt x="5194" y="3852"/>
                        <a:pt x="5424" y="3748"/>
                        <a:pt x="5513" y="3509"/>
                      </a:cubicBezTo>
                      <a:cubicBezTo>
                        <a:pt x="6048" y="2185"/>
                        <a:pt x="4887" y="1"/>
                        <a:pt x="3118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59"/>
                <p:cNvSpPr/>
                <p:nvPr/>
              </p:nvSpPr>
              <p:spPr>
                <a:xfrm>
                  <a:off x="5725866" y="3300286"/>
                  <a:ext cx="115886" cy="11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50" fill="none" extrusionOk="0">
                      <a:moveTo>
                        <a:pt x="1855" y="1"/>
                      </a:moveTo>
                      <a:cubicBezTo>
                        <a:pt x="1855" y="1"/>
                        <a:pt x="2219" y="2250"/>
                        <a:pt x="0" y="1885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59"/>
                <p:cNvSpPr/>
                <p:nvPr/>
              </p:nvSpPr>
              <p:spPr>
                <a:xfrm>
                  <a:off x="6336707" y="3262232"/>
                  <a:ext cx="88898" cy="9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855" fill="none" extrusionOk="0">
                      <a:moveTo>
                        <a:pt x="305" y="0"/>
                      </a:moveTo>
                      <a:cubicBezTo>
                        <a:pt x="305" y="0"/>
                        <a:pt x="1" y="1854"/>
                        <a:pt x="1703" y="1672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59"/>
                <p:cNvSpPr/>
                <p:nvPr/>
              </p:nvSpPr>
              <p:spPr>
                <a:xfrm>
                  <a:off x="5925791" y="1723179"/>
                  <a:ext cx="158691" cy="220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226" extrusionOk="0">
                      <a:moveTo>
                        <a:pt x="0" y="0"/>
                      </a:moveTo>
                      <a:lnTo>
                        <a:pt x="1277" y="4225"/>
                      </a:lnTo>
                      <a:lnTo>
                        <a:pt x="3040" y="3678"/>
                      </a:lnTo>
                      <a:lnTo>
                        <a:pt x="1976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59"/>
                <p:cNvSpPr/>
                <p:nvPr/>
              </p:nvSpPr>
              <p:spPr>
                <a:xfrm>
                  <a:off x="5936909" y="1727929"/>
                  <a:ext cx="141256" cy="166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319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47" y="1095"/>
                        <a:pt x="1611" y="2615"/>
                        <a:pt x="2705" y="3192"/>
                      </a:cubicBezTo>
                      <a:lnTo>
                        <a:pt x="2037" y="9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59"/>
                <p:cNvSpPr/>
                <p:nvPr/>
              </p:nvSpPr>
              <p:spPr>
                <a:xfrm>
                  <a:off x="5829743" y="1375007"/>
                  <a:ext cx="462604" cy="4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" h="8633" extrusionOk="0">
                      <a:moveTo>
                        <a:pt x="4670" y="0"/>
                      </a:moveTo>
                      <a:cubicBezTo>
                        <a:pt x="2304" y="0"/>
                        <a:pt x="0" y="2698"/>
                        <a:pt x="1871" y="6853"/>
                      </a:cubicBezTo>
                      <a:cubicBezTo>
                        <a:pt x="1871" y="6853"/>
                        <a:pt x="2114" y="7126"/>
                        <a:pt x="2479" y="7430"/>
                      </a:cubicBezTo>
                      <a:cubicBezTo>
                        <a:pt x="3196" y="8045"/>
                        <a:pt x="4287" y="8633"/>
                        <a:pt x="5369" y="8633"/>
                      </a:cubicBezTo>
                      <a:cubicBezTo>
                        <a:pt x="5891" y="8633"/>
                        <a:pt x="6411" y="8496"/>
                        <a:pt x="6886" y="8160"/>
                      </a:cubicBezTo>
                      <a:cubicBezTo>
                        <a:pt x="8862" y="6762"/>
                        <a:pt x="7524" y="1290"/>
                        <a:pt x="6400" y="531"/>
                      </a:cubicBezTo>
                      <a:cubicBezTo>
                        <a:pt x="5863" y="171"/>
                        <a:pt x="5265" y="0"/>
                        <a:pt x="4670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59"/>
                <p:cNvSpPr/>
                <p:nvPr/>
              </p:nvSpPr>
              <p:spPr>
                <a:xfrm>
                  <a:off x="6133650" y="1676564"/>
                  <a:ext cx="55594" cy="4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82" extrusionOk="0">
                      <a:moveTo>
                        <a:pt x="778" y="1"/>
                      </a:moveTo>
                      <a:cubicBezTo>
                        <a:pt x="701" y="1"/>
                        <a:pt x="616" y="35"/>
                        <a:pt x="547" y="103"/>
                      </a:cubicBezTo>
                      <a:cubicBezTo>
                        <a:pt x="395" y="225"/>
                        <a:pt x="0" y="377"/>
                        <a:pt x="122" y="620"/>
                      </a:cubicBezTo>
                      <a:cubicBezTo>
                        <a:pt x="170" y="789"/>
                        <a:pt x="373" y="882"/>
                        <a:pt x="560" y="882"/>
                      </a:cubicBezTo>
                      <a:cubicBezTo>
                        <a:pt x="609" y="882"/>
                        <a:pt x="656" y="875"/>
                        <a:pt x="699" y="863"/>
                      </a:cubicBezTo>
                      <a:cubicBezTo>
                        <a:pt x="912" y="772"/>
                        <a:pt x="1064" y="529"/>
                        <a:pt x="1034" y="255"/>
                      </a:cubicBezTo>
                      <a:cubicBezTo>
                        <a:pt x="973" y="164"/>
                        <a:pt x="942" y="73"/>
                        <a:pt x="851" y="12"/>
                      </a:cubicBezTo>
                      <a:cubicBezTo>
                        <a:pt x="828" y="4"/>
                        <a:pt x="804" y="1"/>
                        <a:pt x="7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59"/>
                <p:cNvSpPr/>
                <p:nvPr/>
              </p:nvSpPr>
              <p:spPr>
                <a:xfrm>
                  <a:off x="5808394" y="1323956"/>
                  <a:ext cx="341185" cy="38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7311" extrusionOk="0">
                      <a:moveTo>
                        <a:pt x="4913" y="0"/>
                      </a:moveTo>
                      <a:cubicBezTo>
                        <a:pt x="4328" y="0"/>
                        <a:pt x="3689" y="219"/>
                        <a:pt x="3192" y="445"/>
                      </a:cubicBezTo>
                      <a:cubicBezTo>
                        <a:pt x="2827" y="597"/>
                        <a:pt x="1064" y="1387"/>
                        <a:pt x="486" y="3393"/>
                      </a:cubicBezTo>
                      <a:cubicBezTo>
                        <a:pt x="0" y="5247"/>
                        <a:pt x="882" y="6767"/>
                        <a:pt x="1034" y="7010"/>
                      </a:cubicBezTo>
                      <a:cubicBezTo>
                        <a:pt x="1274" y="7098"/>
                        <a:pt x="1813" y="7311"/>
                        <a:pt x="2221" y="7311"/>
                      </a:cubicBezTo>
                      <a:cubicBezTo>
                        <a:pt x="2380" y="7311"/>
                        <a:pt x="2520" y="7278"/>
                        <a:pt x="2614" y="7193"/>
                      </a:cubicBezTo>
                      <a:cubicBezTo>
                        <a:pt x="2705" y="7132"/>
                        <a:pt x="2705" y="7041"/>
                        <a:pt x="2675" y="6980"/>
                      </a:cubicBezTo>
                      <a:cubicBezTo>
                        <a:pt x="2675" y="6767"/>
                        <a:pt x="2675" y="6554"/>
                        <a:pt x="2705" y="6372"/>
                      </a:cubicBezTo>
                      <a:cubicBezTo>
                        <a:pt x="2827" y="5916"/>
                        <a:pt x="3070" y="5490"/>
                        <a:pt x="3435" y="5186"/>
                      </a:cubicBezTo>
                      <a:cubicBezTo>
                        <a:pt x="3982" y="4700"/>
                        <a:pt x="4711" y="4487"/>
                        <a:pt x="5289" y="4001"/>
                      </a:cubicBezTo>
                      <a:cubicBezTo>
                        <a:pt x="5714" y="3667"/>
                        <a:pt x="6049" y="3211"/>
                        <a:pt x="6231" y="2664"/>
                      </a:cubicBezTo>
                      <a:cubicBezTo>
                        <a:pt x="6474" y="2116"/>
                        <a:pt x="6535" y="1448"/>
                        <a:pt x="6322" y="901"/>
                      </a:cubicBezTo>
                      <a:cubicBezTo>
                        <a:pt x="6046" y="226"/>
                        <a:pt x="5508" y="0"/>
                        <a:pt x="49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59"/>
                <p:cNvSpPr/>
                <p:nvPr/>
              </p:nvSpPr>
              <p:spPr>
                <a:xfrm>
                  <a:off x="6143151" y="1602598"/>
                  <a:ext cx="39725" cy="57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1095" fill="none" extrusionOk="0">
                      <a:moveTo>
                        <a:pt x="1" y="0"/>
                      </a:moveTo>
                      <a:cubicBezTo>
                        <a:pt x="1" y="0"/>
                        <a:pt x="92" y="760"/>
                        <a:pt x="244" y="760"/>
                      </a:cubicBezTo>
                      <a:cubicBezTo>
                        <a:pt x="396" y="760"/>
                        <a:pt x="700" y="517"/>
                        <a:pt x="730" y="608"/>
                      </a:cubicBezTo>
                      <a:cubicBezTo>
                        <a:pt x="760" y="669"/>
                        <a:pt x="608" y="973"/>
                        <a:pt x="396" y="109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59"/>
                <p:cNvSpPr/>
                <p:nvPr/>
              </p:nvSpPr>
              <p:spPr>
                <a:xfrm>
                  <a:off x="5875000" y="1673224"/>
                  <a:ext cx="100017" cy="96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" h="1847" extrusionOk="0">
                      <a:moveTo>
                        <a:pt x="767" y="1"/>
                      </a:moveTo>
                      <a:cubicBezTo>
                        <a:pt x="619" y="1"/>
                        <a:pt x="478" y="44"/>
                        <a:pt x="365" y="137"/>
                      </a:cubicBezTo>
                      <a:cubicBezTo>
                        <a:pt x="61" y="380"/>
                        <a:pt x="1" y="927"/>
                        <a:pt x="365" y="1383"/>
                      </a:cubicBezTo>
                      <a:cubicBezTo>
                        <a:pt x="591" y="1670"/>
                        <a:pt x="914" y="1847"/>
                        <a:pt x="1203" y="1847"/>
                      </a:cubicBezTo>
                      <a:cubicBezTo>
                        <a:pt x="1342" y="1847"/>
                        <a:pt x="1473" y="1806"/>
                        <a:pt x="1581" y="1717"/>
                      </a:cubicBezTo>
                      <a:cubicBezTo>
                        <a:pt x="1885" y="1505"/>
                        <a:pt x="1916" y="927"/>
                        <a:pt x="1581" y="471"/>
                      </a:cubicBezTo>
                      <a:cubicBezTo>
                        <a:pt x="1380" y="169"/>
                        <a:pt x="1059" y="1"/>
                        <a:pt x="767" y="1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59"/>
                <p:cNvSpPr/>
                <p:nvPr/>
              </p:nvSpPr>
              <p:spPr>
                <a:xfrm>
                  <a:off x="5901988" y="1696192"/>
                  <a:ext cx="41291" cy="52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1004" fill="none" extrusionOk="0">
                      <a:moveTo>
                        <a:pt x="0" y="153"/>
                      </a:moveTo>
                      <a:cubicBezTo>
                        <a:pt x="365" y="1"/>
                        <a:pt x="791" y="669"/>
                        <a:pt x="639" y="943"/>
                      </a:cubicBezTo>
                      <a:cubicBezTo>
                        <a:pt x="639" y="943"/>
                        <a:pt x="578" y="609"/>
                        <a:pt x="365" y="761"/>
                      </a:cubicBezTo>
                      <a:cubicBezTo>
                        <a:pt x="183" y="913"/>
                        <a:pt x="456" y="1004"/>
                        <a:pt x="456" y="100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59"/>
                <p:cNvSpPr/>
                <p:nvPr/>
              </p:nvSpPr>
              <p:spPr>
                <a:xfrm>
                  <a:off x="6009885" y="1577385"/>
                  <a:ext cx="52410" cy="53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018" extrusionOk="0">
                      <a:moveTo>
                        <a:pt x="857" y="1"/>
                      </a:moveTo>
                      <a:cubicBezTo>
                        <a:pt x="724" y="1"/>
                        <a:pt x="524" y="142"/>
                        <a:pt x="304" y="362"/>
                      </a:cubicBezTo>
                      <a:cubicBezTo>
                        <a:pt x="92" y="605"/>
                        <a:pt x="0" y="939"/>
                        <a:pt x="92" y="1000"/>
                      </a:cubicBezTo>
                      <a:cubicBezTo>
                        <a:pt x="104" y="1012"/>
                        <a:pt x="116" y="1018"/>
                        <a:pt x="129" y="1018"/>
                      </a:cubicBezTo>
                      <a:cubicBezTo>
                        <a:pt x="210" y="1018"/>
                        <a:pt x="311" y="781"/>
                        <a:pt x="547" y="544"/>
                      </a:cubicBezTo>
                      <a:cubicBezTo>
                        <a:pt x="791" y="301"/>
                        <a:pt x="1003" y="88"/>
                        <a:pt x="943" y="27"/>
                      </a:cubicBezTo>
                      <a:cubicBezTo>
                        <a:pt x="919" y="9"/>
                        <a:pt x="890" y="1"/>
                        <a:pt x="8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59"/>
                <p:cNvSpPr/>
                <p:nvPr/>
              </p:nvSpPr>
              <p:spPr>
                <a:xfrm>
                  <a:off x="6173322" y="1526438"/>
                  <a:ext cx="61910" cy="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358" extrusionOk="0">
                      <a:moveTo>
                        <a:pt x="608" y="0"/>
                      </a:moveTo>
                      <a:cubicBezTo>
                        <a:pt x="304" y="0"/>
                        <a:pt x="0" y="61"/>
                        <a:pt x="0" y="152"/>
                      </a:cubicBezTo>
                      <a:cubicBezTo>
                        <a:pt x="0" y="274"/>
                        <a:pt x="274" y="274"/>
                        <a:pt x="578" y="274"/>
                      </a:cubicBezTo>
                      <a:cubicBezTo>
                        <a:pt x="805" y="295"/>
                        <a:pt x="990" y="357"/>
                        <a:pt x="1095" y="357"/>
                      </a:cubicBezTo>
                      <a:cubicBezTo>
                        <a:pt x="1144" y="357"/>
                        <a:pt x="1176" y="343"/>
                        <a:pt x="1186" y="304"/>
                      </a:cubicBezTo>
                      <a:cubicBezTo>
                        <a:pt x="1186" y="213"/>
                        <a:pt x="912" y="0"/>
                        <a:pt x="6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59"/>
                <p:cNvSpPr/>
                <p:nvPr/>
              </p:nvSpPr>
              <p:spPr>
                <a:xfrm>
                  <a:off x="6054307" y="1624782"/>
                  <a:ext cx="23856" cy="1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336" fill="none" extrusionOk="0">
                      <a:moveTo>
                        <a:pt x="0" y="335"/>
                      </a:moveTo>
                      <a:cubicBezTo>
                        <a:pt x="0" y="214"/>
                        <a:pt x="92" y="92"/>
                        <a:pt x="152" y="62"/>
                      </a:cubicBezTo>
                      <a:cubicBezTo>
                        <a:pt x="244" y="31"/>
                        <a:pt x="396" y="1"/>
                        <a:pt x="456" y="62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59"/>
                <p:cNvSpPr/>
                <p:nvPr/>
              </p:nvSpPr>
              <p:spPr>
                <a:xfrm>
                  <a:off x="6187572" y="1585163"/>
                  <a:ext cx="19106" cy="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183" fill="none" extrusionOk="0">
                      <a:moveTo>
                        <a:pt x="1" y="182"/>
                      </a:moveTo>
                      <a:cubicBezTo>
                        <a:pt x="31" y="91"/>
                        <a:pt x="92" y="61"/>
                        <a:pt x="153" y="30"/>
                      </a:cubicBezTo>
                      <a:cubicBezTo>
                        <a:pt x="213" y="0"/>
                        <a:pt x="305" y="0"/>
                        <a:pt x="365" y="3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59"/>
                <p:cNvSpPr/>
                <p:nvPr/>
              </p:nvSpPr>
              <p:spPr>
                <a:xfrm>
                  <a:off x="5889303" y="1574044"/>
                  <a:ext cx="119018" cy="178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3423" extrusionOk="0">
                      <a:moveTo>
                        <a:pt x="0" y="0"/>
                      </a:moveTo>
                      <a:lnTo>
                        <a:pt x="699" y="1915"/>
                      </a:lnTo>
                      <a:cubicBezTo>
                        <a:pt x="1125" y="2098"/>
                        <a:pt x="1216" y="3009"/>
                        <a:pt x="1277" y="3313"/>
                      </a:cubicBezTo>
                      <a:cubicBezTo>
                        <a:pt x="1284" y="3387"/>
                        <a:pt x="1311" y="3423"/>
                        <a:pt x="1344" y="3423"/>
                      </a:cubicBezTo>
                      <a:cubicBezTo>
                        <a:pt x="1449" y="3423"/>
                        <a:pt x="1621" y="3063"/>
                        <a:pt x="1459" y="2371"/>
                      </a:cubicBezTo>
                      <a:cubicBezTo>
                        <a:pt x="1216" y="1459"/>
                        <a:pt x="1307" y="1003"/>
                        <a:pt x="1794" y="547"/>
                      </a:cubicBezTo>
                      <a:cubicBezTo>
                        <a:pt x="2280" y="9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59"/>
                <p:cNvSpPr/>
                <p:nvPr/>
              </p:nvSpPr>
              <p:spPr>
                <a:xfrm>
                  <a:off x="5733800" y="2061119"/>
                  <a:ext cx="107951" cy="555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0640" fill="none" extrusionOk="0">
                      <a:moveTo>
                        <a:pt x="2067" y="1"/>
                      </a:moveTo>
                      <a:cubicBezTo>
                        <a:pt x="2037" y="548"/>
                        <a:pt x="1915" y="1095"/>
                        <a:pt x="1672" y="1551"/>
                      </a:cubicBezTo>
                      <a:cubicBezTo>
                        <a:pt x="1307" y="2068"/>
                        <a:pt x="821" y="2493"/>
                        <a:pt x="487" y="3040"/>
                      </a:cubicBezTo>
                      <a:cubicBezTo>
                        <a:pt x="92" y="3587"/>
                        <a:pt x="0" y="4165"/>
                        <a:pt x="92" y="4864"/>
                      </a:cubicBezTo>
                      <a:cubicBezTo>
                        <a:pt x="396" y="6779"/>
                        <a:pt x="912" y="8663"/>
                        <a:pt x="760" y="10639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59"/>
                <p:cNvSpPr/>
                <p:nvPr/>
              </p:nvSpPr>
              <p:spPr>
                <a:xfrm>
                  <a:off x="7015826" y="1732575"/>
                  <a:ext cx="253905" cy="21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4" h="4202" extrusionOk="0">
                      <a:moveTo>
                        <a:pt x="4424" y="0"/>
                      </a:moveTo>
                      <a:cubicBezTo>
                        <a:pt x="4151" y="0"/>
                        <a:pt x="3758" y="249"/>
                        <a:pt x="3556" y="307"/>
                      </a:cubicBezTo>
                      <a:cubicBezTo>
                        <a:pt x="2979" y="520"/>
                        <a:pt x="2432" y="732"/>
                        <a:pt x="1915" y="1006"/>
                      </a:cubicBezTo>
                      <a:cubicBezTo>
                        <a:pt x="1915" y="580"/>
                        <a:pt x="1794" y="246"/>
                        <a:pt x="1520" y="124"/>
                      </a:cubicBezTo>
                      <a:cubicBezTo>
                        <a:pt x="1462" y="97"/>
                        <a:pt x="1408" y="84"/>
                        <a:pt x="1359" y="84"/>
                      </a:cubicBezTo>
                      <a:cubicBezTo>
                        <a:pt x="1023" y="84"/>
                        <a:pt x="873" y="678"/>
                        <a:pt x="608" y="1340"/>
                      </a:cubicBezTo>
                      <a:cubicBezTo>
                        <a:pt x="395" y="1796"/>
                        <a:pt x="152" y="2191"/>
                        <a:pt x="91" y="2434"/>
                      </a:cubicBezTo>
                      <a:cubicBezTo>
                        <a:pt x="0" y="2556"/>
                        <a:pt x="0" y="2708"/>
                        <a:pt x="31" y="2860"/>
                      </a:cubicBezTo>
                      <a:cubicBezTo>
                        <a:pt x="320" y="3614"/>
                        <a:pt x="417" y="4202"/>
                        <a:pt x="1243" y="4202"/>
                      </a:cubicBezTo>
                      <a:cubicBezTo>
                        <a:pt x="1283" y="4202"/>
                        <a:pt x="1324" y="4200"/>
                        <a:pt x="1368" y="4197"/>
                      </a:cubicBezTo>
                      <a:lnTo>
                        <a:pt x="1702" y="3954"/>
                      </a:lnTo>
                      <a:cubicBezTo>
                        <a:pt x="2189" y="3863"/>
                        <a:pt x="2584" y="3650"/>
                        <a:pt x="2888" y="3438"/>
                      </a:cubicBezTo>
                      <a:cubicBezTo>
                        <a:pt x="3222" y="3134"/>
                        <a:pt x="3040" y="2860"/>
                        <a:pt x="3131" y="2830"/>
                      </a:cubicBezTo>
                      <a:cubicBezTo>
                        <a:pt x="3192" y="2799"/>
                        <a:pt x="3587" y="2678"/>
                        <a:pt x="3708" y="2495"/>
                      </a:cubicBezTo>
                      <a:cubicBezTo>
                        <a:pt x="3800" y="2282"/>
                        <a:pt x="3465" y="1979"/>
                        <a:pt x="3556" y="1979"/>
                      </a:cubicBezTo>
                      <a:cubicBezTo>
                        <a:pt x="3587" y="1979"/>
                        <a:pt x="3800" y="1948"/>
                        <a:pt x="3891" y="1796"/>
                      </a:cubicBezTo>
                      <a:cubicBezTo>
                        <a:pt x="3921" y="1644"/>
                        <a:pt x="3921" y="1583"/>
                        <a:pt x="3921" y="1431"/>
                      </a:cubicBezTo>
                      <a:cubicBezTo>
                        <a:pt x="3830" y="1219"/>
                        <a:pt x="3739" y="1279"/>
                        <a:pt x="3648" y="1219"/>
                      </a:cubicBezTo>
                      <a:lnTo>
                        <a:pt x="3648" y="1219"/>
                      </a:lnTo>
                      <a:cubicBezTo>
                        <a:pt x="3655" y="1222"/>
                        <a:pt x="3663" y="1224"/>
                        <a:pt x="3674" y="1224"/>
                      </a:cubicBezTo>
                      <a:cubicBezTo>
                        <a:pt x="3835" y="1224"/>
                        <a:pt x="4354" y="790"/>
                        <a:pt x="4468" y="732"/>
                      </a:cubicBezTo>
                      <a:cubicBezTo>
                        <a:pt x="4651" y="550"/>
                        <a:pt x="4864" y="94"/>
                        <a:pt x="4468" y="3"/>
                      </a:cubicBezTo>
                      <a:cubicBezTo>
                        <a:pt x="4454" y="1"/>
                        <a:pt x="4439" y="0"/>
                        <a:pt x="4424" y="0"/>
                      </a:cubicBezTo>
                      <a:close/>
                    </a:path>
                  </a:pathLst>
                </a:custGeom>
                <a:solidFill>
                  <a:srgbClr val="E875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59"/>
                <p:cNvSpPr/>
                <p:nvPr/>
              </p:nvSpPr>
              <p:spPr>
                <a:xfrm>
                  <a:off x="7125288" y="1792970"/>
                  <a:ext cx="84148" cy="61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187" fill="none" extrusionOk="0">
                      <a:moveTo>
                        <a:pt x="1611" y="1"/>
                      </a:moveTo>
                      <a:cubicBezTo>
                        <a:pt x="1611" y="1"/>
                        <a:pt x="122" y="457"/>
                        <a:pt x="92" y="639"/>
                      </a:cubicBezTo>
                      <a:cubicBezTo>
                        <a:pt x="31" y="822"/>
                        <a:pt x="0" y="1186"/>
                        <a:pt x="1186" y="822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59"/>
                <p:cNvSpPr/>
                <p:nvPr/>
              </p:nvSpPr>
              <p:spPr>
                <a:xfrm>
                  <a:off x="7104670" y="1843760"/>
                  <a:ext cx="71463" cy="52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004" fill="none" extrusionOk="0">
                      <a:moveTo>
                        <a:pt x="821" y="1"/>
                      </a:moveTo>
                      <a:cubicBezTo>
                        <a:pt x="821" y="1"/>
                        <a:pt x="0" y="244"/>
                        <a:pt x="0" y="608"/>
                      </a:cubicBezTo>
                      <a:cubicBezTo>
                        <a:pt x="0" y="1004"/>
                        <a:pt x="1368" y="700"/>
                        <a:pt x="1368" y="70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59"/>
                <p:cNvSpPr/>
                <p:nvPr/>
              </p:nvSpPr>
              <p:spPr>
                <a:xfrm>
                  <a:off x="7101485" y="1886616"/>
                  <a:ext cx="60344" cy="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61" fill="none" extrusionOk="0">
                      <a:moveTo>
                        <a:pt x="852" y="0"/>
                      </a:moveTo>
                      <a:cubicBezTo>
                        <a:pt x="852" y="0"/>
                        <a:pt x="1" y="183"/>
                        <a:pt x="92" y="487"/>
                      </a:cubicBezTo>
                      <a:cubicBezTo>
                        <a:pt x="153" y="760"/>
                        <a:pt x="1156" y="517"/>
                        <a:pt x="1156" y="517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88" name="Google Shape;1388;p59"/>
            <p:cNvSpPr/>
            <p:nvPr/>
          </p:nvSpPr>
          <p:spPr>
            <a:xfrm>
              <a:off x="6989763" y="1074000"/>
              <a:ext cx="47900" cy="538025"/>
            </a:xfrm>
            <a:custGeom>
              <a:avLst/>
              <a:gdLst/>
              <a:ahLst/>
              <a:cxnLst/>
              <a:rect l="l" t="t" r="r" b="b"/>
              <a:pathLst>
                <a:path w="1916" h="21521" extrusionOk="0">
                  <a:moveTo>
                    <a:pt x="304" y="1"/>
                  </a:moveTo>
                  <a:lnTo>
                    <a:pt x="0" y="20913"/>
                  </a:lnTo>
                  <a:cubicBezTo>
                    <a:pt x="0" y="21278"/>
                    <a:pt x="274" y="21521"/>
                    <a:pt x="608" y="21521"/>
                  </a:cubicBezTo>
                  <a:cubicBezTo>
                    <a:pt x="912" y="21521"/>
                    <a:pt x="1186" y="21278"/>
                    <a:pt x="1216" y="20974"/>
                  </a:cubicBezTo>
                  <a:lnTo>
                    <a:pt x="191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9"/>
            <p:cNvSpPr/>
            <p:nvPr/>
          </p:nvSpPr>
          <p:spPr>
            <a:xfrm>
              <a:off x="6574841" y="417475"/>
              <a:ext cx="877767" cy="730275"/>
            </a:xfrm>
            <a:custGeom>
              <a:avLst/>
              <a:gdLst/>
              <a:ahLst/>
              <a:cxnLst/>
              <a:rect l="l" t="t" r="r" b="b"/>
              <a:pathLst>
                <a:path w="26597" h="29211" extrusionOk="0">
                  <a:moveTo>
                    <a:pt x="26597" y="0"/>
                  </a:moveTo>
                  <a:lnTo>
                    <a:pt x="1" y="456"/>
                  </a:lnTo>
                  <a:lnTo>
                    <a:pt x="274" y="29210"/>
                  </a:lnTo>
                  <a:lnTo>
                    <a:pt x="25320" y="28663"/>
                  </a:lnTo>
                  <a:lnTo>
                    <a:pt x="265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590;p46">
            <a:extLst>
              <a:ext uri="{FF2B5EF4-FFF2-40B4-BE49-F238E27FC236}">
                <a16:creationId xmlns:a16="http://schemas.microsoft.com/office/drawing/2014/main" id="{12D555D3-273E-2A57-3101-942E5DDD3A8F}"/>
              </a:ext>
            </a:extLst>
          </p:cNvPr>
          <p:cNvSpPr txBox="1">
            <a:spLocks/>
          </p:cNvSpPr>
          <p:nvPr/>
        </p:nvSpPr>
        <p:spPr>
          <a:xfrm>
            <a:off x="1629450" y="985468"/>
            <a:ext cx="22131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0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pPr algn="ctr"/>
            <a:r>
              <a:rPr lang="en" sz="50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1D26B-D4F2-4DBA-22DA-5D6F65EF37CC}"/>
              </a:ext>
            </a:extLst>
          </p:cNvPr>
          <p:cNvSpPr txBox="1"/>
          <p:nvPr/>
        </p:nvSpPr>
        <p:spPr>
          <a:xfrm>
            <a:off x="700845" y="2099800"/>
            <a:ext cx="4082041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 PHỦ</a:t>
            </a:r>
            <a:endParaRPr lang="en-VN" sz="3600" b="1" dirty="0">
              <a:solidFill>
                <a:srgbClr val="F13F5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50EE42-1C57-8E36-B5B2-35DDF5568458}"/>
              </a:ext>
            </a:extLst>
          </p:cNvPr>
          <p:cNvSpPr txBox="1"/>
          <p:nvPr/>
        </p:nvSpPr>
        <p:spPr>
          <a:xfrm>
            <a:off x="455122" y="862376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84A41-38A3-B6A7-45E5-134C5F4F0E8C}"/>
              </a:ext>
            </a:extLst>
          </p:cNvPr>
          <p:cNvSpPr txBox="1"/>
          <p:nvPr/>
        </p:nvSpPr>
        <p:spPr>
          <a:xfrm>
            <a:off x="455122" y="1687657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64400-206F-3F55-5543-A52C6672C6E4}"/>
              </a:ext>
            </a:extLst>
          </p:cNvPr>
          <p:cNvSpPr txBox="1"/>
          <p:nvPr/>
        </p:nvSpPr>
        <p:spPr>
          <a:xfrm>
            <a:off x="2672540" y="460180"/>
            <a:ext cx="5465619" cy="216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endParaRPr lang="fr-FR" sz="1800" dirty="0">
              <a:solidFill>
                <a:srgbClr val="3134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D23C151-38F8-A457-F5AF-6D5298999C66}"/>
              </a:ext>
            </a:extLst>
          </p:cNvPr>
          <p:cNvSpPr/>
          <p:nvPr/>
        </p:nvSpPr>
        <p:spPr>
          <a:xfrm>
            <a:off x="2230927" y="648395"/>
            <a:ext cx="207818" cy="1875977"/>
          </a:xfrm>
          <a:prstGeom prst="rightBrace">
            <a:avLst/>
          </a:prstGeom>
          <a:ln w="28575">
            <a:solidFill>
              <a:srgbClr val="6B2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BDED2-8711-2E47-95A6-D7AEB3BFDD00}"/>
              </a:ext>
            </a:extLst>
          </p:cNvPr>
          <p:cNvSpPr txBox="1"/>
          <p:nvPr/>
        </p:nvSpPr>
        <p:spPr>
          <a:xfrm>
            <a:off x="455122" y="2993202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A2741-E649-FACE-2687-CF11A37A8C90}"/>
              </a:ext>
            </a:extLst>
          </p:cNvPr>
          <p:cNvSpPr txBox="1"/>
          <p:nvPr/>
        </p:nvSpPr>
        <p:spPr>
          <a:xfrm>
            <a:off x="455122" y="3818483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4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928E355-81A1-0936-A3C1-65E3E64997CC}"/>
              </a:ext>
            </a:extLst>
          </p:cNvPr>
          <p:cNvSpPr/>
          <p:nvPr/>
        </p:nvSpPr>
        <p:spPr>
          <a:xfrm>
            <a:off x="2213780" y="2860198"/>
            <a:ext cx="207818" cy="1581500"/>
          </a:xfrm>
          <a:prstGeom prst="rightBrace">
            <a:avLst/>
          </a:prstGeom>
          <a:ln w="28575">
            <a:solidFill>
              <a:srgbClr val="6B2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9D260A-801C-3D79-445B-F0ED7A0FB818}"/>
              </a:ext>
            </a:extLst>
          </p:cNvPr>
          <p:cNvSpPr txBox="1"/>
          <p:nvPr/>
        </p:nvSpPr>
        <p:spPr>
          <a:xfrm>
            <a:off x="2672539" y="3007214"/>
            <a:ext cx="5465619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94;p24">
            <a:extLst>
              <a:ext uri="{FF2B5EF4-FFF2-40B4-BE49-F238E27FC236}">
                <a16:creationId xmlns:a16="http://schemas.microsoft.com/office/drawing/2014/main" id="{6206CF8E-5BE0-67C1-B7BF-713684C7F350}"/>
              </a:ext>
            </a:extLst>
          </p:cNvPr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uiExpand="1" build="p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74AC59-E8B9-06E9-DF17-4FBE952C499C}"/>
              </a:ext>
            </a:extLst>
          </p:cNvPr>
          <p:cNvCxnSpPr/>
          <p:nvPr/>
        </p:nvCxnSpPr>
        <p:spPr>
          <a:xfrm>
            <a:off x="2763594" y="837706"/>
            <a:ext cx="0" cy="3305669"/>
          </a:xfrm>
          <a:prstGeom prst="line">
            <a:avLst/>
          </a:prstGeom>
          <a:ln w="28575">
            <a:solidFill>
              <a:srgbClr val="6B2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31F753-01DD-FDC9-17AB-91BD301FDB18}"/>
              </a:ext>
            </a:extLst>
          </p:cNvPr>
          <p:cNvCxnSpPr/>
          <p:nvPr/>
        </p:nvCxnSpPr>
        <p:spPr>
          <a:xfrm>
            <a:off x="2763594" y="822781"/>
            <a:ext cx="0" cy="2543500"/>
          </a:xfrm>
          <a:prstGeom prst="line">
            <a:avLst/>
          </a:prstGeom>
          <a:ln w="28575">
            <a:solidFill>
              <a:srgbClr val="6B2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BC32AB-7579-D6B0-EEC8-19DE4DE678C9}"/>
              </a:ext>
            </a:extLst>
          </p:cNvPr>
          <p:cNvCxnSpPr>
            <a:cxnSpLocks/>
          </p:cNvCxnSpPr>
          <p:nvPr/>
        </p:nvCxnSpPr>
        <p:spPr>
          <a:xfrm>
            <a:off x="2768067" y="837706"/>
            <a:ext cx="0" cy="1549863"/>
          </a:xfrm>
          <a:prstGeom prst="line">
            <a:avLst/>
          </a:prstGeom>
          <a:ln w="28575">
            <a:solidFill>
              <a:srgbClr val="6B2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7" name="Google Shape;1657;p67"/>
          <p:cNvGrpSpPr/>
          <p:nvPr/>
        </p:nvGrpSpPr>
        <p:grpSpPr>
          <a:xfrm>
            <a:off x="331556" y="1923786"/>
            <a:ext cx="2204778" cy="4138486"/>
            <a:chOff x="2670925" y="1615775"/>
            <a:chExt cx="1121625" cy="2105350"/>
          </a:xfrm>
        </p:grpSpPr>
        <p:sp>
          <p:nvSpPr>
            <p:cNvPr id="1658" name="Google Shape;1658;p67"/>
            <p:cNvSpPr/>
            <p:nvPr/>
          </p:nvSpPr>
          <p:spPr>
            <a:xfrm>
              <a:off x="3213500" y="1640525"/>
              <a:ext cx="104875" cy="254325"/>
            </a:xfrm>
            <a:custGeom>
              <a:avLst/>
              <a:gdLst/>
              <a:ahLst/>
              <a:cxnLst/>
              <a:rect l="l" t="t" r="r" b="b"/>
              <a:pathLst>
                <a:path w="4195" h="10173" extrusionOk="0">
                  <a:moveTo>
                    <a:pt x="152" y="1"/>
                  </a:moveTo>
                  <a:lnTo>
                    <a:pt x="0" y="9879"/>
                  </a:lnTo>
                  <a:cubicBezTo>
                    <a:pt x="380" y="10063"/>
                    <a:pt x="885" y="10173"/>
                    <a:pt x="1384" y="10173"/>
                  </a:cubicBezTo>
                  <a:cubicBezTo>
                    <a:pt x="2043" y="10173"/>
                    <a:pt x="2694" y="9981"/>
                    <a:pt x="3040" y="9514"/>
                  </a:cubicBezTo>
                  <a:cubicBezTo>
                    <a:pt x="4013" y="8207"/>
                    <a:pt x="4195" y="6505"/>
                    <a:pt x="4013" y="4955"/>
                  </a:cubicBezTo>
                  <a:cubicBezTo>
                    <a:pt x="3952" y="4833"/>
                    <a:pt x="3952" y="4712"/>
                    <a:pt x="3921" y="4590"/>
                  </a:cubicBezTo>
                  <a:cubicBezTo>
                    <a:pt x="3800" y="3922"/>
                    <a:pt x="3617" y="3222"/>
                    <a:pt x="3405" y="2584"/>
                  </a:cubicBezTo>
                  <a:cubicBezTo>
                    <a:pt x="3040" y="1703"/>
                    <a:pt x="2523" y="1308"/>
                    <a:pt x="1763" y="760"/>
                  </a:cubicBezTo>
                  <a:cubicBezTo>
                    <a:pt x="1611" y="700"/>
                    <a:pt x="152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7"/>
            <p:cNvSpPr/>
            <p:nvPr/>
          </p:nvSpPr>
          <p:spPr>
            <a:xfrm>
              <a:off x="3083550" y="1994350"/>
              <a:ext cx="360975" cy="556800"/>
            </a:xfrm>
            <a:custGeom>
              <a:avLst/>
              <a:gdLst/>
              <a:ahLst/>
              <a:cxnLst/>
              <a:rect l="l" t="t" r="r" b="b"/>
              <a:pathLst>
                <a:path w="14439" h="22272" extrusionOk="0">
                  <a:moveTo>
                    <a:pt x="3526" y="1"/>
                  </a:moveTo>
                  <a:cubicBezTo>
                    <a:pt x="2591" y="1"/>
                    <a:pt x="1712" y="313"/>
                    <a:pt x="1217" y="893"/>
                  </a:cubicBezTo>
                  <a:cubicBezTo>
                    <a:pt x="183" y="2200"/>
                    <a:pt x="1" y="3903"/>
                    <a:pt x="2584" y="5696"/>
                  </a:cubicBezTo>
                  <a:cubicBezTo>
                    <a:pt x="4742" y="10498"/>
                    <a:pt x="7539" y="16486"/>
                    <a:pt x="9697" y="21289"/>
                  </a:cubicBezTo>
                  <a:cubicBezTo>
                    <a:pt x="10204" y="21936"/>
                    <a:pt x="10943" y="22271"/>
                    <a:pt x="11687" y="22271"/>
                  </a:cubicBezTo>
                  <a:cubicBezTo>
                    <a:pt x="12236" y="22271"/>
                    <a:pt x="12789" y="22089"/>
                    <a:pt x="13253" y="21714"/>
                  </a:cubicBezTo>
                  <a:cubicBezTo>
                    <a:pt x="14135" y="21015"/>
                    <a:pt x="14439" y="19891"/>
                    <a:pt x="14104" y="18918"/>
                  </a:cubicBezTo>
                  <a:cubicBezTo>
                    <a:pt x="14044" y="18827"/>
                    <a:pt x="14044" y="18796"/>
                    <a:pt x="14013" y="18705"/>
                  </a:cubicBezTo>
                  <a:cubicBezTo>
                    <a:pt x="13983" y="18675"/>
                    <a:pt x="13983" y="18584"/>
                    <a:pt x="13952" y="18553"/>
                  </a:cubicBezTo>
                  <a:lnTo>
                    <a:pt x="7052" y="2322"/>
                  </a:lnTo>
                  <a:cubicBezTo>
                    <a:pt x="6718" y="1501"/>
                    <a:pt x="6232" y="985"/>
                    <a:pt x="5654" y="589"/>
                  </a:cubicBezTo>
                  <a:cubicBezTo>
                    <a:pt x="5015" y="190"/>
                    <a:pt x="4254" y="1"/>
                    <a:pt x="3526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7"/>
            <p:cNvSpPr/>
            <p:nvPr/>
          </p:nvSpPr>
          <p:spPr>
            <a:xfrm>
              <a:off x="3314550" y="2108275"/>
              <a:ext cx="219650" cy="437575"/>
            </a:xfrm>
            <a:custGeom>
              <a:avLst/>
              <a:gdLst/>
              <a:ahLst/>
              <a:cxnLst/>
              <a:rect l="l" t="t" r="r" b="b"/>
              <a:pathLst>
                <a:path w="8786" h="17503" extrusionOk="0">
                  <a:moveTo>
                    <a:pt x="6042" y="1"/>
                  </a:moveTo>
                  <a:cubicBezTo>
                    <a:pt x="6026" y="1"/>
                    <a:pt x="6009" y="4"/>
                    <a:pt x="5989" y="14"/>
                  </a:cubicBezTo>
                  <a:cubicBezTo>
                    <a:pt x="5959" y="14"/>
                    <a:pt x="5959" y="105"/>
                    <a:pt x="5928" y="136"/>
                  </a:cubicBezTo>
                  <a:cubicBezTo>
                    <a:pt x="5746" y="592"/>
                    <a:pt x="5594" y="1048"/>
                    <a:pt x="5351" y="1504"/>
                  </a:cubicBezTo>
                  <a:lnTo>
                    <a:pt x="5138" y="2081"/>
                  </a:lnTo>
                  <a:cubicBezTo>
                    <a:pt x="5047" y="2263"/>
                    <a:pt x="4925" y="2507"/>
                    <a:pt x="4895" y="2689"/>
                  </a:cubicBezTo>
                  <a:cubicBezTo>
                    <a:pt x="4560" y="3479"/>
                    <a:pt x="4256" y="4330"/>
                    <a:pt x="3952" y="5121"/>
                  </a:cubicBezTo>
                  <a:cubicBezTo>
                    <a:pt x="3162" y="7157"/>
                    <a:pt x="2402" y="9194"/>
                    <a:pt x="1582" y="11230"/>
                  </a:cubicBezTo>
                  <a:cubicBezTo>
                    <a:pt x="1217" y="12264"/>
                    <a:pt x="791" y="13236"/>
                    <a:pt x="427" y="14270"/>
                  </a:cubicBezTo>
                  <a:cubicBezTo>
                    <a:pt x="1" y="15577"/>
                    <a:pt x="730" y="16975"/>
                    <a:pt x="2007" y="17400"/>
                  </a:cubicBezTo>
                  <a:cubicBezTo>
                    <a:pt x="2254" y="17469"/>
                    <a:pt x="2501" y="17502"/>
                    <a:pt x="2742" y="17502"/>
                  </a:cubicBezTo>
                  <a:cubicBezTo>
                    <a:pt x="3777" y="17502"/>
                    <a:pt x="4707" y="16892"/>
                    <a:pt x="5077" y="15881"/>
                  </a:cubicBezTo>
                  <a:cubicBezTo>
                    <a:pt x="6718" y="11352"/>
                    <a:pt x="8664" y="1078"/>
                    <a:pt x="8785" y="531"/>
                  </a:cubicBezTo>
                  <a:cubicBezTo>
                    <a:pt x="8725" y="440"/>
                    <a:pt x="8512" y="440"/>
                    <a:pt x="8481" y="440"/>
                  </a:cubicBezTo>
                  <a:lnTo>
                    <a:pt x="7904" y="318"/>
                  </a:lnTo>
                  <a:cubicBezTo>
                    <a:pt x="7326" y="227"/>
                    <a:pt x="6718" y="136"/>
                    <a:pt x="6141" y="14"/>
                  </a:cubicBezTo>
                  <a:cubicBezTo>
                    <a:pt x="6100" y="14"/>
                    <a:pt x="6073" y="1"/>
                    <a:pt x="6042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7"/>
            <p:cNvSpPr/>
            <p:nvPr/>
          </p:nvSpPr>
          <p:spPr>
            <a:xfrm>
              <a:off x="2894350" y="2588875"/>
              <a:ext cx="786500" cy="348150"/>
            </a:xfrm>
            <a:custGeom>
              <a:avLst/>
              <a:gdLst/>
              <a:ahLst/>
              <a:cxnLst/>
              <a:rect l="l" t="t" r="r" b="b"/>
              <a:pathLst>
                <a:path w="31460" h="13926" extrusionOk="0">
                  <a:moveTo>
                    <a:pt x="2341" y="0"/>
                  </a:moveTo>
                  <a:cubicBezTo>
                    <a:pt x="456" y="2614"/>
                    <a:pt x="0" y="5927"/>
                    <a:pt x="790" y="9058"/>
                  </a:cubicBezTo>
                  <a:cubicBezTo>
                    <a:pt x="1094" y="10122"/>
                    <a:pt x="1550" y="11186"/>
                    <a:pt x="2280" y="12067"/>
                  </a:cubicBezTo>
                  <a:cubicBezTo>
                    <a:pt x="3708" y="13693"/>
                    <a:pt x="5815" y="13762"/>
                    <a:pt x="7840" y="13762"/>
                  </a:cubicBezTo>
                  <a:cubicBezTo>
                    <a:pt x="8028" y="13762"/>
                    <a:pt x="8216" y="13761"/>
                    <a:pt x="8402" y="13761"/>
                  </a:cubicBezTo>
                  <a:cubicBezTo>
                    <a:pt x="8685" y="13761"/>
                    <a:pt x="8965" y="13762"/>
                    <a:pt x="9240" y="13769"/>
                  </a:cubicBezTo>
                  <a:cubicBezTo>
                    <a:pt x="12006" y="13861"/>
                    <a:pt x="14742" y="13891"/>
                    <a:pt x="17508" y="13891"/>
                  </a:cubicBezTo>
                  <a:cubicBezTo>
                    <a:pt x="19216" y="13891"/>
                    <a:pt x="20938" y="13925"/>
                    <a:pt x="22654" y="13925"/>
                  </a:cubicBezTo>
                  <a:cubicBezTo>
                    <a:pt x="24541" y="13925"/>
                    <a:pt x="26421" y="13884"/>
                    <a:pt x="28268" y="13709"/>
                  </a:cubicBezTo>
                  <a:cubicBezTo>
                    <a:pt x="29879" y="13557"/>
                    <a:pt x="31460" y="10882"/>
                    <a:pt x="30487" y="9028"/>
                  </a:cubicBezTo>
                  <a:cubicBezTo>
                    <a:pt x="30031" y="8146"/>
                    <a:pt x="29089" y="7751"/>
                    <a:pt x="28633" y="7599"/>
                  </a:cubicBezTo>
                  <a:cubicBezTo>
                    <a:pt x="25776" y="6596"/>
                    <a:pt x="17083" y="4864"/>
                    <a:pt x="2341" y="0"/>
                  </a:cubicBezTo>
                  <a:close/>
                </a:path>
              </a:pathLst>
            </a:custGeom>
            <a:solidFill>
              <a:srgbClr val="E06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7"/>
            <p:cNvSpPr/>
            <p:nvPr/>
          </p:nvSpPr>
          <p:spPr>
            <a:xfrm>
              <a:off x="3359400" y="2781425"/>
              <a:ext cx="302825" cy="700350"/>
            </a:xfrm>
            <a:custGeom>
              <a:avLst/>
              <a:gdLst/>
              <a:ahLst/>
              <a:cxnLst/>
              <a:rect l="l" t="t" r="r" b="b"/>
              <a:pathLst>
                <a:path w="12113" h="28014" extrusionOk="0">
                  <a:moveTo>
                    <a:pt x="9312" y="1"/>
                  </a:moveTo>
                  <a:cubicBezTo>
                    <a:pt x="8681" y="1"/>
                    <a:pt x="8031" y="237"/>
                    <a:pt x="7478" y="809"/>
                  </a:cubicBezTo>
                  <a:cubicBezTo>
                    <a:pt x="6292" y="1964"/>
                    <a:pt x="4651" y="4700"/>
                    <a:pt x="3557" y="7952"/>
                  </a:cubicBezTo>
                  <a:cubicBezTo>
                    <a:pt x="2493" y="11174"/>
                    <a:pt x="1003" y="22299"/>
                    <a:pt x="791" y="23636"/>
                  </a:cubicBezTo>
                  <a:cubicBezTo>
                    <a:pt x="547" y="25004"/>
                    <a:pt x="0" y="26098"/>
                    <a:pt x="395" y="27101"/>
                  </a:cubicBezTo>
                  <a:cubicBezTo>
                    <a:pt x="395" y="27101"/>
                    <a:pt x="1095" y="28013"/>
                    <a:pt x="2432" y="28013"/>
                  </a:cubicBezTo>
                  <a:cubicBezTo>
                    <a:pt x="3739" y="28013"/>
                    <a:pt x="3557" y="27344"/>
                    <a:pt x="4013" y="25673"/>
                  </a:cubicBezTo>
                  <a:cubicBezTo>
                    <a:pt x="4924" y="22329"/>
                    <a:pt x="12007" y="6523"/>
                    <a:pt x="12007" y="2511"/>
                  </a:cubicBezTo>
                  <a:cubicBezTo>
                    <a:pt x="12112" y="1241"/>
                    <a:pt x="10759" y="1"/>
                    <a:pt x="9312" y="1"/>
                  </a:cubicBezTo>
                  <a:close/>
                </a:path>
              </a:pathLst>
            </a:custGeom>
            <a:solidFill>
              <a:srgbClr val="E06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67"/>
            <p:cNvSpPr/>
            <p:nvPr/>
          </p:nvSpPr>
          <p:spPr>
            <a:xfrm>
              <a:off x="2842675" y="2627625"/>
              <a:ext cx="813100" cy="348150"/>
            </a:xfrm>
            <a:custGeom>
              <a:avLst/>
              <a:gdLst/>
              <a:ahLst/>
              <a:cxnLst/>
              <a:rect l="l" t="t" r="r" b="b"/>
              <a:pathLst>
                <a:path w="32524" h="13926" extrusionOk="0">
                  <a:moveTo>
                    <a:pt x="3374" y="0"/>
                  </a:moveTo>
                  <a:cubicBezTo>
                    <a:pt x="2918" y="578"/>
                    <a:pt x="0" y="4681"/>
                    <a:pt x="1398" y="8967"/>
                  </a:cubicBezTo>
                  <a:cubicBezTo>
                    <a:pt x="1581" y="9575"/>
                    <a:pt x="2037" y="10943"/>
                    <a:pt x="3313" y="12067"/>
                  </a:cubicBezTo>
                  <a:cubicBezTo>
                    <a:pt x="4894" y="13435"/>
                    <a:pt x="6748" y="13678"/>
                    <a:pt x="10274" y="13800"/>
                  </a:cubicBezTo>
                  <a:cubicBezTo>
                    <a:pt x="13070" y="13861"/>
                    <a:pt x="15776" y="13891"/>
                    <a:pt x="18572" y="13891"/>
                  </a:cubicBezTo>
                  <a:cubicBezTo>
                    <a:pt x="20266" y="13891"/>
                    <a:pt x="21980" y="13926"/>
                    <a:pt x="23695" y="13926"/>
                  </a:cubicBezTo>
                  <a:cubicBezTo>
                    <a:pt x="25581" y="13926"/>
                    <a:pt x="27469" y="13884"/>
                    <a:pt x="29332" y="13709"/>
                  </a:cubicBezTo>
                  <a:cubicBezTo>
                    <a:pt x="30913" y="13557"/>
                    <a:pt x="32524" y="10912"/>
                    <a:pt x="31521" y="9028"/>
                  </a:cubicBezTo>
                  <a:cubicBezTo>
                    <a:pt x="31065" y="8177"/>
                    <a:pt x="30122" y="7751"/>
                    <a:pt x="29666" y="7599"/>
                  </a:cubicBezTo>
                  <a:cubicBezTo>
                    <a:pt x="26809" y="6596"/>
                    <a:pt x="18116" y="4864"/>
                    <a:pt x="337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7"/>
            <p:cNvSpPr/>
            <p:nvPr/>
          </p:nvSpPr>
          <p:spPr>
            <a:xfrm>
              <a:off x="3452875" y="2822950"/>
              <a:ext cx="208225" cy="723425"/>
            </a:xfrm>
            <a:custGeom>
              <a:avLst/>
              <a:gdLst/>
              <a:ahLst/>
              <a:cxnLst/>
              <a:rect l="l" t="t" r="r" b="b"/>
              <a:pathLst>
                <a:path w="8329" h="28937" extrusionOk="0">
                  <a:moveTo>
                    <a:pt x="4849" y="1"/>
                  </a:moveTo>
                  <a:cubicBezTo>
                    <a:pt x="4044" y="1"/>
                    <a:pt x="3225" y="354"/>
                    <a:pt x="2675" y="1215"/>
                  </a:cubicBezTo>
                  <a:cubicBezTo>
                    <a:pt x="1793" y="2643"/>
                    <a:pt x="760" y="5683"/>
                    <a:pt x="395" y="9057"/>
                  </a:cubicBezTo>
                  <a:cubicBezTo>
                    <a:pt x="0" y="12400"/>
                    <a:pt x="973" y="23586"/>
                    <a:pt x="1033" y="24984"/>
                  </a:cubicBezTo>
                  <a:cubicBezTo>
                    <a:pt x="1155" y="26352"/>
                    <a:pt x="821" y="27507"/>
                    <a:pt x="1429" y="28419"/>
                  </a:cubicBezTo>
                  <a:cubicBezTo>
                    <a:pt x="1429" y="28419"/>
                    <a:pt x="2032" y="28936"/>
                    <a:pt x="3003" y="28936"/>
                  </a:cubicBezTo>
                  <a:cubicBezTo>
                    <a:pt x="3185" y="28936"/>
                    <a:pt x="3380" y="28918"/>
                    <a:pt x="3587" y="28875"/>
                  </a:cubicBezTo>
                  <a:cubicBezTo>
                    <a:pt x="4863" y="28632"/>
                    <a:pt x="4559" y="28024"/>
                    <a:pt x="4651" y="26291"/>
                  </a:cubicBezTo>
                  <a:cubicBezTo>
                    <a:pt x="4803" y="22826"/>
                    <a:pt x="8328" y="5896"/>
                    <a:pt x="7447" y="1944"/>
                  </a:cubicBezTo>
                  <a:cubicBezTo>
                    <a:pt x="7299" y="838"/>
                    <a:pt x="6090" y="1"/>
                    <a:pt x="4849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7"/>
            <p:cNvSpPr/>
            <p:nvPr/>
          </p:nvSpPr>
          <p:spPr>
            <a:xfrm>
              <a:off x="2847225" y="2003375"/>
              <a:ext cx="505350" cy="864625"/>
            </a:xfrm>
            <a:custGeom>
              <a:avLst/>
              <a:gdLst/>
              <a:ahLst/>
              <a:cxnLst/>
              <a:rect l="l" t="t" r="r" b="b"/>
              <a:pathLst>
                <a:path w="20214" h="34585" extrusionOk="0">
                  <a:moveTo>
                    <a:pt x="12802" y="0"/>
                  </a:moveTo>
                  <a:cubicBezTo>
                    <a:pt x="11847" y="0"/>
                    <a:pt x="10669" y="300"/>
                    <a:pt x="8633" y="624"/>
                  </a:cubicBezTo>
                  <a:cubicBezTo>
                    <a:pt x="3375" y="1383"/>
                    <a:pt x="2098" y="927"/>
                    <a:pt x="1247" y="1931"/>
                  </a:cubicBezTo>
                  <a:cubicBezTo>
                    <a:pt x="1" y="3450"/>
                    <a:pt x="1703" y="5335"/>
                    <a:pt x="2250" y="6855"/>
                  </a:cubicBezTo>
                  <a:cubicBezTo>
                    <a:pt x="3010" y="8982"/>
                    <a:pt x="3709" y="11110"/>
                    <a:pt x="4408" y="13268"/>
                  </a:cubicBezTo>
                  <a:cubicBezTo>
                    <a:pt x="4864" y="14697"/>
                    <a:pt x="5593" y="16308"/>
                    <a:pt x="5533" y="17858"/>
                  </a:cubicBezTo>
                  <a:cubicBezTo>
                    <a:pt x="5533" y="19560"/>
                    <a:pt x="5077" y="21049"/>
                    <a:pt x="4378" y="22569"/>
                  </a:cubicBezTo>
                  <a:cubicBezTo>
                    <a:pt x="2919" y="25548"/>
                    <a:pt x="639" y="29104"/>
                    <a:pt x="2706" y="32326"/>
                  </a:cubicBezTo>
                  <a:cubicBezTo>
                    <a:pt x="3885" y="34216"/>
                    <a:pt x="6029" y="34584"/>
                    <a:pt x="8192" y="34584"/>
                  </a:cubicBezTo>
                  <a:cubicBezTo>
                    <a:pt x="9264" y="34584"/>
                    <a:pt x="10341" y="34494"/>
                    <a:pt x="11308" y="34454"/>
                  </a:cubicBezTo>
                  <a:cubicBezTo>
                    <a:pt x="11568" y="34447"/>
                    <a:pt x="11851" y="34446"/>
                    <a:pt x="12153" y="34446"/>
                  </a:cubicBezTo>
                  <a:cubicBezTo>
                    <a:pt x="12435" y="34446"/>
                    <a:pt x="12734" y="34447"/>
                    <a:pt x="13043" y="34447"/>
                  </a:cubicBezTo>
                  <a:cubicBezTo>
                    <a:pt x="15446" y="34447"/>
                    <a:pt x="18499" y="34362"/>
                    <a:pt x="19940" y="32873"/>
                  </a:cubicBezTo>
                  <a:cubicBezTo>
                    <a:pt x="20031" y="32843"/>
                    <a:pt x="20214" y="32752"/>
                    <a:pt x="20214" y="32600"/>
                  </a:cubicBezTo>
                  <a:cubicBezTo>
                    <a:pt x="20183" y="32083"/>
                    <a:pt x="17083" y="32539"/>
                    <a:pt x="15168" y="30746"/>
                  </a:cubicBezTo>
                  <a:cubicBezTo>
                    <a:pt x="14469" y="30107"/>
                    <a:pt x="14165" y="29408"/>
                    <a:pt x="13831" y="28618"/>
                  </a:cubicBezTo>
                  <a:cubicBezTo>
                    <a:pt x="12797" y="26186"/>
                    <a:pt x="13010" y="23815"/>
                    <a:pt x="13223" y="22660"/>
                  </a:cubicBezTo>
                  <a:cubicBezTo>
                    <a:pt x="14287" y="15852"/>
                    <a:pt x="18907" y="14636"/>
                    <a:pt x="18755" y="9165"/>
                  </a:cubicBezTo>
                  <a:cubicBezTo>
                    <a:pt x="18694" y="6186"/>
                    <a:pt x="17235" y="3754"/>
                    <a:pt x="16901" y="3146"/>
                  </a:cubicBezTo>
                  <a:cubicBezTo>
                    <a:pt x="16232" y="2022"/>
                    <a:pt x="15594" y="988"/>
                    <a:pt x="14408" y="380"/>
                  </a:cubicBezTo>
                  <a:cubicBezTo>
                    <a:pt x="13862" y="107"/>
                    <a:pt x="13372" y="0"/>
                    <a:pt x="12802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7"/>
            <p:cNvSpPr/>
            <p:nvPr/>
          </p:nvSpPr>
          <p:spPr>
            <a:xfrm>
              <a:off x="2831275" y="2568350"/>
              <a:ext cx="405050" cy="405900"/>
            </a:xfrm>
            <a:custGeom>
              <a:avLst/>
              <a:gdLst/>
              <a:ahLst/>
              <a:cxnLst/>
              <a:rect l="l" t="t" r="r" b="b"/>
              <a:pathLst>
                <a:path w="16202" h="16236" extrusionOk="0">
                  <a:moveTo>
                    <a:pt x="5016" y="1"/>
                  </a:moveTo>
                  <a:cubicBezTo>
                    <a:pt x="152" y="5137"/>
                    <a:pt x="0" y="11672"/>
                    <a:pt x="2949" y="14530"/>
                  </a:cubicBezTo>
                  <a:cubicBezTo>
                    <a:pt x="4428" y="15933"/>
                    <a:pt x="6474" y="16236"/>
                    <a:pt x="8019" y="16236"/>
                  </a:cubicBezTo>
                  <a:cubicBezTo>
                    <a:pt x="8950" y="16236"/>
                    <a:pt x="9699" y="16126"/>
                    <a:pt x="10031" y="16080"/>
                  </a:cubicBezTo>
                  <a:lnTo>
                    <a:pt x="10031" y="16080"/>
                  </a:lnTo>
                  <a:cubicBezTo>
                    <a:pt x="9920" y="16088"/>
                    <a:pt x="9602" y="16120"/>
                    <a:pt x="9150" y="16120"/>
                  </a:cubicBezTo>
                  <a:cubicBezTo>
                    <a:pt x="7866" y="16120"/>
                    <a:pt x="5509" y="15857"/>
                    <a:pt x="3800" y="14013"/>
                  </a:cubicBezTo>
                  <a:cubicBezTo>
                    <a:pt x="1611" y="11672"/>
                    <a:pt x="1307" y="7630"/>
                    <a:pt x="3192" y="5624"/>
                  </a:cubicBezTo>
                  <a:cubicBezTo>
                    <a:pt x="4043" y="4681"/>
                    <a:pt x="5168" y="4408"/>
                    <a:pt x="5532" y="4317"/>
                  </a:cubicBezTo>
                  <a:cubicBezTo>
                    <a:pt x="5947" y="4205"/>
                    <a:pt x="6331" y="4156"/>
                    <a:pt x="6713" y="4156"/>
                  </a:cubicBezTo>
                  <a:cubicBezTo>
                    <a:pt x="8094" y="4156"/>
                    <a:pt x="9457" y="4798"/>
                    <a:pt x="12219" y="5441"/>
                  </a:cubicBezTo>
                  <a:cubicBezTo>
                    <a:pt x="13101" y="5654"/>
                    <a:pt x="14377" y="5928"/>
                    <a:pt x="16019" y="6171"/>
                  </a:cubicBezTo>
                  <a:cubicBezTo>
                    <a:pt x="16019" y="6019"/>
                    <a:pt x="16049" y="5867"/>
                    <a:pt x="16049" y="5715"/>
                  </a:cubicBezTo>
                  <a:cubicBezTo>
                    <a:pt x="16110" y="5320"/>
                    <a:pt x="16140" y="4651"/>
                    <a:pt x="16201" y="3435"/>
                  </a:cubicBezTo>
                  <a:lnTo>
                    <a:pt x="16201" y="3435"/>
                  </a:lnTo>
                  <a:cubicBezTo>
                    <a:pt x="15664" y="3529"/>
                    <a:pt x="14812" y="3659"/>
                    <a:pt x="13756" y="3659"/>
                  </a:cubicBezTo>
                  <a:cubicBezTo>
                    <a:pt x="12422" y="3659"/>
                    <a:pt x="10762" y="3452"/>
                    <a:pt x="8997" y="2706"/>
                  </a:cubicBezTo>
                  <a:cubicBezTo>
                    <a:pt x="7083" y="1885"/>
                    <a:pt x="5776" y="760"/>
                    <a:pt x="5016" y="1"/>
                  </a:cubicBezTo>
                  <a:close/>
                </a:path>
              </a:pathLst>
            </a:custGeom>
            <a:solidFill>
              <a:srgbClr val="8AB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7"/>
            <p:cNvSpPr/>
            <p:nvPr/>
          </p:nvSpPr>
          <p:spPr>
            <a:xfrm>
              <a:off x="2928525" y="2206650"/>
              <a:ext cx="2325" cy="7625"/>
            </a:xfrm>
            <a:custGeom>
              <a:avLst/>
              <a:gdLst/>
              <a:ahLst/>
              <a:cxnLst/>
              <a:rect l="l" t="t" r="r" b="b"/>
              <a:pathLst>
                <a:path w="93" h="305" extrusionOk="0">
                  <a:moveTo>
                    <a:pt x="1" y="0"/>
                  </a:moveTo>
                  <a:cubicBezTo>
                    <a:pt x="2" y="1"/>
                    <a:pt x="33" y="64"/>
                    <a:pt x="61" y="166"/>
                  </a:cubicBezTo>
                  <a:lnTo>
                    <a:pt x="61" y="166"/>
                  </a:lnTo>
                  <a:cubicBezTo>
                    <a:pt x="49" y="116"/>
                    <a:pt x="34" y="67"/>
                    <a:pt x="1" y="0"/>
                  </a:cubicBezTo>
                  <a:close/>
                  <a:moveTo>
                    <a:pt x="61" y="166"/>
                  </a:moveTo>
                  <a:cubicBezTo>
                    <a:pt x="71" y="207"/>
                    <a:pt x="78" y="250"/>
                    <a:pt x="92" y="304"/>
                  </a:cubicBezTo>
                  <a:cubicBezTo>
                    <a:pt x="84" y="253"/>
                    <a:pt x="73" y="206"/>
                    <a:pt x="61" y="166"/>
                  </a:cubicBezTo>
                  <a:close/>
                </a:path>
              </a:pathLst>
            </a:custGeom>
            <a:solidFill>
              <a:srgbClr val="E1A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7"/>
            <p:cNvSpPr/>
            <p:nvPr/>
          </p:nvSpPr>
          <p:spPr>
            <a:xfrm>
              <a:off x="2800875" y="1993150"/>
              <a:ext cx="543350" cy="997275"/>
            </a:xfrm>
            <a:custGeom>
              <a:avLst/>
              <a:gdLst/>
              <a:ahLst/>
              <a:cxnLst/>
              <a:rect l="l" t="t" r="r" b="b"/>
              <a:pathLst>
                <a:path w="21734" h="39891" extrusionOk="0">
                  <a:moveTo>
                    <a:pt x="5472" y="1397"/>
                  </a:moveTo>
                  <a:cubicBezTo>
                    <a:pt x="5472" y="1398"/>
                    <a:pt x="5473" y="1398"/>
                    <a:pt x="5473" y="1398"/>
                  </a:cubicBezTo>
                  <a:lnTo>
                    <a:pt x="5473" y="1398"/>
                  </a:lnTo>
                  <a:cubicBezTo>
                    <a:pt x="5473" y="1398"/>
                    <a:pt x="5472" y="1398"/>
                    <a:pt x="5472" y="1397"/>
                  </a:cubicBezTo>
                  <a:close/>
                  <a:moveTo>
                    <a:pt x="14607" y="0"/>
                  </a:moveTo>
                  <a:cubicBezTo>
                    <a:pt x="14477" y="0"/>
                    <a:pt x="14348" y="19"/>
                    <a:pt x="14226" y="60"/>
                  </a:cubicBezTo>
                  <a:cubicBezTo>
                    <a:pt x="15867" y="2188"/>
                    <a:pt x="16749" y="4467"/>
                    <a:pt x="16597" y="7203"/>
                  </a:cubicBezTo>
                  <a:cubicBezTo>
                    <a:pt x="16566" y="8084"/>
                    <a:pt x="16293" y="9087"/>
                    <a:pt x="15502" y="9452"/>
                  </a:cubicBezTo>
                  <a:cubicBezTo>
                    <a:pt x="15280" y="9559"/>
                    <a:pt x="15047" y="9606"/>
                    <a:pt x="14812" y="9606"/>
                  </a:cubicBezTo>
                  <a:cubicBezTo>
                    <a:pt x="14180" y="9606"/>
                    <a:pt x="13536" y="9265"/>
                    <a:pt x="13071" y="8844"/>
                  </a:cubicBezTo>
                  <a:cubicBezTo>
                    <a:pt x="11308" y="7324"/>
                    <a:pt x="11095" y="5318"/>
                    <a:pt x="10122" y="3373"/>
                  </a:cubicBezTo>
                  <a:cubicBezTo>
                    <a:pt x="9758" y="2583"/>
                    <a:pt x="8967" y="1944"/>
                    <a:pt x="8147" y="1580"/>
                  </a:cubicBezTo>
                  <a:cubicBezTo>
                    <a:pt x="7751" y="1397"/>
                    <a:pt x="7295" y="1276"/>
                    <a:pt x="6840" y="1245"/>
                  </a:cubicBezTo>
                  <a:cubicBezTo>
                    <a:pt x="6825" y="1244"/>
                    <a:pt x="6809" y="1243"/>
                    <a:pt x="6791" y="1243"/>
                  </a:cubicBezTo>
                  <a:cubicBezTo>
                    <a:pt x="6517" y="1243"/>
                    <a:pt x="5863" y="1416"/>
                    <a:pt x="5582" y="1416"/>
                  </a:cubicBezTo>
                  <a:cubicBezTo>
                    <a:pt x="5533" y="1416"/>
                    <a:pt x="5495" y="1411"/>
                    <a:pt x="5473" y="1398"/>
                  </a:cubicBezTo>
                  <a:lnTo>
                    <a:pt x="5473" y="1398"/>
                  </a:lnTo>
                  <a:cubicBezTo>
                    <a:pt x="7083" y="2341"/>
                    <a:pt x="7843" y="4407"/>
                    <a:pt x="7782" y="6291"/>
                  </a:cubicBezTo>
                  <a:cubicBezTo>
                    <a:pt x="7751" y="7598"/>
                    <a:pt x="7387" y="8844"/>
                    <a:pt x="6900" y="10090"/>
                  </a:cubicBezTo>
                  <a:cubicBezTo>
                    <a:pt x="5958" y="9786"/>
                    <a:pt x="5320" y="9391"/>
                    <a:pt x="5107" y="8875"/>
                  </a:cubicBezTo>
                  <a:lnTo>
                    <a:pt x="5107" y="8875"/>
                  </a:lnTo>
                  <a:cubicBezTo>
                    <a:pt x="5411" y="10455"/>
                    <a:pt x="6870" y="17993"/>
                    <a:pt x="6323" y="20091"/>
                  </a:cubicBezTo>
                  <a:cubicBezTo>
                    <a:pt x="5715" y="22461"/>
                    <a:pt x="0" y="30121"/>
                    <a:pt x="1581" y="35076"/>
                  </a:cubicBezTo>
                  <a:cubicBezTo>
                    <a:pt x="2850" y="38954"/>
                    <a:pt x="6665" y="39891"/>
                    <a:pt x="9461" y="39891"/>
                  </a:cubicBezTo>
                  <a:cubicBezTo>
                    <a:pt x="10214" y="39891"/>
                    <a:pt x="10894" y="39823"/>
                    <a:pt x="11429" y="39726"/>
                  </a:cubicBezTo>
                  <a:cubicBezTo>
                    <a:pt x="11551" y="38115"/>
                    <a:pt x="12311" y="36474"/>
                    <a:pt x="13162" y="35136"/>
                  </a:cubicBezTo>
                  <a:cubicBezTo>
                    <a:pt x="14074" y="33769"/>
                    <a:pt x="15259" y="32644"/>
                    <a:pt x="16657" y="31793"/>
                  </a:cubicBezTo>
                  <a:cubicBezTo>
                    <a:pt x="17508" y="31307"/>
                    <a:pt x="18116" y="31307"/>
                    <a:pt x="18116" y="30243"/>
                  </a:cubicBezTo>
                  <a:cubicBezTo>
                    <a:pt x="18177" y="29240"/>
                    <a:pt x="18025" y="28267"/>
                    <a:pt x="17843" y="27264"/>
                  </a:cubicBezTo>
                  <a:cubicBezTo>
                    <a:pt x="17812" y="27112"/>
                    <a:pt x="17812" y="26960"/>
                    <a:pt x="17782" y="26808"/>
                  </a:cubicBezTo>
                  <a:cubicBezTo>
                    <a:pt x="17630" y="26018"/>
                    <a:pt x="17387" y="25197"/>
                    <a:pt x="17539" y="24376"/>
                  </a:cubicBezTo>
                  <a:cubicBezTo>
                    <a:pt x="17660" y="23738"/>
                    <a:pt x="18025" y="23130"/>
                    <a:pt x="18147" y="22492"/>
                  </a:cubicBezTo>
                  <a:cubicBezTo>
                    <a:pt x="18268" y="21793"/>
                    <a:pt x="18147" y="21094"/>
                    <a:pt x="18147" y="20395"/>
                  </a:cubicBezTo>
                  <a:cubicBezTo>
                    <a:pt x="18238" y="17173"/>
                    <a:pt x="21733" y="15075"/>
                    <a:pt x="21308" y="11762"/>
                  </a:cubicBezTo>
                  <a:cubicBezTo>
                    <a:pt x="21126" y="10030"/>
                    <a:pt x="20153" y="8631"/>
                    <a:pt x="19393" y="7051"/>
                  </a:cubicBezTo>
                  <a:cubicBezTo>
                    <a:pt x="18785" y="5835"/>
                    <a:pt x="18177" y="4619"/>
                    <a:pt x="17539" y="3403"/>
                  </a:cubicBezTo>
                  <a:cubicBezTo>
                    <a:pt x="17022" y="2431"/>
                    <a:pt x="16505" y="1093"/>
                    <a:pt x="15593" y="364"/>
                  </a:cubicBezTo>
                  <a:cubicBezTo>
                    <a:pt x="15326" y="141"/>
                    <a:pt x="14962" y="0"/>
                    <a:pt x="14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7"/>
            <p:cNvSpPr/>
            <p:nvPr/>
          </p:nvSpPr>
          <p:spPr>
            <a:xfrm>
              <a:off x="2841150" y="2689850"/>
              <a:ext cx="134300" cy="207550"/>
            </a:xfrm>
            <a:custGeom>
              <a:avLst/>
              <a:gdLst/>
              <a:ahLst/>
              <a:cxnLst/>
              <a:rect l="l" t="t" r="r" b="b"/>
              <a:pathLst>
                <a:path w="5372" h="8302" extrusionOk="0">
                  <a:moveTo>
                    <a:pt x="5201" y="0"/>
                  </a:moveTo>
                  <a:cubicBezTo>
                    <a:pt x="5190" y="0"/>
                    <a:pt x="5179" y="2"/>
                    <a:pt x="5168" y="4"/>
                  </a:cubicBezTo>
                  <a:cubicBezTo>
                    <a:pt x="4225" y="217"/>
                    <a:pt x="3374" y="612"/>
                    <a:pt x="2675" y="1280"/>
                  </a:cubicBezTo>
                  <a:cubicBezTo>
                    <a:pt x="1247" y="2527"/>
                    <a:pt x="548" y="4381"/>
                    <a:pt x="152" y="6174"/>
                  </a:cubicBezTo>
                  <a:cubicBezTo>
                    <a:pt x="92" y="6478"/>
                    <a:pt x="61" y="6782"/>
                    <a:pt x="0" y="7086"/>
                  </a:cubicBezTo>
                  <a:cubicBezTo>
                    <a:pt x="61" y="7116"/>
                    <a:pt x="61" y="7116"/>
                    <a:pt x="61" y="7147"/>
                  </a:cubicBezTo>
                  <a:cubicBezTo>
                    <a:pt x="152" y="7572"/>
                    <a:pt x="365" y="7967"/>
                    <a:pt x="578" y="8302"/>
                  </a:cubicBezTo>
                  <a:cubicBezTo>
                    <a:pt x="456" y="7420"/>
                    <a:pt x="578" y="6508"/>
                    <a:pt x="821" y="5657"/>
                  </a:cubicBezTo>
                  <a:cubicBezTo>
                    <a:pt x="1004" y="4867"/>
                    <a:pt x="1277" y="4077"/>
                    <a:pt x="1672" y="3317"/>
                  </a:cubicBezTo>
                  <a:cubicBezTo>
                    <a:pt x="2432" y="1919"/>
                    <a:pt x="3678" y="612"/>
                    <a:pt x="5259" y="217"/>
                  </a:cubicBezTo>
                  <a:cubicBezTo>
                    <a:pt x="5371" y="160"/>
                    <a:pt x="5328" y="0"/>
                    <a:pt x="5201" y="0"/>
                  </a:cubicBezTo>
                  <a:close/>
                </a:path>
              </a:pathLst>
            </a:custGeom>
            <a:solidFill>
              <a:srgbClr val="FFD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7"/>
            <p:cNvSpPr/>
            <p:nvPr/>
          </p:nvSpPr>
          <p:spPr>
            <a:xfrm>
              <a:off x="2897375" y="2702150"/>
              <a:ext cx="129650" cy="264400"/>
            </a:xfrm>
            <a:custGeom>
              <a:avLst/>
              <a:gdLst/>
              <a:ahLst/>
              <a:cxnLst/>
              <a:rect l="l" t="t" r="r" b="b"/>
              <a:pathLst>
                <a:path w="5186" h="10576" extrusionOk="0">
                  <a:moveTo>
                    <a:pt x="5074" y="0"/>
                  </a:moveTo>
                  <a:cubicBezTo>
                    <a:pt x="5056" y="0"/>
                    <a:pt x="5036" y="9"/>
                    <a:pt x="5016" y="29"/>
                  </a:cubicBezTo>
                  <a:cubicBezTo>
                    <a:pt x="4651" y="333"/>
                    <a:pt x="4226" y="545"/>
                    <a:pt x="3831" y="880"/>
                  </a:cubicBezTo>
                  <a:cubicBezTo>
                    <a:pt x="3466" y="1244"/>
                    <a:pt x="3132" y="1579"/>
                    <a:pt x="2767" y="1943"/>
                  </a:cubicBezTo>
                  <a:cubicBezTo>
                    <a:pt x="1612" y="3311"/>
                    <a:pt x="609" y="4953"/>
                    <a:pt x="244" y="6746"/>
                  </a:cubicBezTo>
                  <a:cubicBezTo>
                    <a:pt x="31" y="7627"/>
                    <a:pt x="1" y="8570"/>
                    <a:pt x="183" y="9451"/>
                  </a:cubicBezTo>
                  <a:lnTo>
                    <a:pt x="426" y="10120"/>
                  </a:lnTo>
                  <a:cubicBezTo>
                    <a:pt x="700" y="10302"/>
                    <a:pt x="943" y="10454"/>
                    <a:pt x="1217" y="10576"/>
                  </a:cubicBezTo>
                  <a:cubicBezTo>
                    <a:pt x="1156" y="10424"/>
                    <a:pt x="1065" y="10302"/>
                    <a:pt x="1004" y="10150"/>
                  </a:cubicBezTo>
                  <a:cubicBezTo>
                    <a:pt x="791" y="9755"/>
                    <a:pt x="700" y="9238"/>
                    <a:pt x="609" y="8752"/>
                  </a:cubicBezTo>
                  <a:cubicBezTo>
                    <a:pt x="426" y="7050"/>
                    <a:pt x="1095" y="5287"/>
                    <a:pt x="1976" y="3858"/>
                  </a:cubicBezTo>
                  <a:cubicBezTo>
                    <a:pt x="2402" y="3159"/>
                    <a:pt x="2888" y="2491"/>
                    <a:pt x="3435" y="1883"/>
                  </a:cubicBezTo>
                  <a:cubicBezTo>
                    <a:pt x="3679" y="1579"/>
                    <a:pt x="3952" y="1305"/>
                    <a:pt x="4256" y="1001"/>
                  </a:cubicBezTo>
                  <a:cubicBezTo>
                    <a:pt x="4530" y="728"/>
                    <a:pt x="4834" y="393"/>
                    <a:pt x="5138" y="181"/>
                  </a:cubicBezTo>
                  <a:cubicBezTo>
                    <a:pt x="5185" y="109"/>
                    <a:pt x="5140" y="0"/>
                    <a:pt x="5074" y="0"/>
                  </a:cubicBezTo>
                  <a:close/>
                </a:path>
              </a:pathLst>
            </a:custGeom>
            <a:solidFill>
              <a:srgbClr val="FFD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7"/>
            <p:cNvSpPr/>
            <p:nvPr/>
          </p:nvSpPr>
          <p:spPr>
            <a:xfrm>
              <a:off x="3034925" y="2707400"/>
              <a:ext cx="339700" cy="284225"/>
            </a:xfrm>
            <a:custGeom>
              <a:avLst/>
              <a:gdLst/>
              <a:ahLst/>
              <a:cxnLst/>
              <a:rect l="l" t="t" r="r" b="b"/>
              <a:pathLst>
                <a:path w="13588" h="11369" extrusionOk="0">
                  <a:moveTo>
                    <a:pt x="12888" y="1"/>
                  </a:moveTo>
                  <a:cubicBezTo>
                    <a:pt x="12554" y="31"/>
                    <a:pt x="12159" y="123"/>
                    <a:pt x="11794" y="153"/>
                  </a:cubicBezTo>
                  <a:cubicBezTo>
                    <a:pt x="11034" y="274"/>
                    <a:pt x="10305" y="366"/>
                    <a:pt x="9636" y="670"/>
                  </a:cubicBezTo>
                  <a:cubicBezTo>
                    <a:pt x="8815" y="1034"/>
                    <a:pt x="8025" y="1521"/>
                    <a:pt x="7235" y="1946"/>
                  </a:cubicBezTo>
                  <a:cubicBezTo>
                    <a:pt x="6444" y="2341"/>
                    <a:pt x="5624" y="2767"/>
                    <a:pt x="4833" y="3223"/>
                  </a:cubicBezTo>
                  <a:cubicBezTo>
                    <a:pt x="3465" y="4013"/>
                    <a:pt x="2189" y="4925"/>
                    <a:pt x="1307" y="6262"/>
                  </a:cubicBezTo>
                  <a:cubicBezTo>
                    <a:pt x="547" y="7417"/>
                    <a:pt x="122" y="8785"/>
                    <a:pt x="0" y="10153"/>
                  </a:cubicBezTo>
                  <a:cubicBezTo>
                    <a:pt x="0" y="10518"/>
                    <a:pt x="0" y="10913"/>
                    <a:pt x="92" y="11369"/>
                  </a:cubicBezTo>
                  <a:lnTo>
                    <a:pt x="639" y="11369"/>
                  </a:lnTo>
                  <a:cubicBezTo>
                    <a:pt x="578" y="10761"/>
                    <a:pt x="608" y="10153"/>
                    <a:pt x="699" y="9576"/>
                  </a:cubicBezTo>
                  <a:cubicBezTo>
                    <a:pt x="882" y="8238"/>
                    <a:pt x="1429" y="6992"/>
                    <a:pt x="2250" y="5958"/>
                  </a:cubicBezTo>
                  <a:cubicBezTo>
                    <a:pt x="3253" y="4712"/>
                    <a:pt x="4681" y="3952"/>
                    <a:pt x="6049" y="3192"/>
                  </a:cubicBezTo>
                  <a:cubicBezTo>
                    <a:pt x="6809" y="2737"/>
                    <a:pt x="7599" y="2311"/>
                    <a:pt x="8359" y="1885"/>
                  </a:cubicBezTo>
                  <a:cubicBezTo>
                    <a:pt x="9089" y="1490"/>
                    <a:pt x="9788" y="1034"/>
                    <a:pt x="10578" y="822"/>
                  </a:cubicBezTo>
                  <a:cubicBezTo>
                    <a:pt x="11156" y="670"/>
                    <a:pt x="11764" y="609"/>
                    <a:pt x="12371" y="487"/>
                  </a:cubicBezTo>
                  <a:cubicBezTo>
                    <a:pt x="12736" y="426"/>
                    <a:pt x="13192" y="335"/>
                    <a:pt x="13587" y="183"/>
                  </a:cubicBezTo>
                  <a:lnTo>
                    <a:pt x="12888" y="1"/>
                  </a:lnTo>
                  <a:close/>
                </a:path>
              </a:pathLst>
            </a:custGeom>
            <a:solidFill>
              <a:srgbClr val="FFD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7"/>
            <p:cNvSpPr/>
            <p:nvPr/>
          </p:nvSpPr>
          <p:spPr>
            <a:xfrm>
              <a:off x="2961200" y="2346475"/>
              <a:ext cx="800" cy="3800"/>
            </a:xfrm>
            <a:custGeom>
              <a:avLst/>
              <a:gdLst/>
              <a:ahLst/>
              <a:cxnLst/>
              <a:rect l="l" t="t" r="r" b="b"/>
              <a:pathLst>
                <a:path w="32" h="152" extrusionOk="0">
                  <a:moveTo>
                    <a:pt x="1" y="0"/>
                  </a:moveTo>
                  <a:cubicBezTo>
                    <a:pt x="1" y="61"/>
                    <a:pt x="1" y="122"/>
                    <a:pt x="31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BA0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7"/>
            <p:cNvSpPr/>
            <p:nvPr/>
          </p:nvSpPr>
          <p:spPr>
            <a:xfrm>
              <a:off x="2786425" y="2032150"/>
              <a:ext cx="242450" cy="569850"/>
            </a:xfrm>
            <a:custGeom>
              <a:avLst/>
              <a:gdLst/>
              <a:ahLst/>
              <a:cxnLst/>
              <a:rect l="l" t="t" r="r" b="b"/>
              <a:pathLst>
                <a:path w="9698" h="22794" extrusionOk="0">
                  <a:moveTo>
                    <a:pt x="6403" y="1"/>
                  </a:moveTo>
                  <a:cubicBezTo>
                    <a:pt x="5438" y="1"/>
                    <a:pt x="4361" y="405"/>
                    <a:pt x="3648" y="1175"/>
                  </a:cubicBezTo>
                  <a:cubicBezTo>
                    <a:pt x="3193" y="1631"/>
                    <a:pt x="2889" y="2269"/>
                    <a:pt x="2737" y="3090"/>
                  </a:cubicBezTo>
                  <a:lnTo>
                    <a:pt x="153" y="19838"/>
                  </a:lnTo>
                  <a:cubicBezTo>
                    <a:pt x="153" y="19868"/>
                    <a:pt x="123" y="19929"/>
                    <a:pt x="123" y="19990"/>
                  </a:cubicBezTo>
                  <a:cubicBezTo>
                    <a:pt x="62" y="20050"/>
                    <a:pt x="62" y="20081"/>
                    <a:pt x="62" y="20172"/>
                  </a:cubicBezTo>
                  <a:cubicBezTo>
                    <a:pt x="1" y="21145"/>
                    <a:pt x="518" y="22178"/>
                    <a:pt x="1521" y="22604"/>
                  </a:cubicBezTo>
                  <a:cubicBezTo>
                    <a:pt x="1825" y="22733"/>
                    <a:pt x="2146" y="22794"/>
                    <a:pt x="2464" y="22794"/>
                  </a:cubicBezTo>
                  <a:cubicBezTo>
                    <a:pt x="3420" y="22794"/>
                    <a:pt x="4355" y="22246"/>
                    <a:pt x="4743" y="21357"/>
                  </a:cubicBezTo>
                  <a:cubicBezTo>
                    <a:pt x="5624" y="16372"/>
                    <a:pt x="6840" y="10506"/>
                    <a:pt x="7721" y="5552"/>
                  </a:cubicBezTo>
                  <a:cubicBezTo>
                    <a:pt x="9697" y="3272"/>
                    <a:pt x="9120" y="1327"/>
                    <a:pt x="7873" y="415"/>
                  </a:cubicBezTo>
                  <a:cubicBezTo>
                    <a:pt x="7483" y="136"/>
                    <a:pt x="6962" y="1"/>
                    <a:pt x="6403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7"/>
            <p:cNvSpPr/>
            <p:nvPr/>
          </p:nvSpPr>
          <p:spPr>
            <a:xfrm>
              <a:off x="3239325" y="1898125"/>
              <a:ext cx="34225" cy="28675"/>
            </a:xfrm>
            <a:custGeom>
              <a:avLst/>
              <a:gdLst/>
              <a:ahLst/>
              <a:cxnLst/>
              <a:rect l="l" t="t" r="r" b="b"/>
              <a:pathLst>
                <a:path w="1369" h="1147" extrusionOk="0">
                  <a:moveTo>
                    <a:pt x="31" y="1"/>
                  </a:moveTo>
                  <a:cubicBezTo>
                    <a:pt x="1" y="457"/>
                    <a:pt x="92" y="791"/>
                    <a:pt x="335" y="973"/>
                  </a:cubicBezTo>
                  <a:cubicBezTo>
                    <a:pt x="491" y="1094"/>
                    <a:pt x="666" y="1147"/>
                    <a:pt x="867" y="1147"/>
                  </a:cubicBezTo>
                  <a:cubicBezTo>
                    <a:pt x="1019" y="1147"/>
                    <a:pt x="1185" y="1117"/>
                    <a:pt x="1369" y="1064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454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67"/>
            <p:cNvSpPr/>
            <p:nvPr/>
          </p:nvSpPr>
          <p:spPr>
            <a:xfrm>
              <a:off x="3085825" y="1864700"/>
              <a:ext cx="72225" cy="168725"/>
            </a:xfrm>
            <a:custGeom>
              <a:avLst/>
              <a:gdLst/>
              <a:ahLst/>
              <a:cxnLst/>
              <a:rect l="l" t="t" r="r" b="b"/>
              <a:pathLst>
                <a:path w="2889" h="6749" extrusionOk="0">
                  <a:moveTo>
                    <a:pt x="92" y="0"/>
                  </a:moveTo>
                  <a:lnTo>
                    <a:pt x="1" y="6353"/>
                  </a:lnTo>
                  <a:lnTo>
                    <a:pt x="2888" y="6748"/>
                  </a:lnTo>
                  <a:lnTo>
                    <a:pt x="2585" y="85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7"/>
            <p:cNvSpPr/>
            <p:nvPr/>
          </p:nvSpPr>
          <p:spPr>
            <a:xfrm>
              <a:off x="3094950" y="1868500"/>
              <a:ext cx="63100" cy="118550"/>
            </a:xfrm>
            <a:custGeom>
              <a:avLst/>
              <a:gdLst/>
              <a:ahLst/>
              <a:cxnLst/>
              <a:rect l="l" t="t" r="r" b="b"/>
              <a:pathLst>
                <a:path w="2524" h="4742" extrusionOk="0">
                  <a:moveTo>
                    <a:pt x="1" y="0"/>
                  </a:moveTo>
                  <a:cubicBezTo>
                    <a:pt x="305" y="1611"/>
                    <a:pt x="1186" y="3678"/>
                    <a:pt x="2432" y="4742"/>
                  </a:cubicBezTo>
                  <a:lnTo>
                    <a:pt x="2523" y="7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67"/>
            <p:cNvSpPr/>
            <p:nvPr/>
          </p:nvSpPr>
          <p:spPr>
            <a:xfrm>
              <a:off x="3066725" y="1672600"/>
              <a:ext cx="249375" cy="287625"/>
            </a:xfrm>
            <a:custGeom>
              <a:avLst/>
              <a:gdLst/>
              <a:ahLst/>
              <a:cxnLst/>
              <a:rect l="l" t="t" r="r" b="b"/>
              <a:pathLst>
                <a:path w="9975" h="11505" extrusionOk="0">
                  <a:moveTo>
                    <a:pt x="5680" y="0"/>
                  </a:moveTo>
                  <a:cubicBezTo>
                    <a:pt x="2908" y="0"/>
                    <a:pt x="0" y="2707"/>
                    <a:pt x="947" y="7958"/>
                  </a:cubicBezTo>
                  <a:lnTo>
                    <a:pt x="1525" y="8900"/>
                  </a:lnTo>
                  <a:cubicBezTo>
                    <a:pt x="2350" y="10151"/>
                    <a:pt x="3978" y="11504"/>
                    <a:pt x="5748" y="11504"/>
                  </a:cubicBezTo>
                  <a:cubicBezTo>
                    <a:pt x="6129" y="11504"/>
                    <a:pt x="6517" y="11441"/>
                    <a:pt x="6905" y="11301"/>
                  </a:cubicBezTo>
                  <a:cubicBezTo>
                    <a:pt x="9884" y="10146"/>
                    <a:pt x="9975" y="2760"/>
                    <a:pt x="8759" y="1392"/>
                  </a:cubicBezTo>
                  <a:cubicBezTo>
                    <a:pt x="7942" y="461"/>
                    <a:pt x="6823" y="0"/>
                    <a:pt x="5680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67"/>
            <p:cNvSpPr/>
            <p:nvPr/>
          </p:nvSpPr>
          <p:spPr>
            <a:xfrm>
              <a:off x="2941450" y="2104825"/>
              <a:ext cx="69950" cy="278900"/>
            </a:xfrm>
            <a:custGeom>
              <a:avLst/>
              <a:gdLst/>
              <a:ahLst/>
              <a:cxnLst/>
              <a:rect l="l" t="t" r="r" b="b"/>
              <a:pathLst>
                <a:path w="2798" h="11156" fill="none" extrusionOk="0">
                  <a:moveTo>
                    <a:pt x="2311" y="0"/>
                  </a:moveTo>
                  <a:cubicBezTo>
                    <a:pt x="2797" y="1763"/>
                    <a:pt x="2159" y="3435"/>
                    <a:pt x="1399" y="4985"/>
                  </a:cubicBezTo>
                  <a:cubicBezTo>
                    <a:pt x="609" y="6687"/>
                    <a:pt x="305" y="8602"/>
                    <a:pt x="61" y="10456"/>
                  </a:cubicBezTo>
                  <a:cubicBezTo>
                    <a:pt x="31" y="10699"/>
                    <a:pt x="31" y="10912"/>
                    <a:pt x="1" y="111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7"/>
            <p:cNvSpPr/>
            <p:nvPr/>
          </p:nvSpPr>
          <p:spPr>
            <a:xfrm>
              <a:off x="2878375" y="1615775"/>
              <a:ext cx="409325" cy="731475"/>
            </a:xfrm>
            <a:custGeom>
              <a:avLst/>
              <a:gdLst/>
              <a:ahLst/>
              <a:cxnLst/>
              <a:rect l="l" t="t" r="r" b="b"/>
              <a:pathLst>
                <a:path w="16373" h="29259" extrusionOk="0">
                  <a:moveTo>
                    <a:pt x="12165" y="1"/>
                  </a:moveTo>
                  <a:cubicBezTo>
                    <a:pt x="11991" y="1"/>
                    <a:pt x="11826" y="7"/>
                    <a:pt x="11673" y="18"/>
                  </a:cubicBezTo>
                  <a:cubicBezTo>
                    <a:pt x="9758" y="79"/>
                    <a:pt x="7873" y="687"/>
                    <a:pt x="6414" y="1902"/>
                  </a:cubicBezTo>
                  <a:cubicBezTo>
                    <a:pt x="4986" y="3118"/>
                    <a:pt x="4043" y="4972"/>
                    <a:pt x="4135" y="6887"/>
                  </a:cubicBezTo>
                  <a:cubicBezTo>
                    <a:pt x="4226" y="8103"/>
                    <a:pt x="4712" y="9319"/>
                    <a:pt x="4378" y="10504"/>
                  </a:cubicBezTo>
                  <a:cubicBezTo>
                    <a:pt x="4043" y="11599"/>
                    <a:pt x="3071" y="12328"/>
                    <a:pt x="2250" y="13027"/>
                  </a:cubicBezTo>
                  <a:cubicBezTo>
                    <a:pt x="1551" y="13635"/>
                    <a:pt x="1" y="14973"/>
                    <a:pt x="1004" y="15884"/>
                  </a:cubicBezTo>
                  <a:cubicBezTo>
                    <a:pt x="1338" y="16219"/>
                    <a:pt x="1825" y="16340"/>
                    <a:pt x="2311" y="16431"/>
                  </a:cubicBezTo>
                  <a:cubicBezTo>
                    <a:pt x="3192" y="16583"/>
                    <a:pt x="4135" y="16614"/>
                    <a:pt x="4986" y="16887"/>
                  </a:cubicBezTo>
                  <a:cubicBezTo>
                    <a:pt x="6566" y="17374"/>
                    <a:pt x="7904" y="18590"/>
                    <a:pt x="8694" y="20109"/>
                  </a:cubicBezTo>
                  <a:cubicBezTo>
                    <a:pt x="9454" y="21599"/>
                    <a:pt x="9727" y="23331"/>
                    <a:pt x="9545" y="25003"/>
                  </a:cubicBezTo>
                  <a:cubicBezTo>
                    <a:pt x="9454" y="25763"/>
                    <a:pt x="9302" y="26523"/>
                    <a:pt x="9363" y="27283"/>
                  </a:cubicBezTo>
                  <a:cubicBezTo>
                    <a:pt x="9393" y="28043"/>
                    <a:pt x="9697" y="28833"/>
                    <a:pt x="10335" y="29258"/>
                  </a:cubicBezTo>
                  <a:cubicBezTo>
                    <a:pt x="10062" y="28499"/>
                    <a:pt x="10305" y="27678"/>
                    <a:pt x="10670" y="26979"/>
                  </a:cubicBezTo>
                  <a:cubicBezTo>
                    <a:pt x="11065" y="26280"/>
                    <a:pt x="11582" y="25672"/>
                    <a:pt x="11977" y="25003"/>
                  </a:cubicBezTo>
                  <a:cubicBezTo>
                    <a:pt x="12463" y="24122"/>
                    <a:pt x="12493" y="23210"/>
                    <a:pt x="12524" y="22267"/>
                  </a:cubicBezTo>
                  <a:cubicBezTo>
                    <a:pt x="12615" y="21082"/>
                    <a:pt x="12281" y="19927"/>
                    <a:pt x="11764" y="18863"/>
                  </a:cubicBezTo>
                  <a:cubicBezTo>
                    <a:pt x="11004" y="17222"/>
                    <a:pt x="9940" y="15732"/>
                    <a:pt x="9241" y="14091"/>
                  </a:cubicBezTo>
                  <a:cubicBezTo>
                    <a:pt x="8512" y="12419"/>
                    <a:pt x="8238" y="10444"/>
                    <a:pt x="9150" y="8893"/>
                  </a:cubicBezTo>
                  <a:cubicBezTo>
                    <a:pt x="9697" y="7982"/>
                    <a:pt x="10518" y="7343"/>
                    <a:pt x="11399" y="6796"/>
                  </a:cubicBezTo>
                  <a:cubicBezTo>
                    <a:pt x="12980" y="5854"/>
                    <a:pt x="15624" y="4790"/>
                    <a:pt x="15959" y="2662"/>
                  </a:cubicBezTo>
                  <a:cubicBezTo>
                    <a:pt x="16373" y="592"/>
                    <a:pt x="13878" y="1"/>
                    <a:pt x="12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7"/>
            <p:cNvSpPr/>
            <p:nvPr/>
          </p:nvSpPr>
          <p:spPr>
            <a:xfrm>
              <a:off x="3060750" y="1831725"/>
              <a:ext cx="60075" cy="64150"/>
            </a:xfrm>
            <a:custGeom>
              <a:avLst/>
              <a:gdLst/>
              <a:ahLst/>
              <a:cxnLst/>
              <a:rect l="l" t="t" r="r" b="b"/>
              <a:pathLst>
                <a:path w="2403" h="2566" extrusionOk="0">
                  <a:moveTo>
                    <a:pt x="1024" y="1"/>
                  </a:moveTo>
                  <a:cubicBezTo>
                    <a:pt x="914" y="1"/>
                    <a:pt x="804" y="24"/>
                    <a:pt x="700" y="73"/>
                  </a:cubicBezTo>
                  <a:cubicBezTo>
                    <a:pt x="183" y="255"/>
                    <a:pt x="1" y="985"/>
                    <a:pt x="274" y="1654"/>
                  </a:cubicBezTo>
                  <a:cubicBezTo>
                    <a:pt x="520" y="2218"/>
                    <a:pt x="984" y="2565"/>
                    <a:pt x="1410" y="2565"/>
                  </a:cubicBezTo>
                  <a:cubicBezTo>
                    <a:pt x="1511" y="2565"/>
                    <a:pt x="1610" y="2546"/>
                    <a:pt x="1703" y="2505"/>
                  </a:cubicBezTo>
                  <a:cubicBezTo>
                    <a:pt x="2220" y="2322"/>
                    <a:pt x="2402" y="1593"/>
                    <a:pt x="2129" y="894"/>
                  </a:cubicBezTo>
                  <a:cubicBezTo>
                    <a:pt x="1910" y="360"/>
                    <a:pt x="1460" y="1"/>
                    <a:pt x="1024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7"/>
            <p:cNvSpPr/>
            <p:nvPr/>
          </p:nvSpPr>
          <p:spPr>
            <a:xfrm>
              <a:off x="3083550" y="1770475"/>
              <a:ext cx="74500" cy="117375"/>
            </a:xfrm>
            <a:custGeom>
              <a:avLst/>
              <a:gdLst/>
              <a:ahLst/>
              <a:cxnLst/>
              <a:rect l="l" t="t" r="r" b="b"/>
              <a:pathLst>
                <a:path w="2980" h="4695" extrusionOk="0">
                  <a:moveTo>
                    <a:pt x="1" y="0"/>
                  </a:moveTo>
                  <a:lnTo>
                    <a:pt x="639" y="2584"/>
                  </a:lnTo>
                  <a:cubicBezTo>
                    <a:pt x="1186" y="2888"/>
                    <a:pt x="1186" y="4104"/>
                    <a:pt x="1186" y="4529"/>
                  </a:cubicBezTo>
                  <a:cubicBezTo>
                    <a:pt x="1186" y="4639"/>
                    <a:pt x="1221" y="4694"/>
                    <a:pt x="1269" y="4694"/>
                  </a:cubicBezTo>
                  <a:cubicBezTo>
                    <a:pt x="1408" y="4694"/>
                    <a:pt x="1664" y="4238"/>
                    <a:pt x="1551" y="3313"/>
                  </a:cubicBezTo>
                  <a:cubicBezTo>
                    <a:pt x="1399" y="2067"/>
                    <a:pt x="1551" y="1520"/>
                    <a:pt x="2250" y="1003"/>
                  </a:cubicBezTo>
                  <a:cubicBezTo>
                    <a:pt x="2979" y="45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7"/>
            <p:cNvSpPr/>
            <p:nvPr/>
          </p:nvSpPr>
          <p:spPr>
            <a:xfrm>
              <a:off x="3076725" y="1844925"/>
              <a:ext cx="24325" cy="31950"/>
            </a:xfrm>
            <a:custGeom>
              <a:avLst/>
              <a:gdLst/>
              <a:ahLst/>
              <a:cxnLst/>
              <a:rect l="l" t="t" r="r" b="b"/>
              <a:pathLst>
                <a:path w="973" h="1278" fill="none" extrusionOk="0">
                  <a:moveTo>
                    <a:pt x="0" y="1"/>
                  </a:moveTo>
                  <a:cubicBezTo>
                    <a:pt x="547" y="123"/>
                    <a:pt x="973" y="670"/>
                    <a:pt x="851" y="1217"/>
                  </a:cubicBezTo>
                  <a:cubicBezTo>
                    <a:pt x="699" y="1095"/>
                    <a:pt x="456" y="1126"/>
                    <a:pt x="334" y="127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7"/>
            <p:cNvSpPr/>
            <p:nvPr/>
          </p:nvSpPr>
          <p:spPr>
            <a:xfrm>
              <a:off x="3277325" y="1813775"/>
              <a:ext cx="19775" cy="7625"/>
            </a:xfrm>
            <a:custGeom>
              <a:avLst/>
              <a:gdLst/>
              <a:ahLst/>
              <a:cxnLst/>
              <a:rect l="l" t="t" r="r" b="b"/>
              <a:pathLst>
                <a:path w="791" h="305" fill="none" extrusionOk="0">
                  <a:moveTo>
                    <a:pt x="791" y="1"/>
                  </a:moveTo>
                  <a:cubicBezTo>
                    <a:pt x="760" y="153"/>
                    <a:pt x="578" y="305"/>
                    <a:pt x="426" y="305"/>
                  </a:cubicBezTo>
                  <a:cubicBezTo>
                    <a:pt x="274" y="305"/>
                    <a:pt x="92" y="213"/>
                    <a:pt x="1" y="3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7"/>
            <p:cNvSpPr/>
            <p:nvPr/>
          </p:nvSpPr>
          <p:spPr>
            <a:xfrm>
              <a:off x="3199825" y="1822900"/>
              <a:ext cx="25100" cy="9900"/>
            </a:xfrm>
            <a:custGeom>
              <a:avLst/>
              <a:gdLst/>
              <a:ahLst/>
              <a:cxnLst/>
              <a:rect l="l" t="t" r="r" b="b"/>
              <a:pathLst>
                <a:path w="1004" h="396" fill="none" extrusionOk="0">
                  <a:moveTo>
                    <a:pt x="1003" y="0"/>
                  </a:moveTo>
                  <a:cubicBezTo>
                    <a:pt x="912" y="183"/>
                    <a:pt x="760" y="304"/>
                    <a:pt x="547" y="335"/>
                  </a:cubicBezTo>
                  <a:cubicBezTo>
                    <a:pt x="365" y="396"/>
                    <a:pt x="152" y="335"/>
                    <a:pt x="0" y="2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7"/>
            <p:cNvSpPr/>
            <p:nvPr/>
          </p:nvSpPr>
          <p:spPr>
            <a:xfrm>
              <a:off x="3251500" y="1838100"/>
              <a:ext cx="16725" cy="38025"/>
            </a:xfrm>
            <a:custGeom>
              <a:avLst/>
              <a:gdLst/>
              <a:ahLst/>
              <a:cxnLst/>
              <a:rect l="l" t="t" r="r" b="b"/>
              <a:pathLst>
                <a:path w="669" h="1521" fill="none" extrusionOk="0">
                  <a:moveTo>
                    <a:pt x="0" y="0"/>
                  </a:moveTo>
                  <a:lnTo>
                    <a:pt x="0" y="912"/>
                  </a:lnTo>
                  <a:cubicBezTo>
                    <a:pt x="243" y="882"/>
                    <a:pt x="426" y="791"/>
                    <a:pt x="669" y="760"/>
                  </a:cubicBezTo>
                  <a:cubicBezTo>
                    <a:pt x="669" y="1064"/>
                    <a:pt x="517" y="1368"/>
                    <a:pt x="243" y="152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7"/>
            <p:cNvSpPr/>
            <p:nvPr/>
          </p:nvSpPr>
          <p:spPr>
            <a:xfrm>
              <a:off x="3210450" y="1886725"/>
              <a:ext cx="47150" cy="18275"/>
            </a:xfrm>
            <a:custGeom>
              <a:avLst/>
              <a:gdLst/>
              <a:ahLst/>
              <a:cxnLst/>
              <a:rect l="l" t="t" r="r" b="b"/>
              <a:pathLst>
                <a:path w="1886" h="731" fill="none" extrusionOk="0">
                  <a:moveTo>
                    <a:pt x="1125" y="578"/>
                  </a:moveTo>
                  <a:cubicBezTo>
                    <a:pt x="943" y="669"/>
                    <a:pt x="700" y="730"/>
                    <a:pt x="518" y="639"/>
                  </a:cubicBezTo>
                  <a:cubicBezTo>
                    <a:pt x="305" y="609"/>
                    <a:pt x="122" y="457"/>
                    <a:pt x="1" y="274"/>
                  </a:cubicBezTo>
                  <a:cubicBezTo>
                    <a:pt x="578" y="487"/>
                    <a:pt x="1277" y="457"/>
                    <a:pt x="1825" y="183"/>
                  </a:cubicBezTo>
                  <a:cubicBezTo>
                    <a:pt x="1825" y="122"/>
                    <a:pt x="1885" y="61"/>
                    <a:pt x="1885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7"/>
            <p:cNvSpPr/>
            <p:nvPr/>
          </p:nvSpPr>
          <p:spPr>
            <a:xfrm>
              <a:off x="3273525" y="1781875"/>
              <a:ext cx="34975" cy="15125"/>
            </a:xfrm>
            <a:custGeom>
              <a:avLst/>
              <a:gdLst/>
              <a:ahLst/>
              <a:cxnLst/>
              <a:rect l="l" t="t" r="r" b="b"/>
              <a:pathLst>
                <a:path w="1399" h="605" extrusionOk="0">
                  <a:moveTo>
                    <a:pt x="335" y="0"/>
                  </a:moveTo>
                  <a:cubicBezTo>
                    <a:pt x="274" y="0"/>
                    <a:pt x="183" y="0"/>
                    <a:pt x="122" y="61"/>
                  </a:cubicBezTo>
                  <a:cubicBezTo>
                    <a:pt x="31" y="91"/>
                    <a:pt x="1" y="152"/>
                    <a:pt x="31" y="243"/>
                  </a:cubicBezTo>
                  <a:cubicBezTo>
                    <a:pt x="92" y="304"/>
                    <a:pt x="153" y="365"/>
                    <a:pt x="274" y="365"/>
                  </a:cubicBezTo>
                  <a:cubicBezTo>
                    <a:pt x="548" y="426"/>
                    <a:pt x="791" y="456"/>
                    <a:pt x="1034" y="547"/>
                  </a:cubicBezTo>
                  <a:cubicBezTo>
                    <a:pt x="1114" y="563"/>
                    <a:pt x="1211" y="605"/>
                    <a:pt x="1285" y="605"/>
                  </a:cubicBezTo>
                  <a:cubicBezTo>
                    <a:pt x="1351" y="605"/>
                    <a:pt x="1399" y="571"/>
                    <a:pt x="1399" y="456"/>
                  </a:cubicBezTo>
                  <a:cubicBezTo>
                    <a:pt x="1399" y="122"/>
                    <a:pt x="609" y="0"/>
                    <a:pt x="335" y="0"/>
                  </a:cubicBez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7"/>
            <p:cNvSpPr/>
            <p:nvPr/>
          </p:nvSpPr>
          <p:spPr>
            <a:xfrm>
              <a:off x="3184625" y="1795550"/>
              <a:ext cx="34975" cy="14500"/>
            </a:xfrm>
            <a:custGeom>
              <a:avLst/>
              <a:gdLst/>
              <a:ahLst/>
              <a:cxnLst/>
              <a:rect l="l" t="t" r="r" b="b"/>
              <a:pathLst>
                <a:path w="1399" h="580" extrusionOk="0">
                  <a:moveTo>
                    <a:pt x="1064" y="0"/>
                  </a:moveTo>
                  <a:cubicBezTo>
                    <a:pt x="821" y="0"/>
                    <a:pt x="31" y="122"/>
                    <a:pt x="0" y="456"/>
                  </a:cubicBezTo>
                  <a:cubicBezTo>
                    <a:pt x="0" y="550"/>
                    <a:pt x="42" y="579"/>
                    <a:pt x="102" y="579"/>
                  </a:cubicBezTo>
                  <a:cubicBezTo>
                    <a:pt x="177" y="579"/>
                    <a:pt x="280" y="534"/>
                    <a:pt x="365" y="517"/>
                  </a:cubicBezTo>
                  <a:cubicBezTo>
                    <a:pt x="608" y="456"/>
                    <a:pt x="851" y="395"/>
                    <a:pt x="1125" y="335"/>
                  </a:cubicBezTo>
                  <a:cubicBezTo>
                    <a:pt x="1247" y="335"/>
                    <a:pt x="1307" y="304"/>
                    <a:pt x="1368" y="213"/>
                  </a:cubicBezTo>
                  <a:cubicBezTo>
                    <a:pt x="1399" y="152"/>
                    <a:pt x="1368" y="61"/>
                    <a:pt x="1277" y="31"/>
                  </a:cubicBezTo>
                  <a:cubicBezTo>
                    <a:pt x="1216" y="0"/>
                    <a:pt x="1125" y="0"/>
                    <a:pt x="1064" y="0"/>
                  </a:cubicBez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7"/>
            <p:cNvSpPr/>
            <p:nvPr/>
          </p:nvSpPr>
          <p:spPr>
            <a:xfrm>
              <a:off x="3455150" y="3452700"/>
              <a:ext cx="141350" cy="268425"/>
            </a:xfrm>
            <a:custGeom>
              <a:avLst/>
              <a:gdLst/>
              <a:ahLst/>
              <a:cxnLst/>
              <a:rect l="l" t="t" r="r" b="b"/>
              <a:pathLst>
                <a:path w="5654" h="10737" extrusionOk="0">
                  <a:moveTo>
                    <a:pt x="2605" y="1"/>
                  </a:moveTo>
                  <a:cubicBezTo>
                    <a:pt x="2558" y="1"/>
                    <a:pt x="2510" y="3"/>
                    <a:pt x="2462" y="7"/>
                  </a:cubicBezTo>
                  <a:cubicBezTo>
                    <a:pt x="973" y="129"/>
                    <a:pt x="0" y="2621"/>
                    <a:pt x="274" y="5600"/>
                  </a:cubicBezTo>
                  <a:cubicBezTo>
                    <a:pt x="517" y="8548"/>
                    <a:pt x="1885" y="10737"/>
                    <a:pt x="3344" y="10737"/>
                  </a:cubicBezTo>
                  <a:cubicBezTo>
                    <a:pt x="5654" y="10737"/>
                    <a:pt x="5289" y="7545"/>
                    <a:pt x="5046" y="4566"/>
                  </a:cubicBezTo>
                  <a:cubicBezTo>
                    <a:pt x="4781" y="1715"/>
                    <a:pt x="3977" y="1"/>
                    <a:pt x="2605" y="1"/>
                  </a:cubicBez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7"/>
            <p:cNvSpPr/>
            <p:nvPr/>
          </p:nvSpPr>
          <p:spPr>
            <a:xfrm>
              <a:off x="3470350" y="3432150"/>
              <a:ext cx="107150" cy="206075"/>
            </a:xfrm>
            <a:custGeom>
              <a:avLst/>
              <a:gdLst/>
              <a:ahLst/>
              <a:cxnLst/>
              <a:rect l="l" t="t" r="r" b="b"/>
              <a:pathLst>
                <a:path w="4286" h="8243" extrusionOk="0">
                  <a:moveTo>
                    <a:pt x="1972" y="0"/>
                  </a:moveTo>
                  <a:cubicBezTo>
                    <a:pt x="1373" y="0"/>
                    <a:pt x="811" y="306"/>
                    <a:pt x="578" y="1163"/>
                  </a:cubicBezTo>
                  <a:cubicBezTo>
                    <a:pt x="0" y="3291"/>
                    <a:pt x="30" y="6087"/>
                    <a:pt x="274" y="6726"/>
                  </a:cubicBezTo>
                  <a:cubicBezTo>
                    <a:pt x="665" y="7758"/>
                    <a:pt x="1659" y="8243"/>
                    <a:pt x="2553" y="8243"/>
                  </a:cubicBezTo>
                  <a:cubicBezTo>
                    <a:pt x="3397" y="8243"/>
                    <a:pt x="4151" y="7811"/>
                    <a:pt x="4225" y="6999"/>
                  </a:cubicBezTo>
                  <a:cubicBezTo>
                    <a:pt x="4286" y="6270"/>
                    <a:pt x="3860" y="3717"/>
                    <a:pt x="3921" y="1862"/>
                  </a:cubicBezTo>
                  <a:cubicBezTo>
                    <a:pt x="3921" y="1498"/>
                    <a:pt x="3769" y="799"/>
                    <a:pt x="3526" y="616"/>
                  </a:cubicBezTo>
                  <a:cubicBezTo>
                    <a:pt x="3141" y="276"/>
                    <a:pt x="2540" y="0"/>
                    <a:pt x="1972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7"/>
            <p:cNvSpPr/>
            <p:nvPr/>
          </p:nvSpPr>
          <p:spPr>
            <a:xfrm>
              <a:off x="3319875" y="3417800"/>
              <a:ext cx="135300" cy="268575"/>
            </a:xfrm>
            <a:custGeom>
              <a:avLst/>
              <a:gdLst/>
              <a:ahLst/>
              <a:cxnLst/>
              <a:rect l="l" t="t" r="r" b="b"/>
              <a:pathLst>
                <a:path w="5412" h="10743" extrusionOk="0">
                  <a:moveTo>
                    <a:pt x="3291" y="0"/>
                  </a:moveTo>
                  <a:cubicBezTo>
                    <a:pt x="1846" y="0"/>
                    <a:pt x="541" y="2238"/>
                    <a:pt x="274" y="5111"/>
                  </a:cubicBezTo>
                  <a:cubicBezTo>
                    <a:pt x="1" y="8090"/>
                    <a:pt x="973" y="10430"/>
                    <a:pt x="2402" y="10704"/>
                  </a:cubicBezTo>
                  <a:cubicBezTo>
                    <a:pt x="2539" y="10730"/>
                    <a:pt x="2669" y="10742"/>
                    <a:pt x="2792" y="10742"/>
                  </a:cubicBezTo>
                  <a:cubicBezTo>
                    <a:pt x="4704" y="10742"/>
                    <a:pt x="4881" y="7728"/>
                    <a:pt x="5138" y="4929"/>
                  </a:cubicBezTo>
                  <a:cubicBezTo>
                    <a:pt x="5411" y="1981"/>
                    <a:pt x="4834" y="126"/>
                    <a:pt x="3405" y="5"/>
                  </a:cubicBezTo>
                  <a:cubicBezTo>
                    <a:pt x="3367" y="2"/>
                    <a:pt x="3329" y="0"/>
                    <a:pt x="3291" y="0"/>
                  </a:cubicBez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7"/>
            <p:cNvSpPr/>
            <p:nvPr/>
          </p:nvSpPr>
          <p:spPr>
            <a:xfrm>
              <a:off x="3338875" y="3397425"/>
              <a:ext cx="115525" cy="207275"/>
            </a:xfrm>
            <a:custGeom>
              <a:avLst/>
              <a:gdLst/>
              <a:ahLst/>
              <a:cxnLst/>
              <a:rect l="l" t="t" r="r" b="b"/>
              <a:pathLst>
                <a:path w="4621" h="8291" extrusionOk="0">
                  <a:moveTo>
                    <a:pt x="2678" y="1"/>
                  </a:moveTo>
                  <a:cubicBezTo>
                    <a:pt x="2168" y="1"/>
                    <a:pt x="1677" y="262"/>
                    <a:pt x="1368" y="972"/>
                  </a:cubicBezTo>
                  <a:cubicBezTo>
                    <a:pt x="457" y="2978"/>
                    <a:pt x="1" y="5683"/>
                    <a:pt x="122" y="6352"/>
                  </a:cubicBezTo>
                  <a:cubicBezTo>
                    <a:pt x="339" y="7617"/>
                    <a:pt x="1502" y="8291"/>
                    <a:pt x="2498" y="8291"/>
                  </a:cubicBezTo>
                  <a:cubicBezTo>
                    <a:pt x="3177" y="8291"/>
                    <a:pt x="3780" y="7978"/>
                    <a:pt x="3952" y="7324"/>
                  </a:cubicBezTo>
                  <a:cubicBezTo>
                    <a:pt x="4165" y="6595"/>
                    <a:pt x="4195" y="4011"/>
                    <a:pt x="4560" y="2188"/>
                  </a:cubicBezTo>
                  <a:cubicBezTo>
                    <a:pt x="4621" y="1884"/>
                    <a:pt x="4560" y="1124"/>
                    <a:pt x="4378" y="881"/>
                  </a:cubicBezTo>
                  <a:cubicBezTo>
                    <a:pt x="4004" y="422"/>
                    <a:pt x="3325" y="1"/>
                    <a:pt x="2678" y="1"/>
                  </a:cubicBezTo>
                  <a:close/>
                </a:path>
              </a:pathLst>
            </a:custGeom>
            <a:solidFill>
              <a:srgbClr val="E06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7"/>
            <p:cNvSpPr/>
            <p:nvPr/>
          </p:nvSpPr>
          <p:spPr>
            <a:xfrm>
              <a:off x="3012125" y="2669425"/>
              <a:ext cx="663400" cy="705950"/>
            </a:xfrm>
            <a:custGeom>
              <a:avLst/>
              <a:gdLst/>
              <a:ahLst/>
              <a:cxnLst/>
              <a:rect l="l" t="t" r="r" b="b"/>
              <a:pathLst>
                <a:path w="26536" h="28238" extrusionOk="0">
                  <a:moveTo>
                    <a:pt x="9575" y="0"/>
                  </a:moveTo>
                  <a:lnTo>
                    <a:pt x="0" y="11368"/>
                  </a:lnTo>
                  <a:cubicBezTo>
                    <a:pt x="1004" y="11520"/>
                    <a:pt x="1976" y="11520"/>
                    <a:pt x="2949" y="11520"/>
                  </a:cubicBezTo>
                  <a:lnTo>
                    <a:pt x="4043" y="11520"/>
                  </a:lnTo>
                  <a:cubicBezTo>
                    <a:pt x="6627" y="11581"/>
                    <a:pt x="9332" y="11611"/>
                    <a:pt x="12311" y="11611"/>
                  </a:cubicBezTo>
                  <a:lnTo>
                    <a:pt x="16475" y="11611"/>
                  </a:lnTo>
                  <a:cubicBezTo>
                    <a:pt x="16384" y="11854"/>
                    <a:pt x="16323" y="12067"/>
                    <a:pt x="16201" y="12341"/>
                  </a:cubicBezTo>
                  <a:cubicBezTo>
                    <a:pt x="15290" y="15046"/>
                    <a:pt x="14134" y="23070"/>
                    <a:pt x="13618" y="26596"/>
                  </a:cubicBezTo>
                  <a:cubicBezTo>
                    <a:pt x="15290" y="27356"/>
                    <a:pt x="17083" y="27842"/>
                    <a:pt x="18907" y="28238"/>
                  </a:cubicBezTo>
                  <a:cubicBezTo>
                    <a:pt x="19363" y="27022"/>
                    <a:pt x="19970" y="25502"/>
                    <a:pt x="20609" y="23830"/>
                  </a:cubicBezTo>
                  <a:cubicBezTo>
                    <a:pt x="22554" y="18906"/>
                    <a:pt x="24986" y="12797"/>
                    <a:pt x="25776" y="9240"/>
                  </a:cubicBezTo>
                  <a:cubicBezTo>
                    <a:pt x="26506" y="8055"/>
                    <a:pt x="26536" y="6718"/>
                    <a:pt x="25958" y="5654"/>
                  </a:cubicBezTo>
                  <a:cubicBezTo>
                    <a:pt x="25351" y="4529"/>
                    <a:pt x="24165" y="4012"/>
                    <a:pt x="23679" y="3830"/>
                  </a:cubicBezTo>
                  <a:cubicBezTo>
                    <a:pt x="22736" y="3496"/>
                    <a:pt x="21126" y="3100"/>
                    <a:pt x="18967" y="2553"/>
                  </a:cubicBezTo>
                  <a:cubicBezTo>
                    <a:pt x="16657" y="1945"/>
                    <a:pt x="13496" y="1125"/>
                    <a:pt x="95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7"/>
            <p:cNvSpPr/>
            <p:nvPr/>
          </p:nvSpPr>
          <p:spPr>
            <a:xfrm>
              <a:off x="2799350" y="2591150"/>
              <a:ext cx="869350" cy="808850"/>
            </a:xfrm>
            <a:custGeom>
              <a:avLst/>
              <a:gdLst/>
              <a:ahLst/>
              <a:cxnLst/>
              <a:rect l="l" t="t" r="r" b="b"/>
              <a:pathLst>
                <a:path w="34774" h="32354" extrusionOk="0">
                  <a:moveTo>
                    <a:pt x="5229" y="0"/>
                  </a:moveTo>
                  <a:lnTo>
                    <a:pt x="4013" y="730"/>
                  </a:lnTo>
                  <a:cubicBezTo>
                    <a:pt x="3131" y="1915"/>
                    <a:pt x="1" y="6353"/>
                    <a:pt x="1520" y="10943"/>
                  </a:cubicBezTo>
                  <a:cubicBezTo>
                    <a:pt x="1733" y="11551"/>
                    <a:pt x="2250" y="13192"/>
                    <a:pt x="3800" y="14560"/>
                  </a:cubicBezTo>
                  <a:cubicBezTo>
                    <a:pt x="5745" y="16262"/>
                    <a:pt x="8116" y="16444"/>
                    <a:pt x="11490" y="16566"/>
                  </a:cubicBezTo>
                  <a:cubicBezTo>
                    <a:pt x="14074" y="16657"/>
                    <a:pt x="16810" y="16688"/>
                    <a:pt x="19819" y="16688"/>
                  </a:cubicBezTo>
                  <a:cubicBezTo>
                    <a:pt x="20579" y="16718"/>
                    <a:pt x="21369" y="16718"/>
                    <a:pt x="22159" y="16718"/>
                  </a:cubicBezTo>
                  <a:cubicBezTo>
                    <a:pt x="23041" y="16718"/>
                    <a:pt x="23922" y="16779"/>
                    <a:pt x="24834" y="16779"/>
                  </a:cubicBezTo>
                  <a:lnTo>
                    <a:pt x="25138" y="16779"/>
                  </a:lnTo>
                  <a:cubicBezTo>
                    <a:pt x="25047" y="17295"/>
                    <a:pt x="24986" y="17873"/>
                    <a:pt x="24895" y="18390"/>
                  </a:cubicBezTo>
                  <a:cubicBezTo>
                    <a:pt x="24621" y="20730"/>
                    <a:pt x="24986" y="26201"/>
                    <a:pt x="25320" y="31247"/>
                  </a:cubicBezTo>
                  <a:cubicBezTo>
                    <a:pt x="25320" y="31429"/>
                    <a:pt x="25472" y="31612"/>
                    <a:pt x="25624" y="31703"/>
                  </a:cubicBezTo>
                  <a:cubicBezTo>
                    <a:pt x="26232" y="31977"/>
                    <a:pt x="27144" y="32311"/>
                    <a:pt x="28329" y="32341"/>
                  </a:cubicBezTo>
                  <a:cubicBezTo>
                    <a:pt x="28471" y="32350"/>
                    <a:pt x="28611" y="32354"/>
                    <a:pt x="28747" y="32354"/>
                  </a:cubicBezTo>
                  <a:cubicBezTo>
                    <a:pt x="30072" y="32354"/>
                    <a:pt x="31128" y="31976"/>
                    <a:pt x="31734" y="31673"/>
                  </a:cubicBezTo>
                  <a:cubicBezTo>
                    <a:pt x="31886" y="31581"/>
                    <a:pt x="32007" y="31429"/>
                    <a:pt x="32038" y="31247"/>
                  </a:cubicBezTo>
                  <a:cubicBezTo>
                    <a:pt x="32129" y="30700"/>
                    <a:pt x="32281" y="29788"/>
                    <a:pt x="32463" y="28724"/>
                  </a:cubicBezTo>
                  <a:cubicBezTo>
                    <a:pt x="33801" y="20396"/>
                    <a:pt x="34773" y="13800"/>
                    <a:pt x="34257" y="11186"/>
                  </a:cubicBezTo>
                  <a:cubicBezTo>
                    <a:pt x="34135" y="10487"/>
                    <a:pt x="33740" y="9818"/>
                    <a:pt x="33132" y="9301"/>
                  </a:cubicBezTo>
                  <a:cubicBezTo>
                    <a:pt x="32494" y="8663"/>
                    <a:pt x="31703" y="8329"/>
                    <a:pt x="31278" y="8177"/>
                  </a:cubicBezTo>
                  <a:cubicBezTo>
                    <a:pt x="30305" y="7842"/>
                    <a:pt x="28725" y="7417"/>
                    <a:pt x="26536" y="6839"/>
                  </a:cubicBezTo>
                  <a:cubicBezTo>
                    <a:pt x="22159" y="5715"/>
                    <a:pt x="14864" y="3830"/>
                    <a:pt x="4955" y="548"/>
                  </a:cubicBezTo>
                  <a:lnTo>
                    <a:pt x="52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7"/>
            <p:cNvSpPr/>
            <p:nvPr/>
          </p:nvSpPr>
          <p:spPr>
            <a:xfrm>
              <a:off x="2835825" y="2528075"/>
              <a:ext cx="433175" cy="184675"/>
            </a:xfrm>
            <a:custGeom>
              <a:avLst/>
              <a:gdLst/>
              <a:ahLst/>
              <a:cxnLst/>
              <a:rect l="l" t="t" r="r" b="b"/>
              <a:pathLst>
                <a:path w="17327" h="7387" extrusionOk="0">
                  <a:moveTo>
                    <a:pt x="4469" y="1"/>
                  </a:moveTo>
                  <a:cubicBezTo>
                    <a:pt x="3375" y="2128"/>
                    <a:pt x="1065" y="5259"/>
                    <a:pt x="1" y="7387"/>
                  </a:cubicBezTo>
                  <a:cubicBezTo>
                    <a:pt x="1" y="7387"/>
                    <a:pt x="4813" y="7084"/>
                    <a:pt x="10153" y="7084"/>
                  </a:cubicBezTo>
                  <a:cubicBezTo>
                    <a:pt x="12569" y="7084"/>
                    <a:pt x="15092" y="7146"/>
                    <a:pt x="17326" y="7326"/>
                  </a:cubicBezTo>
                  <a:cubicBezTo>
                    <a:pt x="17326" y="7326"/>
                    <a:pt x="16323" y="5046"/>
                    <a:pt x="16110" y="3739"/>
                  </a:cubicBezTo>
                  <a:cubicBezTo>
                    <a:pt x="16060" y="3476"/>
                    <a:pt x="15793" y="3388"/>
                    <a:pt x="15460" y="3388"/>
                  </a:cubicBezTo>
                  <a:cubicBezTo>
                    <a:pt x="14793" y="3388"/>
                    <a:pt x="13861" y="3739"/>
                    <a:pt x="13861" y="3739"/>
                  </a:cubicBezTo>
                  <a:lnTo>
                    <a:pt x="44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7"/>
            <p:cNvSpPr/>
            <p:nvPr/>
          </p:nvSpPr>
          <p:spPr>
            <a:xfrm>
              <a:off x="2767450" y="2495775"/>
              <a:ext cx="138325" cy="435825"/>
            </a:xfrm>
            <a:custGeom>
              <a:avLst/>
              <a:gdLst/>
              <a:ahLst/>
              <a:cxnLst/>
              <a:rect l="l" t="t" r="r" b="b"/>
              <a:pathLst>
                <a:path w="5533" h="17433" extrusionOk="0">
                  <a:moveTo>
                    <a:pt x="3110" y="0"/>
                  </a:moveTo>
                  <a:cubicBezTo>
                    <a:pt x="1938" y="0"/>
                    <a:pt x="901" y="927"/>
                    <a:pt x="760" y="2144"/>
                  </a:cubicBezTo>
                  <a:lnTo>
                    <a:pt x="0" y="16855"/>
                  </a:lnTo>
                  <a:lnTo>
                    <a:pt x="2705" y="17433"/>
                  </a:lnTo>
                  <a:cubicBezTo>
                    <a:pt x="2796" y="16885"/>
                    <a:pt x="5107" y="7129"/>
                    <a:pt x="5471" y="2539"/>
                  </a:cubicBezTo>
                  <a:cubicBezTo>
                    <a:pt x="5532" y="1293"/>
                    <a:pt x="4620" y="138"/>
                    <a:pt x="3374" y="16"/>
                  </a:cubicBezTo>
                  <a:cubicBezTo>
                    <a:pt x="3286" y="5"/>
                    <a:pt x="3198" y="0"/>
                    <a:pt x="3110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7"/>
            <p:cNvSpPr/>
            <p:nvPr/>
          </p:nvSpPr>
          <p:spPr>
            <a:xfrm>
              <a:off x="2670925" y="2882275"/>
              <a:ext cx="181650" cy="141650"/>
            </a:xfrm>
            <a:custGeom>
              <a:avLst/>
              <a:gdLst/>
              <a:ahLst/>
              <a:cxnLst/>
              <a:rect l="l" t="t" r="r" b="b"/>
              <a:pathLst>
                <a:path w="7266" h="5666" extrusionOk="0">
                  <a:moveTo>
                    <a:pt x="5428" y="1"/>
                  </a:moveTo>
                  <a:cubicBezTo>
                    <a:pt x="5310" y="1"/>
                    <a:pt x="5193" y="11"/>
                    <a:pt x="5077" y="27"/>
                  </a:cubicBezTo>
                  <a:cubicBezTo>
                    <a:pt x="4682" y="118"/>
                    <a:pt x="4347" y="301"/>
                    <a:pt x="4043" y="483"/>
                  </a:cubicBezTo>
                  <a:cubicBezTo>
                    <a:pt x="3618" y="757"/>
                    <a:pt x="3253" y="1030"/>
                    <a:pt x="2919" y="1243"/>
                  </a:cubicBezTo>
                  <a:cubicBezTo>
                    <a:pt x="2615" y="1395"/>
                    <a:pt x="2250" y="1425"/>
                    <a:pt x="1916" y="1547"/>
                  </a:cubicBezTo>
                  <a:cubicBezTo>
                    <a:pt x="1733" y="1638"/>
                    <a:pt x="1490" y="1699"/>
                    <a:pt x="1308" y="1821"/>
                  </a:cubicBezTo>
                  <a:cubicBezTo>
                    <a:pt x="1156" y="1942"/>
                    <a:pt x="913" y="2094"/>
                    <a:pt x="852" y="2185"/>
                  </a:cubicBezTo>
                  <a:cubicBezTo>
                    <a:pt x="852" y="2246"/>
                    <a:pt x="822" y="2307"/>
                    <a:pt x="852" y="2337"/>
                  </a:cubicBezTo>
                  <a:cubicBezTo>
                    <a:pt x="871" y="2395"/>
                    <a:pt x="927" y="2416"/>
                    <a:pt x="996" y="2416"/>
                  </a:cubicBezTo>
                  <a:cubicBezTo>
                    <a:pt x="1036" y="2416"/>
                    <a:pt x="1081" y="2409"/>
                    <a:pt x="1125" y="2398"/>
                  </a:cubicBezTo>
                  <a:cubicBezTo>
                    <a:pt x="1490" y="2307"/>
                    <a:pt x="1885" y="2155"/>
                    <a:pt x="2220" y="2003"/>
                  </a:cubicBezTo>
                  <a:cubicBezTo>
                    <a:pt x="2250" y="1973"/>
                    <a:pt x="2281" y="1973"/>
                    <a:pt x="2341" y="1973"/>
                  </a:cubicBezTo>
                  <a:cubicBezTo>
                    <a:pt x="2372" y="1973"/>
                    <a:pt x="2402" y="2003"/>
                    <a:pt x="2402" y="2033"/>
                  </a:cubicBezTo>
                  <a:cubicBezTo>
                    <a:pt x="2402" y="2094"/>
                    <a:pt x="2372" y="2094"/>
                    <a:pt x="2341" y="2125"/>
                  </a:cubicBezTo>
                  <a:cubicBezTo>
                    <a:pt x="2037" y="2307"/>
                    <a:pt x="1673" y="2550"/>
                    <a:pt x="1338" y="2733"/>
                  </a:cubicBezTo>
                  <a:cubicBezTo>
                    <a:pt x="1004" y="2915"/>
                    <a:pt x="609" y="3097"/>
                    <a:pt x="366" y="3401"/>
                  </a:cubicBezTo>
                  <a:cubicBezTo>
                    <a:pt x="274" y="3492"/>
                    <a:pt x="153" y="3675"/>
                    <a:pt x="274" y="3796"/>
                  </a:cubicBezTo>
                  <a:cubicBezTo>
                    <a:pt x="307" y="3829"/>
                    <a:pt x="345" y="3842"/>
                    <a:pt x="384" y="3842"/>
                  </a:cubicBezTo>
                  <a:cubicBezTo>
                    <a:pt x="490" y="3842"/>
                    <a:pt x="611" y="3749"/>
                    <a:pt x="700" y="3705"/>
                  </a:cubicBezTo>
                  <a:cubicBezTo>
                    <a:pt x="1217" y="3462"/>
                    <a:pt x="1764" y="3158"/>
                    <a:pt x="2281" y="2854"/>
                  </a:cubicBezTo>
                  <a:cubicBezTo>
                    <a:pt x="2341" y="2793"/>
                    <a:pt x="2372" y="2763"/>
                    <a:pt x="2432" y="2763"/>
                  </a:cubicBezTo>
                  <a:cubicBezTo>
                    <a:pt x="2524" y="2763"/>
                    <a:pt x="2554" y="2793"/>
                    <a:pt x="2584" y="2854"/>
                  </a:cubicBezTo>
                  <a:cubicBezTo>
                    <a:pt x="2645" y="2915"/>
                    <a:pt x="2524" y="3036"/>
                    <a:pt x="2432" y="3067"/>
                  </a:cubicBezTo>
                  <a:cubicBezTo>
                    <a:pt x="1977" y="3340"/>
                    <a:pt x="1490" y="3614"/>
                    <a:pt x="1034" y="3857"/>
                  </a:cubicBezTo>
                  <a:cubicBezTo>
                    <a:pt x="822" y="3979"/>
                    <a:pt x="578" y="4131"/>
                    <a:pt x="366" y="4283"/>
                  </a:cubicBezTo>
                  <a:cubicBezTo>
                    <a:pt x="214" y="4404"/>
                    <a:pt x="1" y="4587"/>
                    <a:pt x="122" y="4769"/>
                  </a:cubicBezTo>
                  <a:cubicBezTo>
                    <a:pt x="194" y="4864"/>
                    <a:pt x="320" y="4940"/>
                    <a:pt x="445" y="4940"/>
                  </a:cubicBezTo>
                  <a:cubicBezTo>
                    <a:pt x="480" y="4940"/>
                    <a:pt x="515" y="4934"/>
                    <a:pt x="548" y="4921"/>
                  </a:cubicBezTo>
                  <a:cubicBezTo>
                    <a:pt x="700" y="4891"/>
                    <a:pt x="822" y="4830"/>
                    <a:pt x="973" y="4739"/>
                  </a:cubicBezTo>
                  <a:cubicBezTo>
                    <a:pt x="1369" y="4526"/>
                    <a:pt x="1764" y="4283"/>
                    <a:pt x="2189" y="4009"/>
                  </a:cubicBezTo>
                  <a:lnTo>
                    <a:pt x="2402" y="3918"/>
                  </a:lnTo>
                  <a:cubicBezTo>
                    <a:pt x="2416" y="3891"/>
                    <a:pt x="2454" y="3876"/>
                    <a:pt x="2497" y="3876"/>
                  </a:cubicBezTo>
                  <a:cubicBezTo>
                    <a:pt x="2551" y="3876"/>
                    <a:pt x="2612" y="3898"/>
                    <a:pt x="2645" y="3948"/>
                  </a:cubicBezTo>
                  <a:cubicBezTo>
                    <a:pt x="2645" y="4009"/>
                    <a:pt x="2493" y="4131"/>
                    <a:pt x="2432" y="4161"/>
                  </a:cubicBezTo>
                  <a:cubicBezTo>
                    <a:pt x="2068" y="4435"/>
                    <a:pt x="1673" y="4678"/>
                    <a:pt x="1308" y="4921"/>
                  </a:cubicBezTo>
                  <a:cubicBezTo>
                    <a:pt x="1186" y="4982"/>
                    <a:pt x="1125" y="5043"/>
                    <a:pt x="1034" y="5164"/>
                  </a:cubicBezTo>
                  <a:cubicBezTo>
                    <a:pt x="973" y="5286"/>
                    <a:pt x="973" y="5438"/>
                    <a:pt x="1034" y="5499"/>
                  </a:cubicBezTo>
                  <a:cubicBezTo>
                    <a:pt x="1091" y="5555"/>
                    <a:pt x="1174" y="5579"/>
                    <a:pt x="1261" y="5579"/>
                  </a:cubicBezTo>
                  <a:cubicBezTo>
                    <a:pt x="1362" y="5579"/>
                    <a:pt x="1470" y="5547"/>
                    <a:pt x="1551" y="5499"/>
                  </a:cubicBezTo>
                  <a:cubicBezTo>
                    <a:pt x="2372" y="5164"/>
                    <a:pt x="3071" y="4435"/>
                    <a:pt x="3922" y="4283"/>
                  </a:cubicBezTo>
                  <a:cubicBezTo>
                    <a:pt x="3989" y="4274"/>
                    <a:pt x="4069" y="4268"/>
                    <a:pt x="4154" y="4268"/>
                  </a:cubicBezTo>
                  <a:cubicBezTo>
                    <a:pt x="4378" y="4268"/>
                    <a:pt x="4632" y="4311"/>
                    <a:pt x="4743" y="4465"/>
                  </a:cubicBezTo>
                  <a:cubicBezTo>
                    <a:pt x="4834" y="4617"/>
                    <a:pt x="4682" y="4921"/>
                    <a:pt x="4682" y="5134"/>
                  </a:cubicBezTo>
                  <a:cubicBezTo>
                    <a:pt x="4651" y="5316"/>
                    <a:pt x="4803" y="5529"/>
                    <a:pt x="4986" y="5620"/>
                  </a:cubicBezTo>
                  <a:cubicBezTo>
                    <a:pt x="5047" y="5650"/>
                    <a:pt x="5107" y="5666"/>
                    <a:pt x="5168" y="5666"/>
                  </a:cubicBezTo>
                  <a:cubicBezTo>
                    <a:pt x="5229" y="5666"/>
                    <a:pt x="5290" y="5650"/>
                    <a:pt x="5350" y="5620"/>
                  </a:cubicBezTo>
                  <a:cubicBezTo>
                    <a:pt x="5533" y="5499"/>
                    <a:pt x="5533" y="5225"/>
                    <a:pt x="5563" y="5043"/>
                  </a:cubicBezTo>
                  <a:cubicBezTo>
                    <a:pt x="5654" y="4739"/>
                    <a:pt x="5837" y="4526"/>
                    <a:pt x="5989" y="4252"/>
                  </a:cubicBezTo>
                  <a:cubicBezTo>
                    <a:pt x="6262" y="3827"/>
                    <a:pt x="6202" y="3462"/>
                    <a:pt x="6323" y="3036"/>
                  </a:cubicBezTo>
                  <a:cubicBezTo>
                    <a:pt x="6566" y="2125"/>
                    <a:pt x="7265" y="1030"/>
                    <a:pt x="6293" y="270"/>
                  </a:cubicBezTo>
                  <a:cubicBezTo>
                    <a:pt x="6049" y="71"/>
                    <a:pt x="5741" y="1"/>
                    <a:pt x="5428" y="1"/>
                  </a:cubicBezTo>
                  <a:close/>
                </a:path>
              </a:pathLst>
            </a:custGeom>
            <a:solidFill>
              <a:srgbClr val="FF8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7"/>
            <p:cNvSpPr/>
            <p:nvPr/>
          </p:nvSpPr>
          <p:spPr>
            <a:xfrm>
              <a:off x="3461975" y="2121925"/>
              <a:ext cx="84525" cy="99175"/>
            </a:xfrm>
            <a:custGeom>
              <a:avLst/>
              <a:gdLst/>
              <a:ahLst/>
              <a:cxnLst/>
              <a:rect l="l" t="t" r="r" b="b"/>
              <a:pathLst>
                <a:path w="3381" h="3967" extrusionOk="0">
                  <a:moveTo>
                    <a:pt x="1040" y="1"/>
                  </a:moveTo>
                  <a:cubicBezTo>
                    <a:pt x="1004" y="1"/>
                    <a:pt x="971" y="5"/>
                    <a:pt x="943" y="15"/>
                  </a:cubicBezTo>
                  <a:cubicBezTo>
                    <a:pt x="457" y="167"/>
                    <a:pt x="1" y="3207"/>
                    <a:pt x="1" y="3967"/>
                  </a:cubicBezTo>
                  <a:lnTo>
                    <a:pt x="2311" y="3845"/>
                  </a:lnTo>
                  <a:cubicBezTo>
                    <a:pt x="2584" y="3389"/>
                    <a:pt x="1004" y="2325"/>
                    <a:pt x="1247" y="2204"/>
                  </a:cubicBezTo>
                  <a:cubicBezTo>
                    <a:pt x="1257" y="2199"/>
                    <a:pt x="1270" y="2197"/>
                    <a:pt x="1284" y="2197"/>
                  </a:cubicBezTo>
                  <a:cubicBezTo>
                    <a:pt x="1468" y="2197"/>
                    <a:pt x="1956" y="2549"/>
                    <a:pt x="2389" y="2549"/>
                  </a:cubicBezTo>
                  <a:cubicBezTo>
                    <a:pt x="2604" y="2549"/>
                    <a:pt x="2805" y="2463"/>
                    <a:pt x="2949" y="2204"/>
                  </a:cubicBezTo>
                  <a:cubicBezTo>
                    <a:pt x="3380" y="1428"/>
                    <a:pt x="1666" y="1"/>
                    <a:pt x="1040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7"/>
            <p:cNvSpPr/>
            <p:nvPr/>
          </p:nvSpPr>
          <p:spPr>
            <a:xfrm>
              <a:off x="3598750" y="1819850"/>
              <a:ext cx="65375" cy="108700"/>
            </a:xfrm>
            <a:custGeom>
              <a:avLst/>
              <a:gdLst/>
              <a:ahLst/>
              <a:cxnLst/>
              <a:rect l="l" t="t" r="r" b="b"/>
              <a:pathLst>
                <a:path w="2615" h="4348" extrusionOk="0">
                  <a:moveTo>
                    <a:pt x="913" y="1"/>
                  </a:moveTo>
                  <a:lnTo>
                    <a:pt x="1" y="3192"/>
                  </a:lnTo>
                  <a:lnTo>
                    <a:pt x="913" y="4347"/>
                  </a:lnTo>
                  <a:cubicBezTo>
                    <a:pt x="913" y="4347"/>
                    <a:pt x="2615" y="1460"/>
                    <a:pt x="913" y="1"/>
                  </a:cubicBezTo>
                  <a:close/>
                </a:path>
              </a:pathLst>
            </a:custGeom>
            <a:solidFill>
              <a:srgbClr val="83C1F7">
                <a:alpha val="3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7"/>
            <p:cNvSpPr/>
            <p:nvPr/>
          </p:nvSpPr>
          <p:spPr>
            <a:xfrm>
              <a:off x="3414875" y="1905725"/>
              <a:ext cx="81325" cy="81325"/>
            </a:xfrm>
            <a:custGeom>
              <a:avLst/>
              <a:gdLst/>
              <a:ahLst/>
              <a:cxnLst/>
              <a:rect l="l" t="t" r="r" b="b"/>
              <a:pathLst>
                <a:path w="3253" h="3253" extrusionOk="0">
                  <a:moveTo>
                    <a:pt x="699" y="1"/>
                  </a:moveTo>
                  <a:lnTo>
                    <a:pt x="0" y="3253"/>
                  </a:lnTo>
                  <a:lnTo>
                    <a:pt x="0" y="3253"/>
                  </a:lnTo>
                  <a:lnTo>
                    <a:pt x="1490" y="3223"/>
                  </a:lnTo>
                  <a:cubicBezTo>
                    <a:pt x="1490" y="3223"/>
                    <a:pt x="3253" y="2706"/>
                    <a:pt x="3192" y="2584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7"/>
            <p:cNvSpPr/>
            <p:nvPr/>
          </p:nvSpPr>
          <p:spPr>
            <a:xfrm>
              <a:off x="3429300" y="1892275"/>
              <a:ext cx="198350" cy="73500"/>
            </a:xfrm>
            <a:custGeom>
              <a:avLst/>
              <a:gdLst/>
              <a:ahLst/>
              <a:cxnLst/>
              <a:rect l="l" t="t" r="r" b="b"/>
              <a:pathLst>
                <a:path w="7934" h="2940" extrusionOk="0">
                  <a:moveTo>
                    <a:pt x="6049" y="0"/>
                  </a:moveTo>
                  <a:cubicBezTo>
                    <a:pt x="4388" y="0"/>
                    <a:pt x="122" y="539"/>
                    <a:pt x="122" y="539"/>
                  </a:cubicBezTo>
                  <a:cubicBezTo>
                    <a:pt x="1" y="1785"/>
                    <a:pt x="1095" y="2940"/>
                    <a:pt x="1095" y="2940"/>
                  </a:cubicBezTo>
                  <a:cubicBezTo>
                    <a:pt x="1095" y="2940"/>
                    <a:pt x="7083" y="2271"/>
                    <a:pt x="7478" y="1785"/>
                  </a:cubicBezTo>
                  <a:cubicBezTo>
                    <a:pt x="7934" y="1268"/>
                    <a:pt x="6992" y="417"/>
                    <a:pt x="6688" y="83"/>
                  </a:cubicBezTo>
                  <a:cubicBezTo>
                    <a:pt x="6635" y="24"/>
                    <a:pt x="6400" y="0"/>
                    <a:pt x="6049" y="0"/>
                  </a:cubicBezTo>
                  <a:close/>
                </a:path>
              </a:pathLst>
            </a:custGeom>
            <a:solidFill>
              <a:srgbClr val="83C1F7">
                <a:alpha val="3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7"/>
            <p:cNvSpPr/>
            <p:nvPr/>
          </p:nvSpPr>
          <p:spPr>
            <a:xfrm>
              <a:off x="3602550" y="1879125"/>
              <a:ext cx="171775" cy="86025"/>
            </a:xfrm>
            <a:custGeom>
              <a:avLst/>
              <a:gdLst/>
              <a:ahLst/>
              <a:cxnLst/>
              <a:rect l="l" t="t" r="r" b="b"/>
              <a:pathLst>
                <a:path w="6871" h="3441" extrusionOk="0">
                  <a:moveTo>
                    <a:pt x="3861" y="1"/>
                  </a:moveTo>
                  <a:cubicBezTo>
                    <a:pt x="3861" y="1"/>
                    <a:pt x="761" y="1095"/>
                    <a:pt x="639" y="1521"/>
                  </a:cubicBezTo>
                  <a:cubicBezTo>
                    <a:pt x="487" y="1976"/>
                    <a:pt x="1" y="3101"/>
                    <a:pt x="639" y="3405"/>
                  </a:cubicBezTo>
                  <a:cubicBezTo>
                    <a:pt x="688" y="3430"/>
                    <a:pt x="770" y="3441"/>
                    <a:pt x="879" y="3441"/>
                  </a:cubicBezTo>
                  <a:cubicBezTo>
                    <a:pt x="2118" y="3441"/>
                    <a:pt x="6870" y="1976"/>
                    <a:pt x="6870" y="1976"/>
                  </a:cubicBezTo>
                  <a:cubicBezTo>
                    <a:pt x="6870" y="1976"/>
                    <a:pt x="4500" y="1095"/>
                    <a:pt x="3861" y="1"/>
                  </a:cubicBezTo>
                  <a:close/>
                </a:path>
              </a:pathLst>
            </a:custGeom>
            <a:solidFill>
              <a:srgbClr val="83C1F7">
                <a:alpha val="3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7"/>
            <p:cNvSpPr/>
            <p:nvPr/>
          </p:nvSpPr>
          <p:spPr>
            <a:xfrm>
              <a:off x="3321400" y="1912575"/>
              <a:ext cx="471150" cy="308525"/>
            </a:xfrm>
            <a:custGeom>
              <a:avLst/>
              <a:gdLst/>
              <a:ahLst/>
              <a:cxnLst/>
              <a:rect l="l" t="t" r="r" b="b"/>
              <a:pathLst>
                <a:path w="18846" h="12341" extrusionOk="0">
                  <a:moveTo>
                    <a:pt x="10365" y="0"/>
                  </a:moveTo>
                  <a:lnTo>
                    <a:pt x="3526" y="1216"/>
                  </a:lnTo>
                  <a:lnTo>
                    <a:pt x="1" y="12067"/>
                  </a:lnTo>
                  <a:lnTo>
                    <a:pt x="213" y="12341"/>
                  </a:lnTo>
                  <a:lnTo>
                    <a:pt x="6596" y="10882"/>
                  </a:lnTo>
                  <a:lnTo>
                    <a:pt x="6596" y="10882"/>
                  </a:lnTo>
                  <a:cubicBezTo>
                    <a:pt x="6596" y="10882"/>
                    <a:pt x="6262" y="11307"/>
                    <a:pt x="7903" y="11763"/>
                  </a:cubicBezTo>
                  <a:cubicBezTo>
                    <a:pt x="8419" y="11919"/>
                    <a:pt x="8763" y="11972"/>
                    <a:pt x="8993" y="11972"/>
                  </a:cubicBezTo>
                  <a:cubicBezTo>
                    <a:pt x="9482" y="11972"/>
                    <a:pt x="9454" y="11733"/>
                    <a:pt x="9454" y="11733"/>
                  </a:cubicBezTo>
                  <a:lnTo>
                    <a:pt x="15290" y="10395"/>
                  </a:lnTo>
                  <a:lnTo>
                    <a:pt x="18846" y="243"/>
                  </a:lnTo>
                  <a:lnTo>
                    <a:pt x="18481" y="183"/>
                  </a:lnTo>
                  <a:lnTo>
                    <a:pt x="13101" y="821"/>
                  </a:lnTo>
                  <a:cubicBezTo>
                    <a:pt x="13010" y="821"/>
                    <a:pt x="12949" y="882"/>
                    <a:pt x="12919" y="973"/>
                  </a:cubicBezTo>
                  <a:cubicBezTo>
                    <a:pt x="12891" y="1029"/>
                    <a:pt x="12830" y="1072"/>
                    <a:pt x="12670" y="1072"/>
                  </a:cubicBezTo>
                  <a:cubicBezTo>
                    <a:pt x="12485" y="1072"/>
                    <a:pt x="12166" y="1014"/>
                    <a:pt x="11612" y="851"/>
                  </a:cubicBezTo>
                  <a:cubicBezTo>
                    <a:pt x="10548" y="547"/>
                    <a:pt x="10396" y="335"/>
                    <a:pt x="10426" y="213"/>
                  </a:cubicBezTo>
                  <a:cubicBezTo>
                    <a:pt x="10487" y="122"/>
                    <a:pt x="10426" y="61"/>
                    <a:pt x="10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7"/>
            <p:cNvSpPr/>
            <p:nvPr/>
          </p:nvSpPr>
          <p:spPr>
            <a:xfrm>
              <a:off x="3327475" y="1918650"/>
              <a:ext cx="465075" cy="300175"/>
            </a:xfrm>
            <a:custGeom>
              <a:avLst/>
              <a:gdLst/>
              <a:ahLst/>
              <a:cxnLst/>
              <a:rect l="l" t="t" r="r" b="b"/>
              <a:pathLst>
                <a:path w="18603" h="12007" extrusionOk="0">
                  <a:moveTo>
                    <a:pt x="18603" y="0"/>
                  </a:moveTo>
                  <a:lnTo>
                    <a:pt x="12888" y="851"/>
                  </a:lnTo>
                  <a:cubicBezTo>
                    <a:pt x="12888" y="851"/>
                    <a:pt x="12931" y="1090"/>
                    <a:pt x="12442" y="1090"/>
                  </a:cubicBezTo>
                  <a:cubicBezTo>
                    <a:pt x="12211" y="1090"/>
                    <a:pt x="11864" y="1037"/>
                    <a:pt x="11338" y="882"/>
                  </a:cubicBezTo>
                  <a:cubicBezTo>
                    <a:pt x="9697" y="395"/>
                    <a:pt x="10031" y="0"/>
                    <a:pt x="10031" y="0"/>
                  </a:cubicBezTo>
                  <a:lnTo>
                    <a:pt x="10031" y="0"/>
                  </a:lnTo>
                  <a:lnTo>
                    <a:pt x="3739" y="1155"/>
                  </a:lnTo>
                  <a:lnTo>
                    <a:pt x="1" y="12007"/>
                  </a:lnTo>
                  <a:lnTo>
                    <a:pt x="1" y="12007"/>
                  </a:lnTo>
                  <a:lnTo>
                    <a:pt x="6323" y="10882"/>
                  </a:lnTo>
                  <a:lnTo>
                    <a:pt x="6323" y="10882"/>
                  </a:lnTo>
                  <a:cubicBezTo>
                    <a:pt x="6323" y="10882"/>
                    <a:pt x="5989" y="11277"/>
                    <a:pt x="7600" y="11733"/>
                  </a:cubicBezTo>
                  <a:cubicBezTo>
                    <a:pt x="8126" y="11899"/>
                    <a:pt x="8477" y="11955"/>
                    <a:pt x="8712" y="11955"/>
                  </a:cubicBezTo>
                  <a:cubicBezTo>
                    <a:pt x="9208" y="11955"/>
                    <a:pt x="9180" y="11703"/>
                    <a:pt x="9180" y="11703"/>
                  </a:cubicBezTo>
                  <a:lnTo>
                    <a:pt x="15016" y="10365"/>
                  </a:lnTo>
                  <a:lnTo>
                    <a:pt x="18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7"/>
            <p:cNvSpPr/>
            <p:nvPr/>
          </p:nvSpPr>
          <p:spPr>
            <a:xfrm>
              <a:off x="3538725" y="1946750"/>
              <a:ext cx="103375" cy="269425"/>
            </a:xfrm>
            <a:custGeom>
              <a:avLst/>
              <a:gdLst/>
              <a:ahLst/>
              <a:cxnLst/>
              <a:rect l="l" t="t" r="r" b="b"/>
              <a:pathLst>
                <a:path w="4135" h="10777" extrusionOk="0">
                  <a:moveTo>
                    <a:pt x="3679" y="1"/>
                  </a:moveTo>
                  <a:lnTo>
                    <a:pt x="1" y="10731"/>
                  </a:lnTo>
                  <a:cubicBezTo>
                    <a:pt x="107" y="10761"/>
                    <a:pt x="198" y="10776"/>
                    <a:pt x="274" y="10776"/>
                  </a:cubicBezTo>
                  <a:cubicBezTo>
                    <a:pt x="350" y="10776"/>
                    <a:pt x="411" y="10761"/>
                    <a:pt x="457" y="10731"/>
                  </a:cubicBezTo>
                  <a:lnTo>
                    <a:pt x="41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7"/>
            <p:cNvSpPr/>
            <p:nvPr/>
          </p:nvSpPr>
          <p:spPr>
            <a:xfrm>
              <a:off x="3499975" y="2178525"/>
              <a:ext cx="91225" cy="74500"/>
            </a:xfrm>
            <a:custGeom>
              <a:avLst/>
              <a:gdLst/>
              <a:ahLst/>
              <a:cxnLst/>
              <a:rect l="l" t="t" r="r" b="b"/>
              <a:pathLst>
                <a:path w="3649" h="2980" extrusionOk="0">
                  <a:moveTo>
                    <a:pt x="3435" y="1"/>
                  </a:moveTo>
                  <a:cubicBezTo>
                    <a:pt x="3388" y="13"/>
                    <a:pt x="3357" y="22"/>
                    <a:pt x="3339" y="30"/>
                  </a:cubicBezTo>
                  <a:lnTo>
                    <a:pt x="3339" y="30"/>
                  </a:lnTo>
                  <a:cubicBezTo>
                    <a:pt x="3384" y="27"/>
                    <a:pt x="3416" y="20"/>
                    <a:pt x="3435" y="1"/>
                  </a:cubicBezTo>
                  <a:close/>
                  <a:moveTo>
                    <a:pt x="3339" y="30"/>
                  </a:moveTo>
                  <a:cubicBezTo>
                    <a:pt x="3314" y="31"/>
                    <a:pt x="3286" y="31"/>
                    <a:pt x="3253" y="31"/>
                  </a:cubicBezTo>
                  <a:cubicBezTo>
                    <a:pt x="3071" y="31"/>
                    <a:pt x="2888" y="61"/>
                    <a:pt x="2675" y="61"/>
                  </a:cubicBezTo>
                  <a:cubicBezTo>
                    <a:pt x="2402" y="92"/>
                    <a:pt x="2159" y="92"/>
                    <a:pt x="1885" y="153"/>
                  </a:cubicBezTo>
                  <a:cubicBezTo>
                    <a:pt x="1612" y="183"/>
                    <a:pt x="1277" y="153"/>
                    <a:pt x="1125" y="365"/>
                  </a:cubicBezTo>
                  <a:cubicBezTo>
                    <a:pt x="1064" y="457"/>
                    <a:pt x="1004" y="609"/>
                    <a:pt x="1064" y="700"/>
                  </a:cubicBezTo>
                  <a:cubicBezTo>
                    <a:pt x="1064" y="791"/>
                    <a:pt x="1095" y="821"/>
                    <a:pt x="1095" y="912"/>
                  </a:cubicBezTo>
                  <a:cubicBezTo>
                    <a:pt x="1064" y="1004"/>
                    <a:pt x="973" y="1125"/>
                    <a:pt x="852" y="1156"/>
                  </a:cubicBezTo>
                  <a:cubicBezTo>
                    <a:pt x="760" y="1247"/>
                    <a:pt x="639" y="1277"/>
                    <a:pt x="517" y="1308"/>
                  </a:cubicBezTo>
                  <a:cubicBezTo>
                    <a:pt x="402" y="1365"/>
                    <a:pt x="313" y="1423"/>
                    <a:pt x="227" y="1560"/>
                  </a:cubicBezTo>
                  <a:lnTo>
                    <a:pt x="227" y="1560"/>
                  </a:lnTo>
                  <a:cubicBezTo>
                    <a:pt x="226" y="1559"/>
                    <a:pt x="226" y="1558"/>
                    <a:pt x="225" y="1558"/>
                  </a:cubicBezTo>
                  <a:cubicBezTo>
                    <a:pt x="221" y="1558"/>
                    <a:pt x="213" y="1566"/>
                    <a:pt x="213" y="1581"/>
                  </a:cubicBezTo>
                  <a:cubicBezTo>
                    <a:pt x="183" y="1672"/>
                    <a:pt x="183" y="1794"/>
                    <a:pt x="304" y="1855"/>
                  </a:cubicBezTo>
                  <a:cubicBezTo>
                    <a:pt x="365" y="1916"/>
                    <a:pt x="487" y="1976"/>
                    <a:pt x="487" y="2037"/>
                  </a:cubicBezTo>
                  <a:cubicBezTo>
                    <a:pt x="487" y="2159"/>
                    <a:pt x="365" y="2189"/>
                    <a:pt x="304" y="2219"/>
                  </a:cubicBezTo>
                  <a:cubicBezTo>
                    <a:pt x="213" y="2280"/>
                    <a:pt x="153" y="2311"/>
                    <a:pt x="61" y="2371"/>
                  </a:cubicBezTo>
                  <a:cubicBezTo>
                    <a:pt x="31" y="2432"/>
                    <a:pt x="1" y="2523"/>
                    <a:pt x="1" y="2615"/>
                  </a:cubicBezTo>
                  <a:cubicBezTo>
                    <a:pt x="1" y="2797"/>
                    <a:pt x="183" y="2797"/>
                    <a:pt x="335" y="2827"/>
                  </a:cubicBezTo>
                  <a:cubicBezTo>
                    <a:pt x="517" y="2827"/>
                    <a:pt x="700" y="2888"/>
                    <a:pt x="912" y="2919"/>
                  </a:cubicBezTo>
                  <a:cubicBezTo>
                    <a:pt x="1095" y="2919"/>
                    <a:pt x="1277" y="2949"/>
                    <a:pt x="1460" y="2979"/>
                  </a:cubicBezTo>
                  <a:cubicBezTo>
                    <a:pt x="1520" y="2979"/>
                    <a:pt x="1520" y="2949"/>
                    <a:pt x="1551" y="2949"/>
                  </a:cubicBezTo>
                  <a:cubicBezTo>
                    <a:pt x="2128" y="2645"/>
                    <a:pt x="1976" y="2189"/>
                    <a:pt x="2067" y="2159"/>
                  </a:cubicBezTo>
                  <a:cubicBezTo>
                    <a:pt x="2219" y="2128"/>
                    <a:pt x="2767" y="2068"/>
                    <a:pt x="2979" y="1855"/>
                  </a:cubicBezTo>
                  <a:cubicBezTo>
                    <a:pt x="3186" y="1589"/>
                    <a:pt x="2819" y="1094"/>
                    <a:pt x="2909" y="1094"/>
                  </a:cubicBezTo>
                  <a:cubicBezTo>
                    <a:pt x="2912" y="1094"/>
                    <a:pt x="2915" y="1094"/>
                    <a:pt x="2919" y="1095"/>
                  </a:cubicBezTo>
                  <a:cubicBezTo>
                    <a:pt x="2979" y="1095"/>
                    <a:pt x="3344" y="1095"/>
                    <a:pt x="3496" y="943"/>
                  </a:cubicBezTo>
                  <a:cubicBezTo>
                    <a:pt x="3557" y="700"/>
                    <a:pt x="3587" y="639"/>
                    <a:pt x="3648" y="396"/>
                  </a:cubicBezTo>
                  <a:cubicBezTo>
                    <a:pt x="3587" y="92"/>
                    <a:pt x="3405" y="61"/>
                    <a:pt x="3344" y="31"/>
                  </a:cubicBezTo>
                  <a:lnTo>
                    <a:pt x="3344" y="31"/>
                  </a:lnTo>
                  <a:cubicBezTo>
                    <a:pt x="3369" y="44"/>
                    <a:pt x="3347" y="51"/>
                    <a:pt x="3331" y="51"/>
                  </a:cubicBezTo>
                  <a:cubicBezTo>
                    <a:pt x="3315" y="51"/>
                    <a:pt x="3303" y="44"/>
                    <a:pt x="3339" y="3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7"/>
            <p:cNvSpPr/>
            <p:nvPr/>
          </p:nvSpPr>
          <p:spPr>
            <a:xfrm>
              <a:off x="3520500" y="2179300"/>
              <a:ext cx="65375" cy="29650"/>
            </a:xfrm>
            <a:custGeom>
              <a:avLst/>
              <a:gdLst/>
              <a:ahLst/>
              <a:cxnLst/>
              <a:rect l="l" t="t" r="r" b="b"/>
              <a:pathLst>
                <a:path w="2615" h="1186" fill="none" extrusionOk="0">
                  <a:moveTo>
                    <a:pt x="2614" y="0"/>
                  </a:moveTo>
                  <a:cubicBezTo>
                    <a:pt x="2614" y="0"/>
                    <a:pt x="395" y="152"/>
                    <a:pt x="274" y="426"/>
                  </a:cubicBezTo>
                  <a:cubicBezTo>
                    <a:pt x="152" y="669"/>
                    <a:pt x="0" y="1185"/>
                    <a:pt x="1763" y="100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7"/>
            <p:cNvSpPr/>
            <p:nvPr/>
          </p:nvSpPr>
          <p:spPr>
            <a:xfrm>
              <a:off x="3501500" y="2204375"/>
              <a:ext cx="49425" cy="29650"/>
            </a:xfrm>
            <a:custGeom>
              <a:avLst/>
              <a:gdLst/>
              <a:ahLst/>
              <a:cxnLst/>
              <a:rect l="l" t="t" r="r" b="b"/>
              <a:pathLst>
                <a:path w="1977" h="1186" fill="none" extrusionOk="0">
                  <a:moveTo>
                    <a:pt x="1399" y="0"/>
                  </a:moveTo>
                  <a:cubicBezTo>
                    <a:pt x="1399" y="0"/>
                    <a:pt x="243" y="61"/>
                    <a:pt x="122" y="608"/>
                  </a:cubicBezTo>
                  <a:cubicBezTo>
                    <a:pt x="0" y="1185"/>
                    <a:pt x="1976" y="1185"/>
                    <a:pt x="1976" y="11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7"/>
            <p:cNvSpPr/>
            <p:nvPr/>
          </p:nvSpPr>
          <p:spPr>
            <a:xfrm>
              <a:off x="3497700" y="2231725"/>
              <a:ext cx="36500" cy="20525"/>
            </a:xfrm>
            <a:custGeom>
              <a:avLst/>
              <a:gdLst/>
              <a:ahLst/>
              <a:cxnLst/>
              <a:rect l="l" t="t" r="r" b="b"/>
              <a:pathLst>
                <a:path w="1460" h="821" fill="none" extrusionOk="0">
                  <a:moveTo>
                    <a:pt x="1247" y="0"/>
                  </a:moveTo>
                  <a:cubicBezTo>
                    <a:pt x="1247" y="0"/>
                    <a:pt x="0" y="0"/>
                    <a:pt x="0" y="395"/>
                  </a:cubicBezTo>
                  <a:cubicBezTo>
                    <a:pt x="0" y="821"/>
                    <a:pt x="1459" y="791"/>
                    <a:pt x="1459" y="79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2A78C73-28A7-996F-8A75-2FD568CCE9D0}"/>
              </a:ext>
            </a:extLst>
          </p:cNvPr>
          <p:cNvSpPr txBox="1"/>
          <p:nvPr/>
        </p:nvSpPr>
        <p:spPr>
          <a:xfrm>
            <a:off x="1305098" y="259856"/>
            <a:ext cx="653380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Chính phủ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C4585560-141D-4630-8703-A3748D5CA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049" y="380506"/>
            <a:ext cx="457200" cy="457200"/>
          </a:xfrm>
          <a:prstGeom prst="rect">
            <a:avLst/>
          </a:prstGeom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E94484B2-F8CB-C076-DEE1-E9A2DE4A0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9750" y="380506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B4F94B-2571-743F-E97E-DF51BDAADA8B}"/>
              </a:ext>
            </a:extLst>
          </p:cNvPr>
          <p:cNvSpPr txBox="1"/>
          <p:nvPr/>
        </p:nvSpPr>
        <p:spPr>
          <a:xfrm>
            <a:off x="3466406" y="930544"/>
            <a:ext cx="5544590" cy="906906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B86CE-E930-2AB1-6EAA-40D55042BF0F}"/>
              </a:ext>
            </a:extLst>
          </p:cNvPr>
          <p:cNvSpPr txBox="1"/>
          <p:nvPr/>
        </p:nvSpPr>
        <p:spPr>
          <a:xfrm>
            <a:off x="3466406" y="1923786"/>
            <a:ext cx="5544590" cy="906906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A612D-6033-AB86-660E-32B7FC806433}"/>
              </a:ext>
            </a:extLst>
          </p:cNvPr>
          <p:cNvSpPr txBox="1"/>
          <p:nvPr/>
        </p:nvSpPr>
        <p:spPr>
          <a:xfrm>
            <a:off x="3466406" y="2917028"/>
            <a:ext cx="5544590" cy="898507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BE753-359E-3F71-14EC-B8CD14D1BC86}"/>
              </a:ext>
            </a:extLst>
          </p:cNvPr>
          <p:cNvSpPr txBox="1"/>
          <p:nvPr/>
        </p:nvSpPr>
        <p:spPr>
          <a:xfrm>
            <a:off x="3466406" y="3901871"/>
            <a:ext cx="5544590" cy="483008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CD5C46-284C-6988-CD34-B6CB38C2C71A}"/>
              </a:ext>
            </a:extLst>
          </p:cNvPr>
          <p:cNvCxnSpPr/>
          <p:nvPr/>
        </p:nvCxnSpPr>
        <p:spPr>
          <a:xfrm>
            <a:off x="2768067" y="837706"/>
            <a:ext cx="0" cy="546291"/>
          </a:xfrm>
          <a:prstGeom prst="line">
            <a:avLst/>
          </a:prstGeom>
          <a:ln w="28575">
            <a:solidFill>
              <a:srgbClr val="6B2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D35CD0-880B-2B85-C8DF-ED24B67E417D}"/>
              </a:ext>
            </a:extLst>
          </p:cNvPr>
          <p:cNvCxnSpPr>
            <a:endCxn id="7" idx="1"/>
          </p:cNvCxnSpPr>
          <p:nvPr/>
        </p:nvCxnSpPr>
        <p:spPr>
          <a:xfrm>
            <a:off x="2768067" y="1383997"/>
            <a:ext cx="698339" cy="0"/>
          </a:xfrm>
          <a:prstGeom prst="straightConnector1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CD39B6-9C11-6383-8468-E65D32E012B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63594" y="2377239"/>
            <a:ext cx="702812" cy="0"/>
          </a:xfrm>
          <a:prstGeom prst="straightConnector1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219C85-1605-5BC2-52D9-8502B4E7E44A}"/>
              </a:ext>
            </a:extLst>
          </p:cNvPr>
          <p:cNvCxnSpPr>
            <a:endCxn id="9" idx="1"/>
          </p:cNvCxnSpPr>
          <p:nvPr/>
        </p:nvCxnSpPr>
        <p:spPr>
          <a:xfrm>
            <a:off x="2763594" y="3366281"/>
            <a:ext cx="702812" cy="1"/>
          </a:xfrm>
          <a:prstGeom prst="straightConnector1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80A38-EFD6-8A93-27BA-23D67B4F36A4}"/>
              </a:ext>
            </a:extLst>
          </p:cNvPr>
          <p:cNvCxnSpPr>
            <a:endCxn id="10" idx="1"/>
          </p:cNvCxnSpPr>
          <p:nvPr/>
        </p:nvCxnSpPr>
        <p:spPr>
          <a:xfrm>
            <a:off x="2763594" y="4143375"/>
            <a:ext cx="702812" cy="0"/>
          </a:xfrm>
          <a:prstGeom prst="straightConnector1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D6FD35-4942-147A-4246-CD166113FE46}"/>
              </a:ext>
            </a:extLst>
          </p:cNvPr>
          <p:cNvSpPr txBox="1"/>
          <p:nvPr/>
        </p:nvSpPr>
        <p:spPr>
          <a:xfrm>
            <a:off x="1305098" y="529276"/>
            <a:ext cx="653380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Chính phủ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4FBB2017-529D-0F08-CE37-2FA6A86C8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7180" y="649926"/>
            <a:ext cx="457200" cy="457200"/>
          </a:xfrm>
          <a:prstGeom prst="rect">
            <a:avLst/>
          </a:prstGeom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A7956ECE-6986-3E30-3500-5B216DE9A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9619" y="649926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74FB0-427A-F70F-E7B1-600634E6A6EC}"/>
              </a:ext>
            </a:extLst>
          </p:cNvPr>
          <p:cNvSpPr txBox="1"/>
          <p:nvPr/>
        </p:nvSpPr>
        <p:spPr>
          <a:xfrm>
            <a:off x="132705" y="1560920"/>
            <a:ext cx="2822766" cy="256050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D370D-9D36-9E4A-E3A5-FD2CD7099A2D}"/>
              </a:ext>
            </a:extLst>
          </p:cNvPr>
          <p:cNvSpPr txBox="1"/>
          <p:nvPr/>
        </p:nvSpPr>
        <p:spPr>
          <a:xfrm>
            <a:off x="3160616" y="1560919"/>
            <a:ext cx="2822766" cy="255960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D3AC6-D576-6BC4-D2B6-7761AB7B7C8A}"/>
              </a:ext>
            </a:extLst>
          </p:cNvPr>
          <p:cNvSpPr txBox="1"/>
          <p:nvPr/>
        </p:nvSpPr>
        <p:spPr>
          <a:xfrm>
            <a:off x="6188527" y="1560919"/>
            <a:ext cx="2822766" cy="255960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FD7979-A4FD-348D-AE6B-27D8F359B97E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1544088" y="1107126"/>
            <a:ext cx="3027912" cy="453794"/>
          </a:xfrm>
          <a:prstGeom prst="line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775647-0621-73A8-F4C8-4C310B60DF08}"/>
              </a:ext>
            </a:extLst>
          </p:cNvPr>
          <p:cNvCxnSpPr>
            <a:stCxn id="4" idx="2"/>
            <a:endCxn id="8" idx="0"/>
          </p:cNvCxnSpPr>
          <p:nvPr/>
        </p:nvCxnSpPr>
        <p:spPr>
          <a:xfrm flipH="1">
            <a:off x="4571999" y="1107126"/>
            <a:ext cx="1" cy="453793"/>
          </a:xfrm>
          <a:prstGeom prst="line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8BB001-F390-A298-C1F1-98D7F1E23220}"/>
              </a:ext>
            </a:extLst>
          </p:cNvPr>
          <p:cNvCxnSpPr>
            <a:stCxn id="4" idx="2"/>
            <a:endCxn id="9" idx="0"/>
          </p:cNvCxnSpPr>
          <p:nvPr/>
        </p:nvCxnSpPr>
        <p:spPr>
          <a:xfrm>
            <a:off x="4572000" y="1107126"/>
            <a:ext cx="3027910" cy="453793"/>
          </a:xfrm>
          <a:prstGeom prst="line">
            <a:avLst/>
          </a:prstGeom>
          <a:ln w="28575">
            <a:solidFill>
              <a:srgbClr val="6B212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E0CA403-1945-656F-6B0E-9B6469135C01}"/>
              </a:ext>
            </a:extLst>
          </p:cNvPr>
          <p:cNvSpPr txBox="1"/>
          <p:nvPr/>
        </p:nvSpPr>
        <p:spPr>
          <a:xfrm>
            <a:off x="3070046" y="306478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0E661-E402-400E-AA61-99F9ACE267B5}"/>
              </a:ext>
            </a:extLst>
          </p:cNvPr>
          <p:cNvSpPr txBox="1"/>
          <p:nvPr/>
        </p:nvSpPr>
        <p:spPr>
          <a:xfrm>
            <a:off x="2771141" y="1026602"/>
            <a:ext cx="3601717" cy="523462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một số hình ảnh sau</a:t>
            </a:r>
          </a:p>
        </p:txBody>
      </p:sp>
      <p:pic>
        <p:nvPicPr>
          <p:cNvPr id="3074" name="Picture 2" descr="Chính phủ nhiệm kỳ mới giảm 1 Phó Thủ tướng, có 22 Bộ trưởng, Trưởng ngành  - Báo Người lao động">
            <a:extLst>
              <a:ext uri="{FF2B5EF4-FFF2-40B4-BE49-F238E27FC236}">
                <a16:creationId xmlns:a16="http://schemas.microsoft.com/office/drawing/2014/main" id="{7AAED340-E859-9B17-A17F-DB7BAC25AC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931698"/>
            <a:ext cx="3272400" cy="2185200"/>
          </a:xfrm>
          <a:prstGeom prst="roundRect">
            <a:avLst/>
          </a:prstGeom>
          <a:noFill/>
          <a:ln w="38100">
            <a:solidFill>
              <a:srgbClr val="0E5F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ổng thông tin điện tử Quốc hội">
            <a:extLst>
              <a:ext uri="{FF2B5EF4-FFF2-40B4-BE49-F238E27FC236}">
                <a16:creationId xmlns:a16="http://schemas.microsoft.com/office/drawing/2014/main" id="{6B3B94E2-5AC5-07C7-78A2-C2E4BDCF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27" y="1938884"/>
            <a:ext cx="3272400" cy="2178014"/>
          </a:xfrm>
          <a:prstGeom prst="roundRect">
            <a:avLst/>
          </a:prstGeom>
          <a:noFill/>
          <a:ln w="38100">
            <a:solidFill>
              <a:srgbClr val="0E5F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94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E046C-621E-74DB-DB46-46B68053CE40}"/>
              </a:ext>
            </a:extLst>
          </p:cNvPr>
          <p:cNvSpPr txBox="1"/>
          <p:nvPr/>
        </p:nvSpPr>
        <p:spPr>
          <a:xfrm>
            <a:off x="1305098" y="414977"/>
            <a:ext cx="653380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Chính phủ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Star with solid fill">
            <a:extLst>
              <a:ext uri="{FF2B5EF4-FFF2-40B4-BE49-F238E27FC236}">
                <a16:creationId xmlns:a16="http://schemas.microsoft.com/office/drawing/2014/main" id="{495238DA-408E-9E8F-5717-C1EFFACA8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7180" y="535627"/>
            <a:ext cx="457200" cy="457200"/>
          </a:xfrm>
          <a:prstGeom prst="rect">
            <a:avLst/>
          </a:prstGeom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2D160944-42CA-1327-0895-4288901B4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9619" y="535627"/>
            <a:ext cx="4572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6414C9-C229-8214-9EC9-9C33494EEE79}"/>
              </a:ext>
            </a:extLst>
          </p:cNvPr>
          <p:cNvSpPr txBox="1"/>
          <p:nvPr/>
        </p:nvSpPr>
        <p:spPr>
          <a:xfrm>
            <a:off x="296063" y="1098688"/>
            <a:ext cx="2537016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59659-ABC3-C6E9-D92E-6A4AF4F6B3C1}"/>
              </a:ext>
            </a:extLst>
          </p:cNvPr>
          <p:cNvSpPr txBox="1"/>
          <p:nvPr/>
        </p:nvSpPr>
        <p:spPr>
          <a:xfrm>
            <a:off x="296063" y="3123301"/>
            <a:ext cx="2537016" cy="131760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 trật tự, an toàn xã hội.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70E3E-A71E-38E1-FA11-F1C9BC2F3D5C}"/>
              </a:ext>
            </a:extLst>
          </p:cNvPr>
          <p:cNvSpPr txBox="1"/>
          <p:nvPr/>
        </p:nvSpPr>
        <p:spPr>
          <a:xfrm>
            <a:off x="3053441" y="1098688"/>
            <a:ext cx="2795228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539EA-99A6-27D9-F4B3-DC51B7B15E2E}"/>
              </a:ext>
            </a:extLst>
          </p:cNvPr>
          <p:cNvSpPr txBox="1"/>
          <p:nvPr/>
        </p:nvSpPr>
        <p:spPr>
          <a:xfrm>
            <a:off x="3053441" y="3123301"/>
            <a:ext cx="5810818" cy="1314005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duyệt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dứt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9DCCAE-0B28-F82C-0A37-B1D7EC3BE523}"/>
              </a:ext>
            </a:extLst>
          </p:cNvPr>
          <p:cNvSpPr txBox="1"/>
          <p:nvPr/>
        </p:nvSpPr>
        <p:spPr>
          <a:xfrm>
            <a:off x="6069031" y="1098688"/>
            <a:ext cx="2795228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94;p24">
            <a:extLst>
              <a:ext uri="{FF2B5EF4-FFF2-40B4-BE49-F238E27FC236}">
                <a16:creationId xmlns:a16="http://schemas.microsoft.com/office/drawing/2014/main" id="{CFDF2B99-F524-A73E-72E5-CA0263F3F97D}"/>
              </a:ext>
            </a:extLst>
          </p:cNvPr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663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1" name="Google Shape;1521;p65"/>
          <p:cNvCxnSpPr/>
          <p:nvPr/>
        </p:nvCxnSpPr>
        <p:spPr>
          <a:xfrm>
            <a:off x="3554450" y="1906475"/>
            <a:ext cx="5589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" name="Google Shape;2109;p76">
            <a:extLst>
              <a:ext uri="{FF2B5EF4-FFF2-40B4-BE49-F238E27FC236}">
                <a16:creationId xmlns:a16="http://schemas.microsoft.com/office/drawing/2014/main" id="{3C396DAD-98BD-5BA6-38D2-5C06BAD6961D}"/>
              </a:ext>
            </a:extLst>
          </p:cNvPr>
          <p:cNvGrpSpPr/>
          <p:nvPr/>
        </p:nvGrpSpPr>
        <p:grpSpPr>
          <a:xfrm>
            <a:off x="189683" y="465887"/>
            <a:ext cx="3103509" cy="6449256"/>
            <a:chOff x="6291550" y="2073650"/>
            <a:chExt cx="1895175" cy="3938275"/>
          </a:xfrm>
        </p:grpSpPr>
        <p:sp>
          <p:nvSpPr>
            <p:cNvPr id="9" name="Google Shape;2110;p76">
              <a:extLst>
                <a:ext uri="{FF2B5EF4-FFF2-40B4-BE49-F238E27FC236}">
                  <a16:creationId xmlns:a16="http://schemas.microsoft.com/office/drawing/2014/main" id="{22ACEB3A-0606-4956-4F7E-9D544D213445}"/>
                </a:ext>
              </a:extLst>
            </p:cNvPr>
            <p:cNvSpPr/>
            <p:nvPr/>
          </p:nvSpPr>
          <p:spPr>
            <a:xfrm>
              <a:off x="6840175" y="5515500"/>
              <a:ext cx="145175" cy="339800"/>
            </a:xfrm>
            <a:custGeom>
              <a:avLst/>
              <a:gdLst/>
              <a:ahLst/>
              <a:cxnLst/>
              <a:rect l="l" t="t" r="r" b="b"/>
              <a:pathLst>
                <a:path w="5807" h="13592" extrusionOk="0">
                  <a:moveTo>
                    <a:pt x="1294" y="0"/>
                  </a:moveTo>
                  <a:cubicBezTo>
                    <a:pt x="1033" y="0"/>
                    <a:pt x="800" y="33"/>
                    <a:pt x="669" y="140"/>
                  </a:cubicBezTo>
                  <a:cubicBezTo>
                    <a:pt x="1" y="596"/>
                    <a:pt x="153" y="2298"/>
                    <a:pt x="213" y="2936"/>
                  </a:cubicBezTo>
                  <a:cubicBezTo>
                    <a:pt x="335" y="3970"/>
                    <a:pt x="669" y="4942"/>
                    <a:pt x="943" y="5945"/>
                  </a:cubicBezTo>
                  <a:cubicBezTo>
                    <a:pt x="1460" y="7982"/>
                    <a:pt x="1733" y="10109"/>
                    <a:pt x="1672" y="12237"/>
                  </a:cubicBezTo>
                  <a:cubicBezTo>
                    <a:pt x="1672" y="12602"/>
                    <a:pt x="1612" y="12936"/>
                    <a:pt x="1824" y="13240"/>
                  </a:cubicBezTo>
                  <a:cubicBezTo>
                    <a:pt x="2006" y="13487"/>
                    <a:pt x="2777" y="13592"/>
                    <a:pt x="3455" y="13592"/>
                  </a:cubicBezTo>
                  <a:cubicBezTo>
                    <a:pt x="4027" y="13592"/>
                    <a:pt x="4532" y="13517"/>
                    <a:pt x="4560" y="13392"/>
                  </a:cubicBezTo>
                  <a:cubicBezTo>
                    <a:pt x="4560" y="13392"/>
                    <a:pt x="5806" y="656"/>
                    <a:pt x="5624" y="474"/>
                  </a:cubicBezTo>
                  <a:cubicBezTo>
                    <a:pt x="5381" y="261"/>
                    <a:pt x="4742" y="322"/>
                    <a:pt x="4469" y="261"/>
                  </a:cubicBezTo>
                  <a:cubicBezTo>
                    <a:pt x="3800" y="200"/>
                    <a:pt x="3101" y="140"/>
                    <a:pt x="2432" y="79"/>
                  </a:cubicBezTo>
                  <a:cubicBezTo>
                    <a:pt x="2173" y="79"/>
                    <a:pt x="1700" y="0"/>
                    <a:pt x="1294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11;p76">
              <a:extLst>
                <a:ext uri="{FF2B5EF4-FFF2-40B4-BE49-F238E27FC236}">
                  <a16:creationId xmlns:a16="http://schemas.microsoft.com/office/drawing/2014/main" id="{BAFD1E05-5966-4A7D-B374-D2C9F8FC3013}"/>
                </a:ext>
              </a:extLst>
            </p:cNvPr>
            <p:cNvSpPr/>
            <p:nvPr/>
          </p:nvSpPr>
          <p:spPr>
            <a:xfrm>
              <a:off x="6952650" y="5886000"/>
              <a:ext cx="31925" cy="60825"/>
            </a:xfrm>
            <a:custGeom>
              <a:avLst/>
              <a:gdLst/>
              <a:ahLst/>
              <a:cxnLst/>
              <a:rect l="l" t="t" r="r" b="b"/>
              <a:pathLst>
                <a:path w="1277" h="2433" extrusionOk="0">
                  <a:moveTo>
                    <a:pt x="699" y="1"/>
                  </a:moveTo>
                  <a:cubicBezTo>
                    <a:pt x="730" y="122"/>
                    <a:pt x="213" y="517"/>
                    <a:pt x="91" y="700"/>
                  </a:cubicBezTo>
                  <a:cubicBezTo>
                    <a:pt x="0" y="913"/>
                    <a:pt x="456" y="2432"/>
                    <a:pt x="456" y="2432"/>
                  </a:cubicBezTo>
                  <a:cubicBezTo>
                    <a:pt x="821" y="2280"/>
                    <a:pt x="1125" y="1824"/>
                    <a:pt x="1186" y="1581"/>
                  </a:cubicBezTo>
                  <a:cubicBezTo>
                    <a:pt x="1277" y="1308"/>
                    <a:pt x="700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12;p76">
              <a:extLst>
                <a:ext uri="{FF2B5EF4-FFF2-40B4-BE49-F238E27FC236}">
                  <a16:creationId xmlns:a16="http://schemas.microsoft.com/office/drawing/2014/main" id="{13BDF950-4AAA-961E-EAA6-B93E5ADE980C}"/>
                </a:ext>
              </a:extLst>
            </p:cNvPr>
            <p:cNvSpPr/>
            <p:nvPr/>
          </p:nvSpPr>
          <p:spPr>
            <a:xfrm>
              <a:off x="6812075" y="5940725"/>
              <a:ext cx="165675" cy="71200"/>
            </a:xfrm>
            <a:custGeom>
              <a:avLst/>
              <a:gdLst/>
              <a:ahLst/>
              <a:cxnLst/>
              <a:rect l="l" t="t" r="r" b="b"/>
              <a:pathLst>
                <a:path w="6627" h="2848" extrusionOk="0">
                  <a:moveTo>
                    <a:pt x="912" y="0"/>
                  </a:moveTo>
                  <a:cubicBezTo>
                    <a:pt x="699" y="31"/>
                    <a:pt x="213" y="699"/>
                    <a:pt x="91" y="1307"/>
                  </a:cubicBezTo>
                  <a:cubicBezTo>
                    <a:pt x="0" y="1824"/>
                    <a:pt x="274" y="2310"/>
                    <a:pt x="760" y="2462"/>
                  </a:cubicBezTo>
                  <a:cubicBezTo>
                    <a:pt x="1125" y="2584"/>
                    <a:pt x="1489" y="2584"/>
                    <a:pt x="1824" y="2584"/>
                  </a:cubicBezTo>
                  <a:cubicBezTo>
                    <a:pt x="2219" y="2584"/>
                    <a:pt x="2584" y="2614"/>
                    <a:pt x="2979" y="2645"/>
                  </a:cubicBezTo>
                  <a:cubicBezTo>
                    <a:pt x="3344" y="2675"/>
                    <a:pt x="3739" y="2645"/>
                    <a:pt x="4164" y="2736"/>
                  </a:cubicBezTo>
                  <a:cubicBezTo>
                    <a:pt x="4468" y="2782"/>
                    <a:pt x="4771" y="2847"/>
                    <a:pt x="5088" y="2847"/>
                  </a:cubicBezTo>
                  <a:cubicBezTo>
                    <a:pt x="5184" y="2847"/>
                    <a:pt x="5281" y="2841"/>
                    <a:pt x="5380" y="2827"/>
                  </a:cubicBezTo>
                  <a:cubicBezTo>
                    <a:pt x="5988" y="2766"/>
                    <a:pt x="6626" y="2462"/>
                    <a:pt x="6626" y="1763"/>
                  </a:cubicBezTo>
                  <a:cubicBezTo>
                    <a:pt x="6626" y="1581"/>
                    <a:pt x="6444" y="1307"/>
                    <a:pt x="6444" y="1125"/>
                  </a:cubicBezTo>
                  <a:cubicBezTo>
                    <a:pt x="6474" y="942"/>
                    <a:pt x="6353" y="760"/>
                    <a:pt x="6201" y="699"/>
                  </a:cubicBezTo>
                  <a:cubicBezTo>
                    <a:pt x="6201" y="699"/>
                    <a:pt x="1155" y="0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13;p76">
              <a:extLst>
                <a:ext uri="{FF2B5EF4-FFF2-40B4-BE49-F238E27FC236}">
                  <a16:creationId xmlns:a16="http://schemas.microsoft.com/office/drawing/2014/main" id="{73B82BE9-613D-729C-E870-C2B7EB6BEDE8}"/>
                </a:ext>
              </a:extLst>
            </p:cNvPr>
            <p:cNvSpPr/>
            <p:nvPr/>
          </p:nvSpPr>
          <p:spPr>
            <a:xfrm>
              <a:off x="6846250" y="5806850"/>
              <a:ext cx="105650" cy="122500"/>
            </a:xfrm>
            <a:custGeom>
              <a:avLst/>
              <a:gdLst/>
              <a:ahLst/>
              <a:cxnLst/>
              <a:rect l="l" t="t" r="r" b="b"/>
              <a:pathLst>
                <a:path w="4226" h="4900" extrusionOk="0">
                  <a:moveTo>
                    <a:pt x="2488" y="0"/>
                  </a:moveTo>
                  <a:cubicBezTo>
                    <a:pt x="1980" y="0"/>
                    <a:pt x="1311" y="427"/>
                    <a:pt x="882" y="826"/>
                  </a:cubicBezTo>
                  <a:cubicBezTo>
                    <a:pt x="1186" y="2042"/>
                    <a:pt x="1004" y="3380"/>
                    <a:pt x="305" y="4383"/>
                  </a:cubicBezTo>
                  <a:cubicBezTo>
                    <a:pt x="244" y="4504"/>
                    <a:pt x="1" y="4899"/>
                    <a:pt x="305" y="4899"/>
                  </a:cubicBezTo>
                  <a:cubicBezTo>
                    <a:pt x="426" y="4899"/>
                    <a:pt x="548" y="4808"/>
                    <a:pt x="670" y="4778"/>
                  </a:cubicBezTo>
                  <a:cubicBezTo>
                    <a:pt x="822" y="4747"/>
                    <a:pt x="913" y="4687"/>
                    <a:pt x="1065" y="4656"/>
                  </a:cubicBezTo>
                  <a:cubicBezTo>
                    <a:pt x="1642" y="4504"/>
                    <a:pt x="2220" y="4443"/>
                    <a:pt x="2797" y="4352"/>
                  </a:cubicBezTo>
                  <a:cubicBezTo>
                    <a:pt x="3010" y="4322"/>
                    <a:pt x="3253" y="4322"/>
                    <a:pt x="3405" y="4139"/>
                  </a:cubicBezTo>
                  <a:cubicBezTo>
                    <a:pt x="3496" y="3987"/>
                    <a:pt x="3496" y="3775"/>
                    <a:pt x="3557" y="3623"/>
                  </a:cubicBezTo>
                  <a:cubicBezTo>
                    <a:pt x="3618" y="3288"/>
                    <a:pt x="3922" y="3015"/>
                    <a:pt x="4074" y="2711"/>
                  </a:cubicBezTo>
                  <a:cubicBezTo>
                    <a:pt x="4226" y="2376"/>
                    <a:pt x="4195" y="2012"/>
                    <a:pt x="4104" y="1647"/>
                  </a:cubicBezTo>
                  <a:cubicBezTo>
                    <a:pt x="4044" y="1221"/>
                    <a:pt x="3922" y="826"/>
                    <a:pt x="3740" y="431"/>
                  </a:cubicBezTo>
                  <a:cubicBezTo>
                    <a:pt x="3436" y="249"/>
                    <a:pt x="3040" y="97"/>
                    <a:pt x="2585" y="6"/>
                  </a:cubicBezTo>
                  <a:cubicBezTo>
                    <a:pt x="2553" y="2"/>
                    <a:pt x="2521" y="0"/>
                    <a:pt x="2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14;p76">
              <a:extLst>
                <a:ext uri="{FF2B5EF4-FFF2-40B4-BE49-F238E27FC236}">
                  <a16:creationId xmlns:a16="http://schemas.microsoft.com/office/drawing/2014/main" id="{972681AF-67A1-1B2E-A219-660CA1496E86}"/>
                </a:ext>
              </a:extLst>
            </p:cNvPr>
            <p:cNvSpPr/>
            <p:nvPr/>
          </p:nvSpPr>
          <p:spPr>
            <a:xfrm>
              <a:off x="6829550" y="5819125"/>
              <a:ext cx="142125" cy="171000"/>
            </a:xfrm>
            <a:custGeom>
              <a:avLst/>
              <a:gdLst/>
              <a:ahLst/>
              <a:cxnLst/>
              <a:rect l="l" t="t" r="r" b="b"/>
              <a:pathLst>
                <a:path w="5685" h="6840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4560" y="366"/>
                    <a:pt x="4712" y="791"/>
                    <a:pt x="4772" y="1217"/>
                  </a:cubicBezTo>
                  <a:cubicBezTo>
                    <a:pt x="4863" y="1551"/>
                    <a:pt x="4894" y="1916"/>
                    <a:pt x="4742" y="2281"/>
                  </a:cubicBezTo>
                  <a:cubicBezTo>
                    <a:pt x="4590" y="2585"/>
                    <a:pt x="4316" y="2828"/>
                    <a:pt x="4225" y="3192"/>
                  </a:cubicBezTo>
                  <a:cubicBezTo>
                    <a:pt x="4164" y="3314"/>
                    <a:pt x="4164" y="3527"/>
                    <a:pt x="4073" y="3679"/>
                  </a:cubicBezTo>
                  <a:cubicBezTo>
                    <a:pt x="3921" y="3861"/>
                    <a:pt x="3678" y="3861"/>
                    <a:pt x="3465" y="3892"/>
                  </a:cubicBezTo>
                  <a:cubicBezTo>
                    <a:pt x="2888" y="3952"/>
                    <a:pt x="2310" y="4044"/>
                    <a:pt x="1733" y="4196"/>
                  </a:cubicBezTo>
                  <a:cubicBezTo>
                    <a:pt x="1581" y="4256"/>
                    <a:pt x="1429" y="4287"/>
                    <a:pt x="1338" y="4317"/>
                  </a:cubicBezTo>
                  <a:cubicBezTo>
                    <a:pt x="1216" y="4347"/>
                    <a:pt x="1094" y="4439"/>
                    <a:pt x="973" y="4439"/>
                  </a:cubicBezTo>
                  <a:cubicBezTo>
                    <a:pt x="730" y="4439"/>
                    <a:pt x="912" y="4044"/>
                    <a:pt x="973" y="3952"/>
                  </a:cubicBezTo>
                  <a:cubicBezTo>
                    <a:pt x="1672" y="2919"/>
                    <a:pt x="1854" y="1581"/>
                    <a:pt x="1550" y="396"/>
                  </a:cubicBezTo>
                  <a:lnTo>
                    <a:pt x="1550" y="396"/>
                  </a:lnTo>
                  <a:cubicBezTo>
                    <a:pt x="1338" y="639"/>
                    <a:pt x="1186" y="822"/>
                    <a:pt x="1186" y="913"/>
                  </a:cubicBezTo>
                  <a:cubicBezTo>
                    <a:pt x="1216" y="1156"/>
                    <a:pt x="1429" y="2037"/>
                    <a:pt x="1338" y="2189"/>
                  </a:cubicBezTo>
                  <a:cubicBezTo>
                    <a:pt x="1216" y="2372"/>
                    <a:pt x="0" y="5016"/>
                    <a:pt x="122" y="5655"/>
                  </a:cubicBezTo>
                  <a:cubicBezTo>
                    <a:pt x="201" y="6186"/>
                    <a:pt x="723" y="6462"/>
                    <a:pt x="1381" y="6462"/>
                  </a:cubicBezTo>
                  <a:cubicBezTo>
                    <a:pt x="1475" y="6462"/>
                    <a:pt x="1573" y="6456"/>
                    <a:pt x="1672" y="6445"/>
                  </a:cubicBezTo>
                  <a:cubicBezTo>
                    <a:pt x="1721" y="6441"/>
                    <a:pt x="1773" y="6439"/>
                    <a:pt x="1826" y="6439"/>
                  </a:cubicBezTo>
                  <a:cubicBezTo>
                    <a:pt x="2622" y="6439"/>
                    <a:pt x="3800" y="6840"/>
                    <a:pt x="4256" y="6840"/>
                  </a:cubicBezTo>
                  <a:cubicBezTo>
                    <a:pt x="4742" y="6840"/>
                    <a:pt x="5593" y="6536"/>
                    <a:pt x="5471" y="5715"/>
                  </a:cubicBezTo>
                  <a:cubicBezTo>
                    <a:pt x="5350" y="4925"/>
                    <a:pt x="5076" y="3952"/>
                    <a:pt x="5137" y="3527"/>
                  </a:cubicBezTo>
                  <a:cubicBezTo>
                    <a:pt x="5198" y="3101"/>
                    <a:pt x="5593" y="3253"/>
                    <a:pt x="5654" y="2615"/>
                  </a:cubicBezTo>
                  <a:cubicBezTo>
                    <a:pt x="5684" y="2068"/>
                    <a:pt x="5532" y="700"/>
                    <a:pt x="4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5;p76">
              <a:extLst>
                <a:ext uri="{FF2B5EF4-FFF2-40B4-BE49-F238E27FC236}">
                  <a16:creationId xmlns:a16="http://schemas.microsoft.com/office/drawing/2014/main" id="{220EE700-46D5-BB9E-DA2B-70846808914E}"/>
                </a:ext>
              </a:extLst>
            </p:cNvPr>
            <p:cNvSpPr/>
            <p:nvPr/>
          </p:nvSpPr>
          <p:spPr>
            <a:xfrm>
              <a:off x="6850050" y="5896650"/>
              <a:ext cx="94250" cy="18250"/>
            </a:xfrm>
            <a:custGeom>
              <a:avLst/>
              <a:gdLst/>
              <a:ahLst/>
              <a:cxnLst/>
              <a:rect l="l" t="t" r="r" b="b"/>
              <a:pathLst>
                <a:path w="3770" h="730" extrusionOk="0">
                  <a:moveTo>
                    <a:pt x="2553" y="0"/>
                  </a:moveTo>
                  <a:cubicBezTo>
                    <a:pt x="1289" y="0"/>
                    <a:pt x="224" y="348"/>
                    <a:pt x="153" y="395"/>
                  </a:cubicBezTo>
                  <a:cubicBezTo>
                    <a:pt x="62" y="426"/>
                    <a:pt x="1" y="547"/>
                    <a:pt x="62" y="608"/>
                  </a:cubicBezTo>
                  <a:cubicBezTo>
                    <a:pt x="62" y="699"/>
                    <a:pt x="122" y="730"/>
                    <a:pt x="214" y="730"/>
                  </a:cubicBezTo>
                  <a:lnTo>
                    <a:pt x="305" y="730"/>
                  </a:lnTo>
                  <a:cubicBezTo>
                    <a:pt x="305" y="730"/>
                    <a:pt x="1375" y="341"/>
                    <a:pt x="2628" y="341"/>
                  </a:cubicBezTo>
                  <a:cubicBezTo>
                    <a:pt x="2941" y="341"/>
                    <a:pt x="3265" y="365"/>
                    <a:pt x="3588" y="426"/>
                  </a:cubicBezTo>
                  <a:cubicBezTo>
                    <a:pt x="3648" y="426"/>
                    <a:pt x="3770" y="335"/>
                    <a:pt x="3770" y="274"/>
                  </a:cubicBezTo>
                  <a:cubicBezTo>
                    <a:pt x="3770" y="183"/>
                    <a:pt x="3709" y="91"/>
                    <a:pt x="3618" y="91"/>
                  </a:cubicBezTo>
                  <a:cubicBezTo>
                    <a:pt x="3259" y="26"/>
                    <a:pt x="2898" y="0"/>
                    <a:pt x="2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6;p76">
              <a:extLst>
                <a:ext uri="{FF2B5EF4-FFF2-40B4-BE49-F238E27FC236}">
                  <a16:creationId xmlns:a16="http://schemas.microsoft.com/office/drawing/2014/main" id="{242E0F0E-E788-2722-6FFA-4ABC7D448A22}"/>
                </a:ext>
              </a:extLst>
            </p:cNvPr>
            <p:cNvSpPr/>
            <p:nvPr/>
          </p:nvSpPr>
          <p:spPr>
            <a:xfrm>
              <a:off x="6856900" y="5880000"/>
              <a:ext cx="94250" cy="18950"/>
            </a:xfrm>
            <a:custGeom>
              <a:avLst/>
              <a:gdLst/>
              <a:ahLst/>
              <a:cxnLst/>
              <a:rect l="l" t="t" r="r" b="b"/>
              <a:pathLst>
                <a:path w="3770" h="758" extrusionOk="0">
                  <a:moveTo>
                    <a:pt x="2589" y="1"/>
                  </a:moveTo>
                  <a:cubicBezTo>
                    <a:pt x="1310" y="1"/>
                    <a:pt x="225" y="369"/>
                    <a:pt x="152" y="393"/>
                  </a:cubicBezTo>
                  <a:cubicBezTo>
                    <a:pt x="31" y="454"/>
                    <a:pt x="0" y="545"/>
                    <a:pt x="31" y="636"/>
                  </a:cubicBezTo>
                  <a:cubicBezTo>
                    <a:pt x="31" y="697"/>
                    <a:pt x="122" y="757"/>
                    <a:pt x="183" y="757"/>
                  </a:cubicBezTo>
                  <a:lnTo>
                    <a:pt x="304" y="727"/>
                  </a:lnTo>
                  <a:cubicBezTo>
                    <a:pt x="304" y="727"/>
                    <a:pt x="1374" y="338"/>
                    <a:pt x="2627" y="338"/>
                  </a:cubicBezTo>
                  <a:cubicBezTo>
                    <a:pt x="2940" y="338"/>
                    <a:pt x="3265" y="362"/>
                    <a:pt x="3587" y="423"/>
                  </a:cubicBezTo>
                  <a:cubicBezTo>
                    <a:pt x="3648" y="423"/>
                    <a:pt x="3769" y="362"/>
                    <a:pt x="3769" y="271"/>
                  </a:cubicBezTo>
                  <a:cubicBezTo>
                    <a:pt x="3769" y="210"/>
                    <a:pt x="3678" y="89"/>
                    <a:pt x="3618" y="89"/>
                  </a:cubicBezTo>
                  <a:cubicBezTo>
                    <a:pt x="3271" y="26"/>
                    <a:pt x="2923" y="1"/>
                    <a:pt x="2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7;p76">
              <a:extLst>
                <a:ext uri="{FF2B5EF4-FFF2-40B4-BE49-F238E27FC236}">
                  <a16:creationId xmlns:a16="http://schemas.microsoft.com/office/drawing/2014/main" id="{20B22809-2DDD-886B-E6C0-C0298B51C4BD}"/>
                </a:ext>
              </a:extLst>
            </p:cNvPr>
            <p:cNvSpPr/>
            <p:nvPr/>
          </p:nvSpPr>
          <p:spPr>
            <a:xfrm>
              <a:off x="6860700" y="5864050"/>
              <a:ext cx="94250" cy="18175"/>
            </a:xfrm>
            <a:custGeom>
              <a:avLst/>
              <a:gdLst/>
              <a:ahLst/>
              <a:cxnLst/>
              <a:rect l="l" t="t" r="r" b="b"/>
              <a:pathLst>
                <a:path w="3770" h="727" extrusionOk="0">
                  <a:moveTo>
                    <a:pt x="2589" y="0"/>
                  </a:moveTo>
                  <a:cubicBezTo>
                    <a:pt x="1310" y="0"/>
                    <a:pt x="225" y="368"/>
                    <a:pt x="152" y="392"/>
                  </a:cubicBezTo>
                  <a:cubicBezTo>
                    <a:pt x="31" y="423"/>
                    <a:pt x="0" y="544"/>
                    <a:pt x="31" y="636"/>
                  </a:cubicBezTo>
                  <a:cubicBezTo>
                    <a:pt x="31" y="696"/>
                    <a:pt x="122" y="727"/>
                    <a:pt x="183" y="727"/>
                  </a:cubicBezTo>
                  <a:lnTo>
                    <a:pt x="304" y="727"/>
                  </a:lnTo>
                  <a:cubicBezTo>
                    <a:pt x="304" y="727"/>
                    <a:pt x="1374" y="338"/>
                    <a:pt x="2627" y="338"/>
                  </a:cubicBezTo>
                  <a:cubicBezTo>
                    <a:pt x="2940" y="338"/>
                    <a:pt x="3265" y="362"/>
                    <a:pt x="3587" y="423"/>
                  </a:cubicBezTo>
                  <a:cubicBezTo>
                    <a:pt x="3648" y="423"/>
                    <a:pt x="3769" y="362"/>
                    <a:pt x="3769" y="271"/>
                  </a:cubicBezTo>
                  <a:cubicBezTo>
                    <a:pt x="3769" y="210"/>
                    <a:pt x="3678" y="88"/>
                    <a:pt x="3617" y="88"/>
                  </a:cubicBezTo>
                  <a:cubicBezTo>
                    <a:pt x="3271" y="25"/>
                    <a:pt x="2923" y="0"/>
                    <a:pt x="2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18;p76">
              <a:extLst>
                <a:ext uri="{FF2B5EF4-FFF2-40B4-BE49-F238E27FC236}">
                  <a16:creationId xmlns:a16="http://schemas.microsoft.com/office/drawing/2014/main" id="{8E8A3687-A657-116B-F342-027F9C6B0565}"/>
                </a:ext>
              </a:extLst>
            </p:cNvPr>
            <p:cNvSpPr/>
            <p:nvPr/>
          </p:nvSpPr>
          <p:spPr>
            <a:xfrm>
              <a:off x="6863725" y="5848850"/>
              <a:ext cx="94275" cy="18175"/>
            </a:xfrm>
            <a:custGeom>
              <a:avLst/>
              <a:gdLst/>
              <a:ahLst/>
              <a:cxnLst/>
              <a:rect l="l" t="t" r="r" b="b"/>
              <a:pathLst>
                <a:path w="3771" h="727" extrusionOk="0">
                  <a:moveTo>
                    <a:pt x="2586" y="0"/>
                  </a:moveTo>
                  <a:cubicBezTo>
                    <a:pt x="1300" y="0"/>
                    <a:pt x="201" y="368"/>
                    <a:pt x="153" y="392"/>
                  </a:cubicBezTo>
                  <a:cubicBezTo>
                    <a:pt x="31" y="423"/>
                    <a:pt x="1" y="544"/>
                    <a:pt x="31" y="636"/>
                  </a:cubicBezTo>
                  <a:cubicBezTo>
                    <a:pt x="31" y="696"/>
                    <a:pt x="123" y="727"/>
                    <a:pt x="183" y="727"/>
                  </a:cubicBezTo>
                  <a:lnTo>
                    <a:pt x="305" y="727"/>
                  </a:lnTo>
                  <a:cubicBezTo>
                    <a:pt x="305" y="727"/>
                    <a:pt x="1375" y="338"/>
                    <a:pt x="2612" y="338"/>
                  </a:cubicBezTo>
                  <a:cubicBezTo>
                    <a:pt x="2921" y="338"/>
                    <a:pt x="3241" y="362"/>
                    <a:pt x="3557" y="423"/>
                  </a:cubicBezTo>
                  <a:cubicBezTo>
                    <a:pt x="3648" y="423"/>
                    <a:pt x="3770" y="362"/>
                    <a:pt x="3770" y="271"/>
                  </a:cubicBezTo>
                  <a:cubicBezTo>
                    <a:pt x="3770" y="210"/>
                    <a:pt x="3679" y="89"/>
                    <a:pt x="3618" y="89"/>
                  </a:cubicBezTo>
                  <a:cubicBezTo>
                    <a:pt x="3272" y="26"/>
                    <a:pt x="2923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19;p76">
              <a:extLst>
                <a:ext uri="{FF2B5EF4-FFF2-40B4-BE49-F238E27FC236}">
                  <a16:creationId xmlns:a16="http://schemas.microsoft.com/office/drawing/2014/main" id="{D9DB3F74-9356-77C9-359F-65F8A5E06714}"/>
                </a:ext>
              </a:extLst>
            </p:cNvPr>
            <p:cNvSpPr/>
            <p:nvPr/>
          </p:nvSpPr>
          <p:spPr>
            <a:xfrm>
              <a:off x="6848550" y="5823100"/>
              <a:ext cx="57775" cy="30250"/>
            </a:xfrm>
            <a:custGeom>
              <a:avLst/>
              <a:gdLst/>
              <a:ahLst/>
              <a:cxnLst/>
              <a:rect l="l" t="t" r="r" b="b"/>
              <a:pathLst>
                <a:path w="2311" h="1210" extrusionOk="0">
                  <a:moveTo>
                    <a:pt x="1094" y="336"/>
                  </a:moveTo>
                  <a:cubicBezTo>
                    <a:pt x="1254" y="336"/>
                    <a:pt x="1413" y="374"/>
                    <a:pt x="1550" y="450"/>
                  </a:cubicBezTo>
                  <a:cubicBezTo>
                    <a:pt x="1733" y="541"/>
                    <a:pt x="2006" y="754"/>
                    <a:pt x="2006" y="845"/>
                  </a:cubicBezTo>
                  <a:cubicBezTo>
                    <a:pt x="1976" y="845"/>
                    <a:pt x="1854" y="815"/>
                    <a:pt x="1793" y="815"/>
                  </a:cubicBezTo>
                  <a:cubicBezTo>
                    <a:pt x="1702" y="815"/>
                    <a:pt x="1641" y="784"/>
                    <a:pt x="1550" y="784"/>
                  </a:cubicBezTo>
                  <a:lnTo>
                    <a:pt x="730" y="784"/>
                  </a:lnTo>
                  <a:cubicBezTo>
                    <a:pt x="578" y="784"/>
                    <a:pt x="456" y="754"/>
                    <a:pt x="426" y="663"/>
                  </a:cubicBezTo>
                  <a:cubicBezTo>
                    <a:pt x="426" y="663"/>
                    <a:pt x="426" y="602"/>
                    <a:pt x="456" y="541"/>
                  </a:cubicBezTo>
                  <a:cubicBezTo>
                    <a:pt x="486" y="511"/>
                    <a:pt x="578" y="480"/>
                    <a:pt x="638" y="450"/>
                  </a:cubicBezTo>
                  <a:cubicBezTo>
                    <a:pt x="775" y="374"/>
                    <a:pt x="935" y="336"/>
                    <a:pt x="1094" y="336"/>
                  </a:cubicBezTo>
                  <a:close/>
                  <a:moveTo>
                    <a:pt x="992" y="0"/>
                  </a:moveTo>
                  <a:cubicBezTo>
                    <a:pt x="804" y="0"/>
                    <a:pt x="621" y="33"/>
                    <a:pt x="456" y="115"/>
                  </a:cubicBezTo>
                  <a:cubicBezTo>
                    <a:pt x="334" y="176"/>
                    <a:pt x="213" y="237"/>
                    <a:pt x="152" y="359"/>
                  </a:cubicBezTo>
                  <a:cubicBezTo>
                    <a:pt x="30" y="511"/>
                    <a:pt x="0" y="663"/>
                    <a:pt x="61" y="815"/>
                  </a:cubicBezTo>
                  <a:cubicBezTo>
                    <a:pt x="152" y="967"/>
                    <a:pt x="304" y="1119"/>
                    <a:pt x="730" y="1119"/>
                  </a:cubicBezTo>
                  <a:lnTo>
                    <a:pt x="1520" y="1119"/>
                  </a:lnTo>
                  <a:cubicBezTo>
                    <a:pt x="1550" y="1119"/>
                    <a:pt x="1581" y="1149"/>
                    <a:pt x="1672" y="1149"/>
                  </a:cubicBezTo>
                  <a:cubicBezTo>
                    <a:pt x="1733" y="1149"/>
                    <a:pt x="1854" y="1210"/>
                    <a:pt x="1976" y="1210"/>
                  </a:cubicBezTo>
                  <a:cubicBezTo>
                    <a:pt x="2037" y="1210"/>
                    <a:pt x="2128" y="1210"/>
                    <a:pt x="2189" y="1119"/>
                  </a:cubicBezTo>
                  <a:cubicBezTo>
                    <a:pt x="2280" y="1088"/>
                    <a:pt x="2310" y="967"/>
                    <a:pt x="2310" y="815"/>
                  </a:cubicBezTo>
                  <a:cubicBezTo>
                    <a:pt x="2280" y="450"/>
                    <a:pt x="1702" y="115"/>
                    <a:pt x="1672" y="115"/>
                  </a:cubicBezTo>
                  <a:cubicBezTo>
                    <a:pt x="1455" y="49"/>
                    <a:pt x="1220" y="0"/>
                    <a:pt x="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20;p76">
              <a:extLst>
                <a:ext uri="{FF2B5EF4-FFF2-40B4-BE49-F238E27FC236}">
                  <a16:creationId xmlns:a16="http://schemas.microsoft.com/office/drawing/2014/main" id="{AC555412-C511-A6BD-3067-F924454EE6F9}"/>
                </a:ext>
              </a:extLst>
            </p:cNvPr>
            <p:cNvSpPr/>
            <p:nvPr/>
          </p:nvSpPr>
          <p:spPr>
            <a:xfrm>
              <a:off x="6898700" y="5822750"/>
              <a:ext cx="57000" cy="30600"/>
            </a:xfrm>
            <a:custGeom>
              <a:avLst/>
              <a:gdLst/>
              <a:ahLst/>
              <a:cxnLst/>
              <a:rect l="l" t="t" r="r" b="b"/>
              <a:pathLst>
                <a:path w="2280" h="1224" extrusionOk="0">
                  <a:moveTo>
                    <a:pt x="1307" y="373"/>
                  </a:moveTo>
                  <a:cubicBezTo>
                    <a:pt x="1459" y="373"/>
                    <a:pt x="1611" y="403"/>
                    <a:pt x="1763" y="494"/>
                  </a:cubicBezTo>
                  <a:cubicBezTo>
                    <a:pt x="1824" y="525"/>
                    <a:pt x="1915" y="555"/>
                    <a:pt x="1946" y="585"/>
                  </a:cubicBezTo>
                  <a:cubicBezTo>
                    <a:pt x="1976" y="646"/>
                    <a:pt x="1976" y="677"/>
                    <a:pt x="1976" y="707"/>
                  </a:cubicBezTo>
                  <a:cubicBezTo>
                    <a:pt x="1976" y="798"/>
                    <a:pt x="1824" y="829"/>
                    <a:pt x="1672" y="829"/>
                  </a:cubicBezTo>
                  <a:lnTo>
                    <a:pt x="851" y="829"/>
                  </a:lnTo>
                  <a:cubicBezTo>
                    <a:pt x="760" y="829"/>
                    <a:pt x="699" y="829"/>
                    <a:pt x="608" y="859"/>
                  </a:cubicBezTo>
                  <a:cubicBezTo>
                    <a:pt x="547" y="859"/>
                    <a:pt x="456" y="920"/>
                    <a:pt x="395" y="920"/>
                  </a:cubicBezTo>
                  <a:cubicBezTo>
                    <a:pt x="395" y="798"/>
                    <a:pt x="608" y="616"/>
                    <a:pt x="851" y="494"/>
                  </a:cubicBezTo>
                  <a:cubicBezTo>
                    <a:pt x="942" y="403"/>
                    <a:pt x="1155" y="373"/>
                    <a:pt x="1307" y="373"/>
                  </a:cubicBezTo>
                  <a:close/>
                  <a:moveTo>
                    <a:pt x="1258" y="0"/>
                  </a:moveTo>
                  <a:cubicBezTo>
                    <a:pt x="1049" y="0"/>
                    <a:pt x="836" y="53"/>
                    <a:pt x="638" y="160"/>
                  </a:cubicBezTo>
                  <a:cubicBezTo>
                    <a:pt x="638" y="160"/>
                    <a:pt x="31" y="464"/>
                    <a:pt x="0" y="829"/>
                  </a:cubicBezTo>
                  <a:cubicBezTo>
                    <a:pt x="0" y="981"/>
                    <a:pt x="61" y="1102"/>
                    <a:pt x="122" y="1133"/>
                  </a:cubicBezTo>
                  <a:cubicBezTo>
                    <a:pt x="183" y="1224"/>
                    <a:pt x="274" y="1224"/>
                    <a:pt x="335" y="1224"/>
                  </a:cubicBezTo>
                  <a:cubicBezTo>
                    <a:pt x="456" y="1224"/>
                    <a:pt x="578" y="1224"/>
                    <a:pt x="638" y="1163"/>
                  </a:cubicBezTo>
                  <a:cubicBezTo>
                    <a:pt x="730" y="1133"/>
                    <a:pt x="760" y="1133"/>
                    <a:pt x="790" y="1133"/>
                  </a:cubicBezTo>
                  <a:lnTo>
                    <a:pt x="1581" y="1133"/>
                  </a:lnTo>
                  <a:cubicBezTo>
                    <a:pt x="2006" y="1133"/>
                    <a:pt x="2158" y="981"/>
                    <a:pt x="2249" y="829"/>
                  </a:cubicBezTo>
                  <a:cubicBezTo>
                    <a:pt x="2280" y="677"/>
                    <a:pt x="2280" y="525"/>
                    <a:pt x="2158" y="373"/>
                  </a:cubicBezTo>
                  <a:cubicBezTo>
                    <a:pt x="2097" y="312"/>
                    <a:pt x="2006" y="221"/>
                    <a:pt x="1854" y="160"/>
                  </a:cubicBezTo>
                  <a:cubicBezTo>
                    <a:pt x="1672" y="53"/>
                    <a:pt x="1467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21;p76">
              <a:extLst>
                <a:ext uri="{FF2B5EF4-FFF2-40B4-BE49-F238E27FC236}">
                  <a16:creationId xmlns:a16="http://schemas.microsoft.com/office/drawing/2014/main" id="{EEEA0640-DAA5-579F-D682-3C600FE94089}"/>
                </a:ext>
              </a:extLst>
            </p:cNvPr>
            <p:cNvSpPr/>
            <p:nvPr/>
          </p:nvSpPr>
          <p:spPr>
            <a:xfrm>
              <a:off x="6786225" y="4308975"/>
              <a:ext cx="291825" cy="764150"/>
            </a:xfrm>
            <a:custGeom>
              <a:avLst/>
              <a:gdLst/>
              <a:ahLst/>
              <a:cxnLst/>
              <a:rect l="l" t="t" r="r" b="b"/>
              <a:pathLst>
                <a:path w="11673" h="30566" extrusionOk="0">
                  <a:moveTo>
                    <a:pt x="1135" y="0"/>
                  </a:moveTo>
                  <a:cubicBezTo>
                    <a:pt x="848" y="0"/>
                    <a:pt x="571" y="3"/>
                    <a:pt x="305" y="11"/>
                  </a:cubicBezTo>
                  <a:cubicBezTo>
                    <a:pt x="1" y="3385"/>
                    <a:pt x="305" y="7640"/>
                    <a:pt x="305" y="11531"/>
                  </a:cubicBezTo>
                  <a:cubicBezTo>
                    <a:pt x="274" y="17276"/>
                    <a:pt x="700" y="22473"/>
                    <a:pt x="1277" y="27154"/>
                  </a:cubicBezTo>
                  <a:cubicBezTo>
                    <a:pt x="1365" y="29085"/>
                    <a:pt x="3001" y="30565"/>
                    <a:pt x="4940" y="30565"/>
                  </a:cubicBezTo>
                  <a:cubicBezTo>
                    <a:pt x="5015" y="30565"/>
                    <a:pt x="5091" y="30563"/>
                    <a:pt x="5168" y="30558"/>
                  </a:cubicBezTo>
                  <a:cubicBezTo>
                    <a:pt x="7052" y="30467"/>
                    <a:pt x="8542" y="29008"/>
                    <a:pt x="8633" y="27185"/>
                  </a:cubicBezTo>
                  <a:lnTo>
                    <a:pt x="11673" y="315"/>
                  </a:lnTo>
                  <a:lnTo>
                    <a:pt x="11673" y="315"/>
                  </a:lnTo>
                  <a:cubicBezTo>
                    <a:pt x="11333" y="328"/>
                    <a:pt x="10975" y="334"/>
                    <a:pt x="10601" y="334"/>
                  </a:cubicBezTo>
                  <a:cubicBezTo>
                    <a:pt x="7742" y="334"/>
                    <a:pt x="3979" y="0"/>
                    <a:pt x="1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22;p76">
              <a:extLst>
                <a:ext uri="{FF2B5EF4-FFF2-40B4-BE49-F238E27FC236}">
                  <a16:creationId xmlns:a16="http://schemas.microsoft.com/office/drawing/2014/main" id="{9372BF29-1354-59B1-5EB1-DA54E7F273DE}"/>
                </a:ext>
              </a:extLst>
            </p:cNvPr>
            <p:cNvSpPr/>
            <p:nvPr/>
          </p:nvSpPr>
          <p:spPr>
            <a:xfrm>
              <a:off x="6811300" y="4880200"/>
              <a:ext cx="215075" cy="687825"/>
            </a:xfrm>
            <a:custGeom>
              <a:avLst/>
              <a:gdLst/>
              <a:ahLst/>
              <a:cxnLst/>
              <a:rect l="l" t="t" r="r" b="b"/>
              <a:pathLst>
                <a:path w="8603" h="27513" extrusionOk="0">
                  <a:moveTo>
                    <a:pt x="3953" y="0"/>
                  </a:moveTo>
                  <a:cubicBezTo>
                    <a:pt x="2081" y="0"/>
                    <a:pt x="238" y="519"/>
                    <a:pt x="183" y="2238"/>
                  </a:cubicBezTo>
                  <a:cubicBezTo>
                    <a:pt x="183" y="3363"/>
                    <a:pt x="730" y="16585"/>
                    <a:pt x="791" y="17679"/>
                  </a:cubicBezTo>
                  <a:cubicBezTo>
                    <a:pt x="852" y="18287"/>
                    <a:pt x="913" y="18895"/>
                    <a:pt x="791" y="19503"/>
                  </a:cubicBezTo>
                  <a:cubicBezTo>
                    <a:pt x="730" y="20020"/>
                    <a:pt x="305" y="20476"/>
                    <a:pt x="578" y="21053"/>
                  </a:cubicBezTo>
                  <a:cubicBezTo>
                    <a:pt x="639" y="21236"/>
                    <a:pt x="791" y="21448"/>
                    <a:pt x="791" y="21661"/>
                  </a:cubicBezTo>
                  <a:cubicBezTo>
                    <a:pt x="761" y="21965"/>
                    <a:pt x="487" y="22117"/>
                    <a:pt x="335" y="22391"/>
                  </a:cubicBezTo>
                  <a:cubicBezTo>
                    <a:pt x="1" y="22998"/>
                    <a:pt x="578" y="23637"/>
                    <a:pt x="943" y="24062"/>
                  </a:cubicBezTo>
                  <a:cubicBezTo>
                    <a:pt x="1186" y="24275"/>
                    <a:pt x="1368" y="24579"/>
                    <a:pt x="1368" y="24883"/>
                  </a:cubicBezTo>
                  <a:cubicBezTo>
                    <a:pt x="1368" y="25309"/>
                    <a:pt x="1004" y="25704"/>
                    <a:pt x="1034" y="26099"/>
                  </a:cubicBezTo>
                  <a:cubicBezTo>
                    <a:pt x="1065" y="26555"/>
                    <a:pt x="1551" y="26828"/>
                    <a:pt x="1976" y="26980"/>
                  </a:cubicBezTo>
                  <a:cubicBezTo>
                    <a:pt x="2858" y="27298"/>
                    <a:pt x="3904" y="27513"/>
                    <a:pt x="4935" y="27513"/>
                  </a:cubicBezTo>
                  <a:cubicBezTo>
                    <a:pt x="5681" y="27513"/>
                    <a:pt x="6419" y="27400"/>
                    <a:pt x="7083" y="27132"/>
                  </a:cubicBezTo>
                  <a:cubicBezTo>
                    <a:pt x="7569" y="26919"/>
                    <a:pt x="7995" y="26494"/>
                    <a:pt x="8056" y="25947"/>
                  </a:cubicBezTo>
                  <a:cubicBezTo>
                    <a:pt x="8147" y="25339"/>
                    <a:pt x="7752" y="24731"/>
                    <a:pt x="7873" y="24123"/>
                  </a:cubicBezTo>
                  <a:cubicBezTo>
                    <a:pt x="7934" y="23576"/>
                    <a:pt x="8451" y="23059"/>
                    <a:pt x="8299" y="22543"/>
                  </a:cubicBezTo>
                  <a:cubicBezTo>
                    <a:pt x="8147" y="22087"/>
                    <a:pt x="7569" y="21813"/>
                    <a:pt x="7417" y="21357"/>
                  </a:cubicBezTo>
                  <a:cubicBezTo>
                    <a:pt x="7265" y="20932"/>
                    <a:pt x="7539" y="20476"/>
                    <a:pt x="7721" y="20111"/>
                  </a:cubicBezTo>
                  <a:cubicBezTo>
                    <a:pt x="8603" y="18287"/>
                    <a:pt x="7934" y="5673"/>
                    <a:pt x="8086" y="3758"/>
                  </a:cubicBezTo>
                  <a:cubicBezTo>
                    <a:pt x="8086" y="3545"/>
                    <a:pt x="8208" y="2238"/>
                    <a:pt x="7174" y="1144"/>
                  </a:cubicBezTo>
                  <a:cubicBezTo>
                    <a:pt x="6536" y="475"/>
                    <a:pt x="5624" y="19"/>
                    <a:pt x="4590" y="19"/>
                  </a:cubicBezTo>
                  <a:cubicBezTo>
                    <a:pt x="4379" y="7"/>
                    <a:pt x="4166" y="0"/>
                    <a:pt x="3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23;p76">
              <a:extLst>
                <a:ext uri="{FF2B5EF4-FFF2-40B4-BE49-F238E27FC236}">
                  <a16:creationId xmlns:a16="http://schemas.microsoft.com/office/drawing/2014/main" id="{3EE12F5D-0F42-3C45-19B9-FE8CB2F43C5F}"/>
                </a:ext>
              </a:extLst>
            </p:cNvPr>
            <p:cNvSpPr/>
            <p:nvPr/>
          </p:nvSpPr>
          <p:spPr>
            <a:xfrm>
              <a:off x="7143375" y="5515500"/>
              <a:ext cx="145925" cy="339800"/>
            </a:xfrm>
            <a:custGeom>
              <a:avLst/>
              <a:gdLst/>
              <a:ahLst/>
              <a:cxnLst/>
              <a:rect l="l" t="t" r="r" b="b"/>
              <a:pathLst>
                <a:path w="5837" h="13592" extrusionOk="0">
                  <a:moveTo>
                    <a:pt x="4033" y="13227"/>
                  </a:moveTo>
                  <a:cubicBezTo>
                    <a:pt x="4030" y="13227"/>
                    <a:pt x="4023" y="13230"/>
                    <a:pt x="4013" y="13240"/>
                  </a:cubicBezTo>
                  <a:cubicBezTo>
                    <a:pt x="4033" y="13240"/>
                    <a:pt x="4040" y="13227"/>
                    <a:pt x="4033" y="13227"/>
                  </a:cubicBezTo>
                  <a:close/>
                  <a:moveTo>
                    <a:pt x="4514" y="0"/>
                  </a:moveTo>
                  <a:cubicBezTo>
                    <a:pt x="4111" y="0"/>
                    <a:pt x="3645" y="79"/>
                    <a:pt x="3405" y="79"/>
                  </a:cubicBezTo>
                  <a:cubicBezTo>
                    <a:pt x="2706" y="140"/>
                    <a:pt x="2037" y="200"/>
                    <a:pt x="1338" y="261"/>
                  </a:cubicBezTo>
                  <a:cubicBezTo>
                    <a:pt x="1095" y="322"/>
                    <a:pt x="426" y="261"/>
                    <a:pt x="213" y="474"/>
                  </a:cubicBezTo>
                  <a:cubicBezTo>
                    <a:pt x="1" y="656"/>
                    <a:pt x="1277" y="13392"/>
                    <a:pt x="1277" y="13392"/>
                  </a:cubicBezTo>
                  <a:cubicBezTo>
                    <a:pt x="1291" y="13517"/>
                    <a:pt x="1802" y="13592"/>
                    <a:pt x="2381" y="13592"/>
                  </a:cubicBezTo>
                  <a:cubicBezTo>
                    <a:pt x="3066" y="13592"/>
                    <a:pt x="3848" y="13487"/>
                    <a:pt x="4013" y="13240"/>
                  </a:cubicBezTo>
                  <a:cubicBezTo>
                    <a:pt x="4195" y="12936"/>
                    <a:pt x="4165" y="12602"/>
                    <a:pt x="4165" y="12237"/>
                  </a:cubicBezTo>
                  <a:cubicBezTo>
                    <a:pt x="4074" y="10109"/>
                    <a:pt x="4347" y="7982"/>
                    <a:pt x="4894" y="5945"/>
                  </a:cubicBezTo>
                  <a:cubicBezTo>
                    <a:pt x="5137" y="4942"/>
                    <a:pt x="5502" y="3970"/>
                    <a:pt x="5593" y="2936"/>
                  </a:cubicBezTo>
                  <a:cubicBezTo>
                    <a:pt x="5685" y="2298"/>
                    <a:pt x="5837" y="596"/>
                    <a:pt x="5137" y="140"/>
                  </a:cubicBezTo>
                  <a:cubicBezTo>
                    <a:pt x="5007" y="33"/>
                    <a:pt x="4773" y="0"/>
                    <a:pt x="4514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24;p76">
              <a:extLst>
                <a:ext uri="{FF2B5EF4-FFF2-40B4-BE49-F238E27FC236}">
                  <a16:creationId xmlns:a16="http://schemas.microsoft.com/office/drawing/2014/main" id="{8010B8A1-7DA8-0A31-8347-E3D37C0A3152}"/>
                </a:ext>
              </a:extLst>
            </p:cNvPr>
            <p:cNvSpPr/>
            <p:nvPr/>
          </p:nvSpPr>
          <p:spPr>
            <a:xfrm>
              <a:off x="7144900" y="5886000"/>
              <a:ext cx="31175" cy="60825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578" y="1"/>
                  </a:moveTo>
                  <a:cubicBezTo>
                    <a:pt x="578" y="1"/>
                    <a:pt x="0" y="1308"/>
                    <a:pt x="61" y="1581"/>
                  </a:cubicBezTo>
                  <a:cubicBezTo>
                    <a:pt x="152" y="1824"/>
                    <a:pt x="456" y="2280"/>
                    <a:pt x="791" y="2432"/>
                  </a:cubicBezTo>
                  <a:cubicBezTo>
                    <a:pt x="791" y="2432"/>
                    <a:pt x="1247" y="913"/>
                    <a:pt x="1155" y="700"/>
                  </a:cubicBezTo>
                  <a:cubicBezTo>
                    <a:pt x="1064" y="517"/>
                    <a:pt x="578" y="122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5;p76">
              <a:extLst>
                <a:ext uri="{FF2B5EF4-FFF2-40B4-BE49-F238E27FC236}">
                  <a16:creationId xmlns:a16="http://schemas.microsoft.com/office/drawing/2014/main" id="{36C7EF8A-963A-58A7-6068-F7696E030A91}"/>
                </a:ext>
              </a:extLst>
            </p:cNvPr>
            <p:cNvSpPr/>
            <p:nvPr/>
          </p:nvSpPr>
          <p:spPr>
            <a:xfrm>
              <a:off x="7152500" y="5940725"/>
              <a:ext cx="164925" cy="71200"/>
            </a:xfrm>
            <a:custGeom>
              <a:avLst/>
              <a:gdLst/>
              <a:ahLst/>
              <a:cxnLst/>
              <a:rect l="l" t="t" r="r" b="b"/>
              <a:pathLst>
                <a:path w="6597" h="2848" extrusionOk="0">
                  <a:moveTo>
                    <a:pt x="5684" y="0"/>
                  </a:moveTo>
                  <a:cubicBezTo>
                    <a:pt x="5441" y="0"/>
                    <a:pt x="426" y="699"/>
                    <a:pt x="426" y="699"/>
                  </a:cubicBezTo>
                  <a:cubicBezTo>
                    <a:pt x="274" y="760"/>
                    <a:pt x="152" y="942"/>
                    <a:pt x="183" y="1125"/>
                  </a:cubicBezTo>
                  <a:cubicBezTo>
                    <a:pt x="183" y="1307"/>
                    <a:pt x="0" y="1581"/>
                    <a:pt x="0" y="1763"/>
                  </a:cubicBezTo>
                  <a:cubicBezTo>
                    <a:pt x="0" y="2462"/>
                    <a:pt x="639" y="2766"/>
                    <a:pt x="1247" y="2827"/>
                  </a:cubicBezTo>
                  <a:cubicBezTo>
                    <a:pt x="1345" y="2841"/>
                    <a:pt x="1441" y="2847"/>
                    <a:pt x="1535" y="2847"/>
                  </a:cubicBezTo>
                  <a:cubicBezTo>
                    <a:pt x="1845" y="2847"/>
                    <a:pt x="2136" y="2782"/>
                    <a:pt x="2462" y="2736"/>
                  </a:cubicBezTo>
                  <a:cubicBezTo>
                    <a:pt x="2888" y="2645"/>
                    <a:pt x="3253" y="2675"/>
                    <a:pt x="3648" y="2645"/>
                  </a:cubicBezTo>
                  <a:cubicBezTo>
                    <a:pt x="4013" y="2614"/>
                    <a:pt x="4408" y="2584"/>
                    <a:pt x="4772" y="2584"/>
                  </a:cubicBezTo>
                  <a:cubicBezTo>
                    <a:pt x="5137" y="2584"/>
                    <a:pt x="5502" y="2584"/>
                    <a:pt x="5836" y="2462"/>
                  </a:cubicBezTo>
                  <a:cubicBezTo>
                    <a:pt x="6353" y="2310"/>
                    <a:pt x="6596" y="1824"/>
                    <a:pt x="6535" y="1307"/>
                  </a:cubicBezTo>
                  <a:cubicBezTo>
                    <a:pt x="6414" y="699"/>
                    <a:pt x="5928" y="31"/>
                    <a:pt x="5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6;p76">
              <a:extLst>
                <a:ext uri="{FF2B5EF4-FFF2-40B4-BE49-F238E27FC236}">
                  <a16:creationId xmlns:a16="http://schemas.microsoft.com/office/drawing/2014/main" id="{6B8CC2DA-67ED-A797-0D08-499FC7430472}"/>
                </a:ext>
              </a:extLst>
            </p:cNvPr>
            <p:cNvSpPr/>
            <p:nvPr/>
          </p:nvSpPr>
          <p:spPr>
            <a:xfrm>
              <a:off x="7178325" y="5806850"/>
              <a:ext cx="104900" cy="122500"/>
            </a:xfrm>
            <a:custGeom>
              <a:avLst/>
              <a:gdLst/>
              <a:ahLst/>
              <a:cxnLst/>
              <a:rect l="l" t="t" r="r" b="b"/>
              <a:pathLst>
                <a:path w="4196" h="4900" extrusionOk="0">
                  <a:moveTo>
                    <a:pt x="1713" y="0"/>
                  </a:moveTo>
                  <a:cubicBezTo>
                    <a:pt x="1679" y="0"/>
                    <a:pt x="1645" y="2"/>
                    <a:pt x="1612" y="6"/>
                  </a:cubicBezTo>
                  <a:cubicBezTo>
                    <a:pt x="1156" y="97"/>
                    <a:pt x="791" y="249"/>
                    <a:pt x="487" y="431"/>
                  </a:cubicBezTo>
                  <a:cubicBezTo>
                    <a:pt x="305" y="826"/>
                    <a:pt x="183" y="1221"/>
                    <a:pt x="92" y="1647"/>
                  </a:cubicBezTo>
                  <a:cubicBezTo>
                    <a:pt x="31" y="2012"/>
                    <a:pt x="1" y="2376"/>
                    <a:pt x="153" y="2711"/>
                  </a:cubicBezTo>
                  <a:cubicBezTo>
                    <a:pt x="305" y="3015"/>
                    <a:pt x="609" y="3288"/>
                    <a:pt x="670" y="3623"/>
                  </a:cubicBezTo>
                  <a:cubicBezTo>
                    <a:pt x="700" y="3775"/>
                    <a:pt x="700" y="3987"/>
                    <a:pt x="821" y="4139"/>
                  </a:cubicBezTo>
                  <a:cubicBezTo>
                    <a:pt x="973" y="4322"/>
                    <a:pt x="1217" y="4322"/>
                    <a:pt x="1429" y="4352"/>
                  </a:cubicBezTo>
                  <a:cubicBezTo>
                    <a:pt x="2007" y="4443"/>
                    <a:pt x="2584" y="4504"/>
                    <a:pt x="3132" y="4656"/>
                  </a:cubicBezTo>
                  <a:cubicBezTo>
                    <a:pt x="3284" y="4687"/>
                    <a:pt x="3405" y="4747"/>
                    <a:pt x="3557" y="4778"/>
                  </a:cubicBezTo>
                  <a:cubicBezTo>
                    <a:pt x="3679" y="4808"/>
                    <a:pt x="3800" y="4899"/>
                    <a:pt x="3891" y="4899"/>
                  </a:cubicBezTo>
                  <a:cubicBezTo>
                    <a:pt x="4195" y="4899"/>
                    <a:pt x="3983" y="4504"/>
                    <a:pt x="3891" y="4383"/>
                  </a:cubicBezTo>
                  <a:cubicBezTo>
                    <a:pt x="3223" y="3380"/>
                    <a:pt x="2980" y="2042"/>
                    <a:pt x="3344" y="826"/>
                  </a:cubicBezTo>
                  <a:cubicBezTo>
                    <a:pt x="2916" y="427"/>
                    <a:pt x="2247" y="0"/>
                    <a:pt x="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7;p76">
              <a:extLst>
                <a:ext uri="{FF2B5EF4-FFF2-40B4-BE49-F238E27FC236}">
                  <a16:creationId xmlns:a16="http://schemas.microsoft.com/office/drawing/2014/main" id="{C9F5D050-49A2-09DC-1EA3-E321370CE81E}"/>
                </a:ext>
              </a:extLst>
            </p:cNvPr>
            <p:cNvSpPr/>
            <p:nvPr/>
          </p:nvSpPr>
          <p:spPr>
            <a:xfrm>
              <a:off x="7157825" y="5819125"/>
              <a:ext cx="142875" cy="171000"/>
            </a:xfrm>
            <a:custGeom>
              <a:avLst/>
              <a:gdLst/>
              <a:ahLst/>
              <a:cxnLst/>
              <a:rect l="l" t="t" r="r" b="b"/>
              <a:pathLst>
                <a:path w="5715" h="6840" extrusionOk="0">
                  <a:moveTo>
                    <a:pt x="1307" y="1"/>
                  </a:moveTo>
                  <a:lnTo>
                    <a:pt x="1307" y="1"/>
                  </a:lnTo>
                  <a:cubicBezTo>
                    <a:pt x="152" y="700"/>
                    <a:pt x="0" y="2068"/>
                    <a:pt x="61" y="2615"/>
                  </a:cubicBezTo>
                  <a:cubicBezTo>
                    <a:pt x="91" y="3253"/>
                    <a:pt x="517" y="3101"/>
                    <a:pt x="578" y="3527"/>
                  </a:cubicBezTo>
                  <a:cubicBezTo>
                    <a:pt x="608" y="3952"/>
                    <a:pt x="365" y="4925"/>
                    <a:pt x="243" y="5715"/>
                  </a:cubicBezTo>
                  <a:cubicBezTo>
                    <a:pt x="122" y="6536"/>
                    <a:pt x="942" y="6840"/>
                    <a:pt x="1459" y="6840"/>
                  </a:cubicBezTo>
                  <a:cubicBezTo>
                    <a:pt x="1915" y="6840"/>
                    <a:pt x="3066" y="6439"/>
                    <a:pt x="3884" y="6439"/>
                  </a:cubicBezTo>
                  <a:cubicBezTo>
                    <a:pt x="3938" y="6439"/>
                    <a:pt x="3991" y="6441"/>
                    <a:pt x="4043" y="6445"/>
                  </a:cubicBezTo>
                  <a:cubicBezTo>
                    <a:pt x="4142" y="6456"/>
                    <a:pt x="4239" y="6462"/>
                    <a:pt x="4333" y="6462"/>
                  </a:cubicBezTo>
                  <a:cubicBezTo>
                    <a:pt x="4985" y="6462"/>
                    <a:pt x="5487" y="6186"/>
                    <a:pt x="5593" y="5655"/>
                  </a:cubicBezTo>
                  <a:cubicBezTo>
                    <a:pt x="5715" y="5016"/>
                    <a:pt x="4499" y="2372"/>
                    <a:pt x="4377" y="2189"/>
                  </a:cubicBezTo>
                  <a:cubicBezTo>
                    <a:pt x="4256" y="2037"/>
                    <a:pt x="4499" y="1156"/>
                    <a:pt x="4529" y="913"/>
                  </a:cubicBezTo>
                  <a:cubicBezTo>
                    <a:pt x="4529" y="822"/>
                    <a:pt x="4377" y="639"/>
                    <a:pt x="4164" y="396"/>
                  </a:cubicBezTo>
                  <a:lnTo>
                    <a:pt x="4164" y="396"/>
                  </a:lnTo>
                  <a:cubicBezTo>
                    <a:pt x="3860" y="1581"/>
                    <a:pt x="4043" y="2919"/>
                    <a:pt x="4711" y="3952"/>
                  </a:cubicBezTo>
                  <a:cubicBezTo>
                    <a:pt x="4803" y="4044"/>
                    <a:pt x="4985" y="4439"/>
                    <a:pt x="4711" y="4439"/>
                  </a:cubicBezTo>
                  <a:cubicBezTo>
                    <a:pt x="4620" y="4439"/>
                    <a:pt x="4499" y="4347"/>
                    <a:pt x="4377" y="4317"/>
                  </a:cubicBezTo>
                  <a:cubicBezTo>
                    <a:pt x="4256" y="4287"/>
                    <a:pt x="4104" y="4256"/>
                    <a:pt x="3952" y="4196"/>
                  </a:cubicBezTo>
                  <a:cubicBezTo>
                    <a:pt x="3404" y="4044"/>
                    <a:pt x="2827" y="3952"/>
                    <a:pt x="2249" y="3892"/>
                  </a:cubicBezTo>
                  <a:cubicBezTo>
                    <a:pt x="2037" y="3861"/>
                    <a:pt x="1793" y="3861"/>
                    <a:pt x="1641" y="3679"/>
                  </a:cubicBezTo>
                  <a:cubicBezTo>
                    <a:pt x="1520" y="3527"/>
                    <a:pt x="1520" y="3314"/>
                    <a:pt x="1490" y="3192"/>
                  </a:cubicBezTo>
                  <a:cubicBezTo>
                    <a:pt x="1368" y="2828"/>
                    <a:pt x="1125" y="2585"/>
                    <a:pt x="973" y="2281"/>
                  </a:cubicBezTo>
                  <a:cubicBezTo>
                    <a:pt x="821" y="1916"/>
                    <a:pt x="851" y="1551"/>
                    <a:pt x="912" y="1217"/>
                  </a:cubicBezTo>
                  <a:cubicBezTo>
                    <a:pt x="1003" y="791"/>
                    <a:pt x="1155" y="366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28;p76">
              <a:extLst>
                <a:ext uri="{FF2B5EF4-FFF2-40B4-BE49-F238E27FC236}">
                  <a16:creationId xmlns:a16="http://schemas.microsoft.com/office/drawing/2014/main" id="{4301C589-4FDC-03A0-065C-A8581564E062}"/>
                </a:ext>
              </a:extLst>
            </p:cNvPr>
            <p:cNvSpPr/>
            <p:nvPr/>
          </p:nvSpPr>
          <p:spPr>
            <a:xfrm>
              <a:off x="7185925" y="5896650"/>
              <a:ext cx="93500" cy="18250"/>
            </a:xfrm>
            <a:custGeom>
              <a:avLst/>
              <a:gdLst/>
              <a:ahLst/>
              <a:cxnLst/>
              <a:rect l="l" t="t" r="r" b="b"/>
              <a:pathLst>
                <a:path w="3740" h="730" extrusionOk="0">
                  <a:moveTo>
                    <a:pt x="1218" y="0"/>
                  </a:moveTo>
                  <a:cubicBezTo>
                    <a:pt x="872" y="0"/>
                    <a:pt x="512" y="26"/>
                    <a:pt x="153" y="91"/>
                  </a:cubicBezTo>
                  <a:cubicBezTo>
                    <a:pt x="62" y="91"/>
                    <a:pt x="1" y="183"/>
                    <a:pt x="1" y="274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499" y="365"/>
                    <a:pt x="819" y="341"/>
                    <a:pt x="1128" y="341"/>
                  </a:cubicBezTo>
                  <a:cubicBezTo>
                    <a:pt x="2366" y="341"/>
                    <a:pt x="3435" y="730"/>
                    <a:pt x="3435" y="730"/>
                  </a:cubicBezTo>
                  <a:lnTo>
                    <a:pt x="3557" y="730"/>
                  </a:lnTo>
                  <a:cubicBezTo>
                    <a:pt x="3648" y="730"/>
                    <a:pt x="3709" y="699"/>
                    <a:pt x="3709" y="608"/>
                  </a:cubicBezTo>
                  <a:cubicBezTo>
                    <a:pt x="3739" y="547"/>
                    <a:pt x="3709" y="426"/>
                    <a:pt x="3587" y="395"/>
                  </a:cubicBezTo>
                  <a:cubicBezTo>
                    <a:pt x="3540" y="348"/>
                    <a:pt x="2480" y="0"/>
                    <a:pt x="1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29;p76">
              <a:extLst>
                <a:ext uri="{FF2B5EF4-FFF2-40B4-BE49-F238E27FC236}">
                  <a16:creationId xmlns:a16="http://schemas.microsoft.com/office/drawing/2014/main" id="{726467B9-350C-38E4-18B2-940093C6BC56}"/>
                </a:ext>
              </a:extLst>
            </p:cNvPr>
            <p:cNvSpPr/>
            <p:nvPr/>
          </p:nvSpPr>
          <p:spPr>
            <a:xfrm>
              <a:off x="7179100" y="5880000"/>
              <a:ext cx="94250" cy="18950"/>
            </a:xfrm>
            <a:custGeom>
              <a:avLst/>
              <a:gdLst/>
              <a:ahLst/>
              <a:cxnLst/>
              <a:rect l="l" t="t" r="r" b="b"/>
              <a:pathLst>
                <a:path w="3770" h="758" extrusionOk="0">
                  <a:moveTo>
                    <a:pt x="1180" y="1"/>
                  </a:moveTo>
                  <a:cubicBezTo>
                    <a:pt x="846" y="1"/>
                    <a:pt x="499" y="26"/>
                    <a:pt x="152" y="89"/>
                  </a:cubicBezTo>
                  <a:cubicBezTo>
                    <a:pt x="61" y="89"/>
                    <a:pt x="0" y="210"/>
                    <a:pt x="0" y="271"/>
                  </a:cubicBezTo>
                  <a:cubicBezTo>
                    <a:pt x="0" y="362"/>
                    <a:pt x="91" y="423"/>
                    <a:pt x="183" y="423"/>
                  </a:cubicBezTo>
                  <a:cubicBezTo>
                    <a:pt x="499" y="362"/>
                    <a:pt x="820" y="338"/>
                    <a:pt x="1131" y="338"/>
                  </a:cubicBezTo>
                  <a:cubicBezTo>
                    <a:pt x="2376" y="338"/>
                    <a:pt x="3465" y="727"/>
                    <a:pt x="3465" y="727"/>
                  </a:cubicBezTo>
                  <a:lnTo>
                    <a:pt x="3557" y="757"/>
                  </a:lnTo>
                  <a:cubicBezTo>
                    <a:pt x="3648" y="757"/>
                    <a:pt x="3708" y="697"/>
                    <a:pt x="3708" y="636"/>
                  </a:cubicBezTo>
                  <a:cubicBezTo>
                    <a:pt x="3769" y="545"/>
                    <a:pt x="3708" y="454"/>
                    <a:pt x="3587" y="393"/>
                  </a:cubicBezTo>
                  <a:cubicBezTo>
                    <a:pt x="3539" y="369"/>
                    <a:pt x="2459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30;p76">
              <a:extLst>
                <a:ext uri="{FF2B5EF4-FFF2-40B4-BE49-F238E27FC236}">
                  <a16:creationId xmlns:a16="http://schemas.microsoft.com/office/drawing/2014/main" id="{78E79306-09FA-8576-877E-3AED2E7DD18F}"/>
                </a:ext>
              </a:extLst>
            </p:cNvPr>
            <p:cNvSpPr/>
            <p:nvPr/>
          </p:nvSpPr>
          <p:spPr>
            <a:xfrm>
              <a:off x="7173775" y="5864050"/>
              <a:ext cx="94250" cy="18175"/>
            </a:xfrm>
            <a:custGeom>
              <a:avLst/>
              <a:gdLst/>
              <a:ahLst/>
              <a:cxnLst/>
              <a:rect l="l" t="t" r="r" b="b"/>
              <a:pathLst>
                <a:path w="3770" h="727" extrusionOk="0">
                  <a:moveTo>
                    <a:pt x="1184" y="0"/>
                  </a:moveTo>
                  <a:cubicBezTo>
                    <a:pt x="848" y="0"/>
                    <a:pt x="499" y="25"/>
                    <a:pt x="152" y="88"/>
                  </a:cubicBezTo>
                  <a:cubicBezTo>
                    <a:pt x="92" y="88"/>
                    <a:pt x="0" y="210"/>
                    <a:pt x="0" y="271"/>
                  </a:cubicBezTo>
                  <a:cubicBezTo>
                    <a:pt x="0" y="362"/>
                    <a:pt x="122" y="423"/>
                    <a:pt x="213" y="423"/>
                  </a:cubicBezTo>
                  <a:cubicBezTo>
                    <a:pt x="529" y="362"/>
                    <a:pt x="849" y="338"/>
                    <a:pt x="1158" y="338"/>
                  </a:cubicBezTo>
                  <a:cubicBezTo>
                    <a:pt x="2396" y="338"/>
                    <a:pt x="3466" y="727"/>
                    <a:pt x="3466" y="727"/>
                  </a:cubicBezTo>
                  <a:lnTo>
                    <a:pt x="3587" y="727"/>
                  </a:lnTo>
                  <a:cubicBezTo>
                    <a:pt x="3678" y="727"/>
                    <a:pt x="3739" y="696"/>
                    <a:pt x="3739" y="636"/>
                  </a:cubicBezTo>
                  <a:cubicBezTo>
                    <a:pt x="3770" y="544"/>
                    <a:pt x="3739" y="423"/>
                    <a:pt x="3618" y="392"/>
                  </a:cubicBezTo>
                  <a:cubicBezTo>
                    <a:pt x="3569" y="368"/>
                    <a:pt x="2470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31;p76">
              <a:extLst>
                <a:ext uri="{FF2B5EF4-FFF2-40B4-BE49-F238E27FC236}">
                  <a16:creationId xmlns:a16="http://schemas.microsoft.com/office/drawing/2014/main" id="{577EFFC9-F4E6-074D-780C-06969BA771B6}"/>
                </a:ext>
              </a:extLst>
            </p:cNvPr>
            <p:cNvSpPr/>
            <p:nvPr/>
          </p:nvSpPr>
          <p:spPr>
            <a:xfrm>
              <a:off x="7171500" y="5848850"/>
              <a:ext cx="94250" cy="18175"/>
            </a:xfrm>
            <a:custGeom>
              <a:avLst/>
              <a:gdLst/>
              <a:ahLst/>
              <a:cxnLst/>
              <a:rect l="l" t="t" r="r" b="b"/>
              <a:pathLst>
                <a:path w="3770" h="727" extrusionOk="0">
                  <a:moveTo>
                    <a:pt x="1181" y="0"/>
                  </a:moveTo>
                  <a:cubicBezTo>
                    <a:pt x="846" y="0"/>
                    <a:pt x="499" y="26"/>
                    <a:pt x="152" y="89"/>
                  </a:cubicBezTo>
                  <a:cubicBezTo>
                    <a:pt x="61" y="89"/>
                    <a:pt x="0" y="210"/>
                    <a:pt x="0" y="271"/>
                  </a:cubicBezTo>
                  <a:cubicBezTo>
                    <a:pt x="0" y="362"/>
                    <a:pt x="122" y="423"/>
                    <a:pt x="183" y="423"/>
                  </a:cubicBezTo>
                  <a:cubicBezTo>
                    <a:pt x="505" y="362"/>
                    <a:pt x="829" y="338"/>
                    <a:pt x="1143" y="338"/>
                  </a:cubicBezTo>
                  <a:cubicBezTo>
                    <a:pt x="2395" y="338"/>
                    <a:pt x="3465" y="727"/>
                    <a:pt x="3465" y="727"/>
                  </a:cubicBezTo>
                  <a:lnTo>
                    <a:pt x="3557" y="727"/>
                  </a:lnTo>
                  <a:cubicBezTo>
                    <a:pt x="3648" y="727"/>
                    <a:pt x="3709" y="696"/>
                    <a:pt x="3709" y="636"/>
                  </a:cubicBezTo>
                  <a:cubicBezTo>
                    <a:pt x="3769" y="544"/>
                    <a:pt x="3709" y="423"/>
                    <a:pt x="3617" y="392"/>
                  </a:cubicBezTo>
                  <a:cubicBezTo>
                    <a:pt x="3545" y="368"/>
                    <a:pt x="2460" y="0"/>
                    <a:pt x="1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32;p76">
              <a:extLst>
                <a:ext uri="{FF2B5EF4-FFF2-40B4-BE49-F238E27FC236}">
                  <a16:creationId xmlns:a16="http://schemas.microsoft.com/office/drawing/2014/main" id="{967524D7-E6E4-70FE-4939-9C47D1EAA7B5}"/>
                </a:ext>
              </a:extLst>
            </p:cNvPr>
            <p:cNvSpPr/>
            <p:nvPr/>
          </p:nvSpPr>
          <p:spPr>
            <a:xfrm>
              <a:off x="7222400" y="5824075"/>
              <a:ext cx="57025" cy="30050"/>
            </a:xfrm>
            <a:custGeom>
              <a:avLst/>
              <a:gdLst/>
              <a:ahLst/>
              <a:cxnLst/>
              <a:rect l="l" t="t" r="r" b="b"/>
              <a:pathLst>
                <a:path w="2281" h="1202" extrusionOk="0">
                  <a:moveTo>
                    <a:pt x="1296" y="320"/>
                  </a:moveTo>
                  <a:cubicBezTo>
                    <a:pt x="1452" y="320"/>
                    <a:pt x="1612" y="350"/>
                    <a:pt x="1764" y="411"/>
                  </a:cubicBezTo>
                  <a:cubicBezTo>
                    <a:pt x="1825" y="441"/>
                    <a:pt x="1916" y="472"/>
                    <a:pt x="1946" y="502"/>
                  </a:cubicBezTo>
                  <a:cubicBezTo>
                    <a:pt x="1976" y="563"/>
                    <a:pt x="1976" y="593"/>
                    <a:pt x="1976" y="624"/>
                  </a:cubicBezTo>
                  <a:cubicBezTo>
                    <a:pt x="1976" y="715"/>
                    <a:pt x="1825" y="745"/>
                    <a:pt x="1673" y="745"/>
                  </a:cubicBezTo>
                  <a:lnTo>
                    <a:pt x="852" y="745"/>
                  </a:lnTo>
                  <a:cubicBezTo>
                    <a:pt x="761" y="745"/>
                    <a:pt x="700" y="745"/>
                    <a:pt x="609" y="776"/>
                  </a:cubicBezTo>
                  <a:cubicBezTo>
                    <a:pt x="548" y="776"/>
                    <a:pt x="457" y="806"/>
                    <a:pt x="396" y="806"/>
                  </a:cubicBezTo>
                  <a:cubicBezTo>
                    <a:pt x="396" y="715"/>
                    <a:pt x="609" y="502"/>
                    <a:pt x="852" y="411"/>
                  </a:cubicBezTo>
                  <a:cubicBezTo>
                    <a:pt x="989" y="350"/>
                    <a:pt x="1141" y="320"/>
                    <a:pt x="1296" y="320"/>
                  </a:cubicBezTo>
                  <a:close/>
                  <a:moveTo>
                    <a:pt x="1258" y="0"/>
                  </a:moveTo>
                  <a:cubicBezTo>
                    <a:pt x="1049" y="0"/>
                    <a:pt x="837" y="46"/>
                    <a:pt x="639" y="137"/>
                  </a:cubicBezTo>
                  <a:cubicBezTo>
                    <a:pt x="639" y="137"/>
                    <a:pt x="62" y="441"/>
                    <a:pt x="1" y="806"/>
                  </a:cubicBezTo>
                  <a:cubicBezTo>
                    <a:pt x="1" y="958"/>
                    <a:pt x="92" y="1080"/>
                    <a:pt x="122" y="1110"/>
                  </a:cubicBezTo>
                  <a:cubicBezTo>
                    <a:pt x="214" y="1171"/>
                    <a:pt x="274" y="1171"/>
                    <a:pt x="335" y="1201"/>
                  </a:cubicBezTo>
                  <a:cubicBezTo>
                    <a:pt x="426" y="1201"/>
                    <a:pt x="548" y="1201"/>
                    <a:pt x="639" y="1171"/>
                  </a:cubicBezTo>
                  <a:cubicBezTo>
                    <a:pt x="730" y="1110"/>
                    <a:pt x="761" y="1110"/>
                    <a:pt x="791" y="1110"/>
                  </a:cubicBezTo>
                  <a:lnTo>
                    <a:pt x="1612" y="1110"/>
                  </a:lnTo>
                  <a:cubicBezTo>
                    <a:pt x="2007" y="1110"/>
                    <a:pt x="2159" y="958"/>
                    <a:pt x="2250" y="806"/>
                  </a:cubicBezTo>
                  <a:cubicBezTo>
                    <a:pt x="2280" y="654"/>
                    <a:pt x="2280" y="502"/>
                    <a:pt x="2159" y="350"/>
                  </a:cubicBezTo>
                  <a:cubicBezTo>
                    <a:pt x="2098" y="289"/>
                    <a:pt x="2007" y="198"/>
                    <a:pt x="1855" y="137"/>
                  </a:cubicBezTo>
                  <a:cubicBezTo>
                    <a:pt x="1673" y="46"/>
                    <a:pt x="1467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3;p76">
              <a:extLst>
                <a:ext uri="{FF2B5EF4-FFF2-40B4-BE49-F238E27FC236}">
                  <a16:creationId xmlns:a16="http://schemas.microsoft.com/office/drawing/2014/main" id="{8BDC6045-8932-BE03-FF7D-48993D34D06B}"/>
                </a:ext>
              </a:extLst>
            </p:cNvPr>
            <p:cNvSpPr/>
            <p:nvPr/>
          </p:nvSpPr>
          <p:spPr>
            <a:xfrm>
              <a:off x="7172250" y="5823100"/>
              <a:ext cx="57775" cy="30250"/>
            </a:xfrm>
            <a:custGeom>
              <a:avLst/>
              <a:gdLst/>
              <a:ahLst/>
              <a:cxnLst/>
              <a:rect l="l" t="t" r="r" b="b"/>
              <a:pathLst>
                <a:path w="2311" h="1210" extrusionOk="0">
                  <a:moveTo>
                    <a:pt x="1034" y="328"/>
                  </a:moveTo>
                  <a:cubicBezTo>
                    <a:pt x="1186" y="328"/>
                    <a:pt x="1338" y="359"/>
                    <a:pt x="1490" y="450"/>
                  </a:cubicBezTo>
                  <a:cubicBezTo>
                    <a:pt x="1672" y="541"/>
                    <a:pt x="1946" y="754"/>
                    <a:pt x="1946" y="845"/>
                  </a:cubicBezTo>
                  <a:cubicBezTo>
                    <a:pt x="1916" y="845"/>
                    <a:pt x="1794" y="815"/>
                    <a:pt x="1703" y="815"/>
                  </a:cubicBezTo>
                  <a:cubicBezTo>
                    <a:pt x="1642" y="815"/>
                    <a:pt x="1551" y="784"/>
                    <a:pt x="1490" y="784"/>
                  </a:cubicBezTo>
                  <a:lnTo>
                    <a:pt x="639" y="784"/>
                  </a:lnTo>
                  <a:cubicBezTo>
                    <a:pt x="487" y="754"/>
                    <a:pt x="396" y="754"/>
                    <a:pt x="335" y="663"/>
                  </a:cubicBezTo>
                  <a:cubicBezTo>
                    <a:pt x="335" y="663"/>
                    <a:pt x="335" y="602"/>
                    <a:pt x="396" y="541"/>
                  </a:cubicBezTo>
                  <a:cubicBezTo>
                    <a:pt x="426" y="511"/>
                    <a:pt x="487" y="480"/>
                    <a:pt x="578" y="450"/>
                  </a:cubicBezTo>
                  <a:lnTo>
                    <a:pt x="1034" y="328"/>
                  </a:lnTo>
                  <a:close/>
                  <a:moveTo>
                    <a:pt x="1015" y="0"/>
                  </a:moveTo>
                  <a:cubicBezTo>
                    <a:pt x="826" y="0"/>
                    <a:pt x="635" y="33"/>
                    <a:pt x="457" y="115"/>
                  </a:cubicBezTo>
                  <a:cubicBezTo>
                    <a:pt x="335" y="176"/>
                    <a:pt x="244" y="237"/>
                    <a:pt x="153" y="359"/>
                  </a:cubicBezTo>
                  <a:cubicBezTo>
                    <a:pt x="31" y="511"/>
                    <a:pt x="1" y="663"/>
                    <a:pt x="92" y="815"/>
                  </a:cubicBezTo>
                  <a:cubicBezTo>
                    <a:pt x="153" y="967"/>
                    <a:pt x="305" y="1119"/>
                    <a:pt x="730" y="1119"/>
                  </a:cubicBezTo>
                  <a:lnTo>
                    <a:pt x="1520" y="1119"/>
                  </a:lnTo>
                  <a:cubicBezTo>
                    <a:pt x="1551" y="1119"/>
                    <a:pt x="1612" y="1149"/>
                    <a:pt x="1672" y="1149"/>
                  </a:cubicBezTo>
                  <a:cubicBezTo>
                    <a:pt x="1764" y="1210"/>
                    <a:pt x="1855" y="1210"/>
                    <a:pt x="1976" y="1210"/>
                  </a:cubicBezTo>
                  <a:cubicBezTo>
                    <a:pt x="2068" y="1210"/>
                    <a:pt x="2128" y="1149"/>
                    <a:pt x="2220" y="1119"/>
                  </a:cubicBezTo>
                  <a:cubicBezTo>
                    <a:pt x="2280" y="1088"/>
                    <a:pt x="2311" y="967"/>
                    <a:pt x="2311" y="815"/>
                  </a:cubicBezTo>
                  <a:cubicBezTo>
                    <a:pt x="2280" y="450"/>
                    <a:pt x="1703" y="115"/>
                    <a:pt x="1672" y="115"/>
                  </a:cubicBezTo>
                  <a:cubicBezTo>
                    <a:pt x="1472" y="49"/>
                    <a:pt x="1245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34;p76">
              <a:extLst>
                <a:ext uri="{FF2B5EF4-FFF2-40B4-BE49-F238E27FC236}">
                  <a16:creationId xmlns:a16="http://schemas.microsoft.com/office/drawing/2014/main" id="{DAFE41C3-7F32-BF93-D2D1-D5599D3DCFE1}"/>
                </a:ext>
              </a:extLst>
            </p:cNvPr>
            <p:cNvSpPr/>
            <p:nvPr/>
          </p:nvSpPr>
          <p:spPr>
            <a:xfrm>
              <a:off x="6996725" y="4414850"/>
              <a:ext cx="152000" cy="148225"/>
            </a:xfrm>
            <a:custGeom>
              <a:avLst/>
              <a:gdLst/>
              <a:ahLst/>
              <a:cxnLst/>
              <a:rect l="l" t="t" r="r" b="b"/>
              <a:pathLst>
                <a:path w="6080" h="5929" extrusionOk="0">
                  <a:moveTo>
                    <a:pt x="0" y="1"/>
                  </a:moveTo>
                  <a:lnTo>
                    <a:pt x="0" y="5928"/>
                  </a:lnTo>
                  <a:lnTo>
                    <a:pt x="6079" y="5928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5;p76">
              <a:extLst>
                <a:ext uri="{FF2B5EF4-FFF2-40B4-BE49-F238E27FC236}">
                  <a16:creationId xmlns:a16="http://schemas.microsoft.com/office/drawing/2014/main" id="{82E803EF-9BD5-5199-A632-631DCF2C04A4}"/>
                </a:ext>
              </a:extLst>
            </p:cNvPr>
            <p:cNvSpPr/>
            <p:nvPr/>
          </p:nvSpPr>
          <p:spPr>
            <a:xfrm>
              <a:off x="7049150" y="4298525"/>
              <a:ext cx="300950" cy="774600"/>
            </a:xfrm>
            <a:custGeom>
              <a:avLst/>
              <a:gdLst/>
              <a:ahLst/>
              <a:cxnLst/>
              <a:rect l="l" t="t" r="r" b="b"/>
              <a:pathLst>
                <a:path w="12038" h="30984" extrusionOk="0">
                  <a:moveTo>
                    <a:pt x="11417" y="0"/>
                  </a:moveTo>
                  <a:cubicBezTo>
                    <a:pt x="8408" y="0"/>
                    <a:pt x="3768" y="744"/>
                    <a:pt x="630" y="744"/>
                  </a:cubicBezTo>
                  <a:cubicBezTo>
                    <a:pt x="412" y="744"/>
                    <a:pt x="202" y="740"/>
                    <a:pt x="1" y="733"/>
                  </a:cubicBezTo>
                  <a:lnTo>
                    <a:pt x="1" y="733"/>
                  </a:lnTo>
                  <a:lnTo>
                    <a:pt x="3071" y="27603"/>
                  </a:lnTo>
                  <a:cubicBezTo>
                    <a:pt x="3192" y="29426"/>
                    <a:pt x="4651" y="30885"/>
                    <a:pt x="6536" y="30976"/>
                  </a:cubicBezTo>
                  <a:cubicBezTo>
                    <a:pt x="6612" y="30981"/>
                    <a:pt x="6688" y="30983"/>
                    <a:pt x="6764" y="30983"/>
                  </a:cubicBezTo>
                  <a:cubicBezTo>
                    <a:pt x="8702" y="30983"/>
                    <a:pt x="10339" y="29503"/>
                    <a:pt x="10426" y="27572"/>
                  </a:cubicBezTo>
                  <a:cubicBezTo>
                    <a:pt x="11004" y="22891"/>
                    <a:pt x="11429" y="17694"/>
                    <a:pt x="11399" y="11949"/>
                  </a:cubicBezTo>
                  <a:cubicBezTo>
                    <a:pt x="11399" y="8058"/>
                    <a:pt x="12037" y="3408"/>
                    <a:pt x="11733" y="3"/>
                  </a:cubicBezTo>
                  <a:cubicBezTo>
                    <a:pt x="11630" y="1"/>
                    <a:pt x="11525" y="0"/>
                    <a:pt x="114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6;p76">
              <a:extLst>
                <a:ext uri="{FF2B5EF4-FFF2-40B4-BE49-F238E27FC236}">
                  <a16:creationId xmlns:a16="http://schemas.microsoft.com/office/drawing/2014/main" id="{EA395EF9-C266-F289-81AE-A1DBA0149377}"/>
                </a:ext>
              </a:extLst>
            </p:cNvPr>
            <p:cNvSpPr/>
            <p:nvPr/>
          </p:nvSpPr>
          <p:spPr>
            <a:xfrm>
              <a:off x="7103875" y="4879775"/>
              <a:ext cx="214300" cy="688250"/>
            </a:xfrm>
            <a:custGeom>
              <a:avLst/>
              <a:gdLst/>
              <a:ahLst/>
              <a:cxnLst/>
              <a:rect l="l" t="t" r="r" b="b"/>
              <a:pathLst>
                <a:path w="8572" h="27530" extrusionOk="0">
                  <a:moveTo>
                    <a:pt x="4232" y="1"/>
                  </a:moveTo>
                  <a:cubicBezTo>
                    <a:pt x="4148" y="1"/>
                    <a:pt x="4065" y="2"/>
                    <a:pt x="3982" y="6"/>
                  </a:cubicBezTo>
                  <a:cubicBezTo>
                    <a:pt x="2948" y="6"/>
                    <a:pt x="2037" y="462"/>
                    <a:pt x="1398" y="1161"/>
                  </a:cubicBezTo>
                  <a:cubicBezTo>
                    <a:pt x="365" y="2255"/>
                    <a:pt x="486" y="3562"/>
                    <a:pt x="486" y="3775"/>
                  </a:cubicBezTo>
                  <a:cubicBezTo>
                    <a:pt x="638" y="5690"/>
                    <a:pt x="0" y="18304"/>
                    <a:pt x="882" y="20128"/>
                  </a:cubicBezTo>
                  <a:cubicBezTo>
                    <a:pt x="1064" y="20493"/>
                    <a:pt x="1337" y="20949"/>
                    <a:pt x="1185" y="21374"/>
                  </a:cubicBezTo>
                  <a:cubicBezTo>
                    <a:pt x="1033" y="21830"/>
                    <a:pt x="456" y="22104"/>
                    <a:pt x="304" y="22560"/>
                  </a:cubicBezTo>
                  <a:cubicBezTo>
                    <a:pt x="152" y="23076"/>
                    <a:pt x="638" y="23563"/>
                    <a:pt x="730" y="24140"/>
                  </a:cubicBezTo>
                  <a:cubicBezTo>
                    <a:pt x="821" y="24748"/>
                    <a:pt x="456" y="25356"/>
                    <a:pt x="517" y="25964"/>
                  </a:cubicBezTo>
                  <a:cubicBezTo>
                    <a:pt x="608" y="26511"/>
                    <a:pt x="1033" y="26906"/>
                    <a:pt x="1520" y="27149"/>
                  </a:cubicBezTo>
                  <a:cubicBezTo>
                    <a:pt x="2171" y="27417"/>
                    <a:pt x="2902" y="27530"/>
                    <a:pt x="3643" y="27530"/>
                  </a:cubicBezTo>
                  <a:cubicBezTo>
                    <a:pt x="4669" y="27530"/>
                    <a:pt x="5714" y="27315"/>
                    <a:pt x="6596" y="26997"/>
                  </a:cubicBezTo>
                  <a:cubicBezTo>
                    <a:pt x="7021" y="26845"/>
                    <a:pt x="7508" y="26572"/>
                    <a:pt x="7569" y="26116"/>
                  </a:cubicBezTo>
                  <a:cubicBezTo>
                    <a:pt x="7599" y="25721"/>
                    <a:pt x="7204" y="25326"/>
                    <a:pt x="7204" y="24900"/>
                  </a:cubicBezTo>
                  <a:cubicBezTo>
                    <a:pt x="7204" y="24596"/>
                    <a:pt x="7417" y="24292"/>
                    <a:pt x="7629" y="24079"/>
                  </a:cubicBezTo>
                  <a:cubicBezTo>
                    <a:pt x="8024" y="23654"/>
                    <a:pt x="8572" y="23015"/>
                    <a:pt x="8237" y="22408"/>
                  </a:cubicBezTo>
                  <a:cubicBezTo>
                    <a:pt x="8085" y="22134"/>
                    <a:pt x="7842" y="21982"/>
                    <a:pt x="7781" y="21678"/>
                  </a:cubicBezTo>
                  <a:cubicBezTo>
                    <a:pt x="7781" y="21465"/>
                    <a:pt x="7933" y="21253"/>
                    <a:pt x="8024" y="21070"/>
                  </a:cubicBezTo>
                  <a:cubicBezTo>
                    <a:pt x="8298" y="20493"/>
                    <a:pt x="7873" y="20037"/>
                    <a:pt x="7781" y="19520"/>
                  </a:cubicBezTo>
                  <a:cubicBezTo>
                    <a:pt x="7660" y="18912"/>
                    <a:pt x="7751" y="18304"/>
                    <a:pt x="7781" y="17696"/>
                  </a:cubicBezTo>
                  <a:cubicBezTo>
                    <a:pt x="7873" y="16632"/>
                    <a:pt x="8389" y="4018"/>
                    <a:pt x="8389" y="2924"/>
                  </a:cubicBezTo>
                  <a:cubicBezTo>
                    <a:pt x="8331" y="1056"/>
                    <a:pt x="6254" y="1"/>
                    <a:pt x="4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37;p76">
              <a:extLst>
                <a:ext uri="{FF2B5EF4-FFF2-40B4-BE49-F238E27FC236}">
                  <a16:creationId xmlns:a16="http://schemas.microsoft.com/office/drawing/2014/main" id="{9F0613D2-7CC9-215B-8C37-15EE9D6CFEA1}"/>
                </a:ext>
              </a:extLst>
            </p:cNvPr>
            <p:cNvSpPr/>
            <p:nvPr/>
          </p:nvSpPr>
          <p:spPr>
            <a:xfrm>
              <a:off x="6409325" y="3384650"/>
              <a:ext cx="538775" cy="447300"/>
            </a:xfrm>
            <a:custGeom>
              <a:avLst/>
              <a:gdLst/>
              <a:ahLst/>
              <a:cxnLst/>
              <a:rect l="l" t="t" r="r" b="b"/>
              <a:pathLst>
                <a:path w="21551" h="17892" extrusionOk="0">
                  <a:moveTo>
                    <a:pt x="16296" y="0"/>
                  </a:moveTo>
                  <a:cubicBezTo>
                    <a:pt x="16224" y="0"/>
                    <a:pt x="16156" y="8"/>
                    <a:pt x="16080" y="23"/>
                  </a:cubicBezTo>
                  <a:cubicBezTo>
                    <a:pt x="14985" y="205"/>
                    <a:pt x="13982" y="1512"/>
                    <a:pt x="13283" y="2181"/>
                  </a:cubicBezTo>
                  <a:cubicBezTo>
                    <a:pt x="10791" y="4400"/>
                    <a:pt x="8329" y="6558"/>
                    <a:pt x="5897" y="8777"/>
                  </a:cubicBezTo>
                  <a:cubicBezTo>
                    <a:pt x="4408" y="10053"/>
                    <a:pt x="3435" y="11512"/>
                    <a:pt x="2280" y="13093"/>
                  </a:cubicBezTo>
                  <a:cubicBezTo>
                    <a:pt x="1520" y="14187"/>
                    <a:pt x="0" y="16588"/>
                    <a:pt x="1733" y="17622"/>
                  </a:cubicBezTo>
                  <a:cubicBezTo>
                    <a:pt x="2013" y="17809"/>
                    <a:pt x="2365" y="17892"/>
                    <a:pt x="2727" y="17892"/>
                  </a:cubicBezTo>
                  <a:cubicBezTo>
                    <a:pt x="3073" y="17892"/>
                    <a:pt x="3427" y="17816"/>
                    <a:pt x="3739" y="17683"/>
                  </a:cubicBezTo>
                  <a:cubicBezTo>
                    <a:pt x="4377" y="17470"/>
                    <a:pt x="4955" y="17014"/>
                    <a:pt x="5472" y="16588"/>
                  </a:cubicBezTo>
                  <a:cubicBezTo>
                    <a:pt x="7113" y="15312"/>
                    <a:pt x="8785" y="14005"/>
                    <a:pt x="10426" y="12728"/>
                  </a:cubicBezTo>
                  <a:cubicBezTo>
                    <a:pt x="12007" y="11452"/>
                    <a:pt x="13648" y="9780"/>
                    <a:pt x="15441" y="8838"/>
                  </a:cubicBezTo>
                  <a:cubicBezTo>
                    <a:pt x="17691" y="7652"/>
                    <a:pt x="21551" y="5373"/>
                    <a:pt x="19423" y="2272"/>
                  </a:cubicBezTo>
                  <a:cubicBezTo>
                    <a:pt x="18906" y="1330"/>
                    <a:pt x="17721" y="144"/>
                    <a:pt x="16536" y="23"/>
                  </a:cubicBezTo>
                  <a:cubicBezTo>
                    <a:pt x="16444" y="8"/>
                    <a:pt x="16368" y="0"/>
                    <a:pt x="16296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8;p76">
              <a:extLst>
                <a:ext uri="{FF2B5EF4-FFF2-40B4-BE49-F238E27FC236}">
                  <a16:creationId xmlns:a16="http://schemas.microsoft.com/office/drawing/2014/main" id="{2DCAA7B7-B88E-1E3F-CEB4-3CACB0506EF5}"/>
                </a:ext>
              </a:extLst>
            </p:cNvPr>
            <p:cNvSpPr/>
            <p:nvPr/>
          </p:nvSpPr>
          <p:spPr>
            <a:xfrm>
              <a:off x="6324225" y="3694250"/>
              <a:ext cx="250775" cy="584925"/>
            </a:xfrm>
            <a:custGeom>
              <a:avLst/>
              <a:gdLst/>
              <a:ahLst/>
              <a:cxnLst/>
              <a:rect l="l" t="t" r="r" b="b"/>
              <a:pathLst>
                <a:path w="10031" h="23397" extrusionOk="0">
                  <a:moveTo>
                    <a:pt x="7510" y="0"/>
                  </a:moveTo>
                  <a:cubicBezTo>
                    <a:pt x="6320" y="0"/>
                    <a:pt x="5104" y="1049"/>
                    <a:pt x="4529" y="1925"/>
                  </a:cubicBezTo>
                  <a:cubicBezTo>
                    <a:pt x="3800" y="3080"/>
                    <a:pt x="3526" y="4478"/>
                    <a:pt x="3252" y="5815"/>
                  </a:cubicBezTo>
                  <a:cubicBezTo>
                    <a:pt x="3161" y="6423"/>
                    <a:pt x="3040" y="7031"/>
                    <a:pt x="2888" y="7639"/>
                  </a:cubicBezTo>
                  <a:cubicBezTo>
                    <a:pt x="2189" y="11135"/>
                    <a:pt x="1489" y="14630"/>
                    <a:pt x="821" y="18156"/>
                  </a:cubicBezTo>
                  <a:cubicBezTo>
                    <a:pt x="730" y="18886"/>
                    <a:pt x="0" y="20800"/>
                    <a:pt x="304" y="21500"/>
                  </a:cubicBezTo>
                  <a:cubicBezTo>
                    <a:pt x="517" y="21986"/>
                    <a:pt x="1337" y="21925"/>
                    <a:pt x="1824" y="22229"/>
                  </a:cubicBezTo>
                  <a:cubicBezTo>
                    <a:pt x="2362" y="22498"/>
                    <a:pt x="3281" y="23397"/>
                    <a:pt x="3885" y="23397"/>
                  </a:cubicBezTo>
                  <a:cubicBezTo>
                    <a:pt x="4099" y="23397"/>
                    <a:pt x="4274" y="23284"/>
                    <a:pt x="4377" y="22989"/>
                  </a:cubicBezTo>
                  <a:cubicBezTo>
                    <a:pt x="4407" y="22867"/>
                    <a:pt x="4438" y="22715"/>
                    <a:pt x="4438" y="22533"/>
                  </a:cubicBezTo>
                  <a:cubicBezTo>
                    <a:pt x="4468" y="22138"/>
                    <a:pt x="4377" y="21773"/>
                    <a:pt x="4255" y="21408"/>
                  </a:cubicBezTo>
                  <a:cubicBezTo>
                    <a:pt x="3496" y="18308"/>
                    <a:pt x="4924" y="15116"/>
                    <a:pt x="6444" y="12259"/>
                  </a:cubicBezTo>
                  <a:cubicBezTo>
                    <a:pt x="7721" y="9980"/>
                    <a:pt x="9088" y="7639"/>
                    <a:pt x="9483" y="5056"/>
                  </a:cubicBezTo>
                  <a:cubicBezTo>
                    <a:pt x="9757" y="3536"/>
                    <a:pt x="10031" y="496"/>
                    <a:pt x="7903" y="40"/>
                  </a:cubicBezTo>
                  <a:cubicBezTo>
                    <a:pt x="7773" y="13"/>
                    <a:pt x="7642" y="0"/>
                    <a:pt x="7510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39;p76">
              <a:extLst>
                <a:ext uri="{FF2B5EF4-FFF2-40B4-BE49-F238E27FC236}">
                  <a16:creationId xmlns:a16="http://schemas.microsoft.com/office/drawing/2014/main" id="{9AC3FE0D-4878-973A-8552-21A072FC7A95}"/>
                </a:ext>
              </a:extLst>
            </p:cNvPr>
            <p:cNvSpPr/>
            <p:nvPr/>
          </p:nvSpPr>
          <p:spPr>
            <a:xfrm>
              <a:off x="6581825" y="3342675"/>
              <a:ext cx="386050" cy="329800"/>
            </a:xfrm>
            <a:custGeom>
              <a:avLst/>
              <a:gdLst/>
              <a:ahLst/>
              <a:cxnLst/>
              <a:rect l="l" t="t" r="r" b="b"/>
              <a:pathLst>
                <a:path w="15442" h="13192" extrusionOk="0">
                  <a:moveTo>
                    <a:pt x="13467" y="0"/>
                  </a:moveTo>
                  <a:cubicBezTo>
                    <a:pt x="11169" y="0"/>
                    <a:pt x="8875" y="817"/>
                    <a:pt x="6900" y="1975"/>
                  </a:cubicBezTo>
                  <a:cubicBezTo>
                    <a:pt x="6718" y="2097"/>
                    <a:pt x="6474" y="2249"/>
                    <a:pt x="6231" y="2401"/>
                  </a:cubicBezTo>
                  <a:cubicBezTo>
                    <a:pt x="3891" y="3830"/>
                    <a:pt x="1125" y="5927"/>
                    <a:pt x="0" y="8207"/>
                  </a:cubicBezTo>
                  <a:cubicBezTo>
                    <a:pt x="0" y="8207"/>
                    <a:pt x="1915" y="11824"/>
                    <a:pt x="5836" y="13191"/>
                  </a:cubicBezTo>
                  <a:cubicBezTo>
                    <a:pt x="7478" y="11884"/>
                    <a:pt x="9119" y="10517"/>
                    <a:pt x="10639" y="9118"/>
                  </a:cubicBezTo>
                  <a:cubicBezTo>
                    <a:pt x="11490" y="8328"/>
                    <a:pt x="12706" y="7325"/>
                    <a:pt x="13010" y="6231"/>
                  </a:cubicBezTo>
                  <a:cubicBezTo>
                    <a:pt x="13465" y="4377"/>
                    <a:pt x="13465" y="2887"/>
                    <a:pt x="14924" y="1368"/>
                  </a:cubicBezTo>
                  <a:cubicBezTo>
                    <a:pt x="15137" y="1094"/>
                    <a:pt x="15441" y="790"/>
                    <a:pt x="15289" y="486"/>
                  </a:cubicBezTo>
                  <a:cubicBezTo>
                    <a:pt x="15198" y="213"/>
                    <a:pt x="14833" y="121"/>
                    <a:pt x="14529" y="61"/>
                  </a:cubicBezTo>
                  <a:cubicBezTo>
                    <a:pt x="14176" y="20"/>
                    <a:pt x="13821" y="0"/>
                    <a:pt x="134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40;p76">
              <a:extLst>
                <a:ext uri="{FF2B5EF4-FFF2-40B4-BE49-F238E27FC236}">
                  <a16:creationId xmlns:a16="http://schemas.microsoft.com/office/drawing/2014/main" id="{420F7D60-B56B-DDE3-5CE9-1BF43BBEE0DB}"/>
                </a:ext>
              </a:extLst>
            </p:cNvPr>
            <p:cNvSpPr/>
            <p:nvPr/>
          </p:nvSpPr>
          <p:spPr>
            <a:xfrm>
              <a:off x="6291550" y="4223375"/>
              <a:ext cx="196075" cy="179425"/>
            </a:xfrm>
            <a:custGeom>
              <a:avLst/>
              <a:gdLst/>
              <a:ahLst/>
              <a:cxnLst/>
              <a:rect l="l" t="t" r="r" b="b"/>
              <a:pathLst>
                <a:path w="7843" h="7177" extrusionOk="0">
                  <a:moveTo>
                    <a:pt x="1824" y="0"/>
                  </a:moveTo>
                  <a:cubicBezTo>
                    <a:pt x="1793" y="0"/>
                    <a:pt x="730" y="2462"/>
                    <a:pt x="608" y="2675"/>
                  </a:cubicBezTo>
                  <a:cubicBezTo>
                    <a:pt x="395" y="3161"/>
                    <a:pt x="0" y="4043"/>
                    <a:pt x="274" y="4529"/>
                  </a:cubicBezTo>
                  <a:cubicBezTo>
                    <a:pt x="395" y="4772"/>
                    <a:pt x="608" y="4772"/>
                    <a:pt x="851" y="4924"/>
                  </a:cubicBezTo>
                  <a:cubicBezTo>
                    <a:pt x="1125" y="5076"/>
                    <a:pt x="1307" y="5289"/>
                    <a:pt x="1429" y="5563"/>
                  </a:cubicBezTo>
                  <a:cubicBezTo>
                    <a:pt x="1581" y="5867"/>
                    <a:pt x="1641" y="6262"/>
                    <a:pt x="1945" y="6322"/>
                  </a:cubicBezTo>
                  <a:cubicBezTo>
                    <a:pt x="1989" y="6336"/>
                    <a:pt x="2032" y="6341"/>
                    <a:pt x="2075" y="6341"/>
                  </a:cubicBezTo>
                  <a:cubicBezTo>
                    <a:pt x="2313" y="6341"/>
                    <a:pt x="2537" y="6168"/>
                    <a:pt x="2779" y="6168"/>
                  </a:cubicBezTo>
                  <a:cubicBezTo>
                    <a:pt x="2795" y="6168"/>
                    <a:pt x="2811" y="6169"/>
                    <a:pt x="2827" y="6171"/>
                  </a:cubicBezTo>
                  <a:cubicBezTo>
                    <a:pt x="3344" y="6262"/>
                    <a:pt x="3465" y="7082"/>
                    <a:pt x="4012" y="7174"/>
                  </a:cubicBezTo>
                  <a:cubicBezTo>
                    <a:pt x="4036" y="7176"/>
                    <a:pt x="4059" y="7177"/>
                    <a:pt x="4082" y="7177"/>
                  </a:cubicBezTo>
                  <a:cubicBezTo>
                    <a:pt x="4700" y="7177"/>
                    <a:pt x="4960" y="6398"/>
                    <a:pt x="5107" y="5958"/>
                  </a:cubicBezTo>
                  <a:cubicBezTo>
                    <a:pt x="5228" y="5593"/>
                    <a:pt x="5258" y="5228"/>
                    <a:pt x="5319" y="4894"/>
                  </a:cubicBezTo>
                  <a:cubicBezTo>
                    <a:pt x="5380" y="4651"/>
                    <a:pt x="5319" y="4134"/>
                    <a:pt x="5623" y="4012"/>
                  </a:cubicBezTo>
                  <a:cubicBezTo>
                    <a:pt x="5659" y="4004"/>
                    <a:pt x="5697" y="4000"/>
                    <a:pt x="5736" y="4000"/>
                  </a:cubicBezTo>
                  <a:cubicBezTo>
                    <a:pt x="5831" y="4000"/>
                    <a:pt x="5932" y="4021"/>
                    <a:pt x="6018" y="4043"/>
                  </a:cubicBezTo>
                  <a:cubicBezTo>
                    <a:pt x="6292" y="4164"/>
                    <a:pt x="6444" y="4438"/>
                    <a:pt x="6657" y="4620"/>
                  </a:cubicBezTo>
                  <a:cubicBezTo>
                    <a:pt x="6814" y="4738"/>
                    <a:pt x="7009" y="4805"/>
                    <a:pt x="7201" y="4805"/>
                  </a:cubicBezTo>
                  <a:cubicBezTo>
                    <a:pt x="7306" y="4805"/>
                    <a:pt x="7411" y="4785"/>
                    <a:pt x="7508" y="4742"/>
                  </a:cubicBezTo>
                  <a:cubicBezTo>
                    <a:pt x="7660" y="4651"/>
                    <a:pt x="7812" y="4560"/>
                    <a:pt x="7812" y="4347"/>
                  </a:cubicBezTo>
                  <a:cubicBezTo>
                    <a:pt x="7842" y="4104"/>
                    <a:pt x="7569" y="3860"/>
                    <a:pt x="7386" y="3648"/>
                  </a:cubicBezTo>
                  <a:cubicBezTo>
                    <a:pt x="7113" y="3344"/>
                    <a:pt x="6991" y="2918"/>
                    <a:pt x="6900" y="2493"/>
                  </a:cubicBezTo>
                  <a:cubicBezTo>
                    <a:pt x="6657" y="1854"/>
                    <a:pt x="6201" y="1307"/>
                    <a:pt x="5745" y="791"/>
                  </a:cubicBezTo>
                  <a:cubicBezTo>
                    <a:pt x="5714" y="639"/>
                    <a:pt x="5684" y="456"/>
                    <a:pt x="5623" y="304"/>
                  </a:cubicBezTo>
                  <a:cubicBezTo>
                    <a:pt x="5623" y="304"/>
                    <a:pt x="5532" y="243"/>
                    <a:pt x="5319" y="243"/>
                  </a:cubicBezTo>
                  <a:cubicBezTo>
                    <a:pt x="5289" y="183"/>
                    <a:pt x="5228" y="91"/>
                    <a:pt x="5167" y="61"/>
                  </a:cubicBezTo>
                  <a:cubicBezTo>
                    <a:pt x="5167" y="91"/>
                    <a:pt x="5167" y="183"/>
                    <a:pt x="5137" y="243"/>
                  </a:cubicBezTo>
                  <a:cubicBezTo>
                    <a:pt x="4103" y="183"/>
                    <a:pt x="1824" y="0"/>
                    <a:pt x="1824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41;p76">
              <a:extLst>
                <a:ext uri="{FF2B5EF4-FFF2-40B4-BE49-F238E27FC236}">
                  <a16:creationId xmlns:a16="http://schemas.microsoft.com/office/drawing/2014/main" id="{C848F4F9-2172-CE90-C44E-BFB0CA7D2A10}"/>
                </a:ext>
              </a:extLst>
            </p:cNvPr>
            <p:cNvSpPr/>
            <p:nvPr/>
          </p:nvSpPr>
          <p:spPr>
            <a:xfrm>
              <a:off x="7221650" y="3412550"/>
              <a:ext cx="621625" cy="271100"/>
            </a:xfrm>
            <a:custGeom>
              <a:avLst/>
              <a:gdLst/>
              <a:ahLst/>
              <a:cxnLst/>
              <a:rect l="l" t="t" r="r" b="b"/>
              <a:pathLst>
                <a:path w="24865" h="10844" extrusionOk="0">
                  <a:moveTo>
                    <a:pt x="4225" y="0"/>
                  </a:moveTo>
                  <a:cubicBezTo>
                    <a:pt x="4185" y="0"/>
                    <a:pt x="4144" y="1"/>
                    <a:pt x="4104" y="1"/>
                  </a:cubicBezTo>
                  <a:cubicBezTo>
                    <a:pt x="3192" y="62"/>
                    <a:pt x="2462" y="214"/>
                    <a:pt x="1976" y="366"/>
                  </a:cubicBezTo>
                  <a:cubicBezTo>
                    <a:pt x="1368" y="2524"/>
                    <a:pt x="699" y="4682"/>
                    <a:pt x="0" y="6901"/>
                  </a:cubicBezTo>
                  <a:cubicBezTo>
                    <a:pt x="730" y="7144"/>
                    <a:pt x="14438" y="9667"/>
                    <a:pt x="20700" y="10792"/>
                  </a:cubicBezTo>
                  <a:cubicBezTo>
                    <a:pt x="20899" y="10826"/>
                    <a:pt x="21097" y="10843"/>
                    <a:pt x="21292" y="10843"/>
                  </a:cubicBezTo>
                  <a:cubicBezTo>
                    <a:pt x="22799" y="10843"/>
                    <a:pt x="24146" y="9840"/>
                    <a:pt x="24469" y="8360"/>
                  </a:cubicBezTo>
                  <a:cubicBezTo>
                    <a:pt x="24864" y="6658"/>
                    <a:pt x="23739" y="4956"/>
                    <a:pt x="21946" y="4560"/>
                  </a:cubicBezTo>
                  <a:cubicBezTo>
                    <a:pt x="19423" y="4105"/>
                    <a:pt x="17387" y="3649"/>
                    <a:pt x="15989" y="3314"/>
                  </a:cubicBezTo>
                  <a:cubicBezTo>
                    <a:pt x="11915" y="2281"/>
                    <a:pt x="9909" y="1764"/>
                    <a:pt x="8785" y="1278"/>
                  </a:cubicBezTo>
                  <a:cubicBezTo>
                    <a:pt x="7504" y="712"/>
                    <a:pt x="6165" y="0"/>
                    <a:pt x="4225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42;p76">
              <a:extLst>
                <a:ext uri="{FF2B5EF4-FFF2-40B4-BE49-F238E27FC236}">
                  <a16:creationId xmlns:a16="http://schemas.microsoft.com/office/drawing/2014/main" id="{CC3A4E19-3B50-7D3F-1387-89B747D12E73}"/>
                </a:ext>
              </a:extLst>
            </p:cNvPr>
            <p:cNvSpPr/>
            <p:nvPr/>
          </p:nvSpPr>
          <p:spPr>
            <a:xfrm>
              <a:off x="7594750" y="3090875"/>
              <a:ext cx="279675" cy="587650"/>
            </a:xfrm>
            <a:custGeom>
              <a:avLst/>
              <a:gdLst/>
              <a:ahLst/>
              <a:cxnLst/>
              <a:rect l="l" t="t" r="r" b="b"/>
              <a:pathLst>
                <a:path w="11187" h="23506" extrusionOk="0">
                  <a:moveTo>
                    <a:pt x="7594" y="1"/>
                  </a:moveTo>
                  <a:cubicBezTo>
                    <a:pt x="7576" y="1"/>
                    <a:pt x="7567" y="4"/>
                    <a:pt x="7569" y="11"/>
                  </a:cubicBezTo>
                  <a:cubicBezTo>
                    <a:pt x="7600" y="41"/>
                    <a:pt x="7600" y="41"/>
                    <a:pt x="7600" y="72"/>
                  </a:cubicBezTo>
                  <a:cubicBezTo>
                    <a:pt x="8086" y="3506"/>
                    <a:pt x="7296" y="6941"/>
                    <a:pt x="6232" y="10254"/>
                  </a:cubicBezTo>
                  <a:cubicBezTo>
                    <a:pt x="5290" y="13142"/>
                    <a:pt x="1" y="22716"/>
                    <a:pt x="6049" y="23476"/>
                  </a:cubicBezTo>
                  <a:cubicBezTo>
                    <a:pt x="6197" y="23496"/>
                    <a:pt x="6344" y="23506"/>
                    <a:pt x="6489" y="23506"/>
                  </a:cubicBezTo>
                  <a:cubicBezTo>
                    <a:pt x="8108" y="23506"/>
                    <a:pt x="9530" y="22300"/>
                    <a:pt x="9697" y="20710"/>
                  </a:cubicBezTo>
                  <a:lnTo>
                    <a:pt x="11186" y="983"/>
                  </a:lnTo>
                  <a:cubicBezTo>
                    <a:pt x="10899" y="926"/>
                    <a:pt x="7900" y="1"/>
                    <a:pt x="7594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43;p76">
              <a:extLst>
                <a:ext uri="{FF2B5EF4-FFF2-40B4-BE49-F238E27FC236}">
                  <a16:creationId xmlns:a16="http://schemas.microsoft.com/office/drawing/2014/main" id="{33F59E2E-4DEE-AE94-CFBA-2425C8E3961D}"/>
                </a:ext>
              </a:extLst>
            </p:cNvPr>
            <p:cNvSpPr/>
            <p:nvPr/>
          </p:nvSpPr>
          <p:spPr>
            <a:xfrm>
              <a:off x="7777125" y="3001075"/>
              <a:ext cx="142875" cy="185250"/>
            </a:xfrm>
            <a:custGeom>
              <a:avLst/>
              <a:gdLst/>
              <a:ahLst/>
              <a:cxnLst/>
              <a:rect l="l" t="t" r="r" b="b"/>
              <a:pathLst>
                <a:path w="5715" h="7410" extrusionOk="0">
                  <a:moveTo>
                    <a:pt x="3836" y="1561"/>
                  </a:moveTo>
                  <a:cubicBezTo>
                    <a:pt x="3836" y="1561"/>
                    <a:pt x="3816" y="1571"/>
                    <a:pt x="3770" y="1597"/>
                  </a:cubicBezTo>
                  <a:cubicBezTo>
                    <a:pt x="3739" y="1612"/>
                    <a:pt x="3705" y="1632"/>
                    <a:pt x="3670" y="1653"/>
                  </a:cubicBezTo>
                  <a:lnTo>
                    <a:pt x="3670" y="1653"/>
                  </a:lnTo>
                  <a:cubicBezTo>
                    <a:pt x="3762" y="1601"/>
                    <a:pt x="3836" y="1561"/>
                    <a:pt x="3836" y="1561"/>
                  </a:cubicBezTo>
                  <a:close/>
                  <a:moveTo>
                    <a:pt x="3670" y="1653"/>
                  </a:moveTo>
                  <a:cubicBezTo>
                    <a:pt x="3531" y="1732"/>
                    <a:pt x="3352" y="1836"/>
                    <a:pt x="3330" y="1860"/>
                  </a:cubicBezTo>
                  <a:lnTo>
                    <a:pt x="3330" y="1860"/>
                  </a:lnTo>
                  <a:cubicBezTo>
                    <a:pt x="3450" y="1798"/>
                    <a:pt x="3568" y="1716"/>
                    <a:pt x="3670" y="1653"/>
                  </a:cubicBezTo>
                  <a:close/>
                  <a:moveTo>
                    <a:pt x="2037" y="1"/>
                  </a:moveTo>
                  <a:cubicBezTo>
                    <a:pt x="1954" y="1"/>
                    <a:pt x="1870" y="16"/>
                    <a:pt x="1794" y="47"/>
                  </a:cubicBezTo>
                  <a:cubicBezTo>
                    <a:pt x="1520" y="199"/>
                    <a:pt x="1520" y="533"/>
                    <a:pt x="1460" y="806"/>
                  </a:cubicBezTo>
                  <a:cubicBezTo>
                    <a:pt x="1338" y="1232"/>
                    <a:pt x="1034" y="1566"/>
                    <a:pt x="821" y="1901"/>
                  </a:cubicBezTo>
                  <a:cubicBezTo>
                    <a:pt x="213" y="2752"/>
                    <a:pt x="1" y="3907"/>
                    <a:pt x="365" y="4910"/>
                  </a:cubicBezTo>
                  <a:cubicBezTo>
                    <a:pt x="609" y="5791"/>
                    <a:pt x="1368" y="6582"/>
                    <a:pt x="1916" y="7341"/>
                  </a:cubicBezTo>
                  <a:cubicBezTo>
                    <a:pt x="1916" y="7387"/>
                    <a:pt x="2227" y="7410"/>
                    <a:pt x="2573" y="7410"/>
                  </a:cubicBezTo>
                  <a:cubicBezTo>
                    <a:pt x="2919" y="7410"/>
                    <a:pt x="3299" y="7387"/>
                    <a:pt x="3435" y="7341"/>
                  </a:cubicBezTo>
                  <a:cubicBezTo>
                    <a:pt x="4013" y="7189"/>
                    <a:pt x="4925" y="6946"/>
                    <a:pt x="5168" y="6369"/>
                  </a:cubicBezTo>
                  <a:cubicBezTo>
                    <a:pt x="5289" y="6095"/>
                    <a:pt x="5168" y="5943"/>
                    <a:pt x="5137" y="5670"/>
                  </a:cubicBezTo>
                  <a:cubicBezTo>
                    <a:pt x="5107" y="5366"/>
                    <a:pt x="5137" y="5092"/>
                    <a:pt x="5289" y="4849"/>
                  </a:cubicBezTo>
                  <a:cubicBezTo>
                    <a:pt x="5441" y="4575"/>
                    <a:pt x="5715" y="4272"/>
                    <a:pt x="5593" y="3968"/>
                  </a:cubicBezTo>
                  <a:cubicBezTo>
                    <a:pt x="5472" y="3694"/>
                    <a:pt x="5107" y="3633"/>
                    <a:pt x="4955" y="3390"/>
                  </a:cubicBezTo>
                  <a:cubicBezTo>
                    <a:pt x="4682" y="2965"/>
                    <a:pt x="5289" y="2357"/>
                    <a:pt x="5016" y="1901"/>
                  </a:cubicBezTo>
                  <a:cubicBezTo>
                    <a:pt x="4885" y="1678"/>
                    <a:pt x="4653" y="1602"/>
                    <a:pt x="4395" y="1602"/>
                  </a:cubicBezTo>
                  <a:cubicBezTo>
                    <a:pt x="4053" y="1602"/>
                    <a:pt x="3665" y="1736"/>
                    <a:pt x="3405" y="1840"/>
                  </a:cubicBezTo>
                  <a:cubicBezTo>
                    <a:pt x="3362" y="1858"/>
                    <a:pt x="3339" y="1866"/>
                    <a:pt x="3331" y="1866"/>
                  </a:cubicBezTo>
                  <a:cubicBezTo>
                    <a:pt x="3327" y="1866"/>
                    <a:pt x="3327" y="1864"/>
                    <a:pt x="3330" y="1860"/>
                  </a:cubicBezTo>
                  <a:lnTo>
                    <a:pt x="3330" y="1860"/>
                  </a:lnTo>
                  <a:cubicBezTo>
                    <a:pt x="3228" y="1913"/>
                    <a:pt x="3125" y="1951"/>
                    <a:pt x="3029" y="1951"/>
                  </a:cubicBezTo>
                  <a:cubicBezTo>
                    <a:pt x="2968" y="1951"/>
                    <a:pt x="2911" y="1936"/>
                    <a:pt x="2858" y="1901"/>
                  </a:cubicBezTo>
                  <a:cubicBezTo>
                    <a:pt x="2736" y="1840"/>
                    <a:pt x="2706" y="1718"/>
                    <a:pt x="2675" y="1597"/>
                  </a:cubicBezTo>
                  <a:cubicBezTo>
                    <a:pt x="2584" y="1354"/>
                    <a:pt x="2736" y="1050"/>
                    <a:pt x="2736" y="776"/>
                  </a:cubicBezTo>
                  <a:cubicBezTo>
                    <a:pt x="2736" y="472"/>
                    <a:pt x="2554" y="168"/>
                    <a:pt x="2280" y="47"/>
                  </a:cubicBezTo>
                  <a:cubicBezTo>
                    <a:pt x="2204" y="16"/>
                    <a:pt x="2121" y="1"/>
                    <a:pt x="2037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44;p76">
              <a:extLst>
                <a:ext uri="{FF2B5EF4-FFF2-40B4-BE49-F238E27FC236}">
                  <a16:creationId xmlns:a16="http://schemas.microsoft.com/office/drawing/2014/main" id="{7B8E1E1F-510E-9E79-5370-D1CD6AD15EEF}"/>
                </a:ext>
              </a:extLst>
            </p:cNvPr>
            <p:cNvSpPr/>
            <p:nvPr/>
          </p:nvSpPr>
          <p:spPr>
            <a:xfrm>
              <a:off x="7100075" y="3346100"/>
              <a:ext cx="410350" cy="297725"/>
            </a:xfrm>
            <a:custGeom>
              <a:avLst/>
              <a:gdLst/>
              <a:ahLst/>
              <a:cxnLst/>
              <a:rect l="l" t="t" r="r" b="b"/>
              <a:pathLst>
                <a:path w="16414" h="11909" extrusionOk="0">
                  <a:moveTo>
                    <a:pt x="769" y="0"/>
                  </a:moveTo>
                  <a:cubicBezTo>
                    <a:pt x="529" y="0"/>
                    <a:pt x="284" y="43"/>
                    <a:pt x="152" y="197"/>
                  </a:cubicBezTo>
                  <a:cubicBezTo>
                    <a:pt x="0" y="379"/>
                    <a:pt x="0" y="653"/>
                    <a:pt x="91" y="896"/>
                  </a:cubicBezTo>
                  <a:cubicBezTo>
                    <a:pt x="182" y="1109"/>
                    <a:pt x="334" y="1291"/>
                    <a:pt x="547" y="1504"/>
                  </a:cubicBezTo>
                  <a:cubicBezTo>
                    <a:pt x="1672" y="2720"/>
                    <a:pt x="2705" y="4088"/>
                    <a:pt x="3161" y="5638"/>
                  </a:cubicBezTo>
                  <a:cubicBezTo>
                    <a:pt x="3374" y="6671"/>
                    <a:pt x="3951" y="8799"/>
                    <a:pt x="4863" y="9559"/>
                  </a:cubicBezTo>
                  <a:cubicBezTo>
                    <a:pt x="4863" y="9559"/>
                    <a:pt x="13000" y="11909"/>
                    <a:pt x="14597" y="11909"/>
                  </a:cubicBezTo>
                  <a:cubicBezTo>
                    <a:pt x="14751" y="11909"/>
                    <a:pt x="14845" y="11887"/>
                    <a:pt x="14864" y="11839"/>
                  </a:cubicBezTo>
                  <a:cubicBezTo>
                    <a:pt x="15046" y="11261"/>
                    <a:pt x="16414" y="8070"/>
                    <a:pt x="15775" y="4027"/>
                  </a:cubicBezTo>
                  <a:cubicBezTo>
                    <a:pt x="15775" y="3936"/>
                    <a:pt x="15654" y="3845"/>
                    <a:pt x="15563" y="3845"/>
                  </a:cubicBezTo>
                  <a:cubicBezTo>
                    <a:pt x="13678" y="3632"/>
                    <a:pt x="11733" y="2872"/>
                    <a:pt x="9909" y="2294"/>
                  </a:cubicBezTo>
                  <a:cubicBezTo>
                    <a:pt x="6961" y="1383"/>
                    <a:pt x="4134" y="379"/>
                    <a:pt x="1034" y="15"/>
                  </a:cubicBezTo>
                  <a:cubicBezTo>
                    <a:pt x="950" y="6"/>
                    <a:pt x="860" y="0"/>
                    <a:pt x="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5;p76">
              <a:extLst>
                <a:ext uri="{FF2B5EF4-FFF2-40B4-BE49-F238E27FC236}">
                  <a16:creationId xmlns:a16="http://schemas.microsoft.com/office/drawing/2014/main" id="{C626EB1F-20AE-B2A6-A3B5-49DF18E7986B}"/>
                </a:ext>
              </a:extLst>
            </p:cNvPr>
            <p:cNvSpPr/>
            <p:nvPr/>
          </p:nvSpPr>
          <p:spPr>
            <a:xfrm>
              <a:off x="7840200" y="2730175"/>
              <a:ext cx="47900" cy="538025"/>
            </a:xfrm>
            <a:custGeom>
              <a:avLst/>
              <a:gdLst/>
              <a:ahLst/>
              <a:cxnLst/>
              <a:rect l="l" t="t" r="r" b="b"/>
              <a:pathLst>
                <a:path w="1916" h="21521" extrusionOk="0">
                  <a:moveTo>
                    <a:pt x="304" y="1"/>
                  </a:moveTo>
                  <a:lnTo>
                    <a:pt x="0" y="20913"/>
                  </a:lnTo>
                  <a:cubicBezTo>
                    <a:pt x="0" y="21278"/>
                    <a:pt x="274" y="21521"/>
                    <a:pt x="608" y="21521"/>
                  </a:cubicBezTo>
                  <a:cubicBezTo>
                    <a:pt x="912" y="21521"/>
                    <a:pt x="1186" y="21278"/>
                    <a:pt x="1216" y="20974"/>
                  </a:cubicBezTo>
                  <a:lnTo>
                    <a:pt x="191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46;p76">
              <a:extLst>
                <a:ext uri="{FF2B5EF4-FFF2-40B4-BE49-F238E27FC236}">
                  <a16:creationId xmlns:a16="http://schemas.microsoft.com/office/drawing/2014/main" id="{63D960B3-E8FB-A69D-B632-0228C08B81D3}"/>
                </a:ext>
              </a:extLst>
            </p:cNvPr>
            <p:cNvSpPr/>
            <p:nvPr/>
          </p:nvSpPr>
          <p:spPr>
            <a:xfrm>
              <a:off x="7811325" y="3044025"/>
              <a:ext cx="90450" cy="137300"/>
            </a:xfrm>
            <a:custGeom>
              <a:avLst/>
              <a:gdLst/>
              <a:ahLst/>
              <a:cxnLst/>
              <a:rect l="l" t="t" r="r" b="b"/>
              <a:pathLst>
                <a:path w="3618" h="5492" extrusionOk="0">
                  <a:moveTo>
                    <a:pt x="1125" y="0"/>
                  </a:moveTo>
                  <a:cubicBezTo>
                    <a:pt x="1034" y="0"/>
                    <a:pt x="912" y="61"/>
                    <a:pt x="882" y="122"/>
                  </a:cubicBezTo>
                  <a:cubicBezTo>
                    <a:pt x="396" y="578"/>
                    <a:pt x="244" y="1459"/>
                    <a:pt x="122" y="2098"/>
                  </a:cubicBezTo>
                  <a:cubicBezTo>
                    <a:pt x="0" y="2857"/>
                    <a:pt x="31" y="3617"/>
                    <a:pt x="274" y="4347"/>
                  </a:cubicBezTo>
                  <a:cubicBezTo>
                    <a:pt x="365" y="4651"/>
                    <a:pt x="517" y="5016"/>
                    <a:pt x="639" y="5289"/>
                  </a:cubicBezTo>
                  <a:cubicBezTo>
                    <a:pt x="730" y="5441"/>
                    <a:pt x="862" y="5492"/>
                    <a:pt x="1012" y="5492"/>
                  </a:cubicBezTo>
                  <a:cubicBezTo>
                    <a:pt x="1314" y="5492"/>
                    <a:pt x="1692" y="5289"/>
                    <a:pt x="1976" y="5289"/>
                  </a:cubicBezTo>
                  <a:cubicBezTo>
                    <a:pt x="2150" y="5289"/>
                    <a:pt x="2343" y="5329"/>
                    <a:pt x="2523" y="5329"/>
                  </a:cubicBezTo>
                  <a:cubicBezTo>
                    <a:pt x="2657" y="5329"/>
                    <a:pt x="2784" y="5306"/>
                    <a:pt x="2888" y="5228"/>
                  </a:cubicBezTo>
                  <a:cubicBezTo>
                    <a:pt x="3283" y="4985"/>
                    <a:pt x="3314" y="4073"/>
                    <a:pt x="3374" y="3648"/>
                  </a:cubicBezTo>
                  <a:cubicBezTo>
                    <a:pt x="3496" y="2797"/>
                    <a:pt x="3618" y="1581"/>
                    <a:pt x="3314" y="730"/>
                  </a:cubicBezTo>
                  <a:cubicBezTo>
                    <a:pt x="3208" y="413"/>
                    <a:pt x="3051" y="313"/>
                    <a:pt x="2870" y="313"/>
                  </a:cubicBezTo>
                  <a:cubicBezTo>
                    <a:pt x="2555" y="313"/>
                    <a:pt x="2166" y="615"/>
                    <a:pt x="1843" y="615"/>
                  </a:cubicBezTo>
                  <a:cubicBezTo>
                    <a:pt x="1816" y="615"/>
                    <a:pt x="1789" y="613"/>
                    <a:pt x="1763" y="608"/>
                  </a:cubicBezTo>
                  <a:cubicBezTo>
                    <a:pt x="1611" y="578"/>
                    <a:pt x="1459" y="517"/>
                    <a:pt x="1338" y="274"/>
                  </a:cubicBezTo>
                  <a:cubicBezTo>
                    <a:pt x="1307" y="152"/>
                    <a:pt x="1216" y="61"/>
                    <a:pt x="1125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47;p76">
              <a:extLst>
                <a:ext uri="{FF2B5EF4-FFF2-40B4-BE49-F238E27FC236}">
                  <a16:creationId xmlns:a16="http://schemas.microsoft.com/office/drawing/2014/main" id="{F28FF9BA-5432-4AF1-886F-07373F3E2D31}"/>
                </a:ext>
              </a:extLst>
            </p:cNvPr>
            <p:cNvSpPr/>
            <p:nvPr/>
          </p:nvSpPr>
          <p:spPr>
            <a:xfrm>
              <a:off x="7821950" y="3067950"/>
              <a:ext cx="56275" cy="31575"/>
            </a:xfrm>
            <a:custGeom>
              <a:avLst/>
              <a:gdLst/>
              <a:ahLst/>
              <a:cxnLst/>
              <a:rect l="l" t="t" r="r" b="b"/>
              <a:pathLst>
                <a:path w="2251" h="1263" extrusionOk="0">
                  <a:moveTo>
                    <a:pt x="324" y="1"/>
                  </a:moveTo>
                  <a:cubicBezTo>
                    <a:pt x="305" y="1"/>
                    <a:pt x="290" y="16"/>
                    <a:pt x="275" y="46"/>
                  </a:cubicBezTo>
                  <a:cubicBezTo>
                    <a:pt x="1" y="229"/>
                    <a:pt x="1" y="654"/>
                    <a:pt x="183" y="867"/>
                  </a:cubicBezTo>
                  <a:cubicBezTo>
                    <a:pt x="335" y="1049"/>
                    <a:pt x="609" y="1201"/>
                    <a:pt x="943" y="1262"/>
                  </a:cubicBezTo>
                  <a:cubicBezTo>
                    <a:pt x="1034" y="1232"/>
                    <a:pt x="1095" y="1232"/>
                    <a:pt x="1186" y="1232"/>
                  </a:cubicBezTo>
                  <a:cubicBezTo>
                    <a:pt x="1551" y="1232"/>
                    <a:pt x="1946" y="1110"/>
                    <a:pt x="2220" y="867"/>
                  </a:cubicBezTo>
                  <a:cubicBezTo>
                    <a:pt x="2250" y="837"/>
                    <a:pt x="2250" y="806"/>
                    <a:pt x="2250" y="745"/>
                  </a:cubicBezTo>
                  <a:cubicBezTo>
                    <a:pt x="2220" y="715"/>
                    <a:pt x="2159" y="715"/>
                    <a:pt x="2129" y="715"/>
                  </a:cubicBezTo>
                  <a:cubicBezTo>
                    <a:pt x="1852" y="916"/>
                    <a:pt x="1512" y="1034"/>
                    <a:pt x="1196" y="1034"/>
                  </a:cubicBezTo>
                  <a:cubicBezTo>
                    <a:pt x="1131" y="1034"/>
                    <a:pt x="1067" y="1029"/>
                    <a:pt x="1004" y="1019"/>
                  </a:cubicBezTo>
                  <a:cubicBezTo>
                    <a:pt x="852" y="1019"/>
                    <a:pt x="548" y="958"/>
                    <a:pt x="335" y="715"/>
                  </a:cubicBezTo>
                  <a:cubicBezTo>
                    <a:pt x="244" y="563"/>
                    <a:pt x="183" y="259"/>
                    <a:pt x="396" y="168"/>
                  </a:cubicBezTo>
                  <a:cubicBezTo>
                    <a:pt x="427" y="107"/>
                    <a:pt x="427" y="77"/>
                    <a:pt x="396" y="46"/>
                  </a:cubicBezTo>
                  <a:cubicBezTo>
                    <a:pt x="366" y="16"/>
                    <a:pt x="343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48;p76">
              <a:extLst>
                <a:ext uri="{FF2B5EF4-FFF2-40B4-BE49-F238E27FC236}">
                  <a16:creationId xmlns:a16="http://schemas.microsoft.com/office/drawing/2014/main" id="{B98783F1-AD01-17A0-7F42-2B8E733BACA6}"/>
                </a:ext>
              </a:extLst>
            </p:cNvPr>
            <p:cNvSpPr/>
            <p:nvPr/>
          </p:nvSpPr>
          <p:spPr>
            <a:xfrm>
              <a:off x="7821200" y="3100450"/>
              <a:ext cx="69175" cy="27175"/>
            </a:xfrm>
            <a:custGeom>
              <a:avLst/>
              <a:gdLst/>
              <a:ahLst/>
              <a:cxnLst/>
              <a:rect l="l" t="t" r="r" b="b"/>
              <a:pathLst>
                <a:path w="2767" h="1087" extrusionOk="0">
                  <a:moveTo>
                    <a:pt x="232" y="0"/>
                  </a:moveTo>
                  <a:cubicBezTo>
                    <a:pt x="213" y="0"/>
                    <a:pt x="198" y="8"/>
                    <a:pt x="183" y="23"/>
                  </a:cubicBezTo>
                  <a:cubicBezTo>
                    <a:pt x="31" y="175"/>
                    <a:pt x="1" y="479"/>
                    <a:pt x="153" y="661"/>
                  </a:cubicBezTo>
                  <a:cubicBezTo>
                    <a:pt x="244" y="874"/>
                    <a:pt x="457" y="965"/>
                    <a:pt x="669" y="1056"/>
                  </a:cubicBezTo>
                  <a:cubicBezTo>
                    <a:pt x="791" y="1087"/>
                    <a:pt x="912" y="1087"/>
                    <a:pt x="1004" y="1087"/>
                  </a:cubicBezTo>
                  <a:cubicBezTo>
                    <a:pt x="1125" y="1087"/>
                    <a:pt x="1216" y="1087"/>
                    <a:pt x="1308" y="1056"/>
                  </a:cubicBezTo>
                  <a:cubicBezTo>
                    <a:pt x="1764" y="996"/>
                    <a:pt x="2280" y="874"/>
                    <a:pt x="2675" y="692"/>
                  </a:cubicBezTo>
                  <a:cubicBezTo>
                    <a:pt x="2736" y="631"/>
                    <a:pt x="2767" y="600"/>
                    <a:pt x="2736" y="570"/>
                  </a:cubicBezTo>
                  <a:cubicBezTo>
                    <a:pt x="2694" y="549"/>
                    <a:pt x="2667" y="514"/>
                    <a:pt x="2644" y="514"/>
                  </a:cubicBezTo>
                  <a:cubicBezTo>
                    <a:pt x="2633" y="514"/>
                    <a:pt x="2624" y="521"/>
                    <a:pt x="2615" y="540"/>
                  </a:cubicBezTo>
                  <a:cubicBezTo>
                    <a:pt x="2189" y="722"/>
                    <a:pt x="1733" y="844"/>
                    <a:pt x="1277" y="904"/>
                  </a:cubicBezTo>
                  <a:cubicBezTo>
                    <a:pt x="1186" y="920"/>
                    <a:pt x="1095" y="927"/>
                    <a:pt x="1004" y="927"/>
                  </a:cubicBezTo>
                  <a:cubicBezTo>
                    <a:pt x="912" y="927"/>
                    <a:pt x="821" y="920"/>
                    <a:pt x="730" y="904"/>
                  </a:cubicBezTo>
                  <a:cubicBezTo>
                    <a:pt x="517" y="874"/>
                    <a:pt x="365" y="752"/>
                    <a:pt x="244" y="600"/>
                  </a:cubicBezTo>
                  <a:cubicBezTo>
                    <a:pt x="183" y="448"/>
                    <a:pt x="183" y="266"/>
                    <a:pt x="305" y="145"/>
                  </a:cubicBezTo>
                  <a:cubicBezTo>
                    <a:pt x="335" y="114"/>
                    <a:pt x="335" y="84"/>
                    <a:pt x="305" y="23"/>
                  </a:cubicBezTo>
                  <a:cubicBezTo>
                    <a:pt x="274" y="8"/>
                    <a:pt x="251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49;p76">
              <a:extLst>
                <a:ext uri="{FF2B5EF4-FFF2-40B4-BE49-F238E27FC236}">
                  <a16:creationId xmlns:a16="http://schemas.microsoft.com/office/drawing/2014/main" id="{452AF61F-18E1-72E9-CEA6-E79BA3ABA85D}"/>
                </a:ext>
              </a:extLst>
            </p:cNvPr>
            <p:cNvSpPr/>
            <p:nvPr/>
          </p:nvSpPr>
          <p:spPr>
            <a:xfrm>
              <a:off x="7829550" y="3137475"/>
              <a:ext cx="60075" cy="22825"/>
            </a:xfrm>
            <a:custGeom>
              <a:avLst/>
              <a:gdLst/>
              <a:ahLst/>
              <a:cxnLst/>
              <a:rect l="l" t="t" r="r" b="b"/>
              <a:pathLst>
                <a:path w="2403" h="913" extrusionOk="0">
                  <a:moveTo>
                    <a:pt x="153" y="1"/>
                  </a:moveTo>
                  <a:cubicBezTo>
                    <a:pt x="123" y="1"/>
                    <a:pt x="62" y="31"/>
                    <a:pt x="31" y="62"/>
                  </a:cubicBezTo>
                  <a:cubicBezTo>
                    <a:pt x="1" y="335"/>
                    <a:pt x="183" y="609"/>
                    <a:pt x="457" y="761"/>
                  </a:cubicBezTo>
                  <a:cubicBezTo>
                    <a:pt x="639" y="882"/>
                    <a:pt x="852" y="913"/>
                    <a:pt x="1095" y="913"/>
                  </a:cubicBezTo>
                  <a:lnTo>
                    <a:pt x="1247" y="913"/>
                  </a:lnTo>
                  <a:cubicBezTo>
                    <a:pt x="1642" y="882"/>
                    <a:pt x="2007" y="791"/>
                    <a:pt x="2311" y="609"/>
                  </a:cubicBezTo>
                  <a:cubicBezTo>
                    <a:pt x="2341" y="578"/>
                    <a:pt x="2402" y="518"/>
                    <a:pt x="2341" y="487"/>
                  </a:cubicBezTo>
                  <a:cubicBezTo>
                    <a:pt x="2320" y="466"/>
                    <a:pt x="2298" y="444"/>
                    <a:pt x="2277" y="444"/>
                  </a:cubicBezTo>
                  <a:cubicBezTo>
                    <a:pt x="2268" y="444"/>
                    <a:pt x="2259" y="448"/>
                    <a:pt x="2250" y="457"/>
                  </a:cubicBezTo>
                  <a:cubicBezTo>
                    <a:pt x="1946" y="609"/>
                    <a:pt x="1551" y="700"/>
                    <a:pt x="1217" y="700"/>
                  </a:cubicBezTo>
                  <a:cubicBezTo>
                    <a:pt x="1140" y="717"/>
                    <a:pt x="1069" y="725"/>
                    <a:pt x="1001" y="725"/>
                  </a:cubicBezTo>
                  <a:cubicBezTo>
                    <a:pt x="827" y="725"/>
                    <a:pt x="679" y="675"/>
                    <a:pt x="548" y="609"/>
                  </a:cubicBezTo>
                  <a:cubicBezTo>
                    <a:pt x="335" y="487"/>
                    <a:pt x="183" y="305"/>
                    <a:pt x="244" y="92"/>
                  </a:cubicBezTo>
                  <a:cubicBezTo>
                    <a:pt x="244" y="62"/>
                    <a:pt x="183" y="3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50;p76">
              <a:extLst>
                <a:ext uri="{FF2B5EF4-FFF2-40B4-BE49-F238E27FC236}">
                  <a16:creationId xmlns:a16="http://schemas.microsoft.com/office/drawing/2014/main" id="{8CBF6170-369D-3CA4-0DE4-4205D6FE8B0F}"/>
                </a:ext>
              </a:extLst>
            </p:cNvPr>
            <p:cNvSpPr/>
            <p:nvPr/>
          </p:nvSpPr>
          <p:spPr>
            <a:xfrm>
              <a:off x="7832600" y="3162175"/>
              <a:ext cx="43350" cy="18650"/>
            </a:xfrm>
            <a:custGeom>
              <a:avLst/>
              <a:gdLst/>
              <a:ahLst/>
              <a:cxnLst/>
              <a:rect l="l" t="t" r="r" b="b"/>
              <a:pathLst>
                <a:path w="1734" h="746" extrusionOk="0">
                  <a:moveTo>
                    <a:pt x="202" y="1"/>
                  </a:moveTo>
                  <a:cubicBezTo>
                    <a:pt x="183" y="1"/>
                    <a:pt x="168" y="16"/>
                    <a:pt x="152" y="46"/>
                  </a:cubicBezTo>
                  <a:cubicBezTo>
                    <a:pt x="1" y="138"/>
                    <a:pt x="1" y="381"/>
                    <a:pt x="122" y="533"/>
                  </a:cubicBezTo>
                  <a:cubicBezTo>
                    <a:pt x="183" y="654"/>
                    <a:pt x="335" y="745"/>
                    <a:pt x="517" y="745"/>
                  </a:cubicBezTo>
                  <a:lnTo>
                    <a:pt x="669" y="745"/>
                  </a:lnTo>
                  <a:cubicBezTo>
                    <a:pt x="791" y="745"/>
                    <a:pt x="912" y="745"/>
                    <a:pt x="973" y="715"/>
                  </a:cubicBezTo>
                  <a:lnTo>
                    <a:pt x="1672" y="594"/>
                  </a:lnTo>
                  <a:cubicBezTo>
                    <a:pt x="1703" y="594"/>
                    <a:pt x="1733" y="563"/>
                    <a:pt x="1733" y="502"/>
                  </a:cubicBezTo>
                  <a:cubicBezTo>
                    <a:pt x="1733" y="442"/>
                    <a:pt x="1703" y="411"/>
                    <a:pt x="1642" y="411"/>
                  </a:cubicBezTo>
                  <a:lnTo>
                    <a:pt x="943" y="533"/>
                  </a:lnTo>
                  <a:cubicBezTo>
                    <a:pt x="791" y="563"/>
                    <a:pt x="669" y="563"/>
                    <a:pt x="517" y="563"/>
                  </a:cubicBezTo>
                  <a:cubicBezTo>
                    <a:pt x="426" y="563"/>
                    <a:pt x="304" y="502"/>
                    <a:pt x="213" y="411"/>
                  </a:cubicBezTo>
                  <a:cubicBezTo>
                    <a:pt x="152" y="350"/>
                    <a:pt x="183" y="229"/>
                    <a:pt x="274" y="138"/>
                  </a:cubicBezTo>
                  <a:cubicBezTo>
                    <a:pt x="304" y="107"/>
                    <a:pt x="304" y="77"/>
                    <a:pt x="274" y="46"/>
                  </a:cubicBezTo>
                  <a:cubicBezTo>
                    <a:pt x="244" y="16"/>
                    <a:pt x="221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51;p76">
              <a:extLst>
                <a:ext uri="{FF2B5EF4-FFF2-40B4-BE49-F238E27FC236}">
                  <a16:creationId xmlns:a16="http://schemas.microsoft.com/office/drawing/2014/main" id="{C0C7A9CA-7015-29EC-5949-25E015317733}"/>
                </a:ext>
              </a:extLst>
            </p:cNvPr>
            <p:cNvSpPr/>
            <p:nvPr/>
          </p:nvSpPr>
          <p:spPr>
            <a:xfrm>
              <a:off x="7837925" y="3033075"/>
              <a:ext cx="44100" cy="27675"/>
            </a:xfrm>
            <a:custGeom>
              <a:avLst/>
              <a:gdLst/>
              <a:ahLst/>
              <a:cxnLst/>
              <a:rect l="l" t="t" r="r" b="b"/>
              <a:pathLst>
                <a:path w="1764" h="1107" extrusionOk="0">
                  <a:moveTo>
                    <a:pt x="239" y="1"/>
                  </a:moveTo>
                  <a:cubicBezTo>
                    <a:pt x="201" y="1"/>
                    <a:pt x="152" y="29"/>
                    <a:pt x="152" y="74"/>
                  </a:cubicBezTo>
                  <a:cubicBezTo>
                    <a:pt x="0" y="286"/>
                    <a:pt x="0" y="621"/>
                    <a:pt x="213" y="864"/>
                  </a:cubicBezTo>
                  <a:cubicBezTo>
                    <a:pt x="395" y="985"/>
                    <a:pt x="699" y="1107"/>
                    <a:pt x="973" y="1107"/>
                  </a:cubicBezTo>
                  <a:cubicBezTo>
                    <a:pt x="1307" y="1107"/>
                    <a:pt x="1581" y="955"/>
                    <a:pt x="1733" y="803"/>
                  </a:cubicBezTo>
                  <a:cubicBezTo>
                    <a:pt x="1763" y="742"/>
                    <a:pt x="1763" y="712"/>
                    <a:pt x="1733" y="681"/>
                  </a:cubicBezTo>
                  <a:cubicBezTo>
                    <a:pt x="1702" y="651"/>
                    <a:pt x="1680" y="636"/>
                    <a:pt x="1661" y="636"/>
                  </a:cubicBezTo>
                  <a:cubicBezTo>
                    <a:pt x="1642" y="636"/>
                    <a:pt x="1626" y="651"/>
                    <a:pt x="1611" y="681"/>
                  </a:cubicBezTo>
                  <a:cubicBezTo>
                    <a:pt x="1459" y="803"/>
                    <a:pt x="1216" y="894"/>
                    <a:pt x="973" y="925"/>
                  </a:cubicBezTo>
                  <a:cubicBezTo>
                    <a:pt x="929" y="936"/>
                    <a:pt x="885" y="941"/>
                    <a:pt x="842" y="941"/>
                  </a:cubicBezTo>
                  <a:cubicBezTo>
                    <a:pt x="645" y="941"/>
                    <a:pt x="459" y="836"/>
                    <a:pt x="335" y="712"/>
                  </a:cubicBezTo>
                  <a:cubicBezTo>
                    <a:pt x="213" y="560"/>
                    <a:pt x="213" y="286"/>
                    <a:pt x="304" y="134"/>
                  </a:cubicBezTo>
                  <a:cubicBezTo>
                    <a:pt x="335" y="104"/>
                    <a:pt x="304" y="74"/>
                    <a:pt x="274" y="13"/>
                  </a:cubicBezTo>
                  <a:cubicBezTo>
                    <a:pt x="266" y="5"/>
                    <a:pt x="253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52;p76">
              <a:extLst>
                <a:ext uri="{FF2B5EF4-FFF2-40B4-BE49-F238E27FC236}">
                  <a16:creationId xmlns:a16="http://schemas.microsoft.com/office/drawing/2014/main" id="{3697956B-6015-6CF3-0BEC-59BC4685E59D}"/>
                </a:ext>
              </a:extLst>
            </p:cNvPr>
            <p:cNvSpPr/>
            <p:nvPr/>
          </p:nvSpPr>
          <p:spPr>
            <a:xfrm>
              <a:off x="7521800" y="2073650"/>
              <a:ext cx="664925" cy="730275"/>
            </a:xfrm>
            <a:custGeom>
              <a:avLst/>
              <a:gdLst/>
              <a:ahLst/>
              <a:cxnLst/>
              <a:rect l="l" t="t" r="r" b="b"/>
              <a:pathLst>
                <a:path w="26597" h="29211" extrusionOk="0">
                  <a:moveTo>
                    <a:pt x="26597" y="0"/>
                  </a:moveTo>
                  <a:lnTo>
                    <a:pt x="1" y="456"/>
                  </a:lnTo>
                  <a:lnTo>
                    <a:pt x="274" y="29210"/>
                  </a:lnTo>
                  <a:lnTo>
                    <a:pt x="25320" y="28663"/>
                  </a:lnTo>
                  <a:lnTo>
                    <a:pt x="26597" y="0"/>
                  </a:lnTo>
                  <a:close/>
                </a:path>
              </a:pathLst>
            </a:custGeom>
            <a:solidFill>
              <a:srgbClr val="454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53;p76">
              <a:extLst>
                <a:ext uri="{FF2B5EF4-FFF2-40B4-BE49-F238E27FC236}">
                  <a16:creationId xmlns:a16="http://schemas.microsoft.com/office/drawing/2014/main" id="{F226051A-1F47-9C0E-B2C5-490FC8E1F0E9}"/>
                </a:ext>
              </a:extLst>
            </p:cNvPr>
            <p:cNvSpPr/>
            <p:nvPr/>
          </p:nvSpPr>
          <p:spPr>
            <a:xfrm>
              <a:off x="6733800" y="3333500"/>
              <a:ext cx="643650" cy="1109225"/>
            </a:xfrm>
            <a:custGeom>
              <a:avLst/>
              <a:gdLst/>
              <a:ahLst/>
              <a:cxnLst/>
              <a:rect l="l" t="t" r="r" b="b"/>
              <a:pathLst>
                <a:path w="25746" h="44369" extrusionOk="0">
                  <a:moveTo>
                    <a:pt x="13767" y="0"/>
                  </a:moveTo>
                  <a:cubicBezTo>
                    <a:pt x="13245" y="0"/>
                    <a:pt x="12719" y="27"/>
                    <a:pt x="12189" y="63"/>
                  </a:cubicBezTo>
                  <a:cubicBezTo>
                    <a:pt x="10882" y="124"/>
                    <a:pt x="9575" y="215"/>
                    <a:pt x="8359" y="671"/>
                  </a:cubicBezTo>
                  <a:cubicBezTo>
                    <a:pt x="6566" y="1339"/>
                    <a:pt x="5168" y="2768"/>
                    <a:pt x="4134" y="4349"/>
                  </a:cubicBezTo>
                  <a:cubicBezTo>
                    <a:pt x="3040" y="6112"/>
                    <a:pt x="1976" y="8391"/>
                    <a:pt x="1581" y="10397"/>
                  </a:cubicBezTo>
                  <a:cubicBezTo>
                    <a:pt x="973" y="13498"/>
                    <a:pt x="1216" y="16750"/>
                    <a:pt x="1399" y="19941"/>
                  </a:cubicBezTo>
                  <a:cubicBezTo>
                    <a:pt x="1611" y="23224"/>
                    <a:pt x="1733" y="26568"/>
                    <a:pt x="1976" y="29881"/>
                  </a:cubicBezTo>
                  <a:cubicBezTo>
                    <a:pt x="2037" y="30793"/>
                    <a:pt x="2067" y="31826"/>
                    <a:pt x="1520" y="32556"/>
                  </a:cubicBezTo>
                  <a:cubicBezTo>
                    <a:pt x="1125" y="33012"/>
                    <a:pt x="517" y="33316"/>
                    <a:pt x="304" y="33832"/>
                  </a:cubicBezTo>
                  <a:cubicBezTo>
                    <a:pt x="0" y="34592"/>
                    <a:pt x="608" y="35413"/>
                    <a:pt x="851" y="36234"/>
                  </a:cubicBezTo>
                  <a:cubicBezTo>
                    <a:pt x="1459" y="38057"/>
                    <a:pt x="395" y="39942"/>
                    <a:pt x="456" y="41766"/>
                  </a:cubicBezTo>
                  <a:cubicBezTo>
                    <a:pt x="487" y="42677"/>
                    <a:pt x="791" y="43650"/>
                    <a:pt x="1520" y="44197"/>
                  </a:cubicBezTo>
                  <a:cubicBezTo>
                    <a:pt x="1591" y="44292"/>
                    <a:pt x="1737" y="44368"/>
                    <a:pt x="1869" y="44368"/>
                  </a:cubicBezTo>
                  <a:cubicBezTo>
                    <a:pt x="1906" y="44368"/>
                    <a:pt x="1943" y="44362"/>
                    <a:pt x="1976" y="44349"/>
                  </a:cubicBezTo>
                  <a:cubicBezTo>
                    <a:pt x="2189" y="44319"/>
                    <a:pt x="2341" y="44045"/>
                    <a:pt x="2341" y="43832"/>
                  </a:cubicBezTo>
                  <a:cubicBezTo>
                    <a:pt x="2341" y="43589"/>
                    <a:pt x="2280" y="43376"/>
                    <a:pt x="2219" y="43133"/>
                  </a:cubicBezTo>
                  <a:cubicBezTo>
                    <a:pt x="2132" y="42143"/>
                    <a:pt x="2831" y="41917"/>
                    <a:pt x="3638" y="41917"/>
                  </a:cubicBezTo>
                  <a:cubicBezTo>
                    <a:pt x="4242" y="41917"/>
                    <a:pt x="4908" y="42043"/>
                    <a:pt x="5350" y="42069"/>
                  </a:cubicBezTo>
                  <a:cubicBezTo>
                    <a:pt x="5819" y="42114"/>
                    <a:pt x="6287" y="42135"/>
                    <a:pt x="6753" y="42135"/>
                  </a:cubicBezTo>
                  <a:cubicBezTo>
                    <a:pt x="9760" y="42135"/>
                    <a:pt x="12711" y="41293"/>
                    <a:pt x="15685" y="40793"/>
                  </a:cubicBezTo>
                  <a:cubicBezTo>
                    <a:pt x="16933" y="40592"/>
                    <a:pt x="18231" y="40408"/>
                    <a:pt x="19517" y="40408"/>
                  </a:cubicBezTo>
                  <a:cubicBezTo>
                    <a:pt x="19985" y="40408"/>
                    <a:pt x="20451" y="40432"/>
                    <a:pt x="20913" y="40489"/>
                  </a:cubicBezTo>
                  <a:cubicBezTo>
                    <a:pt x="21733" y="40550"/>
                    <a:pt x="22645" y="40732"/>
                    <a:pt x="23314" y="41158"/>
                  </a:cubicBezTo>
                  <a:cubicBezTo>
                    <a:pt x="24074" y="41614"/>
                    <a:pt x="23861" y="42434"/>
                    <a:pt x="24408" y="42829"/>
                  </a:cubicBezTo>
                  <a:cubicBezTo>
                    <a:pt x="24466" y="42863"/>
                    <a:pt x="24522" y="42879"/>
                    <a:pt x="24576" y="42879"/>
                  </a:cubicBezTo>
                  <a:cubicBezTo>
                    <a:pt x="25207" y="42879"/>
                    <a:pt x="25596" y="40766"/>
                    <a:pt x="25624" y="40459"/>
                  </a:cubicBezTo>
                  <a:cubicBezTo>
                    <a:pt x="25715" y="39881"/>
                    <a:pt x="25745" y="39303"/>
                    <a:pt x="25594" y="38787"/>
                  </a:cubicBezTo>
                  <a:cubicBezTo>
                    <a:pt x="25411" y="38057"/>
                    <a:pt x="24955" y="37328"/>
                    <a:pt x="25077" y="36598"/>
                  </a:cubicBezTo>
                  <a:cubicBezTo>
                    <a:pt x="25107" y="36082"/>
                    <a:pt x="25442" y="35595"/>
                    <a:pt x="25411" y="35078"/>
                  </a:cubicBezTo>
                  <a:cubicBezTo>
                    <a:pt x="25381" y="34471"/>
                    <a:pt x="24925" y="33954"/>
                    <a:pt x="24530" y="33468"/>
                  </a:cubicBezTo>
                  <a:cubicBezTo>
                    <a:pt x="23040" y="31431"/>
                    <a:pt x="23131" y="27601"/>
                    <a:pt x="22858" y="25200"/>
                  </a:cubicBezTo>
                  <a:cubicBezTo>
                    <a:pt x="22524" y="21917"/>
                    <a:pt x="22432" y="18574"/>
                    <a:pt x="22584" y="15261"/>
                  </a:cubicBezTo>
                  <a:cubicBezTo>
                    <a:pt x="22706" y="13042"/>
                    <a:pt x="23131" y="10458"/>
                    <a:pt x="22524" y="8300"/>
                  </a:cubicBezTo>
                  <a:cubicBezTo>
                    <a:pt x="21976" y="6476"/>
                    <a:pt x="21824" y="4653"/>
                    <a:pt x="20578" y="3072"/>
                  </a:cubicBezTo>
                  <a:cubicBezTo>
                    <a:pt x="19484" y="1643"/>
                    <a:pt x="17873" y="671"/>
                    <a:pt x="16140" y="245"/>
                  </a:cubicBezTo>
                  <a:cubicBezTo>
                    <a:pt x="15352" y="62"/>
                    <a:pt x="14563" y="0"/>
                    <a:pt x="13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4;p76">
              <a:extLst>
                <a:ext uri="{FF2B5EF4-FFF2-40B4-BE49-F238E27FC236}">
                  <a16:creationId xmlns:a16="http://schemas.microsoft.com/office/drawing/2014/main" id="{9806F6EB-3C34-FD9A-1433-3B45B28F80E8}"/>
                </a:ext>
              </a:extLst>
            </p:cNvPr>
            <p:cNvSpPr/>
            <p:nvPr/>
          </p:nvSpPr>
          <p:spPr>
            <a:xfrm>
              <a:off x="7000525" y="3255725"/>
              <a:ext cx="44850" cy="19600"/>
            </a:xfrm>
            <a:custGeom>
              <a:avLst/>
              <a:gdLst/>
              <a:ahLst/>
              <a:cxnLst/>
              <a:rect l="l" t="t" r="r" b="b"/>
              <a:pathLst>
                <a:path w="1794" h="784" extrusionOk="0">
                  <a:moveTo>
                    <a:pt x="1579" y="1"/>
                  </a:moveTo>
                  <a:cubicBezTo>
                    <a:pt x="1557" y="1"/>
                    <a:pt x="1536" y="5"/>
                    <a:pt x="1520" y="13"/>
                  </a:cubicBezTo>
                  <a:cubicBezTo>
                    <a:pt x="1398" y="104"/>
                    <a:pt x="1398" y="195"/>
                    <a:pt x="1338" y="317"/>
                  </a:cubicBezTo>
                  <a:cubicBezTo>
                    <a:pt x="1216" y="438"/>
                    <a:pt x="1094" y="469"/>
                    <a:pt x="942" y="499"/>
                  </a:cubicBezTo>
                  <a:cubicBezTo>
                    <a:pt x="882" y="560"/>
                    <a:pt x="760" y="560"/>
                    <a:pt x="669" y="560"/>
                  </a:cubicBezTo>
                  <a:cubicBezTo>
                    <a:pt x="608" y="499"/>
                    <a:pt x="487" y="469"/>
                    <a:pt x="456" y="408"/>
                  </a:cubicBezTo>
                  <a:cubicBezTo>
                    <a:pt x="426" y="317"/>
                    <a:pt x="456" y="165"/>
                    <a:pt x="365" y="73"/>
                  </a:cubicBezTo>
                  <a:cubicBezTo>
                    <a:pt x="335" y="43"/>
                    <a:pt x="281" y="28"/>
                    <a:pt x="224" y="28"/>
                  </a:cubicBezTo>
                  <a:cubicBezTo>
                    <a:pt x="167" y="28"/>
                    <a:pt x="107" y="43"/>
                    <a:pt x="61" y="73"/>
                  </a:cubicBezTo>
                  <a:cubicBezTo>
                    <a:pt x="0" y="165"/>
                    <a:pt x="0" y="286"/>
                    <a:pt x="31" y="408"/>
                  </a:cubicBezTo>
                  <a:cubicBezTo>
                    <a:pt x="61" y="469"/>
                    <a:pt x="152" y="560"/>
                    <a:pt x="183" y="590"/>
                  </a:cubicBezTo>
                  <a:cubicBezTo>
                    <a:pt x="321" y="728"/>
                    <a:pt x="505" y="783"/>
                    <a:pt x="703" y="783"/>
                  </a:cubicBezTo>
                  <a:cubicBezTo>
                    <a:pt x="983" y="783"/>
                    <a:pt x="1288" y="672"/>
                    <a:pt x="1520" y="529"/>
                  </a:cubicBezTo>
                  <a:cubicBezTo>
                    <a:pt x="1581" y="499"/>
                    <a:pt x="1672" y="438"/>
                    <a:pt x="1702" y="347"/>
                  </a:cubicBezTo>
                  <a:cubicBezTo>
                    <a:pt x="1794" y="286"/>
                    <a:pt x="1794" y="165"/>
                    <a:pt x="1733" y="73"/>
                  </a:cubicBezTo>
                  <a:cubicBezTo>
                    <a:pt x="1711" y="29"/>
                    <a:pt x="1639" y="1"/>
                    <a:pt x="1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55;p76">
              <a:extLst>
                <a:ext uri="{FF2B5EF4-FFF2-40B4-BE49-F238E27FC236}">
                  <a16:creationId xmlns:a16="http://schemas.microsoft.com/office/drawing/2014/main" id="{7EA872F0-BE96-3ED9-031C-444F6EB82C48}"/>
                </a:ext>
              </a:extLst>
            </p:cNvPr>
            <p:cNvSpPr/>
            <p:nvPr/>
          </p:nvSpPr>
          <p:spPr>
            <a:xfrm>
              <a:off x="6847025" y="2902725"/>
              <a:ext cx="360200" cy="235550"/>
            </a:xfrm>
            <a:custGeom>
              <a:avLst/>
              <a:gdLst/>
              <a:ahLst/>
              <a:cxnLst/>
              <a:rect l="l" t="t" r="r" b="b"/>
              <a:pathLst>
                <a:path w="14408" h="9422" extrusionOk="0">
                  <a:moveTo>
                    <a:pt x="8047" y="1"/>
                  </a:moveTo>
                  <a:cubicBezTo>
                    <a:pt x="7208" y="1"/>
                    <a:pt x="6362" y="137"/>
                    <a:pt x="5563" y="394"/>
                  </a:cubicBezTo>
                  <a:cubicBezTo>
                    <a:pt x="4833" y="607"/>
                    <a:pt x="4104" y="941"/>
                    <a:pt x="3465" y="1367"/>
                  </a:cubicBezTo>
                  <a:cubicBezTo>
                    <a:pt x="3161" y="1549"/>
                    <a:pt x="2949" y="1822"/>
                    <a:pt x="2645" y="2005"/>
                  </a:cubicBezTo>
                  <a:cubicBezTo>
                    <a:pt x="2341" y="2187"/>
                    <a:pt x="2067" y="2278"/>
                    <a:pt x="1824" y="2582"/>
                  </a:cubicBezTo>
                  <a:cubicBezTo>
                    <a:pt x="1642" y="2856"/>
                    <a:pt x="1490" y="3190"/>
                    <a:pt x="1277" y="3403"/>
                  </a:cubicBezTo>
                  <a:cubicBezTo>
                    <a:pt x="1003" y="3677"/>
                    <a:pt x="608" y="3798"/>
                    <a:pt x="395" y="4072"/>
                  </a:cubicBezTo>
                  <a:cubicBezTo>
                    <a:pt x="0" y="4467"/>
                    <a:pt x="61" y="5166"/>
                    <a:pt x="456" y="5531"/>
                  </a:cubicBezTo>
                  <a:cubicBezTo>
                    <a:pt x="608" y="5683"/>
                    <a:pt x="851" y="5804"/>
                    <a:pt x="1003" y="5956"/>
                  </a:cubicBezTo>
                  <a:cubicBezTo>
                    <a:pt x="1155" y="6108"/>
                    <a:pt x="1216" y="6412"/>
                    <a:pt x="1064" y="6564"/>
                  </a:cubicBezTo>
                  <a:cubicBezTo>
                    <a:pt x="1003" y="6655"/>
                    <a:pt x="882" y="6716"/>
                    <a:pt x="882" y="6838"/>
                  </a:cubicBezTo>
                  <a:cubicBezTo>
                    <a:pt x="882" y="6959"/>
                    <a:pt x="1034" y="6990"/>
                    <a:pt x="1125" y="7020"/>
                  </a:cubicBezTo>
                  <a:cubicBezTo>
                    <a:pt x="1277" y="7172"/>
                    <a:pt x="1216" y="7415"/>
                    <a:pt x="1064" y="7567"/>
                  </a:cubicBezTo>
                  <a:cubicBezTo>
                    <a:pt x="973" y="7719"/>
                    <a:pt x="760" y="7810"/>
                    <a:pt x="669" y="8023"/>
                  </a:cubicBezTo>
                  <a:cubicBezTo>
                    <a:pt x="456" y="8357"/>
                    <a:pt x="1003" y="9117"/>
                    <a:pt x="1186" y="9421"/>
                  </a:cubicBezTo>
                  <a:lnTo>
                    <a:pt x="12918" y="9026"/>
                  </a:lnTo>
                  <a:cubicBezTo>
                    <a:pt x="13283" y="8722"/>
                    <a:pt x="13618" y="8418"/>
                    <a:pt x="13587" y="7962"/>
                  </a:cubicBezTo>
                  <a:cubicBezTo>
                    <a:pt x="13587" y="7476"/>
                    <a:pt x="13496" y="7111"/>
                    <a:pt x="13830" y="6686"/>
                  </a:cubicBezTo>
                  <a:cubicBezTo>
                    <a:pt x="14073" y="6412"/>
                    <a:pt x="14408" y="6139"/>
                    <a:pt x="14347" y="5804"/>
                  </a:cubicBezTo>
                  <a:cubicBezTo>
                    <a:pt x="14256" y="5500"/>
                    <a:pt x="13830" y="5348"/>
                    <a:pt x="13770" y="5044"/>
                  </a:cubicBezTo>
                  <a:cubicBezTo>
                    <a:pt x="13709" y="4801"/>
                    <a:pt x="13891" y="4497"/>
                    <a:pt x="14043" y="4193"/>
                  </a:cubicBezTo>
                  <a:cubicBezTo>
                    <a:pt x="14104" y="4041"/>
                    <a:pt x="14165" y="3920"/>
                    <a:pt x="14104" y="3768"/>
                  </a:cubicBezTo>
                  <a:cubicBezTo>
                    <a:pt x="14043" y="3312"/>
                    <a:pt x="13405" y="3190"/>
                    <a:pt x="13040" y="2856"/>
                  </a:cubicBezTo>
                  <a:cubicBezTo>
                    <a:pt x="12736" y="2552"/>
                    <a:pt x="12706" y="2096"/>
                    <a:pt x="12554" y="1701"/>
                  </a:cubicBezTo>
                  <a:cubicBezTo>
                    <a:pt x="12311" y="1063"/>
                    <a:pt x="11368" y="789"/>
                    <a:pt x="10791" y="546"/>
                  </a:cubicBezTo>
                  <a:cubicBezTo>
                    <a:pt x="9936" y="175"/>
                    <a:pt x="8996" y="1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56;p76">
              <a:extLst>
                <a:ext uri="{FF2B5EF4-FFF2-40B4-BE49-F238E27FC236}">
                  <a16:creationId xmlns:a16="http://schemas.microsoft.com/office/drawing/2014/main" id="{7B964D53-20B3-5845-700B-CA30622BFFCA}"/>
                </a:ext>
              </a:extLst>
            </p:cNvPr>
            <p:cNvSpPr/>
            <p:nvPr/>
          </p:nvSpPr>
          <p:spPr>
            <a:xfrm>
              <a:off x="6870575" y="3104050"/>
              <a:ext cx="35750" cy="60825"/>
            </a:xfrm>
            <a:custGeom>
              <a:avLst/>
              <a:gdLst/>
              <a:ahLst/>
              <a:cxnLst/>
              <a:rect l="l" t="t" r="r" b="b"/>
              <a:pathLst>
                <a:path w="1430" h="2433" fill="none" extrusionOk="0">
                  <a:moveTo>
                    <a:pt x="1429" y="2280"/>
                  </a:moveTo>
                  <a:cubicBezTo>
                    <a:pt x="1429" y="2311"/>
                    <a:pt x="1399" y="2341"/>
                    <a:pt x="1368" y="2402"/>
                  </a:cubicBezTo>
                  <a:cubicBezTo>
                    <a:pt x="1277" y="2432"/>
                    <a:pt x="1216" y="2371"/>
                    <a:pt x="1216" y="2280"/>
                  </a:cubicBezTo>
                  <a:cubicBezTo>
                    <a:pt x="1156" y="2128"/>
                    <a:pt x="1156" y="1976"/>
                    <a:pt x="1064" y="1855"/>
                  </a:cubicBezTo>
                  <a:cubicBezTo>
                    <a:pt x="973" y="1794"/>
                    <a:pt x="821" y="1703"/>
                    <a:pt x="852" y="1642"/>
                  </a:cubicBezTo>
                  <a:cubicBezTo>
                    <a:pt x="852" y="1551"/>
                    <a:pt x="943" y="1490"/>
                    <a:pt x="973" y="1460"/>
                  </a:cubicBezTo>
                  <a:cubicBezTo>
                    <a:pt x="1064" y="1338"/>
                    <a:pt x="1004" y="1156"/>
                    <a:pt x="943" y="1004"/>
                  </a:cubicBezTo>
                  <a:cubicBezTo>
                    <a:pt x="760" y="608"/>
                    <a:pt x="548" y="1"/>
                    <a:pt x="1" y="244"/>
                  </a:cubicBezTo>
                </a:path>
              </a:pathLst>
            </a:custGeom>
            <a:noFill/>
            <a:ln w="4550" cap="rnd" cmpd="sng">
              <a:solidFill>
                <a:srgbClr val="1619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57;p76">
              <a:extLst>
                <a:ext uri="{FF2B5EF4-FFF2-40B4-BE49-F238E27FC236}">
                  <a16:creationId xmlns:a16="http://schemas.microsoft.com/office/drawing/2014/main" id="{26919B48-DDF1-C1C0-70B3-0B3EDB2AB83A}"/>
                </a:ext>
              </a:extLst>
            </p:cNvPr>
            <p:cNvSpPr/>
            <p:nvPr/>
          </p:nvSpPr>
          <p:spPr>
            <a:xfrm>
              <a:off x="7148700" y="3100900"/>
              <a:ext cx="41050" cy="62200"/>
            </a:xfrm>
            <a:custGeom>
              <a:avLst/>
              <a:gdLst/>
              <a:ahLst/>
              <a:cxnLst/>
              <a:rect l="l" t="t" r="r" b="b"/>
              <a:pathLst>
                <a:path w="1642" h="2488" extrusionOk="0">
                  <a:moveTo>
                    <a:pt x="958" y="0"/>
                  </a:moveTo>
                  <a:cubicBezTo>
                    <a:pt x="932" y="0"/>
                    <a:pt x="907" y="2"/>
                    <a:pt x="882" y="5"/>
                  </a:cubicBezTo>
                  <a:cubicBezTo>
                    <a:pt x="608" y="66"/>
                    <a:pt x="456" y="309"/>
                    <a:pt x="335" y="552"/>
                  </a:cubicBezTo>
                  <a:cubicBezTo>
                    <a:pt x="183" y="826"/>
                    <a:pt x="122" y="1130"/>
                    <a:pt x="122" y="1342"/>
                  </a:cubicBezTo>
                  <a:cubicBezTo>
                    <a:pt x="61" y="1707"/>
                    <a:pt x="0" y="2011"/>
                    <a:pt x="61" y="2376"/>
                  </a:cubicBezTo>
                  <a:cubicBezTo>
                    <a:pt x="122" y="2406"/>
                    <a:pt x="122" y="2467"/>
                    <a:pt x="152" y="2467"/>
                  </a:cubicBezTo>
                  <a:cubicBezTo>
                    <a:pt x="166" y="2481"/>
                    <a:pt x="179" y="2487"/>
                    <a:pt x="191" y="2487"/>
                  </a:cubicBezTo>
                  <a:cubicBezTo>
                    <a:pt x="229" y="2487"/>
                    <a:pt x="258" y="2422"/>
                    <a:pt x="304" y="2376"/>
                  </a:cubicBezTo>
                  <a:cubicBezTo>
                    <a:pt x="335" y="2224"/>
                    <a:pt x="335" y="2072"/>
                    <a:pt x="456" y="1950"/>
                  </a:cubicBezTo>
                  <a:cubicBezTo>
                    <a:pt x="517" y="1889"/>
                    <a:pt x="639" y="1829"/>
                    <a:pt x="639" y="1707"/>
                  </a:cubicBezTo>
                  <a:cubicBezTo>
                    <a:pt x="639" y="1646"/>
                    <a:pt x="547" y="1616"/>
                    <a:pt x="517" y="1525"/>
                  </a:cubicBezTo>
                  <a:cubicBezTo>
                    <a:pt x="456" y="1373"/>
                    <a:pt x="487" y="1221"/>
                    <a:pt x="547" y="1069"/>
                  </a:cubicBezTo>
                  <a:cubicBezTo>
                    <a:pt x="728" y="760"/>
                    <a:pt x="886" y="255"/>
                    <a:pt x="1281" y="255"/>
                  </a:cubicBezTo>
                  <a:cubicBezTo>
                    <a:pt x="1352" y="255"/>
                    <a:pt x="1432" y="272"/>
                    <a:pt x="1520" y="309"/>
                  </a:cubicBezTo>
                  <a:cubicBezTo>
                    <a:pt x="1535" y="339"/>
                    <a:pt x="1566" y="355"/>
                    <a:pt x="1592" y="355"/>
                  </a:cubicBezTo>
                  <a:cubicBezTo>
                    <a:pt x="1619" y="355"/>
                    <a:pt x="1642" y="339"/>
                    <a:pt x="1642" y="309"/>
                  </a:cubicBezTo>
                  <a:lnTo>
                    <a:pt x="1581" y="279"/>
                  </a:lnTo>
                  <a:cubicBezTo>
                    <a:pt x="1417" y="115"/>
                    <a:pt x="1181" y="0"/>
                    <a:pt x="958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58;p76">
              <a:extLst>
                <a:ext uri="{FF2B5EF4-FFF2-40B4-BE49-F238E27FC236}">
                  <a16:creationId xmlns:a16="http://schemas.microsoft.com/office/drawing/2014/main" id="{21C21047-4352-A996-24AC-8BF2C27C3918}"/>
                </a:ext>
              </a:extLst>
            </p:cNvPr>
            <p:cNvSpPr/>
            <p:nvPr/>
          </p:nvSpPr>
          <p:spPr>
            <a:xfrm>
              <a:off x="7149450" y="3102525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fill="none" extrusionOk="0">
                  <a:moveTo>
                    <a:pt x="1460" y="244"/>
                  </a:moveTo>
                  <a:cubicBezTo>
                    <a:pt x="882" y="1"/>
                    <a:pt x="700" y="639"/>
                    <a:pt x="487" y="1004"/>
                  </a:cubicBezTo>
                  <a:cubicBezTo>
                    <a:pt x="426" y="1156"/>
                    <a:pt x="396" y="1308"/>
                    <a:pt x="457" y="1460"/>
                  </a:cubicBezTo>
                  <a:cubicBezTo>
                    <a:pt x="487" y="1551"/>
                    <a:pt x="578" y="1581"/>
                    <a:pt x="578" y="1642"/>
                  </a:cubicBezTo>
                  <a:cubicBezTo>
                    <a:pt x="578" y="1764"/>
                    <a:pt x="457" y="1824"/>
                    <a:pt x="396" y="1885"/>
                  </a:cubicBezTo>
                  <a:cubicBezTo>
                    <a:pt x="274" y="2007"/>
                    <a:pt x="274" y="2159"/>
                    <a:pt x="244" y="2311"/>
                  </a:cubicBezTo>
                  <a:cubicBezTo>
                    <a:pt x="183" y="2372"/>
                    <a:pt x="153" y="2463"/>
                    <a:pt x="92" y="2402"/>
                  </a:cubicBezTo>
                  <a:cubicBezTo>
                    <a:pt x="31" y="2402"/>
                    <a:pt x="31" y="2341"/>
                    <a:pt x="1" y="2311"/>
                  </a:cubicBezTo>
                </a:path>
              </a:pathLst>
            </a:custGeom>
            <a:noFill/>
            <a:ln w="4550" cap="rnd" cmpd="sng">
              <a:solidFill>
                <a:srgbClr val="1619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59;p76">
              <a:extLst>
                <a:ext uri="{FF2B5EF4-FFF2-40B4-BE49-F238E27FC236}">
                  <a16:creationId xmlns:a16="http://schemas.microsoft.com/office/drawing/2014/main" id="{2017CA32-9F9D-B76F-EF8F-8B0347698A62}"/>
                </a:ext>
              </a:extLst>
            </p:cNvPr>
            <p:cNvSpPr/>
            <p:nvPr/>
          </p:nvSpPr>
          <p:spPr>
            <a:xfrm>
              <a:off x="6863725" y="3103200"/>
              <a:ext cx="39550" cy="69450"/>
            </a:xfrm>
            <a:custGeom>
              <a:avLst/>
              <a:gdLst/>
              <a:ahLst/>
              <a:cxnLst/>
              <a:rect l="l" t="t" r="r" b="b"/>
              <a:pathLst>
                <a:path w="1582" h="2778" extrusionOk="0">
                  <a:moveTo>
                    <a:pt x="641" y="0"/>
                  </a:moveTo>
                  <a:cubicBezTo>
                    <a:pt x="476" y="0"/>
                    <a:pt x="317" y="54"/>
                    <a:pt x="214" y="187"/>
                  </a:cubicBezTo>
                  <a:cubicBezTo>
                    <a:pt x="1" y="490"/>
                    <a:pt x="31" y="916"/>
                    <a:pt x="183" y="1220"/>
                  </a:cubicBezTo>
                  <a:cubicBezTo>
                    <a:pt x="305" y="1402"/>
                    <a:pt x="427" y="1585"/>
                    <a:pt x="487" y="1797"/>
                  </a:cubicBezTo>
                  <a:cubicBezTo>
                    <a:pt x="579" y="2041"/>
                    <a:pt x="518" y="2345"/>
                    <a:pt x="670" y="2588"/>
                  </a:cubicBezTo>
                  <a:cubicBezTo>
                    <a:pt x="771" y="2714"/>
                    <a:pt x="957" y="2778"/>
                    <a:pt x="1121" y="2778"/>
                  </a:cubicBezTo>
                  <a:cubicBezTo>
                    <a:pt x="1154" y="2778"/>
                    <a:pt x="1186" y="2775"/>
                    <a:pt x="1217" y="2770"/>
                  </a:cubicBezTo>
                  <a:cubicBezTo>
                    <a:pt x="1399" y="2740"/>
                    <a:pt x="1551" y="2557"/>
                    <a:pt x="1582" y="2345"/>
                  </a:cubicBezTo>
                  <a:lnTo>
                    <a:pt x="1126" y="156"/>
                  </a:lnTo>
                  <a:cubicBezTo>
                    <a:pt x="1000" y="62"/>
                    <a:pt x="818" y="0"/>
                    <a:pt x="641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60;p76">
              <a:extLst>
                <a:ext uri="{FF2B5EF4-FFF2-40B4-BE49-F238E27FC236}">
                  <a16:creationId xmlns:a16="http://schemas.microsoft.com/office/drawing/2014/main" id="{7AEAECC8-7A8F-5CC9-D4FC-A72E8D2D4FB4}"/>
                </a:ext>
              </a:extLst>
            </p:cNvPr>
            <p:cNvSpPr/>
            <p:nvPr/>
          </p:nvSpPr>
          <p:spPr>
            <a:xfrm>
              <a:off x="6868300" y="3101625"/>
              <a:ext cx="34975" cy="66275"/>
            </a:xfrm>
            <a:custGeom>
              <a:avLst/>
              <a:gdLst/>
              <a:ahLst/>
              <a:cxnLst/>
              <a:rect l="l" t="t" r="r" b="b"/>
              <a:pathLst>
                <a:path w="1399" h="2651" extrusionOk="0">
                  <a:moveTo>
                    <a:pt x="592" y="0"/>
                  </a:moveTo>
                  <a:cubicBezTo>
                    <a:pt x="403" y="0"/>
                    <a:pt x="185" y="79"/>
                    <a:pt x="31" y="189"/>
                  </a:cubicBezTo>
                  <a:lnTo>
                    <a:pt x="0" y="219"/>
                  </a:lnTo>
                  <a:cubicBezTo>
                    <a:pt x="0" y="250"/>
                    <a:pt x="92" y="250"/>
                    <a:pt x="122" y="250"/>
                  </a:cubicBezTo>
                  <a:cubicBezTo>
                    <a:pt x="192" y="228"/>
                    <a:pt x="256" y="219"/>
                    <a:pt x="315" y="219"/>
                  </a:cubicBezTo>
                  <a:cubicBezTo>
                    <a:pt x="758" y="219"/>
                    <a:pt x="862" y="782"/>
                    <a:pt x="943" y="1131"/>
                  </a:cubicBezTo>
                  <a:cubicBezTo>
                    <a:pt x="1003" y="1283"/>
                    <a:pt x="1034" y="1435"/>
                    <a:pt x="912" y="1587"/>
                  </a:cubicBezTo>
                  <a:cubicBezTo>
                    <a:pt x="882" y="1648"/>
                    <a:pt x="760" y="1708"/>
                    <a:pt x="760" y="1769"/>
                  </a:cubicBezTo>
                  <a:cubicBezTo>
                    <a:pt x="760" y="1891"/>
                    <a:pt x="882" y="1952"/>
                    <a:pt x="943" y="2043"/>
                  </a:cubicBezTo>
                  <a:cubicBezTo>
                    <a:pt x="1034" y="2164"/>
                    <a:pt x="1034" y="2347"/>
                    <a:pt x="1064" y="2499"/>
                  </a:cubicBezTo>
                  <a:cubicBezTo>
                    <a:pt x="1064" y="2560"/>
                    <a:pt x="1155" y="2651"/>
                    <a:pt x="1216" y="2651"/>
                  </a:cubicBezTo>
                  <a:cubicBezTo>
                    <a:pt x="1247" y="2651"/>
                    <a:pt x="1307" y="2560"/>
                    <a:pt x="1307" y="2529"/>
                  </a:cubicBezTo>
                  <a:cubicBezTo>
                    <a:pt x="1399" y="2195"/>
                    <a:pt x="1399" y="1891"/>
                    <a:pt x="1399" y="1526"/>
                  </a:cubicBezTo>
                  <a:cubicBezTo>
                    <a:pt x="1399" y="1192"/>
                    <a:pt x="1368" y="888"/>
                    <a:pt x="1247" y="645"/>
                  </a:cubicBezTo>
                  <a:cubicBezTo>
                    <a:pt x="1186" y="401"/>
                    <a:pt x="1064" y="98"/>
                    <a:pt x="791" y="37"/>
                  </a:cubicBezTo>
                  <a:cubicBezTo>
                    <a:pt x="732" y="12"/>
                    <a:pt x="664" y="0"/>
                    <a:pt x="592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61;p76">
              <a:extLst>
                <a:ext uri="{FF2B5EF4-FFF2-40B4-BE49-F238E27FC236}">
                  <a16:creationId xmlns:a16="http://schemas.microsoft.com/office/drawing/2014/main" id="{B51FE439-33DF-3A43-5764-D9BCF4DA31FC}"/>
                </a:ext>
              </a:extLst>
            </p:cNvPr>
            <p:cNvSpPr/>
            <p:nvPr/>
          </p:nvSpPr>
          <p:spPr>
            <a:xfrm>
              <a:off x="6953400" y="3171675"/>
              <a:ext cx="166450" cy="269575"/>
            </a:xfrm>
            <a:custGeom>
              <a:avLst/>
              <a:gdLst/>
              <a:ahLst/>
              <a:cxnLst/>
              <a:rect l="l" t="t" r="r" b="b"/>
              <a:pathLst>
                <a:path w="6658" h="10783" extrusionOk="0">
                  <a:moveTo>
                    <a:pt x="431" y="1853"/>
                  </a:moveTo>
                  <a:cubicBezTo>
                    <a:pt x="430" y="1853"/>
                    <a:pt x="428" y="1854"/>
                    <a:pt x="426" y="1855"/>
                  </a:cubicBezTo>
                  <a:cubicBezTo>
                    <a:pt x="427" y="1854"/>
                    <a:pt x="429" y="1854"/>
                    <a:pt x="431" y="1853"/>
                  </a:cubicBezTo>
                  <a:close/>
                  <a:moveTo>
                    <a:pt x="4925" y="1"/>
                  </a:moveTo>
                  <a:cubicBezTo>
                    <a:pt x="4924" y="1"/>
                    <a:pt x="624" y="1780"/>
                    <a:pt x="431" y="1853"/>
                  </a:cubicBezTo>
                  <a:lnTo>
                    <a:pt x="431" y="1853"/>
                  </a:lnTo>
                  <a:cubicBezTo>
                    <a:pt x="435" y="1852"/>
                    <a:pt x="438" y="1852"/>
                    <a:pt x="441" y="1852"/>
                  </a:cubicBezTo>
                  <a:cubicBezTo>
                    <a:pt x="716" y="1852"/>
                    <a:pt x="1156" y="5051"/>
                    <a:pt x="1156" y="5320"/>
                  </a:cubicBezTo>
                  <a:cubicBezTo>
                    <a:pt x="1186" y="5746"/>
                    <a:pt x="1338" y="6597"/>
                    <a:pt x="1125" y="7022"/>
                  </a:cubicBezTo>
                  <a:cubicBezTo>
                    <a:pt x="882" y="7448"/>
                    <a:pt x="1" y="7448"/>
                    <a:pt x="122" y="8116"/>
                  </a:cubicBezTo>
                  <a:cubicBezTo>
                    <a:pt x="153" y="8420"/>
                    <a:pt x="426" y="8663"/>
                    <a:pt x="669" y="8876"/>
                  </a:cubicBezTo>
                  <a:cubicBezTo>
                    <a:pt x="1186" y="9332"/>
                    <a:pt x="1733" y="9788"/>
                    <a:pt x="2341" y="10214"/>
                  </a:cubicBezTo>
                  <a:cubicBezTo>
                    <a:pt x="2736" y="10516"/>
                    <a:pt x="3185" y="10782"/>
                    <a:pt x="3646" y="10782"/>
                  </a:cubicBezTo>
                  <a:cubicBezTo>
                    <a:pt x="3788" y="10782"/>
                    <a:pt x="3931" y="10757"/>
                    <a:pt x="4074" y="10700"/>
                  </a:cubicBezTo>
                  <a:cubicBezTo>
                    <a:pt x="4469" y="10609"/>
                    <a:pt x="4712" y="10244"/>
                    <a:pt x="4955" y="9940"/>
                  </a:cubicBezTo>
                  <a:cubicBezTo>
                    <a:pt x="5381" y="9423"/>
                    <a:pt x="5837" y="8876"/>
                    <a:pt x="6232" y="8329"/>
                  </a:cubicBezTo>
                  <a:cubicBezTo>
                    <a:pt x="6445" y="8056"/>
                    <a:pt x="6657" y="7752"/>
                    <a:pt x="6536" y="7448"/>
                  </a:cubicBezTo>
                  <a:cubicBezTo>
                    <a:pt x="6414" y="6870"/>
                    <a:pt x="5654" y="7144"/>
                    <a:pt x="5229" y="6657"/>
                  </a:cubicBezTo>
                  <a:cubicBezTo>
                    <a:pt x="5198" y="6566"/>
                    <a:pt x="5107" y="6505"/>
                    <a:pt x="5077" y="6414"/>
                  </a:cubicBezTo>
                  <a:cubicBezTo>
                    <a:pt x="4773" y="5654"/>
                    <a:pt x="4894" y="4438"/>
                    <a:pt x="4834" y="3618"/>
                  </a:cubicBezTo>
                  <a:cubicBezTo>
                    <a:pt x="4803" y="2402"/>
                    <a:pt x="4834" y="1186"/>
                    <a:pt x="4925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62;p76">
              <a:extLst>
                <a:ext uri="{FF2B5EF4-FFF2-40B4-BE49-F238E27FC236}">
                  <a16:creationId xmlns:a16="http://schemas.microsoft.com/office/drawing/2014/main" id="{2EDE8D40-BC3A-E986-9CF9-415F8D36D402}"/>
                </a:ext>
              </a:extLst>
            </p:cNvPr>
            <p:cNvSpPr/>
            <p:nvPr/>
          </p:nvSpPr>
          <p:spPr>
            <a:xfrm>
              <a:off x="6954925" y="3354825"/>
              <a:ext cx="156550" cy="88150"/>
            </a:xfrm>
            <a:custGeom>
              <a:avLst/>
              <a:gdLst/>
              <a:ahLst/>
              <a:cxnLst/>
              <a:rect l="l" t="t" r="r" b="b"/>
              <a:pathLst>
                <a:path w="6262" h="3526" fill="none" extrusionOk="0">
                  <a:moveTo>
                    <a:pt x="669" y="0"/>
                  </a:moveTo>
                  <a:cubicBezTo>
                    <a:pt x="365" y="152"/>
                    <a:pt x="61" y="334"/>
                    <a:pt x="31" y="638"/>
                  </a:cubicBezTo>
                  <a:cubicBezTo>
                    <a:pt x="0" y="912"/>
                    <a:pt x="183" y="1155"/>
                    <a:pt x="365" y="1337"/>
                  </a:cubicBezTo>
                  <a:cubicBezTo>
                    <a:pt x="1095" y="2097"/>
                    <a:pt x="1946" y="2736"/>
                    <a:pt x="2888" y="3192"/>
                  </a:cubicBezTo>
                  <a:cubicBezTo>
                    <a:pt x="3253" y="3374"/>
                    <a:pt x="3678" y="3526"/>
                    <a:pt x="4073" y="3374"/>
                  </a:cubicBezTo>
                  <a:cubicBezTo>
                    <a:pt x="4286" y="3313"/>
                    <a:pt x="4469" y="3131"/>
                    <a:pt x="4621" y="2918"/>
                  </a:cubicBezTo>
                  <a:cubicBezTo>
                    <a:pt x="5198" y="2280"/>
                    <a:pt x="5776" y="1611"/>
                    <a:pt x="6262" y="88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63;p76">
              <a:extLst>
                <a:ext uri="{FF2B5EF4-FFF2-40B4-BE49-F238E27FC236}">
                  <a16:creationId xmlns:a16="http://schemas.microsoft.com/office/drawing/2014/main" id="{7B3CB714-196D-C374-0CCF-6E61225A6756}"/>
                </a:ext>
              </a:extLst>
            </p:cNvPr>
            <p:cNvSpPr/>
            <p:nvPr/>
          </p:nvSpPr>
          <p:spPr>
            <a:xfrm>
              <a:off x="6894125" y="2976475"/>
              <a:ext cx="265225" cy="339975"/>
            </a:xfrm>
            <a:custGeom>
              <a:avLst/>
              <a:gdLst/>
              <a:ahLst/>
              <a:cxnLst/>
              <a:rect l="l" t="t" r="r" b="b"/>
              <a:pathLst>
                <a:path w="10609" h="13599" extrusionOk="0">
                  <a:moveTo>
                    <a:pt x="5218" y="0"/>
                  </a:moveTo>
                  <a:cubicBezTo>
                    <a:pt x="3264" y="0"/>
                    <a:pt x="1351" y="465"/>
                    <a:pt x="730" y="1334"/>
                  </a:cubicBezTo>
                  <a:cubicBezTo>
                    <a:pt x="31" y="2307"/>
                    <a:pt x="274" y="4131"/>
                    <a:pt x="274" y="5195"/>
                  </a:cubicBezTo>
                  <a:cubicBezTo>
                    <a:pt x="274" y="6502"/>
                    <a:pt x="1" y="7870"/>
                    <a:pt x="274" y="9177"/>
                  </a:cubicBezTo>
                  <a:cubicBezTo>
                    <a:pt x="487" y="10240"/>
                    <a:pt x="821" y="11487"/>
                    <a:pt x="1642" y="12277"/>
                  </a:cubicBezTo>
                  <a:cubicBezTo>
                    <a:pt x="2532" y="13190"/>
                    <a:pt x="3982" y="13599"/>
                    <a:pt x="5352" y="13599"/>
                  </a:cubicBezTo>
                  <a:cubicBezTo>
                    <a:pt x="5759" y="13599"/>
                    <a:pt x="6159" y="13562"/>
                    <a:pt x="6536" y="13493"/>
                  </a:cubicBezTo>
                  <a:cubicBezTo>
                    <a:pt x="8086" y="13189"/>
                    <a:pt x="9393" y="12216"/>
                    <a:pt x="9910" y="10727"/>
                  </a:cubicBezTo>
                  <a:cubicBezTo>
                    <a:pt x="10335" y="9632"/>
                    <a:pt x="10366" y="8477"/>
                    <a:pt x="10366" y="7292"/>
                  </a:cubicBezTo>
                  <a:cubicBezTo>
                    <a:pt x="10366" y="6623"/>
                    <a:pt x="10487" y="5924"/>
                    <a:pt x="10487" y="5225"/>
                  </a:cubicBezTo>
                  <a:cubicBezTo>
                    <a:pt x="10457" y="4192"/>
                    <a:pt x="10609" y="2216"/>
                    <a:pt x="9849" y="1334"/>
                  </a:cubicBezTo>
                  <a:cubicBezTo>
                    <a:pt x="9001" y="427"/>
                    <a:pt x="7091" y="0"/>
                    <a:pt x="5218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64;p76">
              <a:extLst>
                <a:ext uri="{FF2B5EF4-FFF2-40B4-BE49-F238E27FC236}">
                  <a16:creationId xmlns:a16="http://schemas.microsoft.com/office/drawing/2014/main" id="{4B93E50C-EA5B-C156-1D41-8F18DE02E8F8}"/>
                </a:ext>
              </a:extLst>
            </p:cNvPr>
            <p:cNvSpPr/>
            <p:nvPr/>
          </p:nvSpPr>
          <p:spPr>
            <a:xfrm>
              <a:off x="7072700" y="3131325"/>
              <a:ext cx="19800" cy="19725"/>
            </a:xfrm>
            <a:custGeom>
              <a:avLst/>
              <a:gdLst/>
              <a:ahLst/>
              <a:cxnLst/>
              <a:rect l="l" t="t" r="r" b="b"/>
              <a:pathLst>
                <a:path w="792" h="789" extrusionOk="0">
                  <a:moveTo>
                    <a:pt x="429" y="0"/>
                  </a:moveTo>
                  <a:cubicBezTo>
                    <a:pt x="409" y="0"/>
                    <a:pt x="388" y="2"/>
                    <a:pt x="366" y="4"/>
                  </a:cubicBezTo>
                  <a:cubicBezTo>
                    <a:pt x="244" y="4"/>
                    <a:pt x="122" y="125"/>
                    <a:pt x="62" y="247"/>
                  </a:cubicBezTo>
                  <a:cubicBezTo>
                    <a:pt x="1" y="369"/>
                    <a:pt x="31" y="612"/>
                    <a:pt x="183" y="703"/>
                  </a:cubicBezTo>
                  <a:cubicBezTo>
                    <a:pt x="248" y="746"/>
                    <a:pt x="343" y="789"/>
                    <a:pt x="425" y="789"/>
                  </a:cubicBezTo>
                  <a:cubicBezTo>
                    <a:pt x="459" y="789"/>
                    <a:pt x="491" y="781"/>
                    <a:pt x="518" y="764"/>
                  </a:cubicBezTo>
                  <a:cubicBezTo>
                    <a:pt x="670" y="733"/>
                    <a:pt x="791" y="581"/>
                    <a:pt x="791" y="429"/>
                  </a:cubicBezTo>
                  <a:cubicBezTo>
                    <a:pt x="791" y="176"/>
                    <a:pt x="68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2165;p76">
              <a:extLst>
                <a:ext uri="{FF2B5EF4-FFF2-40B4-BE49-F238E27FC236}">
                  <a16:creationId xmlns:a16="http://schemas.microsoft.com/office/drawing/2014/main" id="{49C5EC94-AC04-72B2-27F9-26828E325E89}"/>
                </a:ext>
              </a:extLst>
            </p:cNvPr>
            <p:cNvSpPr/>
            <p:nvPr/>
          </p:nvSpPr>
          <p:spPr>
            <a:xfrm>
              <a:off x="6950375" y="3129800"/>
              <a:ext cx="19775" cy="19400"/>
            </a:xfrm>
            <a:custGeom>
              <a:avLst/>
              <a:gdLst/>
              <a:ahLst/>
              <a:cxnLst/>
              <a:rect l="l" t="t" r="r" b="b"/>
              <a:pathLst>
                <a:path w="791" h="776" extrusionOk="0">
                  <a:moveTo>
                    <a:pt x="429" y="1"/>
                  </a:moveTo>
                  <a:cubicBezTo>
                    <a:pt x="408" y="1"/>
                    <a:pt x="387" y="2"/>
                    <a:pt x="365" y="4"/>
                  </a:cubicBezTo>
                  <a:cubicBezTo>
                    <a:pt x="243" y="4"/>
                    <a:pt x="91" y="126"/>
                    <a:pt x="61" y="217"/>
                  </a:cubicBezTo>
                  <a:cubicBezTo>
                    <a:pt x="0" y="338"/>
                    <a:pt x="30" y="612"/>
                    <a:pt x="182" y="673"/>
                  </a:cubicBezTo>
                  <a:cubicBezTo>
                    <a:pt x="228" y="741"/>
                    <a:pt x="325" y="775"/>
                    <a:pt x="422" y="775"/>
                  </a:cubicBezTo>
                  <a:cubicBezTo>
                    <a:pt x="454" y="775"/>
                    <a:pt x="486" y="771"/>
                    <a:pt x="517" y="764"/>
                  </a:cubicBezTo>
                  <a:cubicBezTo>
                    <a:pt x="669" y="733"/>
                    <a:pt x="790" y="551"/>
                    <a:pt x="790" y="399"/>
                  </a:cubicBezTo>
                  <a:cubicBezTo>
                    <a:pt x="790" y="174"/>
                    <a:pt x="686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2166;p76">
              <a:extLst>
                <a:ext uri="{FF2B5EF4-FFF2-40B4-BE49-F238E27FC236}">
                  <a16:creationId xmlns:a16="http://schemas.microsoft.com/office/drawing/2014/main" id="{8442E306-03B4-C2C9-D49E-03BDEAC80BC2}"/>
                </a:ext>
              </a:extLst>
            </p:cNvPr>
            <p:cNvSpPr/>
            <p:nvPr/>
          </p:nvSpPr>
          <p:spPr>
            <a:xfrm rot="-1126643">
              <a:off x="6941650" y="3098374"/>
              <a:ext cx="39901" cy="17850"/>
            </a:xfrm>
            <a:custGeom>
              <a:avLst/>
              <a:gdLst/>
              <a:ahLst/>
              <a:cxnLst/>
              <a:rect l="l" t="t" r="r" b="b"/>
              <a:pathLst>
                <a:path w="1596" h="714" extrusionOk="0">
                  <a:moveTo>
                    <a:pt x="734" y="1"/>
                  </a:moveTo>
                  <a:cubicBezTo>
                    <a:pt x="605" y="1"/>
                    <a:pt x="473" y="26"/>
                    <a:pt x="349" y="76"/>
                  </a:cubicBezTo>
                  <a:cubicBezTo>
                    <a:pt x="0" y="192"/>
                    <a:pt x="69" y="503"/>
                    <a:pt x="368" y="503"/>
                  </a:cubicBezTo>
                  <a:cubicBezTo>
                    <a:pt x="381" y="503"/>
                    <a:pt x="395" y="502"/>
                    <a:pt x="410" y="501"/>
                  </a:cubicBezTo>
                  <a:cubicBezTo>
                    <a:pt x="499" y="494"/>
                    <a:pt x="577" y="491"/>
                    <a:pt x="648" y="491"/>
                  </a:cubicBezTo>
                  <a:cubicBezTo>
                    <a:pt x="895" y="491"/>
                    <a:pt x="1063" y="535"/>
                    <a:pt x="1322" y="653"/>
                  </a:cubicBezTo>
                  <a:cubicBezTo>
                    <a:pt x="1352" y="653"/>
                    <a:pt x="1352" y="683"/>
                    <a:pt x="1413" y="683"/>
                  </a:cubicBezTo>
                  <a:cubicBezTo>
                    <a:pt x="1443" y="714"/>
                    <a:pt x="1474" y="714"/>
                    <a:pt x="1504" y="714"/>
                  </a:cubicBezTo>
                  <a:cubicBezTo>
                    <a:pt x="1595" y="683"/>
                    <a:pt x="1565" y="623"/>
                    <a:pt x="1565" y="531"/>
                  </a:cubicBezTo>
                  <a:cubicBezTo>
                    <a:pt x="1410" y="178"/>
                    <a:pt x="1079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2167;p76">
              <a:extLst>
                <a:ext uri="{FF2B5EF4-FFF2-40B4-BE49-F238E27FC236}">
                  <a16:creationId xmlns:a16="http://schemas.microsoft.com/office/drawing/2014/main" id="{12BEB680-6C10-7BD9-EB8B-31882553E1D9}"/>
                </a:ext>
              </a:extLst>
            </p:cNvPr>
            <p:cNvSpPr/>
            <p:nvPr/>
          </p:nvSpPr>
          <p:spPr>
            <a:xfrm rot="1018253">
              <a:off x="7065875" y="3100125"/>
              <a:ext cx="40102" cy="15776"/>
            </a:xfrm>
            <a:custGeom>
              <a:avLst/>
              <a:gdLst/>
              <a:ahLst/>
              <a:cxnLst/>
              <a:rect l="l" t="t" r="r" b="b"/>
              <a:pathLst>
                <a:path w="1604" h="631" extrusionOk="0">
                  <a:moveTo>
                    <a:pt x="767" y="0"/>
                  </a:moveTo>
                  <a:cubicBezTo>
                    <a:pt x="485" y="0"/>
                    <a:pt x="210" y="132"/>
                    <a:pt x="31" y="401"/>
                  </a:cubicBezTo>
                  <a:cubicBezTo>
                    <a:pt x="0" y="461"/>
                    <a:pt x="0" y="553"/>
                    <a:pt x="31" y="583"/>
                  </a:cubicBezTo>
                  <a:cubicBezTo>
                    <a:pt x="51" y="593"/>
                    <a:pt x="71" y="597"/>
                    <a:pt x="90" y="597"/>
                  </a:cubicBezTo>
                  <a:cubicBezTo>
                    <a:pt x="129" y="597"/>
                    <a:pt x="162" y="583"/>
                    <a:pt x="183" y="583"/>
                  </a:cubicBezTo>
                  <a:cubicBezTo>
                    <a:pt x="243" y="553"/>
                    <a:pt x="243" y="553"/>
                    <a:pt x="274" y="553"/>
                  </a:cubicBezTo>
                  <a:cubicBezTo>
                    <a:pt x="433" y="513"/>
                    <a:pt x="563" y="490"/>
                    <a:pt x="687" y="490"/>
                  </a:cubicBezTo>
                  <a:cubicBezTo>
                    <a:pt x="847" y="490"/>
                    <a:pt x="997" y="528"/>
                    <a:pt x="1186" y="613"/>
                  </a:cubicBezTo>
                  <a:cubicBezTo>
                    <a:pt x="1227" y="625"/>
                    <a:pt x="1266" y="630"/>
                    <a:pt x="1301" y="630"/>
                  </a:cubicBezTo>
                  <a:cubicBezTo>
                    <a:pt x="1544" y="630"/>
                    <a:pt x="1604" y="374"/>
                    <a:pt x="1338" y="188"/>
                  </a:cubicBezTo>
                  <a:cubicBezTo>
                    <a:pt x="1163" y="63"/>
                    <a:pt x="963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2168;p76">
              <a:extLst>
                <a:ext uri="{FF2B5EF4-FFF2-40B4-BE49-F238E27FC236}">
                  <a16:creationId xmlns:a16="http://schemas.microsoft.com/office/drawing/2014/main" id="{B451916A-AF83-D08A-B0D4-CB51006A6D71}"/>
                </a:ext>
              </a:extLst>
            </p:cNvPr>
            <p:cNvSpPr/>
            <p:nvPr/>
          </p:nvSpPr>
          <p:spPr>
            <a:xfrm>
              <a:off x="6989125" y="3136725"/>
              <a:ext cx="65375" cy="69925"/>
            </a:xfrm>
            <a:custGeom>
              <a:avLst/>
              <a:gdLst/>
              <a:ahLst/>
              <a:cxnLst/>
              <a:rect l="l" t="t" r="r" b="b"/>
              <a:pathLst>
                <a:path w="2615" h="2797" fill="none" extrusionOk="0">
                  <a:moveTo>
                    <a:pt x="1095" y="1"/>
                  </a:moveTo>
                  <a:cubicBezTo>
                    <a:pt x="1125" y="396"/>
                    <a:pt x="1095" y="912"/>
                    <a:pt x="851" y="1247"/>
                  </a:cubicBezTo>
                  <a:cubicBezTo>
                    <a:pt x="669" y="1581"/>
                    <a:pt x="0" y="1733"/>
                    <a:pt x="61" y="2189"/>
                  </a:cubicBezTo>
                  <a:cubicBezTo>
                    <a:pt x="91" y="2341"/>
                    <a:pt x="213" y="2463"/>
                    <a:pt x="335" y="2523"/>
                  </a:cubicBezTo>
                  <a:cubicBezTo>
                    <a:pt x="517" y="2645"/>
                    <a:pt x="699" y="2615"/>
                    <a:pt x="912" y="2675"/>
                  </a:cubicBezTo>
                  <a:cubicBezTo>
                    <a:pt x="1247" y="2797"/>
                    <a:pt x="1429" y="2736"/>
                    <a:pt x="1733" y="2615"/>
                  </a:cubicBezTo>
                  <a:cubicBezTo>
                    <a:pt x="1854" y="2584"/>
                    <a:pt x="1976" y="2615"/>
                    <a:pt x="2067" y="2615"/>
                  </a:cubicBezTo>
                  <a:cubicBezTo>
                    <a:pt x="2280" y="2615"/>
                    <a:pt x="2371" y="2493"/>
                    <a:pt x="2462" y="2341"/>
                  </a:cubicBezTo>
                  <a:cubicBezTo>
                    <a:pt x="2614" y="2128"/>
                    <a:pt x="2462" y="1733"/>
                    <a:pt x="2158" y="170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2169;p76">
              <a:extLst>
                <a:ext uri="{FF2B5EF4-FFF2-40B4-BE49-F238E27FC236}">
                  <a16:creationId xmlns:a16="http://schemas.microsoft.com/office/drawing/2014/main" id="{40883B29-81A9-FAB1-EC00-3196125351BE}"/>
                </a:ext>
              </a:extLst>
            </p:cNvPr>
            <p:cNvSpPr/>
            <p:nvPr/>
          </p:nvSpPr>
          <p:spPr>
            <a:xfrm>
              <a:off x="6994450" y="3221825"/>
              <a:ext cx="55475" cy="52700"/>
            </a:xfrm>
            <a:custGeom>
              <a:avLst/>
              <a:gdLst/>
              <a:ahLst/>
              <a:cxnLst/>
              <a:rect l="l" t="t" r="r" b="b"/>
              <a:pathLst>
                <a:path w="2219" h="2108" extrusionOk="0">
                  <a:moveTo>
                    <a:pt x="1307" y="1"/>
                  </a:moveTo>
                  <a:cubicBezTo>
                    <a:pt x="1064" y="1"/>
                    <a:pt x="851" y="1"/>
                    <a:pt x="608" y="31"/>
                  </a:cubicBezTo>
                  <a:cubicBezTo>
                    <a:pt x="395" y="92"/>
                    <a:pt x="152" y="153"/>
                    <a:pt x="91" y="274"/>
                  </a:cubicBezTo>
                  <a:cubicBezTo>
                    <a:pt x="0" y="396"/>
                    <a:pt x="122" y="487"/>
                    <a:pt x="122" y="609"/>
                  </a:cubicBezTo>
                  <a:cubicBezTo>
                    <a:pt x="122" y="761"/>
                    <a:pt x="122" y="913"/>
                    <a:pt x="91" y="1065"/>
                  </a:cubicBezTo>
                  <a:cubicBezTo>
                    <a:pt x="61" y="1338"/>
                    <a:pt x="61" y="1612"/>
                    <a:pt x="152" y="1794"/>
                  </a:cubicBezTo>
                  <a:cubicBezTo>
                    <a:pt x="325" y="2041"/>
                    <a:pt x="758" y="2107"/>
                    <a:pt x="1094" y="2107"/>
                  </a:cubicBezTo>
                  <a:cubicBezTo>
                    <a:pt x="1172" y="2107"/>
                    <a:pt x="1244" y="2104"/>
                    <a:pt x="1307" y="2098"/>
                  </a:cubicBezTo>
                  <a:cubicBezTo>
                    <a:pt x="1581" y="2098"/>
                    <a:pt x="1885" y="1977"/>
                    <a:pt x="2037" y="1764"/>
                  </a:cubicBezTo>
                  <a:cubicBezTo>
                    <a:pt x="2219" y="1551"/>
                    <a:pt x="2189" y="1338"/>
                    <a:pt x="2097" y="1095"/>
                  </a:cubicBezTo>
                  <a:cubicBezTo>
                    <a:pt x="2037" y="882"/>
                    <a:pt x="2037" y="578"/>
                    <a:pt x="1885" y="335"/>
                  </a:cubicBezTo>
                  <a:cubicBezTo>
                    <a:pt x="1763" y="153"/>
                    <a:pt x="1520" y="3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2170;p76">
              <a:extLst>
                <a:ext uri="{FF2B5EF4-FFF2-40B4-BE49-F238E27FC236}">
                  <a16:creationId xmlns:a16="http://schemas.microsoft.com/office/drawing/2014/main" id="{299F7A51-BF91-BEF3-D903-0303E30EAC27}"/>
                </a:ext>
              </a:extLst>
            </p:cNvPr>
            <p:cNvSpPr/>
            <p:nvPr/>
          </p:nvSpPr>
          <p:spPr>
            <a:xfrm>
              <a:off x="6882725" y="2975450"/>
              <a:ext cx="50950" cy="168900"/>
            </a:xfrm>
            <a:custGeom>
              <a:avLst/>
              <a:gdLst/>
              <a:ahLst/>
              <a:cxnLst/>
              <a:rect l="l" t="t" r="r" b="b"/>
              <a:pathLst>
                <a:path w="2038" h="6756" extrusionOk="0">
                  <a:moveTo>
                    <a:pt x="1492" y="0"/>
                  </a:moveTo>
                  <a:cubicBezTo>
                    <a:pt x="1289" y="0"/>
                    <a:pt x="1067" y="96"/>
                    <a:pt x="913" y="251"/>
                  </a:cubicBezTo>
                  <a:cubicBezTo>
                    <a:pt x="639" y="494"/>
                    <a:pt x="578" y="889"/>
                    <a:pt x="518" y="1254"/>
                  </a:cubicBezTo>
                  <a:cubicBezTo>
                    <a:pt x="366" y="2287"/>
                    <a:pt x="153" y="3351"/>
                    <a:pt x="31" y="4385"/>
                  </a:cubicBezTo>
                  <a:cubicBezTo>
                    <a:pt x="1" y="4841"/>
                    <a:pt x="274" y="5053"/>
                    <a:pt x="457" y="5448"/>
                  </a:cubicBezTo>
                  <a:cubicBezTo>
                    <a:pt x="609" y="5692"/>
                    <a:pt x="1034" y="6482"/>
                    <a:pt x="882" y="6755"/>
                  </a:cubicBezTo>
                  <a:cubicBezTo>
                    <a:pt x="1247" y="6178"/>
                    <a:pt x="882" y="5327"/>
                    <a:pt x="1126" y="4719"/>
                  </a:cubicBezTo>
                  <a:cubicBezTo>
                    <a:pt x="1217" y="4537"/>
                    <a:pt x="1338" y="4385"/>
                    <a:pt x="1429" y="4233"/>
                  </a:cubicBezTo>
                  <a:cubicBezTo>
                    <a:pt x="1703" y="3746"/>
                    <a:pt x="1794" y="3199"/>
                    <a:pt x="1825" y="2652"/>
                  </a:cubicBezTo>
                  <a:cubicBezTo>
                    <a:pt x="1885" y="2075"/>
                    <a:pt x="1946" y="1467"/>
                    <a:pt x="2007" y="889"/>
                  </a:cubicBezTo>
                  <a:cubicBezTo>
                    <a:pt x="2037" y="676"/>
                    <a:pt x="2037" y="403"/>
                    <a:pt x="1885" y="190"/>
                  </a:cubicBezTo>
                  <a:cubicBezTo>
                    <a:pt x="1793" y="58"/>
                    <a:pt x="1648" y="0"/>
                    <a:pt x="1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2171;p76">
              <a:extLst>
                <a:ext uri="{FF2B5EF4-FFF2-40B4-BE49-F238E27FC236}">
                  <a16:creationId xmlns:a16="http://schemas.microsoft.com/office/drawing/2014/main" id="{BFB19E5B-FFF8-36BC-94B8-D230A8543CAE}"/>
                </a:ext>
              </a:extLst>
            </p:cNvPr>
            <p:cNvSpPr/>
            <p:nvPr/>
          </p:nvSpPr>
          <p:spPr>
            <a:xfrm>
              <a:off x="7117550" y="2975450"/>
              <a:ext cx="50925" cy="168900"/>
            </a:xfrm>
            <a:custGeom>
              <a:avLst/>
              <a:gdLst/>
              <a:ahLst/>
              <a:cxnLst/>
              <a:rect l="l" t="t" r="r" b="b"/>
              <a:pathLst>
                <a:path w="2037" h="6756" extrusionOk="0">
                  <a:moveTo>
                    <a:pt x="546" y="0"/>
                  </a:moveTo>
                  <a:cubicBezTo>
                    <a:pt x="389" y="0"/>
                    <a:pt x="245" y="58"/>
                    <a:pt x="152" y="190"/>
                  </a:cubicBezTo>
                  <a:cubicBezTo>
                    <a:pt x="0" y="403"/>
                    <a:pt x="0" y="676"/>
                    <a:pt x="31" y="889"/>
                  </a:cubicBezTo>
                  <a:cubicBezTo>
                    <a:pt x="91" y="1467"/>
                    <a:pt x="152" y="2075"/>
                    <a:pt x="213" y="2652"/>
                  </a:cubicBezTo>
                  <a:cubicBezTo>
                    <a:pt x="243" y="3199"/>
                    <a:pt x="335" y="3746"/>
                    <a:pt x="608" y="4233"/>
                  </a:cubicBezTo>
                  <a:cubicBezTo>
                    <a:pt x="699" y="4385"/>
                    <a:pt x="821" y="4537"/>
                    <a:pt x="912" y="4719"/>
                  </a:cubicBezTo>
                  <a:cubicBezTo>
                    <a:pt x="1155" y="5327"/>
                    <a:pt x="790" y="6178"/>
                    <a:pt x="1155" y="6755"/>
                  </a:cubicBezTo>
                  <a:cubicBezTo>
                    <a:pt x="1064" y="6482"/>
                    <a:pt x="1459" y="5692"/>
                    <a:pt x="1581" y="5448"/>
                  </a:cubicBezTo>
                  <a:cubicBezTo>
                    <a:pt x="1763" y="5053"/>
                    <a:pt x="2037" y="4841"/>
                    <a:pt x="2006" y="4385"/>
                  </a:cubicBezTo>
                  <a:cubicBezTo>
                    <a:pt x="1885" y="3351"/>
                    <a:pt x="1672" y="2287"/>
                    <a:pt x="1520" y="1254"/>
                  </a:cubicBezTo>
                  <a:cubicBezTo>
                    <a:pt x="1459" y="889"/>
                    <a:pt x="1398" y="494"/>
                    <a:pt x="1125" y="251"/>
                  </a:cubicBezTo>
                  <a:cubicBezTo>
                    <a:pt x="970" y="96"/>
                    <a:pt x="748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2172;p76">
              <a:extLst>
                <a:ext uri="{FF2B5EF4-FFF2-40B4-BE49-F238E27FC236}">
                  <a16:creationId xmlns:a16="http://schemas.microsoft.com/office/drawing/2014/main" id="{3DD4B926-68A8-7131-A4C8-25ACEF793075}"/>
                </a:ext>
              </a:extLst>
            </p:cNvPr>
            <p:cNvSpPr/>
            <p:nvPr/>
          </p:nvSpPr>
          <p:spPr>
            <a:xfrm>
              <a:off x="6878925" y="3166350"/>
              <a:ext cx="151250" cy="152500"/>
            </a:xfrm>
            <a:custGeom>
              <a:avLst/>
              <a:gdLst/>
              <a:ahLst/>
              <a:cxnLst/>
              <a:rect l="l" t="t" r="r" b="b"/>
              <a:pathLst>
                <a:path w="6050" h="6100" extrusionOk="0">
                  <a:moveTo>
                    <a:pt x="857" y="0"/>
                  </a:moveTo>
                  <a:cubicBezTo>
                    <a:pt x="806" y="0"/>
                    <a:pt x="741" y="55"/>
                    <a:pt x="670" y="183"/>
                  </a:cubicBezTo>
                  <a:cubicBezTo>
                    <a:pt x="183" y="1095"/>
                    <a:pt x="1" y="2189"/>
                    <a:pt x="274" y="3162"/>
                  </a:cubicBezTo>
                  <a:cubicBezTo>
                    <a:pt x="518" y="4165"/>
                    <a:pt x="1247" y="5077"/>
                    <a:pt x="2250" y="5442"/>
                  </a:cubicBezTo>
                  <a:cubicBezTo>
                    <a:pt x="2645" y="5655"/>
                    <a:pt x="3101" y="5715"/>
                    <a:pt x="3557" y="5807"/>
                  </a:cubicBezTo>
                  <a:cubicBezTo>
                    <a:pt x="3952" y="5867"/>
                    <a:pt x="4378" y="5959"/>
                    <a:pt x="4773" y="6019"/>
                  </a:cubicBezTo>
                  <a:cubicBezTo>
                    <a:pt x="4919" y="6068"/>
                    <a:pt x="5066" y="6099"/>
                    <a:pt x="5212" y="6099"/>
                  </a:cubicBezTo>
                  <a:cubicBezTo>
                    <a:pt x="5339" y="6099"/>
                    <a:pt x="5467" y="6076"/>
                    <a:pt x="5594" y="6019"/>
                  </a:cubicBezTo>
                  <a:cubicBezTo>
                    <a:pt x="5837" y="5898"/>
                    <a:pt x="6050" y="5594"/>
                    <a:pt x="5989" y="5351"/>
                  </a:cubicBezTo>
                  <a:cubicBezTo>
                    <a:pt x="5989" y="5077"/>
                    <a:pt x="5776" y="4803"/>
                    <a:pt x="5503" y="4743"/>
                  </a:cubicBezTo>
                  <a:cubicBezTo>
                    <a:pt x="5351" y="4682"/>
                    <a:pt x="5183" y="4682"/>
                    <a:pt x="5016" y="4682"/>
                  </a:cubicBezTo>
                  <a:cubicBezTo>
                    <a:pt x="4849" y="4682"/>
                    <a:pt x="4682" y="4682"/>
                    <a:pt x="4530" y="4621"/>
                  </a:cubicBezTo>
                  <a:cubicBezTo>
                    <a:pt x="4287" y="4500"/>
                    <a:pt x="4135" y="4317"/>
                    <a:pt x="4013" y="4074"/>
                  </a:cubicBezTo>
                  <a:cubicBezTo>
                    <a:pt x="3922" y="3861"/>
                    <a:pt x="3922" y="3588"/>
                    <a:pt x="3861" y="3375"/>
                  </a:cubicBezTo>
                  <a:cubicBezTo>
                    <a:pt x="3831" y="3162"/>
                    <a:pt x="3831" y="2949"/>
                    <a:pt x="3861" y="2767"/>
                  </a:cubicBezTo>
                  <a:cubicBezTo>
                    <a:pt x="3922" y="2554"/>
                    <a:pt x="4013" y="2372"/>
                    <a:pt x="4226" y="2250"/>
                  </a:cubicBezTo>
                  <a:cubicBezTo>
                    <a:pt x="4408" y="2159"/>
                    <a:pt x="4682" y="2159"/>
                    <a:pt x="4925" y="2159"/>
                  </a:cubicBezTo>
                  <a:cubicBezTo>
                    <a:pt x="5168" y="2098"/>
                    <a:pt x="5472" y="2037"/>
                    <a:pt x="5533" y="1794"/>
                  </a:cubicBezTo>
                  <a:cubicBezTo>
                    <a:pt x="5255" y="1690"/>
                    <a:pt x="4960" y="1658"/>
                    <a:pt x="4656" y="1658"/>
                  </a:cubicBezTo>
                  <a:cubicBezTo>
                    <a:pt x="4161" y="1658"/>
                    <a:pt x="3644" y="1743"/>
                    <a:pt x="3139" y="1743"/>
                  </a:cubicBezTo>
                  <a:cubicBezTo>
                    <a:pt x="2868" y="1743"/>
                    <a:pt x="2600" y="1718"/>
                    <a:pt x="2341" y="1642"/>
                  </a:cubicBezTo>
                  <a:cubicBezTo>
                    <a:pt x="1885" y="1551"/>
                    <a:pt x="1490" y="1186"/>
                    <a:pt x="1217" y="791"/>
                  </a:cubicBezTo>
                  <a:cubicBezTo>
                    <a:pt x="1095" y="578"/>
                    <a:pt x="1065" y="396"/>
                    <a:pt x="974" y="183"/>
                  </a:cubicBezTo>
                  <a:cubicBezTo>
                    <a:pt x="957" y="70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2173;p76">
              <a:extLst>
                <a:ext uri="{FF2B5EF4-FFF2-40B4-BE49-F238E27FC236}">
                  <a16:creationId xmlns:a16="http://schemas.microsoft.com/office/drawing/2014/main" id="{62CFED15-FC1A-3227-211D-5A3497DE5142}"/>
                </a:ext>
              </a:extLst>
            </p:cNvPr>
            <p:cNvSpPr/>
            <p:nvPr/>
          </p:nvSpPr>
          <p:spPr>
            <a:xfrm>
              <a:off x="7009625" y="3167375"/>
              <a:ext cx="163425" cy="152500"/>
            </a:xfrm>
            <a:custGeom>
              <a:avLst/>
              <a:gdLst/>
              <a:ahLst/>
              <a:cxnLst/>
              <a:rect l="l" t="t" r="r" b="b"/>
              <a:pathLst>
                <a:path w="6537" h="6100" extrusionOk="0">
                  <a:moveTo>
                    <a:pt x="5686" y="0"/>
                  </a:moveTo>
                  <a:cubicBezTo>
                    <a:pt x="5624" y="0"/>
                    <a:pt x="5580" y="73"/>
                    <a:pt x="5563" y="173"/>
                  </a:cubicBezTo>
                  <a:cubicBezTo>
                    <a:pt x="5472" y="386"/>
                    <a:pt x="5442" y="598"/>
                    <a:pt x="5320" y="781"/>
                  </a:cubicBezTo>
                  <a:cubicBezTo>
                    <a:pt x="5016" y="1145"/>
                    <a:pt x="4652" y="1510"/>
                    <a:pt x="4196" y="1601"/>
                  </a:cubicBezTo>
                  <a:cubicBezTo>
                    <a:pt x="3937" y="1677"/>
                    <a:pt x="3669" y="1702"/>
                    <a:pt x="3398" y="1702"/>
                  </a:cubicBezTo>
                  <a:cubicBezTo>
                    <a:pt x="2893" y="1702"/>
                    <a:pt x="2376" y="1617"/>
                    <a:pt x="1881" y="1617"/>
                  </a:cubicBezTo>
                  <a:cubicBezTo>
                    <a:pt x="1577" y="1617"/>
                    <a:pt x="1282" y="1649"/>
                    <a:pt x="1004" y="1753"/>
                  </a:cubicBezTo>
                  <a:cubicBezTo>
                    <a:pt x="1065" y="1996"/>
                    <a:pt x="1369" y="2057"/>
                    <a:pt x="1612" y="2118"/>
                  </a:cubicBezTo>
                  <a:cubicBezTo>
                    <a:pt x="1885" y="2118"/>
                    <a:pt x="2129" y="2118"/>
                    <a:pt x="2341" y="2209"/>
                  </a:cubicBezTo>
                  <a:cubicBezTo>
                    <a:pt x="2524" y="2331"/>
                    <a:pt x="2645" y="2513"/>
                    <a:pt x="2676" y="2726"/>
                  </a:cubicBezTo>
                  <a:cubicBezTo>
                    <a:pt x="2706" y="2908"/>
                    <a:pt x="2706" y="3121"/>
                    <a:pt x="2676" y="3334"/>
                  </a:cubicBezTo>
                  <a:cubicBezTo>
                    <a:pt x="2645" y="3547"/>
                    <a:pt x="2645" y="3820"/>
                    <a:pt x="2524" y="4033"/>
                  </a:cubicBezTo>
                  <a:cubicBezTo>
                    <a:pt x="2402" y="4276"/>
                    <a:pt x="2250" y="4459"/>
                    <a:pt x="2037" y="4580"/>
                  </a:cubicBezTo>
                  <a:cubicBezTo>
                    <a:pt x="1885" y="4641"/>
                    <a:pt x="1711" y="4641"/>
                    <a:pt x="1536" y="4641"/>
                  </a:cubicBezTo>
                  <a:cubicBezTo>
                    <a:pt x="1361" y="4641"/>
                    <a:pt x="1186" y="4641"/>
                    <a:pt x="1034" y="4702"/>
                  </a:cubicBezTo>
                  <a:cubicBezTo>
                    <a:pt x="791" y="4762"/>
                    <a:pt x="730" y="4914"/>
                    <a:pt x="609" y="5066"/>
                  </a:cubicBezTo>
                  <a:cubicBezTo>
                    <a:pt x="487" y="5218"/>
                    <a:pt x="275" y="5249"/>
                    <a:pt x="153" y="5401"/>
                  </a:cubicBezTo>
                  <a:cubicBezTo>
                    <a:pt x="31" y="5553"/>
                    <a:pt x="1" y="5826"/>
                    <a:pt x="123" y="5978"/>
                  </a:cubicBezTo>
                  <a:cubicBezTo>
                    <a:pt x="244" y="6100"/>
                    <a:pt x="427" y="6100"/>
                    <a:pt x="578" y="6100"/>
                  </a:cubicBezTo>
                  <a:cubicBezTo>
                    <a:pt x="1369" y="6100"/>
                    <a:pt x="2159" y="5948"/>
                    <a:pt x="2980" y="5796"/>
                  </a:cubicBezTo>
                  <a:cubicBezTo>
                    <a:pt x="3436" y="5705"/>
                    <a:pt x="3892" y="5644"/>
                    <a:pt x="4287" y="5462"/>
                  </a:cubicBezTo>
                  <a:cubicBezTo>
                    <a:pt x="5290" y="5066"/>
                    <a:pt x="6019" y="4155"/>
                    <a:pt x="6262" y="3182"/>
                  </a:cubicBezTo>
                  <a:cubicBezTo>
                    <a:pt x="6536" y="2179"/>
                    <a:pt x="6354" y="1085"/>
                    <a:pt x="5867" y="173"/>
                  </a:cubicBezTo>
                  <a:cubicBezTo>
                    <a:pt x="5799" y="49"/>
                    <a:pt x="5736" y="0"/>
                    <a:pt x="5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2174;p76">
              <a:extLst>
                <a:ext uri="{FF2B5EF4-FFF2-40B4-BE49-F238E27FC236}">
                  <a16:creationId xmlns:a16="http://schemas.microsoft.com/office/drawing/2014/main" id="{F7F8EA9E-6787-138A-76E0-8581E1E91382}"/>
                </a:ext>
              </a:extLst>
            </p:cNvPr>
            <p:cNvSpPr/>
            <p:nvPr/>
          </p:nvSpPr>
          <p:spPr>
            <a:xfrm>
              <a:off x="7020275" y="4432350"/>
              <a:ext cx="60825" cy="130725"/>
            </a:xfrm>
            <a:custGeom>
              <a:avLst/>
              <a:gdLst/>
              <a:ahLst/>
              <a:cxnLst/>
              <a:rect l="l" t="t" r="r" b="b"/>
              <a:pathLst>
                <a:path w="2433" h="5229" fill="none" extrusionOk="0">
                  <a:moveTo>
                    <a:pt x="1" y="0"/>
                  </a:moveTo>
                  <a:cubicBezTo>
                    <a:pt x="92" y="1398"/>
                    <a:pt x="244" y="2796"/>
                    <a:pt x="487" y="4195"/>
                  </a:cubicBezTo>
                  <a:cubicBezTo>
                    <a:pt x="548" y="4438"/>
                    <a:pt x="578" y="4651"/>
                    <a:pt x="730" y="4803"/>
                  </a:cubicBezTo>
                  <a:cubicBezTo>
                    <a:pt x="912" y="5046"/>
                    <a:pt x="1216" y="5198"/>
                    <a:pt x="1520" y="5198"/>
                  </a:cubicBezTo>
                  <a:cubicBezTo>
                    <a:pt x="1824" y="5228"/>
                    <a:pt x="2128" y="5167"/>
                    <a:pt x="2432" y="510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2175;p76">
              <a:extLst>
                <a:ext uri="{FF2B5EF4-FFF2-40B4-BE49-F238E27FC236}">
                  <a16:creationId xmlns:a16="http://schemas.microsoft.com/office/drawing/2014/main" id="{4CB81483-4B3C-465C-3941-E63739D2F96A}"/>
                </a:ext>
              </a:extLst>
            </p:cNvPr>
            <p:cNvSpPr/>
            <p:nvPr/>
          </p:nvSpPr>
          <p:spPr>
            <a:xfrm>
              <a:off x="7097025" y="4480200"/>
              <a:ext cx="53225" cy="1071475"/>
            </a:xfrm>
            <a:custGeom>
              <a:avLst/>
              <a:gdLst/>
              <a:ahLst/>
              <a:cxnLst/>
              <a:rect l="l" t="t" r="r" b="b"/>
              <a:pathLst>
                <a:path w="2129" h="42859" fill="none" extrusionOk="0">
                  <a:moveTo>
                    <a:pt x="1794" y="42859"/>
                  </a:moveTo>
                  <a:cubicBezTo>
                    <a:pt x="1794" y="42160"/>
                    <a:pt x="2128" y="41096"/>
                    <a:pt x="1946" y="40397"/>
                  </a:cubicBezTo>
                  <a:cubicBezTo>
                    <a:pt x="1763" y="39789"/>
                    <a:pt x="1186" y="39606"/>
                    <a:pt x="1368" y="38846"/>
                  </a:cubicBezTo>
                  <a:cubicBezTo>
                    <a:pt x="1459" y="38451"/>
                    <a:pt x="1733" y="38147"/>
                    <a:pt x="1824" y="37783"/>
                  </a:cubicBezTo>
                  <a:cubicBezTo>
                    <a:pt x="2037" y="37205"/>
                    <a:pt x="1946" y="36567"/>
                    <a:pt x="1915" y="35959"/>
                  </a:cubicBezTo>
                  <a:cubicBezTo>
                    <a:pt x="1763" y="34621"/>
                    <a:pt x="1733" y="33254"/>
                    <a:pt x="1763" y="31916"/>
                  </a:cubicBezTo>
                  <a:cubicBezTo>
                    <a:pt x="1794" y="30579"/>
                    <a:pt x="2128" y="29272"/>
                    <a:pt x="2098" y="27934"/>
                  </a:cubicBezTo>
                  <a:cubicBezTo>
                    <a:pt x="2067" y="26871"/>
                    <a:pt x="1855" y="25776"/>
                    <a:pt x="1824" y="24713"/>
                  </a:cubicBezTo>
                  <a:cubicBezTo>
                    <a:pt x="1763" y="21916"/>
                    <a:pt x="1642" y="19181"/>
                    <a:pt x="1490" y="16445"/>
                  </a:cubicBezTo>
                  <a:cubicBezTo>
                    <a:pt x="1186" y="10943"/>
                    <a:pt x="760" y="5472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2176;p76">
              <a:extLst>
                <a:ext uri="{FF2B5EF4-FFF2-40B4-BE49-F238E27FC236}">
                  <a16:creationId xmlns:a16="http://schemas.microsoft.com/office/drawing/2014/main" id="{A0D61777-1612-4C2C-E5D5-ECF6AAD761E1}"/>
                </a:ext>
              </a:extLst>
            </p:cNvPr>
            <p:cNvSpPr/>
            <p:nvPr/>
          </p:nvSpPr>
          <p:spPr>
            <a:xfrm>
              <a:off x="6966325" y="4584325"/>
              <a:ext cx="69175" cy="963550"/>
            </a:xfrm>
            <a:custGeom>
              <a:avLst/>
              <a:gdLst/>
              <a:ahLst/>
              <a:cxnLst/>
              <a:rect l="l" t="t" r="r" b="b"/>
              <a:pathLst>
                <a:path w="2767" h="38542" fill="none" extrusionOk="0">
                  <a:moveTo>
                    <a:pt x="578" y="38542"/>
                  </a:moveTo>
                  <a:cubicBezTo>
                    <a:pt x="1034" y="38390"/>
                    <a:pt x="1095" y="37843"/>
                    <a:pt x="1034" y="37417"/>
                  </a:cubicBezTo>
                  <a:cubicBezTo>
                    <a:pt x="943" y="36961"/>
                    <a:pt x="730" y="36536"/>
                    <a:pt x="821" y="36080"/>
                  </a:cubicBezTo>
                  <a:cubicBezTo>
                    <a:pt x="943" y="35654"/>
                    <a:pt x="1338" y="35289"/>
                    <a:pt x="1338" y="34864"/>
                  </a:cubicBezTo>
                  <a:cubicBezTo>
                    <a:pt x="1338" y="34347"/>
                    <a:pt x="730" y="33982"/>
                    <a:pt x="426" y="33526"/>
                  </a:cubicBezTo>
                  <a:cubicBezTo>
                    <a:pt x="0" y="32919"/>
                    <a:pt x="152" y="32007"/>
                    <a:pt x="730" y="31520"/>
                  </a:cubicBezTo>
                  <a:cubicBezTo>
                    <a:pt x="2766" y="29879"/>
                    <a:pt x="1247" y="27052"/>
                    <a:pt x="1095" y="24469"/>
                  </a:cubicBezTo>
                  <a:cubicBezTo>
                    <a:pt x="639" y="16292"/>
                    <a:pt x="1095" y="8085"/>
                    <a:pt x="240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2177;p76">
              <a:extLst>
                <a:ext uri="{FF2B5EF4-FFF2-40B4-BE49-F238E27FC236}">
                  <a16:creationId xmlns:a16="http://schemas.microsoft.com/office/drawing/2014/main" id="{CD4DF633-D841-26A5-2998-F494C6DE16D4}"/>
                </a:ext>
              </a:extLst>
            </p:cNvPr>
            <p:cNvSpPr/>
            <p:nvPr/>
          </p:nvSpPr>
          <p:spPr>
            <a:xfrm>
              <a:off x="7145650" y="3104050"/>
              <a:ext cx="47900" cy="67625"/>
            </a:xfrm>
            <a:custGeom>
              <a:avLst/>
              <a:gdLst/>
              <a:ahLst/>
              <a:cxnLst/>
              <a:rect l="l" t="t" r="r" b="b"/>
              <a:pathLst>
                <a:path w="1916" h="2705" extrusionOk="0">
                  <a:moveTo>
                    <a:pt x="1169" y="1"/>
                  </a:moveTo>
                  <a:cubicBezTo>
                    <a:pt x="1033" y="1"/>
                    <a:pt x="898" y="32"/>
                    <a:pt x="791" y="92"/>
                  </a:cubicBezTo>
                  <a:lnTo>
                    <a:pt x="1" y="2219"/>
                  </a:lnTo>
                  <a:cubicBezTo>
                    <a:pt x="1" y="2402"/>
                    <a:pt x="153" y="2584"/>
                    <a:pt x="335" y="2675"/>
                  </a:cubicBezTo>
                  <a:cubicBezTo>
                    <a:pt x="403" y="2695"/>
                    <a:pt x="470" y="2705"/>
                    <a:pt x="535" y="2705"/>
                  </a:cubicBezTo>
                  <a:cubicBezTo>
                    <a:pt x="677" y="2705"/>
                    <a:pt x="809" y="2658"/>
                    <a:pt x="913" y="2554"/>
                  </a:cubicBezTo>
                  <a:cubicBezTo>
                    <a:pt x="1095" y="2371"/>
                    <a:pt x="1095" y="2067"/>
                    <a:pt x="1217" y="1794"/>
                  </a:cubicBezTo>
                  <a:cubicBezTo>
                    <a:pt x="1338" y="1611"/>
                    <a:pt x="1490" y="1460"/>
                    <a:pt x="1612" y="1247"/>
                  </a:cubicBezTo>
                  <a:cubicBezTo>
                    <a:pt x="1794" y="1004"/>
                    <a:pt x="1916" y="548"/>
                    <a:pt x="1703" y="244"/>
                  </a:cubicBezTo>
                  <a:cubicBezTo>
                    <a:pt x="1592" y="77"/>
                    <a:pt x="1379" y="1"/>
                    <a:pt x="1169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590;p46">
            <a:extLst>
              <a:ext uri="{FF2B5EF4-FFF2-40B4-BE49-F238E27FC236}">
                <a16:creationId xmlns:a16="http://schemas.microsoft.com/office/drawing/2014/main" id="{393AE2B6-D3EA-EC61-208A-2AEFAEC98257}"/>
              </a:ext>
            </a:extLst>
          </p:cNvPr>
          <p:cNvSpPr txBox="1">
            <a:spLocks/>
          </p:cNvSpPr>
          <p:nvPr/>
        </p:nvSpPr>
        <p:spPr>
          <a:xfrm>
            <a:off x="5181045" y="988070"/>
            <a:ext cx="22131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0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rPr lang="en" sz="50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486" name="TextBox 1485">
            <a:extLst>
              <a:ext uri="{FF2B5EF4-FFF2-40B4-BE49-F238E27FC236}">
                <a16:creationId xmlns:a16="http://schemas.microsoft.com/office/drawing/2014/main" id="{1672FE6B-1074-03E6-7685-C3011CA69185}"/>
              </a:ext>
            </a:extLst>
          </p:cNvPr>
          <p:cNvSpPr txBox="1"/>
          <p:nvPr/>
        </p:nvSpPr>
        <p:spPr>
          <a:xfrm>
            <a:off x="3964525" y="1984502"/>
            <a:ext cx="4646140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TÒA ÁN NHÂN DÂN, VIỆN KIỂM SÁT NHÂN DÂN</a:t>
            </a:r>
            <a:endParaRPr lang="en-VN" sz="3600" b="1" dirty="0">
              <a:solidFill>
                <a:srgbClr val="F13F5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F4A4A9C-1E9F-0F41-51E6-C7A2EB0C5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5" t="10666" r="21812" b="36485"/>
          <a:stretch/>
        </p:blipFill>
        <p:spPr>
          <a:xfrm>
            <a:off x="318197" y="1310813"/>
            <a:ext cx="3563845" cy="2521873"/>
          </a:xfrm>
          <a:prstGeom prst="rect">
            <a:avLst/>
          </a:prstGeom>
          <a:ln w="57150">
            <a:solidFill>
              <a:srgbClr val="84C1F7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DEC6C-2521-EBC0-87DA-531C5CAC7F64}"/>
              </a:ext>
            </a:extLst>
          </p:cNvPr>
          <p:cNvSpPr txBox="1"/>
          <p:nvPr/>
        </p:nvSpPr>
        <p:spPr>
          <a:xfrm>
            <a:off x="5774138" y="458413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1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5E042BD-12C5-0CA2-8003-5F9A28B4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25" y="2374727"/>
            <a:ext cx="723207" cy="394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0A082-F4B2-0340-E5DC-03F5C16C4245}"/>
              </a:ext>
            </a:extLst>
          </p:cNvPr>
          <p:cNvSpPr txBox="1"/>
          <p:nvPr/>
        </p:nvSpPr>
        <p:spPr>
          <a:xfrm>
            <a:off x="4131425" y="981875"/>
            <a:ext cx="5012575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phiên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174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2015.</a:t>
            </a:r>
            <a:r>
              <a:rPr lang="en-VN" sz="1800" dirty="0">
                <a:solidFill>
                  <a:srgbClr val="8F36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solidFill>
                <a:srgbClr val="8F36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CD2F6-347A-0A99-D43B-684D68D59744}"/>
              </a:ext>
            </a:extLst>
          </p:cNvPr>
          <p:cNvSpPr txBox="1"/>
          <p:nvPr/>
        </p:nvSpPr>
        <p:spPr>
          <a:xfrm>
            <a:off x="4854632" y="2269407"/>
            <a:ext cx="4039985" cy="21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91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CE7C7F-F056-5E42-BD4F-01028F315E53}"/>
              </a:ext>
            </a:extLst>
          </p:cNvPr>
          <p:cNvSpPr txBox="1"/>
          <p:nvPr/>
        </p:nvSpPr>
        <p:spPr>
          <a:xfrm>
            <a:off x="1365594" y="865501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2FA8C-E801-5981-12C5-08584FF392D5}"/>
              </a:ext>
            </a:extLst>
          </p:cNvPr>
          <p:cNvSpPr txBox="1"/>
          <p:nvPr/>
        </p:nvSpPr>
        <p:spPr>
          <a:xfrm>
            <a:off x="4401589" y="380499"/>
            <a:ext cx="474241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huyện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huyện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thỏa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fr-FR" sz="1800" i="1" dirty="0">
                <a:solidFill>
                  <a:srgbClr val="8F36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8F363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5ABACD8-BE59-35C2-DAB8-07954B7F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38454" y="2324579"/>
            <a:ext cx="723207" cy="394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90E7A-DAF6-0B5B-48B7-34EAC52EB1BB}"/>
              </a:ext>
            </a:extLst>
          </p:cNvPr>
          <p:cNvSpPr txBox="1"/>
          <p:nvPr/>
        </p:nvSpPr>
        <p:spPr>
          <a:xfrm>
            <a:off x="4401589" y="3059972"/>
            <a:ext cx="4596938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Đại hội đại biểu Đảng bộ Viện kiểm sát nhân dân tối cao lần thứ XXV, nhiệm  kỳ 2020-2025 thành công tốt đẹp – Trường Đào tạo, bồi dưỡng nghiệp vụ kiểm">
            <a:extLst>
              <a:ext uri="{FF2B5EF4-FFF2-40B4-BE49-F238E27FC236}">
                <a16:creationId xmlns:a16="http://schemas.microsoft.com/office/drawing/2014/main" id="{488916F5-1C53-BF52-EDDE-C3B8ADB7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1" y="1861047"/>
            <a:ext cx="3809917" cy="2397850"/>
          </a:xfrm>
          <a:prstGeom prst="rect">
            <a:avLst/>
          </a:prstGeom>
          <a:noFill/>
          <a:ln w="57150">
            <a:solidFill>
              <a:srgbClr val="84C1F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9747187-DE13-ACCB-9C0B-3509E4BFFA99}"/>
              </a:ext>
            </a:extLst>
          </p:cNvPr>
          <p:cNvSpPr txBox="1"/>
          <p:nvPr/>
        </p:nvSpPr>
        <p:spPr>
          <a:xfrm>
            <a:off x="1098694" y="371335"/>
            <a:ext cx="694878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Tòa án nhân dân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16" descr="Star with solid fill">
            <a:extLst>
              <a:ext uri="{FF2B5EF4-FFF2-40B4-BE49-F238E27FC236}">
                <a16:creationId xmlns:a16="http://schemas.microsoft.com/office/drawing/2014/main" id="{CAE64321-921B-9929-4F2E-EDAD311D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20" y="463034"/>
            <a:ext cx="457200" cy="457200"/>
          </a:xfrm>
          <a:prstGeom prst="rect">
            <a:avLst/>
          </a:prstGeom>
        </p:spPr>
      </p:pic>
      <p:pic>
        <p:nvPicPr>
          <p:cNvPr id="18" name="Graphic 17" descr="Star with solid fill">
            <a:extLst>
              <a:ext uri="{FF2B5EF4-FFF2-40B4-BE49-F238E27FC236}">
                <a16:creationId xmlns:a16="http://schemas.microsoft.com/office/drawing/2014/main" id="{6B23CEFC-4970-C49D-54E4-45C8060DF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1780" y="457897"/>
            <a:ext cx="4572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C5A21C-1DD6-B7FA-920D-B37863695D7F}"/>
              </a:ext>
            </a:extLst>
          </p:cNvPr>
          <p:cNvSpPr txBox="1"/>
          <p:nvPr/>
        </p:nvSpPr>
        <p:spPr>
          <a:xfrm>
            <a:off x="4240100" y="1176891"/>
            <a:ext cx="4252874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F8AEEFF-5F4B-8F5C-6342-CF7AB1E18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22" y="1040884"/>
            <a:ext cx="3175000" cy="317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7769DE-C241-6CD3-6AFC-6E4C585634CB}"/>
              </a:ext>
            </a:extLst>
          </p:cNvPr>
          <p:cNvSpPr txBox="1"/>
          <p:nvPr/>
        </p:nvSpPr>
        <p:spPr>
          <a:xfrm>
            <a:off x="607536" y="347424"/>
            <a:ext cx="792892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Viện kiểm sát nhân dân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D2DBFA10-8FE3-7B7A-6B87-E1C981B1C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936" y="450281"/>
            <a:ext cx="457200" cy="457200"/>
          </a:xfrm>
          <a:prstGeom prst="rect">
            <a:avLst/>
          </a:prstGeom>
        </p:spPr>
      </p:pic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E3CA2F40-71E2-623D-B410-FB08310F5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7864" y="450281"/>
            <a:ext cx="457200" cy="4572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1937280-F775-E20E-7F4A-BBAEB6C5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904" y="1029970"/>
            <a:ext cx="3083560" cy="3083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414797-2E6D-A5D8-01CC-114900BF265E}"/>
              </a:ext>
            </a:extLst>
          </p:cNvPr>
          <p:cNvSpPr txBox="1"/>
          <p:nvPr/>
        </p:nvSpPr>
        <p:spPr>
          <a:xfrm>
            <a:off x="112928" y="1169122"/>
            <a:ext cx="4916271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endParaRPr lang="en-VN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5600" indent="-355600" algn="just">
              <a:lnSpc>
                <a:spcPct val="150000"/>
              </a:lnSpc>
              <a:buClr>
                <a:srgbClr val="313444"/>
              </a:buClr>
            </a:pP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1" name="Google Shape;1521;p65"/>
          <p:cNvCxnSpPr/>
          <p:nvPr/>
        </p:nvCxnSpPr>
        <p:spPr>
          <a:xfrm>
            <a:off x="3554450" y="1906475"/>
            <a:ext cx="5589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5" name="Google Shape;590;p46">
            <a:extLst>
              <a:ext uri="{FF2B5EF4-FFF2-40B4-BE49-F238E27FC236}">
                <a16:creationId xmlns:a16="http://schemas.microsoft.com/office/drawing/2014/main" id="{393AE2B6-D3EA-EC61-208A-2AEFAEC98257}"/>
              </a:ext>
            </a:extLst>
          </p:cNvPr>
          <p:cNvSpPr txBox="1">
            <a:spLocks/>
          </p:cNvSpPr>
          <p:nvPr/>
        </p:nvSpPr>
        <p:spPr>
          <a:xfrm>
            <a:off x="5181045" y="988070"/>
            <a:ext cx="22131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0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rPr lang="en" sz="50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486" name="TextBox 1485">
            <a:extLst>
              <a:ext uri="{FF2B5EF4-FFF2-40B4-BE49-F238E27FC236}">
                <a16:creationId xmlns:a16="http://schemas.microsoft.com/office/drawing/2014/main" id="{1672FE6B-1074-03E6-7685-C3011CA69185}"/>
              </a:ext>
            </a:extLst>
          </p:cNvPr>
          <p:cNvSpPr txBox="1"/>
          <p:nvPr/>
        </p:nvSpPr>
        <p:spPr>
          <a:xfrm>
            <a:off x="4344182" y="1972140"/>
            <a:ext cx="401611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 QUYỀN ĐỊA PHƯƠNG</a:t>
            </a:r>
            <a:endParaRPr lang="en-VN" sz="3600" b="1" dirty="0">
              <a:solidFill>
                <a:srgbClr val="F13F5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1116;p54">
            <a:extLst>
              <a:ext uri="{FF2B5EF4-FFF2-40B4-BE49-F238E27FC236}">
                <a16:creationId xmlns:a16="http://schemas.microsoft.com/office/drawing/2014/main" id="{CD7CC41E-736B-1CEF-2E9F-D1D5AEF5B6C6}"/>
              </a:ext>
            </a:extLst>
          </p:cNvPr>
          <p:cNvGrpSpPr/>
          <p:nvPr/>
        </p:nvGrpSpPr>
        <p:grpSpPr>
          <a:xfrm>
            <a:off x="-185224" y="1268503"/>
            <a:ext cx="4235007" cy="5099818"/>
            <a:chOff x="-24307" y="1519883"/>
            <a:chExt cx="4026437" cy="4848658"/>
          </a:xfrm>
        </p:grpSpPr>
        <p:grpSp>
          <p:nvGrpSpPr>
            <p:cNvPr id="3" name="Google Shape;1117;p54">
              <a:extLst>
                <a:ext uri="{FF2B5EF4-FFF2-40B4-BE49-F238E27FC236}">
                  <a16:creationId xmlns:a16="http://schemas.microsoft.com/office/drawing/2014/main" id="{90D519FC-3D91-FA52-5366-05A8E683CB8C}"/>
                </a:ext>
              </a:extLst>
            </p:cNvPr>
            <p:cNvGrpSpPr/>
            <p:nvPr/>
          </p:nvGrpSpPr>
          <p:grpSpPr>
            <a:xfrm>
              <a:off x="-24307" y="3560286"/>
              <a:ext cx="4026437" cy="1697970"/>
              <a:chOff x="-24307" y="3560286"/>
              <a:chExt cx="4026437" cy="1697970"/>
            </a:xfrm>
          </p:grpSpPr>
          <p:sp>
            <p:nvSpPr>
              <p:cNvPr id="1535" name="Google Shape;1118;p54">
                <a:extLst>
                  <a:ext uri="{FF2B5EF4-FFF2-40B4-BE49-F238E27FC236}">
                    <a16:creationId xmlns:a16="http://schemas.microsoft.com/office/drawing/2014/main" id="{CF01346B-D658-A764-15DA-2F23C8C6E533}"/>
                  </a:ext>
                </a:extLst>
              </p:cNvPr>
              <p:cNvSpPr/>
              <p:nvPr/>
            </p:nvSpPr>
            <p:spPr>
              <a:xfrm>
                <a:off x="2796079" y="3587459"/>
                <a:ext cx="805338" cy="713527"/>
              </a:xfrm>
              <a:custGeom>
                <a:avLst/>
                <a:gdLst/>
                <a:ahLst/>
                <a:cxnLst/>
                <a:rect l="l" t="t" r="r" b="b"/>
                <a:pathLst>
                  <a:path w="18938" h="16779" extrusionOk="0">
                    <a:moveTo>
                      <a:pt x="1" y="0"/>
                    </a:moveTo>
                    <a:lnTo>
                      <a:pt x="1" y="16779"/>
                    </a:lnTo>
                    <a:lnTo>
                      <a:pt x="18937" y="14894"/>
                    </a:lnTo>
                    <a:cubicBezTo>
                      <a:pt x="18633" y="13070"/>
                      <a:pt x="18421" y="10882"/>
                      <a:pt x="18390" y="8481"/>
                    </a:cubicBezTo>
                    <a:cubicBezTo>
                      <a:pt x="18390" y="5958"/>
                      <a:pt x="18633" y="3708"/>
                      <a:pt x="18937" y="188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119;p54">
                <a:extLst>
                  <a:ext uri="{FF2B5EF4-FFF2-40B4-BE49-F238E27FC236}">
                    <a16:creationId xmlns:a16="http://schemas.microsoft.com/office/drawing/2014/main" id="{413AEB18-6EC5-FC22-1165-E968B0124EA0}"/>
                  </a:ext>
                </a:extLst>
              </p:cNvPr>
              <p:cNvSpPr/>
              <p:nvPr/>
            </p:nvSpPr>
            <p:spPr>
              <a:xfrm>
                <a:off x="569002" y="3560286"/>
                <a:ext cx="3103517" cy="796281"/>
              </a:xfrm>
              <a:custGeom>
                <a:avLst/>
                <a:gdLst/>
                <a:ahLst/>
                <a:cxnLst/>
                <a:rect l="l" t="t" r="r" b="b"/>
                <a:pathLst>
                  <a:path w="72981" h="18725" extrusionOk="0">
                    <a:moveTo>
                      <a:pt x="53952" y="1"/>
                    </a:moveTo>
                    <a:lnTo>
                      <a:pt x="1763" y="1369"/>
                    </a:lnTo>
                    <a:cubicBezTo>
                      <a:pt x="1064" y="3132"/>
                      <a:pt x="243" y="5867"/>
                      <a:pt x="122" y="9332"/>
                    </a:cubicBezTo>
                    <a:cubicBezTo>
                      <a:pt x="0" y="13527"/>
                      <a:pt x="1003" y="16779"/>
                      <a:pt x="1763" y="18725"/>
                    </a:cubicBezTo>
                    <a:cubicBezTo>
                      <a:pt x="19149" y="18299"/>
                      <a:pt x="36566" y="17934"/>
                      <a:pt x="53952" y="17509"/>
                    </a:cubicBezTo>
                    <a:lnTo>
                      <a:pt x="54044" y="17509"/>
                    </a:lnTo>
                    <a:lnTo>
                      <a:pt x="54044" y="2129"/>
                    </a:lnTo>
                    <a:lnTo>
                      <a:pt x="72980" y="2615"/>
                    </a:lnTo>
                    <a:lnTo>
                      <a:pt x="72980" y="700"/>
                    </a:lnTo>
                    <a:lnTo>
                      <a:pt x="539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120;p54">
                <a:extLst>
                  <a:ext uri="{FF2B5EF4-FFF2-40B4-BE49-F238E27FC236}">
                    <a16:creationId xmlns:a16="http://schemas.microsoft.com/office/drawing/2014/main" id="{4937FBDD-4278-287F-4C64-BA987C95E9D2}"/>
                  </a:ext>
                </a:extLst>
              </p:cNvPr>
              <p:cNvSpPr/>
              <p:nvPr/>
            </p:nvSpPr>
            <p:spPr>
              <a:xfrm>
                <a:off x="2863311" y="4220826"/>
                <a:ext cx="807890" cy="131870"/>
              </a:xfrm>
              <a:custGeom>
                <a:avLst/>
                <a:gdLst/>
                <a:ahLst/>
                <a:cxnLst/>
                <a:rect l="l" t="t" r="r" b="b"/>
                <a:pathLst>
                  <a:path w="18998" h="3101" extrusionOk="0">
                    <a:moveTo>
                      <a:pt x="18998" y="0"/>
                    </a:moveTo>
                    <a:lnTo>
                      <a:pt x="0" y="486"/>
                    </a:lnTo>
                    <a:lnTo>
                      <a:pt x="0" y="2553"/>
                    </a:lnTo>
                    <a:lnTo>
                      <a:pt x="18998" y="3100"/>
                    </a:lnTo>
                    <a:lnTo>
                      <a:pt x="189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121;p54">
                <a:extLst>
                  <a:ext uri="{FF2B5EF4-FFF2-40B4-BE49-F238E27FC236}">
                    <a16:creationId xmlns:a16="http://schemas.microsoft.com/office/drawing/2014/main" id="{0D7B8BC9-928B-CDB3-E821-1B47DA34341D}"/>
                  </a:ext>
                </a:extLst>
              </p:cNvPr>
              <p:cNvSpPr/>
              <p:nvPr/>
            </p:nvSpPr>
            <p:spPr>
              <a:xfrm>
                <a:off x="2880108" y="4329393"/>
                <a:ext cx="1035399" cy="919050"/>
              </a:xfrm>
              <a:custGeom>
                <a:avLst/>
                <a:gdLst/>
                <a:ahLst/>
                <a:cxnLst/>
                <a:rect l="l" t="t" r="r" b="b"/>
                <a:pathLst>
                  <a:path w="24348" h="21612" extrusionOk="0">
                    <a:moveTo>
                      <a:pt x="1" y="0"/>
                    </a:moveTo>
                    <a:lnTo>
                      <a:pt x="1" y="21611"/>
                    </a:lnTo>
                    <a:lnTo>
                      <a:pt x="24348" y="19180"/>
                    </a:lnTo>
                    <a:cubicBezTo>
                      <a:pt x="23952" y="16870"/>
                      <a:pt x="23709" y="14165"/>
                      <a:pt x="23709" y="11125"/>
                    </a:cubicBezTo>
                    <a:cubicBezTo>
                      <a:pt x="23648" y="7812"/>
                      <a:pt x="23952" y="4894"/>
                      <a:pt x="24348" y="243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122;p54">
                <a:extLst>
                  <a:ext uri="{FF2B5EF4-FFF2-40B4-BE49-F238E27FC236}">
                    <a16:creationId xmlns:a16="http://schemas.microsoft.com/office/drawing/2014/main" id="{D571A1B3-6159-1C23-7F64-B20A72A67222}"/>
                  </a:ext>
                </a:extLst>
              </p:cNvPr>
              <p:cNvSpPr/>
              <p:nvPr/>
            </p:nvSpPr>
            <p:spPr>
              <a:xfrm>
                <a:off x="-24307" y="4293204"/>
                <a:ext cx="4025119" cy="955239"/>
              </a:xfrm>
              <a:custGeom>
                <a:avLst/>
                <a:gdLst/>
                <a:ahLst/>
                <a:cxnLst/>
                <a:rect l="l" t="t" r="r" b="b"/>
                <a:pathLst>
                  <a:path w="94653" h="22463" extrusionOk="0">
                    <a:moveTo>
                      <a:pt x="70275" y="0"/>
                    </a:moveTo>
                    <a:lnTo>
                      <a:pt x="3101" y="1763"/>
                    </a:lnTo>
                    <a:cubicBezTo>
                      <a:pt x="2280" y="2979"/>
                      <a:pt x="0" y="6718"/>
                      <a:pt x="456" y="11885"/>
                    </a:cubicBezTo>
                    <a:cubicBezTo>
                      <a:pt x="760" y="15472"/>
                      <a:pt x="2250" y="18055"/>
                      <a:pt x="3101" y="19301"/>
                    </a:cubicBezTo>
                    <a:cubicBezTo>
                      <a:pt x="25472" y="20365"/>
                      <a:pt x="47843" y="21399"/>
                      <a:pt x="70215" y="22462"/>
                    </a:cubicBezTo>
                    <a:lnTo>
                      <a:pt x="70306" y="22462"/>
                    </a:lnTo>
                    <a:lnTo>
                      <a:pt x="70306" y="2614"/>
                    </a:lnTo>
                    <a:lnTo>
                      <a:pt x="94653" y="3283"/>
                    </a:lnTo>
                    <a:lnTo>
                      <a:pt x="94653" y="851"/>
                    </a:lnTo>
                    <a:lnTo>
                      <a:pt x="702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123;p54">
                <a:extLst>
                  <a:ext uri="{FF2B5EF4-FFF2-40B4-BE49-F238E27FC236}">
                    <a16:creationId xmlns:a16="http://schemas.microsoft.com/office/drawing/2014/main" id="{BF43B3F4-12D0-D99F-6C8C-30B9BDF30434}"/>
                  </a:ext>
                </a:extLst>
              </p:cNvPr>
              <p:cNvSpPr/>
              <p:nvPr/>
            </p:nvSpPr>
            <p:spPr>
              <a:xfrm>
                <a:off x="2964138" y="5119880"/>
                <a:ext cx="1037993" cy="138376"/>
              </a:xfrm>
              <a:custGeom>
                <a:avLst/>
                <a:gdLst/>
                <a:ahLst/>
                <a:cxnLst/>
                <a:rect l="l" t="t" r="r" b="b"/>
                <a:pathLst>
                  <a:path w="24409" h="3254" extrusionOk="0">
                    <a:moveTo>
                      <a:pt x="24408" y="1"/>
                    </a:moveTo>
                    <a:lnTo>
                      <a:pt x="0" y="639"/>
                    </a:lnTo>
                    <a:lnTo>
                      <a:pt x="0" y="3253"/>
                    </a:lnTo>
                    <a:lnTo>
                      <a:pt x="24408" y="2432"/>
                    </a:lnTo>
                    <a:lnTo>
                      <a:pt x="244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" name="Google Shape;1124;p54">
              <a:extLst>
                <a:ext uri="{FF2B5EF4-FFF2-40B4-BE49-F238E27FC236}">
                  <a16:creationId xmlns:a16="http://schemas.microsoft.com/office/drawing/2014/main" id="{831F402D-553D-D021-2422-5DBB8838E932}"/>
                </a:ext>
              </a:extLst>
            </p:cNvPr>
            <p:cNvCxnSpPr/>
            <p:nvPr/>
          </p:nvCxnSpPr>
          <p:spPr>
            <a:xfrm rot="10800000" flipH="1">
              <a:off x="709325" y="4196050"/>
              <a:ext cx="2020500" cy="47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125;p54">
              <a:extLst>
                <a:ext uri="{FF2B5EF4-FFF2-40B4-BE49-F238E27FC236}">
                  <a16:creationId xmlns:a16="http://schemas.microsoft.com/office/drawing/2014/main" id="{46E39B8C-4B41-F169-00FD-22B9AEDB4A2C}"/>
                </a:ext>
              </a:extLst>
            </p:cNvPr>
            <p:cNvCxnSpPr/>
            <p:nvPr/>
          </p:nvCxnSpPr>
          <p:spPr>
            <a:xfrm>
              <a:off x="166950" y="4989525"/>
              <a:ext cx="2646300" cy="100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" name="Google Shape;1126;p54">
              <a:extLst>
                <a:ext uri="{FF2B5EF4-FFF2-40B4-BE49-F238E27FC236}">
                  <a16:creationId xmlns:a16="http://schemas.microsoft.com/office/drawing/2014/main" id="{06406699-085F-B369-9061-D592F42D9E72}"/>
                </a:ext>
              </a:extLst>
            </p:cNvPr>
            <p:cNvGrpSpPr/>
            <p:nvPr/>
          </p:nvGrpSpPr>
          <p:grpSpPr>
            <a:xfrm>
              <a:off x="998079" y="1519883"/>
              <a:ext cx="1798000" cy="4848658"/>
              <a:chOff x="998079" y="1519883"/>
              <a:chExt cx="1798000" cy="4848658"/>
            </a:xfrm>
          </p:grpSpPr>
          <p:sp>
            <p:nvSpPr>
              <p:cNvPr id="7" name="Google Shape;1127;p54">
                <a:extLst>
                  <a:ext uri="{FF2B5EF4-FFF2-40B4-BE49-F238E27FC236}">
                    <a16:creationId xmlns:a16="http://schemas.microsoft.com/office/drawing/2014/main" id="{15D9BCC3-7BDD-84E3-EB31-070FDDF85549}"/>
                  </a:ext>
                </a:extLst>
              </p:cNvPr>
              <p:cNvSpPr/>
              <p:nvPr/>
            </p:nvSpPr>
            <p:spPr>
              <a:xfrm>
                <a:off x="998079" y="1667445"/>
                <a:ext cx="1145241" cy="1315851"/>
              </a:xfrm>
              <a:custGeom>
                <a:avLst/>
                <a:gdLst/>
                <a:ahLst/>
                <a:cxnLst/>
                <a:rect l="l" t="t" r="r" b="b"/>
                <a:pathLst>
                  <a:path w="26931" h="30943" extrusionOk="0">
                    <a:moveTo>
                      <a:pt x="13344" y="0"/>
                    </a:moveTo>
                    <a:cubicBezTo>
                      <a:pt x="13344" y="2523"/>
                      <a:pt x="11247" y="4590"/>
                      <a:pt x="9058" y="5927"/>
                    </a:cubicBezTo>
                    <a:cubicBezTo>
                      <a:pt x="6839" y="7204"/>
                      <a:pt x="4377" y="8207"/>
                      <a:pt x="2736" y="10183"/>
                    </a:cubicBezTo>
                    <a:cubicBezTo>
                      <a:pt x="1459" y="11733"/>
                      <a:pt x="790" y="13769"/>
                      <a:pt x="608" y="15836"/>
                    </a:cubicBezTo>
                    <a:cubicBezTo>
                      <a:pt x="0" y="21642"/>
                      <a:pt x="2857" y="27691"/>
                      <a:pt x="7690" y="30943"/>
                    </a:cubicBezTo>
                    <a:cubicBezTo>
                      <a:pt x="5411" y="27387"/>
                      <a:pt x="6049" y="22493"/>
                      <a:pt x="8511" y="19028"/>
                    </a:cubicBezTo>
                    <a:cubicBezTo>
                      <a:pt x="10943" y="15563"/>
                      <a:pt x="14864" y="13435"/>
                      <a:pt x="18876" y="12158"/>
                    </a:cubicBezTo>
                    <a:cubicBezTo>
                      <a:pt x="20852" y="11490"/>
                      <a:pt x="22949" y="11034"/>
                      <a:pt x="24712" y="9909"/>
                    </a:cubicBezTo>
                    <a:cubicBezTo>
                      <a:pt x="25867" y="9149"/>
                      <a:pt x="26931" y="7873"/>
                      <a:pt x="26779" y="6475"/>
                    </a:cubicBezTo>
                    <a:cubicBezTo>
                      <a:pt x="26627" y="4803"/>
                      <a:pt x="24955" y="3800"/>
                      <a:pt x="23496" y="3040"/>
                    </a:cubicBezTo>
                    <a:lnTo>
                      <a:pt x="133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128;p54">
                <a:extLst>
                  <a:ext uri="{FF2B5EF4-FFF2-40B4-BE49-F238E27FC236}">
                    <a16:creationId xmlns:a16="http://schemas.microsoft.com/office/drawing/2014/main" id="{02B92D2D-15BC-A646-0035-89255C986021}"/>
                  </a:ext>
                </a:extLst>
              </p:cNvPr>
              <p:cNvSpPr/>
              <p:nvPr/>
            </p:nvSpPr>
            <p:spPr>
              <a:xfrm>
                <a:off x="1833058" y="1787663"/>
                <a:ext cx="142246" cy="227424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5348" extrusionOk="0">
                    <a:moveTo>
                      <a:pt x="3344" y="0"/>
                    </a:moveTo>
                    <a:cubicBezTo>
                      <a:pt x="3344" y="0"/>
                      <a:pt x="1" y="578"/>
                      <a:pt x="852" y="1185"/>
                    </a:cubicBezTo>
                    <a:cubicBezTo>
                      <a:pt x="1642" y="1793"/>
                      <a:pt x="1824" y="2401"/>
                      <a:pt x="1672" y="3800"/>
                    </a:cubicBezTo>
                    <a:cubicBezTo>
                      <a:pt x="1560" y="4856"/>
                      <a:pt x="1863" y="5347"/>
                      <a:pt x="2029" y="5347"/>
                    </a:cubicBezTo>
                    <a:cubicBezTo>
                      <a:pt x="2087" y="5347"/>
                      <a:pt x="2128" y="5286"/>
                      <a:pt x="2128" y="5167"/>
                    </a:cubicBezTo>
                    <a:cubicBezTo>
                      <a:pt x="2098" y="4681"/>
                      <a:pt x="2098" y="3313"/>
                      <a:pt x="2676" y="2979"/>
                    </a:cubicBezTo>
                    <a:lnTo>
                      <a:pt x="3344" y="0"/>
                    </a:lnTo>
                    <a:close/>
                  </a:path>
                </a:pathLst>
              </a:custGeom>
              <a:solidFill>
                <a:srgbClr val="3819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129;p54">
                <a:extLst>
                  <a:ext uri="{FF2B5EF4-FFF2-40B4-BE49-F238E27FC236}">
                    <a16:creationId xmlns:a16="http://schemas.microsoft.com/office/drawing/2014/main" id="{05105CB5-9738-E51B-12C5-34261E7E14D8}"/>
                  </a:ext>
                </a:extLst>
              </p:cNvPr>
              <p:cNvSpPr/>
              <p:nvPr/>
            </p:nvSpPr>
            <p:spPr>
              <a:xfrm>
                <a:off x="1243661" y="3428745"/>
                <a:ext cx="549380" cy="1564537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36791" extrusionOk="0">
                    <a:moveTo>
                      <a:pt x="4735" y="1"/>
                    </a:moveTo>
                    <a:cubicBezTo>
                      <a:pt x="4296" y="1"/>
                      <a:pt x="3823" y="32"/>
                      <a:pt x="3313" y="103"/>
                    </a:cubicBezTo>
                    <a:cubicBezTo>
                      <a:pt x="2432" y="255"/>
                      <a:pt x="2402" y="437"/>
                      <a:pt x="1702" y="1075"/>
                    </a:cubicBezTo>
                    <a:cubicBezTo>
                      <a:pt x="0" y="2595"/>
                      <a:pt x="4955" y="32170"/>
                      <a:pt x="5927" y="34966"/>
                    </a:cubicBezTo>
                    <a:cubicBezTo>
                      <a:pt x="6290" y="36010"/>
                      <a:pt x="7745" y="36790"/>
                      <a:pt x="9163" y="36790"/>
                    </a:cubicBezTo>
                    <a:cubicBezTo>
                      <a:pt x="10595" y="36790"/>
                      <a:pt x="11990" y="35995"/>
                      <a:pt x="12189" y="33872"/>
                    </a:cubicBezTo>
                    <a:cubicBezTo>
                      <a:pt x="12918" y="26425"/>
                      <a:pt x="9909" y="1835"/>
                      <a:pt x="9909" y="1835"/>
                    </a:cubicBezTo>
                    <a:cubicBezTo>
                      <a:pt x="8791" y="1107"/>
                      <a:pt x="7339" y="1"/>
                      <a:pt x="4735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130;p54">
                <a:extLst>
                  <a:ext uri="{FF2B5EF4-FFF2-40B4-BE49-F238E27FC236}">
                    <a16:creationId xmlns:a16="http://schemas.microsoft.com/office/drawing/2014/main" id="{24E4D82D-61EE-656C-1696-6BBC6767FB2F}"/>
                  </a:ext>
                </a:extLst>
              </p:cNvPr>
              <p:cNvSpPr/>
              <p:nvPr/>
            </p:nvSpPr>
            <p:spPr>
              <a:xfrm>
                <a:off x="1393604" y="4736432"/>
                <a:ext cx="381322" cy="134778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31694" extrusionOk="0">
                    <a:moveTo>
                      <a:pt x="5598" y="0"/>
                    </a:moveTo>
                    <a:cubicBezTo>
                      <a:pt x="4793" y="0"/>
                      <a:pt x="3969" y="340"/>
                      <a:pt x="3374" y="1176"/>
                    </a:cubicBezTo>
                    <a:cubicBezTo>
                      <a:pt x="2401" y="2604"/>
                      <a:pt x="1216" y="5705"/>
                      <a:pt x="730" y="9200"/>
                    </a:cubicBezTo>
                    <a:cubicBezTo>
                      <a:pt x="0" y="14094"/>
                      <a:pt x="517" y="17802"/>
                      <a:pt x="821" y="25796"/>
                    </a:cubicBezTo>
                    <a:cubicBezTo>
                      <a:pt x="882" y="27924"/>
                      <a:pt x="973" y="29687"/>
                      <a:pt x="1003" y="30751"/>
                    </a:cubicBezTo>
                    <a:cubicBezTo>
                      <a:pt x="1575" y="31103"/>
                      <a:pt x="2545" y="31693"/>
                      <a:pt x="3176" y="31693"/>
                    </a:cubicBezTo>
                    <a:cubicBezTo>
                      <a:pt x="3416" y="31693"/>
                      <a:pt x="3608" y="31607"/>
                      <a:pt x="3708" y="31389"/>
                    </a:cubicBezTo>
                    <a:cubicBezTo>
                      <a:pt x="4012" y="30629"/>
                      <a:pt x="4560" y="28076"/>
                      <a:pt x="4499" y="27286"/>
                    </a:cubicBezTo>
                    <a:cubicBezTo>
                      <a:pt x="3587" y="17559"/>
                      <a:pt x="8967" y="8076"/>
                      <a:pt x="8329" y="2088"/>
                    </a:cubicBezTo>
                    <a:cubicBezTo>
                      <a:pt x="8215" y="932"/>
                      <a:pt x="6932" y="0"/>
                      <a:pt x="5598" y="0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131;p54">
                <a:extLst>
                  <a:ext uri="{FF2B5EF4-FFF2-40B4-BE49-F238E27FC236}">
                    <a16:creationId xmlns:a16="http://schemas.microsoft.com/office/drawing/2014/main" id="{FAF7E3E9-6CDA-82E3-CBF1-DDBB4F95BC58}"/>
                  </a:ext>
                </a:extLst>
              </p:cNvPr>
              <p:cNvSpPr/>
              <p:nvPr/>
            </p:nvSpPr>
            <p:spPr>
              <a:xfrm>
                <a:off x="1383271" y="5913269"/>
                <a:ext cx="239161" cy="455273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706" extrusionOk="0">
                    <a:moveTo>
                      <a:pt x="2573" y="1"/>
                    </a:moveTo>
                    <a:cubicBezTo>
                      <a:pt x="2527" y="1"/>
                      <a:pt x="2480" y="3"/>
                      <a:pt x="2432" y="7"/>
                    </a:cubicBezTo>
                    <a:cubicBezTo>
                      <a:pt x="942" y="159"/>
                      <a:pt x="0" y="2651"/>
                      <a:pt x="213" y="5569"/>
                    </a:cubicBezTo>
                    <a:cubicBezTo>
                      <a:pt x="486" y="8548"/>
                      <a:pt x="1854" y="10706"/>
                      <a:pt x="3283" y="10706"/>
                    </a:cubicBezTo>
                    <a:cubicBezTo>
                      <a:pt x="5623" y="10706"/>
                      <a:pt x="5228" y="7514"/>
                      <a:pt x="5015" y="4566"/>
                    </a:cubicBezTo>
                    <a:cubicBezTo>
                      <a:pt x="4751" y="1687"/>
                      <a:pt x="3919" y="1"/>
                      <a:pt x="2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132;p54">
                <a:extLst>
                  <a:ext uri="{FF2B5EF4-FFF2-40B4-BE49-F238E27FC236}">
                    <a16:creationId xmlns:a16="http://schemas.microsoft.com/office/drawing/2014/main" id="{C90EF165-3DFD-7E31-79AA-6A88F8983AE8}"/>
                  </a:ext>
                </a:extLst>
              </p:cNvPr>
              <p:cNvSpPr/>
              <p:nvPr/>
            </p:nvSpPr>
            <p:spPr>
              <a:xfrm>
                <a:off x="1409083" y="5878568"/>
                <a:ext cx="182305" cy="34947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8218" extrusionOk="0">
                    <a:moveTo>
                      <a:pt x="1983" y="1"/>
                    </a:moveTo>
                    <a:cubicBezTo>
                      <a:pt x="1368" y="1"/>
                      <a:pt x="785" y="304"/>
                      <a:pt x="548" y="1157"/>
                    </a:cubicBezTo>
                    <a:cubicBezTo>
                      <a:pt x="1" y="3285"/>
                      <a:pt x="31" y="6051"/>
                      <a:pt x="244" y="6689"/>
                    </a:cubicBezTo>
                    <a:cubicBezTo>
                      <a:pt x="633" y="7732"/>
                      <a:pt x="1621" y="8217"/>
                      <a:pt x="2512" y="8217"/>
                    </a:cubicBezTo>
                    <a:cubicBezTo>
                      <a:pt x="3361" y="8217"/>
                      <a:pt x="4121" y="7778"/>
                      <a:pt x="4196" y="6963"/>
                    </a:cubicBezTo>
                    <a:cubicBezTo>
                      <a:pt x="4287" y="6233"/>
                      <a:pt x="3861" y="3710"/>
                      <a:pt x="3892" y="1826"/>
                    </a:cubicBezTo>
                    <a:cubicBezTo>
                      <a:pt x="3892" y="1491"/>
                      <a:pt x="3740" y="762"/>
                      <a:pt x="3527" y="580"/>
                    </a:cubicBezTo>
                    <a:cubicBezTo>
                      <a:pt x="3148" y="259"/>
                      <a:pt x="2551" y="1"/>
                      <a:pt x="1983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133;p54">
                <a:extLst>
                  <a:ext uri="{FF2B5EF4-FFF2-40B4-BE49-F238E27FC236}">
                    <a16:creationId xmlns:a16="http://schemas.microsoft.com/office/drawing/2014/main" id="{DB4AD0E4-A751-8FCB-4058-2F5DC34D0F88}"/>
                  </a:ext>
                </a:extLst>
              </p:cNvPr>
              <p:cNvSpPr/>
              <p:nvPr/>
            </p:nvSpPr>
            <p:spPr>
              <a:xfrm>
                <a:off x="1754216" y="3439377"/>
                <a:ext cx="424017" cy="1581590"/>
              </a:xfrm>
              <a:custGeom>
                <a:avLst/>
                <a:gdLst/>
                <a:ahLst/>
                <a:cxnLst/>
                <a:rect l="l" t="t" r="r" b="b"/>
                <a:pathLst>
                  <a:path w="9971" h="37192" extrusionOk="0">
                    <a:moveTo>
                      <a:pt x="6069" y="1"/>
                    </a:moveTo>
                    <a:cubicBezTo>
                      <a:pt x="2684" y="1"/>
                      <a:pt x="1184" y="1582"/>
                      <a:pt x="1" y="2588"/>
                    </a:cubicBezTo>
                    <a:cubicBezTo>
                      <a:pt x="1" y="2588"/>
                      <a:pt x="244" y="27361"/>
                      <a:pt x="1916" y="34656"/>
                    </a:cubicBezTo>
                    <a:cubicBezTo>
                      <a:pt x="2337" y="36504"/>
                      <a:pt x="3566" y="37191"/>
                      <a:pt x="4837" y="37191"/>
                    </a:cubicBezTo>
                    <a:cubicBezTo>
                      <a:pt x="6410" y="37191"/>
                      <a:pt x="8047" y="36139"/>
                      <a:pt x="8299" y="34929"/>
                    </a:cubicBezTo>
                    <a:cubicBezTo>
                      <a:pt x="8907" y="31981"/>
                      <a:pt x="9970" y="2041"/>
                      <a:pt x="8055" y="764"/>
                    </a:cubicBezTo>
                    <a:cubicBezTo>
                      <a:pt x="7296" y="217"/>
                      <a:pt x="7235" y="35"/>
                      <a:pt x="6353" y="5"/>
                    </a:cubicBezTo>
                    <a:cubicBezTo>
                      <a:pt x="6257" y="2"/>
                      <a:pt x="6163" y="1"/>
                      <a:pt x="6069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134;p54">
                <a:extLst>
                  <a:ext uri="{FF2B5EF4-FFF2-40B4-BE49-F238E27FC236}">
                    <a16:creationId xmlns:a16="http://schemas.microsoft.com/office/drawing/2014/main" id="{1D52F6B4-9A57-F503-8DBE-2632DA7FAE28}"/>
                  </a:ext>
                </a:extLst>
              </p:cNvPr>
              <p:cNvSpPr/>
              <p:nvPr/>
            </p:nvSpPr>
            <p:spPr>
              <a:xfrm>
                <a:off x="1842541" y="4761989"/>
                <a:ext cx="468838" cy="1325079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31160" extrusionOk="0">
                    <a:moveTo>
                      <a:pt x="2819" y="1"/>
                    </a:moveTo>
                    <a:cubicBezTo>
                      <a:pt x="1368" y="1"/>
                      <a:pt x="0" y="1189"/>
                      <a:pt x="21" y="2490"/>
                    </a:cubicBezTo>
                    <a:cubicBezTo>
                      <a:pt x="173" y="8478"/>
                      <a:pt x="6738" y="17232"/>
                      <a:pt x="7133" y="26958"/>
                    </a:cubicBezTo>
                    <a:cubicBezTo>
                      <a:pt x="7164" y="27748"/>
                      <a:pt x="8045" y="30210"/>
                      <a:pt x="8441" y="30910"/>
                    </a:cubicBezTo>
                    <a:cubicBezTo>
                      <a:pt x="8547" y="31087"/>
                      <a:pt x="8706" y="31160"/>
                      <a:pt x="8897" y="31160"/>
                    </a:cubicBezTo>
                    <a:cubicBezTo>
                      <a:pt x="9524" y="31160"/>
                      <a:pt x="10488" y="30373"/>
                      <a:pt x="11024" y="29907"/>
                    </a:cubicBezTo>
                    <a:cubicBezTo>
                      <a:pt x="10933" y="28843"/>
                      <a:pt x="10781" y="27141"/>
                      <a:pt x="10568" y="25013"/>
                    </a:cubicBezTo>
                    <a:cubicBezTo>
                      <a:pt x="9808" y="16988"/>
                      <a:pt x="9869" y="13280"/>
                      <a:pt x="8501" y="8538"/>
                    </a:cubicBezTo>
                    <a:cubicBezTo>
                      <a:pt x="7529" y="5134"/>
                      <a:pt x="5948" y="2216"/>
                      <a:pt x="4793" y="909"/>
                    </a:cubicBezTo>
                    <a:cubicBezTo>
                      <a:pt x="4208" y="266"/>
                      <a:pt x="3504" y="1"/>
                      <a:pt x="2819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135;p54">
                <a:extLst>
                  <a:ext uri="{FF2B5EF4-FFF2-40B4-BE49-F238E27FC236}">
                    <a16:creationId xmlns:a16="http://schemas.microsoft.com/office/drawing/2014/main" id="{83CBD435-A05E-4049-FA6B-A8BB875D41CF}"/>
                  </a:ext>
                </a:extLst>
              </p:cNvPr>
              <p:cNvSpPr/>
              <p:nvPr/>
            </p:nvSpPr>
            <p:spPr>
              <a:xfrm>
                <a:off x="2156205" y="5909654"/>
                <a:ext cx="218493" cy="458462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10781" extrusionOk="0">
                    <a:moveTo>
                      <a:pt x="2156" y="0"/>
                    </a:moveTo>
                    <a:cubicBezTo>
                      <a:pt x="2147" y="0"/>
                      <a:pt x="2138" y="0"/>
                      <a:pt x="2128" y="1"/>
                    </a:cubicBezTo>
                    <a:cubicBezTo>
                      <a:pt x="700" y="61"/>
                      <a:pt x="1" y="1885"/>
                      <a:pt x="153" y="4864"/>
                    </a:cubicBezTo>
                    <a:cubicBezTo>
                      <a:pt x="269" y="7711"/>
                      <a:pt x="302" y="10781"/>
                      <a:pt x="2348" y="10781"/>
                    </a:cubicBezTo>
                    <a:cubicBezTo>
                      <a:pt x="2443" y="10781"/>
                      <a:pt x="2542" y="10774"/>
                      <a:pt x="2645" y="10761"/>
                    </a:cubicBezTo>
                    <a:cubicBezTo>
                      <a:pt x="4043" y="10548"/>
                      <a:pt x="5138" y="8238"/>
                      <a:pt x="4986" y="5289"/>
                    </a:cubicBezTo>
                    <a:cubicBezTo>
                      <a:pt x="4865" y="2330"/>
                      <a:pt x="3604" y="0"/>
                      <a:pt x="2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136;p54">
                <a:extLst>
                  <a:ext uri="{FF2B5EF4-FFF2-40B4-BE49-F238E27FC236}">
                    <a16:creationId xmlns:a16="http://schemas.microsoft.com/office/drawing/2014/main" id="{103ABF97-DFDC-5844-BD44-F09B50CC670E}"/>
                  </a:ext>
                </a:extLst>
              </p:cNvPr>
              <p:cNvSpPr/>
              <p:nvPr/>
            </p:nvSpPr>
            <p:spPr>
              <a:xfrm>
                <a:off x="2161393" y="5876527"/>
                <a:ext cx="188768" cy="352022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8278" extrusionOk="0">
                    <a:moveTo>
                      <a:pt x="1943" y="0"/>
                    </a:moveTo>
                    <a:cubicBezTo>
                      <a:pt x="1305" y="0"/>
                      <a:pt x="639" y="378"/>
                      <a:pt x="274" y="810"/>
                    </a:cubicBezTo>
                    <a:cubicBezTo>
                      <a:pt x="31" y="1053"/>
                      <a:pt x="0" y="1783"/>
                      <a:pt x="31" y="2117"/>
                    </a:cubicBezTo>
                    <a:cubicBezTo>
                      <a:pt x="335" y="3971"/>
                      <a:pt x="274" y="6555"/>
                      <a:pt x="426" y="7254"/>
                    </a:cubicBezTo>
                    <a:cubicBezTo>
                      <a:pt x="568" y="7938"/>
                      <a:pt x="1204" y="8277"/>
                      <a:pt x="1923" y="8277"/>
                    </a:cubicBezTo>
                    <a:cubicBezTo>
                      <a:pt x="2897" y="8277"/>
                      <a:pt x="4024" y="7657"/>
                      <a:pt x="4286" y="6433"/>
                    </a:cubicBezTo>
                    <a:cubicBezTo>
                      <a:pt x="4438" y="5764"/>
                      <a:pt x="4104" y="3029"/>
                      <a:pt x="3283" y="962"/>
                    </a:cubicBezTo>
                    <a:cubicBezTo>
                      <a:pt x="2980" y="259"/>
                      <a:pt x="2471" y="0"/>
                      <a:pt x="1943" y="0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137;p54">
                <a:extLst>
                  <a:ext uri="{FF2B5EF4-FFF2-40B4-BE49-F238E27FC236}">
                    <a16:creationId xmlns:a16="http://schemas.microsoft.com/office/drawing/2014/main" id="{01F954F2-71DB-9EA4-574F-A50051410E5D}"/>
                  </a:ext>
                </a:extLst>
              </p:cNvPr>
              <p:cNvSpPr/>
              <p:nvPr/>
            </p:nvSpPr>
            <p:spPr>
              <a:xfrm>
                <a:off x="1250125" y="2212913"/>
                <a:ext cx="1013413" cy="1530687"/>
              </a:xfrm>
              <a:custGeom>
                <a:avLst/>
                <a:gdLst/>
                <a:ahLst/>
                <a:cxnLst/>
                <a:rect l="l" t="t" r="r" b="b"/>
                <a:pathLst>
                  <a:path w="23831" h="35995" extrusionOk="0">
                    <a:moveTo>
                      <a:pt x="5912" y="16"/>
                    </a:moveTo>
                    <a:cubicBezTo>
                      <a:pt x="5452" y="16"/>
                      <a:pt x="5790" y="163"/>
                      <a:pt x="5046" y="547"/>
                    </a:cubicBezTo>
                    <a:cubicBezTo>
                      <a:pt x="2371" y="1854"/>
                      <a:pt x="3739" y="6930"/>
                      <a:pt x="4347" y="9149"/>
                    </a:cubicBezTo>
                    <a:cubicBezTo>
                      <a:pt x="5107" y="11794"/>
                      <a:pt x="6110" y="14468"/>
                      <a:pt x="5775" y="17174"/>
                    </a:cubicBezTo>
                    <a:cubicBezTo>
                      <a:pt x="5441" y="20152"/>
                      <a:pt x="3587" y="22615"/>
                      <a:pt x="2250" y="25198"/>
                    </a:cubicBezTo>
                    <a:cubicBezTo>
                      <a:pt x="1064" y="27478"/>
                      <a:pt x="0" y="30973"/>
                      <a:pt x="1702" y="33283"/>
                    </a:cubicBezTo>
                    <a:cubicBezTo>
                      <a:pt x="1794" y="33405"/>
                      <a:pt x="1854" y="33466"/>
                      <a:pt x="1976" y="33587"/>
                    </a:cubicBezTo>
                    <a:cubicBezTo>
                      <a:pt x="3769" y="35654"/>
                      <a:pt x="8359" y="35441"/>
                      <a:pt x="10882" y="35685"/>
                    </a:cubicBezTo>
                    <a:cubicBezTo>
                      <a:pt x="12100" y="35796"/>
                      <a:pt x="13501" y="35995"/>
                      <a:pt x="14868" y="35995"/>
                    </a:cubicBezTo>
                    <a:cubicBezTo>
                      <a:pt x="16846" y="35995"/>
                      <a:pt x="18754" y="35580"/>
                      <a:pt x="19940" y="33891"/>
                    </a:cubicBezTo>
                    <a:cubicBezTo>
                      <a:pt x="22280" y="30639"/>
                      <a:pt x="20031" y="26839"/>
                      <a:pt x="18694" y="23678"/>
                    </a:cubicBezTo>
                    <a:cubicBezTo>
                      <a:pt x="18025" y="22037"/>
                      <a:pt x="17630" y="20487"/>
                      <a:pt x="17660" y="18724"/>
                    </a:cubicBezTo>
                    <a:cubicBezTo>
                      <a:pt x="17721" y="17143"/>
                      <a:pt x="18511" y="15502"/>
                      <a:pt x="19089" y="14013"/>
                    </a:cubicBezTo>
                    <a:cubicBezTo>
                      <a:pt x="19879" y="11824"/>
                      <a:pt x="20761" y="9666"/>
                      <a:pt x="21612" y="7478"/>
                    </a:cubicBezTo>
                    <a:cubicBezTo>
                      <a:pt x="22280" y="5958"/>
                      <a:pt x="23831" y="3830"/>
                      <a:pt x="22645" y="2219"/>
                    </a:cubicBezTo>
                    <a:cubicBezTo>
                      <a:pt x="21156" y="183"/>
                      <a:pt x="17417" y="426"/>
                      <a:pt x="15289" y="243"/>
                    </a:cubicBezTo>
                    <a:cubicBezTo>
                      <a:pt x="12797" y="0"/>
                      <a:pt x="8754" y="183"/>
                      <a:pt x="6262" y="31"/>
                    </a:cubicBezTo>
                    <a:cubicBezTo>
                      <a:pt x="6110" y="21"/>
                      <a:pt x="5997" y="16"/>
                      <a:pt x="5912" y="16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138;p54">
                <a:extLst>
                  <a:ext uri="{FF2B5EF4-FFF2-40B4-BE49-F238E27FC236}">
                    <a16:creationId xmlns:a16="http://schemas.microsoft.com/office/drawing/2014/main" id="{63F9AF1E-48CE-6DB5-ED94-3AEACC6F5868}"/>
                  </a:ext>
                </a:extLst>
              </p:cNvPr>
              <p:cNvSpPr/>
              <p:nvPr/>
            </p:nvSpPr>
            <p:spPr>
              <a:xfrm>
                <a:off x="1496983" y="1521372"/>
                <a:ext cx="262464" cy="478151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244" extrusionOk="0">
                    <a:moveTo>
                      <a:pt x="6171" y="1"/>
                    </a:moveTo>
                    <a:lnTo>
                      <a:pt x="6171" y="1"/>
                    </a:lnTo>
                    <a:cubicBezTo>
                      <a:pt x="3770" y="487"/>
                      <a:pt x="1673" y="2219"/>
                      <a:pt x="730" y="4499"/>
                    </a:cubicBezTo>
                    <a:cubicBezTo>
                      <a:pt x="92" y="6019"/>
                      <a:pt x="1" y="7873"/>
                      <a:pt x="852" y="9302"/>
                    </a:cubicBezTo>
                    <a:cubicBezTo>
                      <a:pt x="1499" y="10452"/>
                      <a:pt x="2808" y="11244"/>
                      <a:pt x="4092" y="11244"/>
                    </a:cubicBezTo>
                    <a:cubicBezTo>
                      <a:pt x="4437" y="11244"/>
                      <a:pt x="4780" y="11187"/>
                      <a:pt x="5107" y="11065"/>
                    </a:cubicBezTo>
                    <a:lnTo>
                      <a:pt x="61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139;p54">
                <a:extLst>
                  <a:ext uri="{FF2B5EF4-FFF2-40B4-BE49-F238E27FC236}">
                    <a16:creationId xmlns:a16="http://schemas.microsoft.com/office/drawing/2014/main" id="{2EA69F82-6AE2-9290-15A3-C73D4C6127EB}"/>
                  </a:ext>
                </a:extLst>
              </p:cNvPr>
              <p:cNvSpPr/>
              <p:nvPr/>
            </p:nvSpPr>
            <p:spPr>
              <a:xfrm>
                <a:off x="1496983" y="1564024"/>
                <a:ext cx="243456" cy="233462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5490" extrusionOk="0">
                    <a:moveTo>
                      <a:pt x="3588" y="1"/>
                    </a:moveTo>
                    <a:cubicBezTo>
                      <a:pt x="3588" y="1"/>
                      <a:pt x="1" y="2189"/>
                      <a:pt x="2554" y="5411"/>
                    </a:cubicBezTo>
                    <a:cubicBezTo>
                      <a:pt x="2598" y="5464"/>
                      <a:pt x="2654" y="5489"/>
                      <a:pt x="2720" y="5489"/>
                    </a:cubicBezTo>
                    <a:cubicBezTo>
                      <a:pt x="3514" y="5489"/>
                      <a:pt x="5725" y="1885"/>
                      <a:pt x="5472" y="1885"/>
                    </a:cubicBezTo>
                    <a:cubicBezTo>
                      <a:pt x="5259" y="1855"/>
                      <a:pt x="3588" y="1"/>
                      <a:pt x="3588" y="1"/>
                    </a:cubicBezTo>
                    <a:close/>
                  </a:path>
                </a:pathLst>
              </a:custGeom>
              <a:solidFill>
                <a:srgbClr val="3819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140;p54">
                <a:extLst>
                  <a:ext uri="{FF2B5EF4-FFF2-40B4-BE49-F238E27FC236}">
                    <a16:creationId xmlns:a16="http://schemas.microsoft.com/office/drawing/2014/main" id="{EE15F978-C716-3B49-DAC1-2DE19FB8831F}"/>
                  </a:ext>
                </a:extLst>
              </p:cNvPr>
              <p:cNvSpPr/>
              <p:nvPr/>
            </p:nvSpPr>
            <p:spPr>
              <a:xfrm>
                <a:off x="1790405" y="1973795"/>
                <a:ext cx="168101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7265" extrusionOk="0">
                    <a:moveTo>
                      <a:pt x="3952" y="0"/>
                    </a:moveTo>
                    <a:lnTo>
                      <a:pt x="1095" y="669"/>
                    </a:lnTo>
                    <a:lnTo>
                      <a:pt x="1" y="7265"/>
                    </a:lnTo>
                    <a:lnTo>
                      <a:pt x="3283" y="7143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141;p54">
                <a:extLst>
                  <a:ext uri="{FF2B5EF4-FFF2-40B4-BE49-F238E27FC236}">
                    <a16:creationId xmlns:a16="http://schemas.microsoft.com/office/drawing/2014/main" id="{4CA439A9-189B-F607-872D-2958452ABE76}"/>
                  </a:ext>
                </a:extLst>
              </p:cNvPr>
              <p:cNvSpPr/>
              <p:nvPr/>
            </p:nvSpPr>
            <p:spPr>
              <a:xfrm>
                <a:off x="1804651" y="1980216"/>
                <a:ext cx="142204" cy="213348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5017" extrusionOk="0">
                    <a:moveTo>
                      <a:pt x="3344" y="1"/>
                    </a:moveTo>
                    <a:lnTo>
                      <a:pt x="395" y="579"/>
                    </a:lnTo>
                    <a:lnTo>
                      <a:pt x="0" y="5016"/>
                    </a:lnTo>
                    <a:cubicBezTo>
                      <a:pt x="1520" y="3983"/>
                      <a:pt x="2766" y="1794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142;p54">
                <a:extLst>
                  <a:ext uri="{FF2B5EF4-FFF2-40B4-BE49-F238E27FC236}">
                    <a16:creationId xmlns:a16="http://schemas.microsoft.com/office/drawing/2014/main" id="{AB9FE425-6E3F-89B0-8FAC-39A8A1D3F147}"/>
                  </a:ext>
                </a:extLst>
              </p:cNvPr>
              <p:cNvSpPr/>
              <p:nvPr/>
            </p:nvSpPr>
            <p:spPr>
              <a:xfrm>
                <a:off x="1515098" y="1581545"/>
                <a:ext cx="514680" cy="551294"/>
              </a:xfrm>
              <a:custGeom>
                <a:avLst/>
                <a:gdLst/>
                <a:ahLst/>
                <a:cxnLst/>
                <a:rect l="l" t="t" r="r" b="b"/>
                <a:pathLst>
                  <a:path w="12103" h="12964" extrusionOk="0">
                    <a:moveTo>
                      <a:pt x="5439" y="1"/>
                    </a:moveTo>
                    <a:cubicBezTo>
                      <a:pt x="4333" y="1"/>
                      <a:pt x="3234" y="390"/>
                      <a:pt x="2341" y="1200"/>
                    </a:cubicBezTo>
                    <a:cubicBezTo>
                      <a:pt x="791" y="2628"/>
                      <a:pt x="0" y="10896"/>
                      <a:pt x="3192" y="12537"/>
                    </a:cubicBezTo>
                    <a:cubicBezTo>
                      <a:pt x="3774" y="12836"/>
                      <a:pt x="4373" y="12964"/>
                      <a:pt x="4964" y="12964"/>
                    </a:cubicBezTo>
                    <a:cubicBezTo>
                      <a:pt x="6783" y="12964"/>
                      <a:pt x="8536" y="11754"/>
                      <a:pt x="9545" y="10561"/>
                    </a:cubicBezTo>
                    <a:cubicBezTo>
                      <a:pt x="10001" y="9984"/>
                      <a:pt x="10305" y="9558"/>
                      <a:pt x="10305" y="9558"/>
                    </a:cubicBezTo>
                    <a:cubicBezTo>
                      <a:pt x="12103" y="3459"/>
                      <a:pt x="8737" y="1"/>
                      <a:pt x="5439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143;p54">
                <a:extLst>
                  <a:ext uri="{FF2B5EF4-FFF2-40B4-BE49-F238E27FC236}">
                    <a16:creationId xmlns:a16="http://schemas.microsoft.com/office/drawing/2014/main" id="{4375274F-E64A-ABC6-6F7A-FB692A30F53E}"/>
                  </a:ext>
                </a:extLst>
              </p:cNvPr>
              <p:cNvSpPr/>
              <p:nvPr/>
            </p:nvSpPr>
            <p:spPr>
              <a:xfrm>
                <a:off x="1627534" y="1519883"/>
                <a:ext cx="431756" cy="435031"/>
              </a:xfrm>
              <a:custGeom>
                <a:avLst/>
                <a:gdLst/>
                <a:ahLst/>
                <a:cxnLst/>
                <a:rect l="l" t="t" r="r" b="b"/>
                <a:pathLst>
                  <a:path w="10153" h="10230" extrusionOk="0">
                    <a:moveTo>
                      <a:pt x="2695" y="0"/>
                    </a:moveTo>
                    <a:cubicBezTo>
                      <a:pt x="1580" y="0"/>
                      <a:pt x="543" y="374"/>
                      <a:pt x="244" y="1647"/>
                    </a:cubicBezTo>
                    <a:cubicBezTo>
                      <a:pt x="1" y="2498"/>
                      <a:pt x="274" y="3470"/>
                      <a:pt x="730" y="4261"/>
                    </a:cubicBezTo>
                    <a:cubicBezTo>
                      <a:pt x="1156" y="4990"/>
                      <a:pt x="1733" y="5598"/>
                      <a:pt x="2402" y="5993"/>
                    </a:cubicBezTo>
                    <a:cubicBezTo>
                      <a:pt x="3344" y="6571"/>
                      <a:pt x="4499" y="6723"/>
                      <a:pt x="5411" y="7331"/>
                    </a:cubicBezTo>
                    <a:cubicBezTo>
                      <a:pt x="6019" y="7726"/>
                      <a:pt x="6475" y="8242"/>
                      <a:pt x="6749" y="8881"/>
                    </a:cubicBezTo>
                    <a:cubicBezTo>
                      <a:pt x="6840" y="9154"/>
                      <a:pt x="6901" y="9458"/>
                      <a:pt x="6931" y="9762"/>
                    </a:cubicBezTo>
                    <a:cubicBezTo>
                      <a:pt x="6961" y="9914"/>
                      <a:pt x="6931" y="10005"/>
                      <a:pt x="7083" y="10097"/>
                    </a:cubicBezTo>
                    <a:cubicBezTo>
                      <a:pt x="7217" y="10190"/>
                      <a:pt x="7359" y="10229"/>
                      <a:pt x="7504" y="10229"/>
                    </a:cubicBezTo>
                    <a:cubicBezTo>
                      <a:pt x="8019" y="10229"/>
                      <a:pt x="8568" y="9736"/>
                      <a:pt x="8876" y="9428"/>
                    </a:cubicBezTo>
                    <a:cubicBezTo>
                      <a:pt x="8907" y="9337"/>
                      <a:pt x="8998" y="9306"/>
                      <a:pt x="9028" y="9245"/>
                    </a:cubicBezTo>
                    <a:cubicBezTo>
                      <a:pt x="10153" y="7786"/>
                      <a:pt x="10092" y="5780"/>
                      <a:pt x="9332" y="4139"/>
                    </a:cubicBezTo>
                    <a:cubicBezTo>
                      <a:pt x="8056" y="1251"/>
                      <a:pt x="5290" y="461"/>
                      <a:pt x="4712" y="309"/>
                    </a:cubicBezTo>
                    <a:cubicBezTo>
                      <a:pt x="4116" y="146"/>
                      <a:pt x="3391" y="0"/>
                      <a:pt x="2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144;p54">
                <a:extLst>
                  <a:ext uri="{FF2B5EF4-FFF2-40B4-BE49-F238E27FC236}">
                    <a16:creationId xmlns:a16="http://schemas.microsoft.com/office/drawing/2014/main" id="{8CF8BE38-75A0-8ED3-1AAF-47120C435BB5}"/>
                  </a:ext>
                </a:extLst>
              </p:cNvPr>
              <p:cNvSpPr/>
              <p:nvPr/>
            </p:nvSpPr>
            <p:spPr>
              <a:xfrm>
                <a:off x="1896420" y="1912304"/>
                <a:ext cx="116348" cy="119283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805" extrusionOk="0">
                    <a:moveTo>
                      <a:pt x="1654" y="1"/>
                    </a:moveTo>
                    <a:cubicBezTo>
                      <a:pt x="1175" y="1"/>
                      <a:pt x="672" y="339"/>
                      <a:pt x="395" y="869"/>
                    </a:cubicBezTo>
                    <a:cubicBezTo>
                      <a:pt x="0" y="1598"/>
                      <a:pt x="122" y="2449"/>
                      <a:pt x="638" y="2692"/>
                    </a:cubicBezTo>
                    <a:cubicBezTo>
                      <a:pt x="775" y="2768"/>
                      <a:pt x="925" y="2804"/>
                      <a:pt x="1080" y="2804"/>
                    </a:cubicBezTo>
                    <a:cubicBezTo>
                      <a:pt x="1545" y="2804"/>
                      <a:pt x="2052" y="2479"/>
                      <a:pt x="2371" y="1932"/>
                    </a:cubicBezTo>
                    <a:cubicBezTo>
                      <a:pt x="2736" y="1233"/>
                      <a:pt x="2614" y="382"/>
                      <a:pt x="2097" y="109"/>
                    </a:cubicBezTo>
                    <a:cubicBezTo>
                      <a:pt x="1958" y="35"/>
                      <a:pt x="1807" y="1"/>
                      <a:pt x="1654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145;p54">
                <a:extLst>
                  <a:ext uri="{FF2B5EF4-FFF2-40B4-BE49-F238E27FC236}">
                    <a16:creationId xmlns:a16="http://schemas.microsoft.com/office/drawing/2014/main" id="{303C3690-EF5A-8580-B61D-226E42738C7F}"/>
                  </a:ext>
                </a:extLst>
              </p:cNvPr>
              <p:cNvSpPr/>
              <p:nvPr/>
            </p:nvSpPr>
            <p:spPr>
              <a:xfrm>
                <a:off x="1158356" y="2211765"/>
                <a:ext cx="460206" cy="1109137"/>
              </a:xfrm>
              <a:custGeom>
                <a:avLst/>
                <a:gdLst/>
                <a:ahLst/>
                <a:cxnLst/>
                <a:rect l="l" t="t" r="r" b="b"/>
                <a:pathLst>
                  <a:path w="10822" h="26082" extrusionOk="0">
                    <a:moveTo>
                      <a:pt x="7779" y="0"/>
                    </a:moveTo>
                    <a:cubicBezTo>
                      <a:pt x="6722" y="0"/>
                      <a:pt x="5552" y="409"/>
                      <a:pt x="4712" y="1213"/>
                    </a:cubicBezTo>
                    <a:cubicBezTo>
                      <a:pt x="4134" y="1729"/>
                      <a:pt x="3708" y="2459"/>
                      <a:pt x="3526" y="3401"/>
                    </a:cubicBezTo>
                    <a:cubicBezTo>
                      <a:pt x="3009" y="7505"/>
                      <a:pt x="2462" y="11578"/>
                      <a:pt x="1946" y="15681"/>
                    </a:cubicBezTo>
                    <a:cubicBezTo>
                      <a:pt x="1490" y="17900"/>
                      <a:pt x="973" y="20058"/>
                      <a:pt x="487" y="22246"/>
                    </a:cubicBezTo>
                    <a:cubicBezTo>
                      <a:pt x="0" y="23766"/>
                      <a:pt x="213" y="25134"/>
                      <a:pt x="1034" y="25742"/>
                    </a:cubicBezTo>
                    <a:cubicBezTo>
                      <a:pt x="1374" y="25985"/>
                      <a:pt x="1792" y="26081"/>
                      <a:pt x="2200" y="26081"/>
                    </a:cubicBezTo>
                    <a:cubicBezTo>
                      <a:pt x="2558" y="26081"/>
                      <a:pt x="2908" y="26007"/>
                      <a:pt x="3192" y="25894"/>
                    </a:cubicBezTo>
                    <a:cubicBezTo>
                      <a:pt x="5350" y="25104"/>
                      <a:pt x="5350" y="20848"/>
                      <a:pt x="6201" y="15225"/>
                    </a:cubicBezTo>
                    <a:cubicBezTo>
                      <a:pt x="6566" y="12793"/>
                      <a:pt x="7204" y="9267"/>
                      <a:pt x="8481" y="4982"/>
                    </a:cubicBezTo>
                    <a:cubicBezTo>
                      <a:pt x="9909" y="4526"/>
                      <a:pt x="10821" y="3401"/>
                      <a:pt x="10791" y="2307"/>
                    </a:cubicBezTo>
                    <a:cubicBezTo>
                      <a:pt x="10699" y="1304"/>
                      <a:pt x="9788" y="696"/>
                      <a:pt x="9605" y="544"/>
                    </a:cubicBezTo>
                    <a:cubicBezTo>
                      <a:pt x="9132" y="180"/>
                      <a:pt x="8480" y="0"/>
                      <a:pt x="7779" y="0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146;p54">
                <a:extLst>
                  <a:ext uri="{FF2B5EF4-FFF2-40B4-BE49-F238E27FC236}">
                    <a16:creationId xmlns:a16="http://schemas.microsoft.com/office/drawing/2014/main" id="{F603E06C-67A9-DD11-261B-41DD8FE9C4A2}"/>
                  </a:ext>
                </a:extLst>
              </p:cNvPr>
              <p:cNvSpPr/>
              <p:nvPr/>
            </p:nvSpPr>
            <p:spPr>
              <a:xfrm>
                <a:off x="1967479" y="2240469"/>
                <a:ext cx="376219" cy="1127168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26506" extrusionOk="0">
                    <a:moveTo>
                      <a:pt x="2959" y="1"/>
                    </a:moveTo>
                    <a:cubicBezTo>
                      <a:pt x="2395" y="1"/>
                      <a:pt x="1870" y="126"/>
                      <a:pt x="1460" y="386"/>
                    </a:cubicBezTo>
                    <a:cubicBezTo>
                      <a:pt x="1247" y="538"/>
                      <a:pt x="274" y="1024"/>
                      <a:pt x="122" y="2027"/>
                    </a:cubicBezTo>
                    <a:cubicBezTo>
                      <a:pt x="1" y="3121"/>
                      <a:pt x="791" y="4307"/>
                      <a:pt x="2220" y="4915"/>
                    </a:cubicBezTo>
                    <a:cubicBezTo>
                      <a:pt x="3040" y="9261"/>
                      <a:pt x="3375" y="12848"/>
                      <a:pt x="3496" y="15310"/>
                    </a:cubicBezTo>
                    <a:cubicBezTo>
                      <a:pt x="3800" y="20963"/>
                      <a:pt x="3375" y="25219"/>
                      <a:pt x="5472" y="26222"/>
                    </a:cubicBezTo>
                    <a:cubicBezTo>
                      <a:pt x="5820" y="26378"/>
                      <a:pt x="6257" y="26505"/>
                      <a:pt x="6693" y="26505"/>
                    </a:cubicBezTo>
                    <a:cubicBezTo>
                      <a:pt x="7019" y="26505"/>
                      <a:pt x="7344" y="26434"/>
                      <a:pt x="7630" y="26252"/>
                    </a:cubicBezTo>
                    <a:cubicBezTo>
                      <a:pt x="8512" y="25736"/>
                      <a:pt x="8846" y="24398"/>
                      <a:pt x="8512" y="22787"/>
                    </a:cubicBezTo>
                    <a:cubicBezTo>
                      <a:pt x="8238" y="20568"/>
                      <a:pt x="7934" y="18349"/>
                      <a:pt x="7691" y="16100"/>
                    </a:cubicBezTo>
                    <a:cubicBezTo>
                      <a:pt x="7539" y="11997"/>
                      <a:pt x="7387" y="7863"/>
                      <a:pt x="7235" y="3760"/>
                    </a:cubicBezTo>
                    <a:cubicBezTo>
                      <a:pt x="7113" y="2787"/>
                      <a:pt x="6779" y="2027"/>
                      <a:pt x="6262" y="1480"/>
                    </a:cubicBezTo>
                    <a:cubicBezTo>
                      <a:pt x="5426" y="521"/>
                      <a:pt x="4111" y="1"/>
                      <a:pt x="2959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147;p54">
                <a:extLst>
                  <a:ext uri="{FF2B5EF4-FFF2-40B4-BE49-F238E27FC236}">
                    <a16:creationId xmlns:a16="http://schemas.microsoft.com/office/drawing/2014/main" id="{77BD7EAC-1B2D-9A88-9E82-94990409DB09}"/>
                  </a:ext>
                </a:extLst>
              </p:cNvPr>
              <p:cNvSpPr/>
              <p:nvPr/>
            </p:nvSpPr>
            <p:spPr>
              <a:xfrm>
                <a:off x="2139408" y="3143403"/>
                <a:ext cx="480873" cy="932701"/>
              </a:xfrm>
              <a:custGeom>
                <a:avLst/>
                <a:gdLst/>
                <a:ahLst/>
                <a:cxnLst/>
                <a:rect l="l" t="t" r="r" b="b"/>
                <a:pathLst>
                  <a:path w="11308" h="21933" extrusionOk="0">
                    <a:moveTo>
                      <a:pt x="1986" y="0"/>
                    </a:moveTo>
                    <a:cubicBezTo>
                      <a:pt x="1626" y="0"/>
                      <a:pt x="1195" y="73"/>
                      <a:pt x="852" y="338"/>
                    </a:cubicBezTo>
                    <a:cubicBezTo>
                      <a:pt x="1" y="1068"/>
                      <a:pt x="244" y="2709"/>
                      <a:pt x="365" y="3378"/>
                    </a:cubicBezTo>
                    <a:cubicBezTo>
                      <a:pt x="1064" y="7694"/>
                      <a:pt x="7083" y="19032"/>
                      <a:pt x="8116" y="20977"/>
                    </a:cubicBezTo>
                    <a:cubicBezTo>
                      <a:pt x="8356" y="21588"/>
                      <a:pt x="8940" y="21932"/>
                      <a:pt x="9532" y="21932"/>
                    </a:cubicBezTo>
                    <a:cubicBezTo>
                      <a:pt x="9765" y="21932"/>
                      <a:pt x="9999" y="21879"/>
                      <a:pt x="10213" y="21767"/>
                    </a:cubicBezTo>
                    <a:cubicBezTo>
                      <a:pt x="10852" y="21433"/>
                      <a:pt x="11186" y="20612"/>
                      <a:pt x="10882" y="19852"/>
                    </a:cubicBezTo>
                    <a:lnTo>
                      <a:pt x="10882" y="19852"/>
                    </a:lnTo>
                    <a:cubicBezTo>
                      <a:pt x="11034" y="19883"/>
                      <a:pt x="11156" y="19913"/>
                      <a:pt x="11308" y="19944"/>
                    </a:cubicBezTo>
                    <a:cubicBezTo>
                      <a:pt x="10548" y="19184"/>
                      <a:pt x="9758" y="18424"/>
                      <a:pt x="8998" y="17664"/>
                    </a:cubicBezTo>
                    <a:cubicBezTo>
                      <a:pt x="7174" y="9518"/>
                      <a:pt x="5472" y="3530"/>
                      <a:pt x="4469" y="1767"/>
                    </a:cubicBezTo>
                    <a:cubicBezTo>
                      <a:pt x="4256" y="1372"/>
                      <a:pt x="3709" y="338"/>
                      <a:pt x="2675" y="95"/>
                    </a:cubicBezTo>
                    <a:cubicBezTo>
                      <a:pt x="2601" y="66"/>
                      <a:pt x="2326" y="0"/>
                      <a:pt x="1986" y="0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148;p54">
                <a:extLst>
                  <a:ext uri="{FF2B5EF4-FFF2-40B4-BE49-F238E27FC236}">
                    <a16:creationId xmlns:a16="http://schemas.microsoft.com/office/drawing/2014/main" id="{E331CDD1-CC40-FB74-6463-DF72F5371CB6}"/>
                  </a:ext>
                </a:extLst>
              </p:cNvPr>
              <p:cNvSpPr/>
              <p:nvPr/>
            </p:nvSpPr>
            <p:spPr>
              <a:xfrm>
                <a:off x="2445758" y="3904132"/>
                <a:ext cx="350321" cy="281941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6630" extrusionOk="0">
                    <a:moveTo>
                      <a:pt x="1211" y="1"/>
                    </a:moveTo>
                    <a:cubicBezTo>
                      <a:pt x="765" y="1"/>
                      <a:pt x="210" y="121"/>
                      <a:pt x="61" y="444"/>
                    </a:cubicBezTo>
                    <a:cubicBezTo>
                      <a:pt x="0" y="626"/>
                      <a:pt x="122" y="808"/>
                      <a:pt x="274" y="1112"/>
                    </a:cubicBezTo>
                    <a:cubicBezTo>
                      <a:pt x="669" y="2146"/>
                      <a:pt x="152" y="2480"/>
                      <a:pt x="456" y="3696"/>
                    </a:cubicBezTo>
                    <a:cubicBezTo>
                      <a:pt x="517" y="3939"/>
                      <a:pt x="608" y="4547"/>
                      <a:pt x="1064" y="5064"/>
                    </a:cubicBezTo>
                    <a:cubicBezTo>
                      <a:pt x="1277" y="5337"/>
                      <a:pt x="1550" y="5611"/>
                      <a:pt x="1672" y="5945"/>
                    </a:cubicBezTo>
                    <a:cubicBezTo>
                      <a:pt x="1733" y="6158"/>
                      <a:pt x="1794" y="6462"/>
                      <a:pt x="2006" y="6583"/>
                    </a:cubicBezTo>
                    <a:cubicBezTo>
                      <a:pt x="2051" y="6617"/>
                      <a:pt x="2104" y="6630"/>
                      <a:pt x="2159" y="6630"/>
                    </a:cubicBezTo>
                    <a:cubicBezTo>
                      <a:pt x="2254" y="6630"/>
                      <a:pt x="2355" y="6592"/>
                      <a:pt x="2432" y="6553"/>
                    </a:cubicBezTo>
                    <a:cubicBezTo>
                      <a:pt x="2614" y="6431"/>
                      <a:pt x="2766" y="6158"/>
                      <a:pt x="2736" y="5945"/>
                    </a:cubicBezTo>
                    <a:cubicBezTo>
                      <a:pt x="2706" y="5702"/>
                      <a:pt x="2462" y="5368"/>
                      <a:pt x="2614" y="5185"/>
                    </a:cubicBezTo>
                    <a:cubicBezTo>
                      <a:pt x="2743" y="4953"/>
                      <a:pt x="3113" y="4874"/>
                      <a:pt x="3389" y="4874"/>
                    </a:cubicBezTo>
                    <a:cubicBezTo>
                      <a:pt x="3438" y="4874"/>
                      <a:pt x="3485" y="4877"/>
                      <a:pt x="3526" y="4881"/>
                    </a:cubicBezTo>
                    <a:cubicBezTo>
                      <a:pt x="4590" y="4942"/>
                      <a:pt x="5502" y="5672"/>
                      <a:pt x="6505" y="5976"/>
                    </a:cubicBezTo>
                    <a:cubicBezTo>
                      <a:pt x="6576" y="5999"/>
                      <a:pt x="6660" y="6014"/>
                      <a:pt x="6744" y="6014"/>
                    </a:cubicBezTo>
                    <a:cubicBezTo>
                      <a:pt x="6877" y="6014"/>
                      <a:pt x="7008" y="5977"/>
                      <a:pt x="7082" y="5884"/>
                    </a:cubicBezTo>
                    <a:cubicBezTo>
                      <a:pt x="7143" y="5793"/>
                      <a:pt x="7113" y="5580"/>
                      <a:pt x="7022" y="5489"/>
                    </a:cubicBezTo>
                    <a:cubicBezTo>
                      <a:pt x="6961" y="5368"/>
                      <a:pt x="6809" y="5276"/>
                      <a:pt x="6687" y="5216"/>
                    </a:cubicBezTo>
                    <a:cubicBezTo>
                      <a:pt x="6201" y="4942"/>
                      <a:pt x="5745" y="4729"/>
                      <a:pt x="5259" y="4456"/>
                    </a:cubicBezTo>
                    <a:cubicBezTo>
                      <a:pt x="5168" y="4425"/>
                      <a:pt x="4985" y="4304"/>
                      <a:pt x="5016" y="4182"/>
                    </a:cubicBezTo>
                    <a:cubicBezTo>
                      <a:pt x="5033" y="4111"/>
                      <a:pt x="5093" y="4081"/>
                      <a:pt x="5158" y="4081"/>
                    </a:cubicBezTo>
                    <a:cubicBezTo>
                      <a:pt x="5203" y="4081"/>
                      <a:pt x="5251" y="4096"/>
                      <a:pt x="5289" y="4121"/>
                    </a:cubicBezTo>
                    <a:cubicBezTo>
                      <a:pt x="5411" y="4121"/>
                      <a:pt x="5472" y="4182"/>
                      <a:pt x="5593" y="4243"/>
                    </a:cubicBezTo>
                    <a:cubicBezTo>
                      <a:pt x="6110" y="4456"/>
                      <a:pt x="6596" y="4699"/>
                      <a:pt x="7143" y="4912"/>
                    </a:cubicBezTo>
                    <a:cubicBezTo>
                      <a:pt x="7295" y="5003"/>
                      <a:pt x="7478" y="5064"/>
                      <a:pt x="7690" y="5064"/>
                    </a:cubicBezTo>
                    <a:cubicBezTo>
                      <a:pt x="7873" y="5064"/>
                      <a:pt x="8055" y="5003"/>
                      <a:pt x="8116" y="4821"/>
                    </a:cubicBezTo>
                    <a:cubicBezTo>
                      <a:pt x="8238" y="4577"/>
                      <a:pt x="7964" y="4425"/>
                      <a:pt x="7782" y="4304"/>
                    </a:cubicBezTo>
                    <a:cubicBezTo>
                      <a:pt x="7478" y="4152"/>
                      <a:pt x="7204" y="4030"/>
                      <a:pt x="6900" y="3878"/>
                    </a:cubicBezTo>
                    <a:cubicBezTo>
                      <a:pt x="6292" y="3605"/>
                      <a:pt x="5684" y="3422"/>
                      <a:pt x="5137" y="3118"/>
                    </a:cubicBezTo>
                    <a:cubicBezTo>
                      <a:pt x="5016" y="3088"/>
                      <a:pt x="4894" y="2966"/>
                      <a:pt x="4924" y="2845"/>
                    </a:cubicBezTo>
                    <a:cubicBezTo>
                      <a:pt x="4924" y="2784"/>
                      <a:pt x="5016" y="2754"/>
                      <a:pt x="5076" y="2754"/>
                    </a:cubicBezTo>
                    <a:cubicBezTo>
                      <a:pt x="5168" y="2754"/>
                      <a:pt x="5259" y="2784"/>
                      <a:pt x="5289" y="2784"/>
                    </a:cubicBezTo>
                    <a:cubicBezTo>
                      <a:pt x="5958" y="3058"/>
                      <a:pt x="6657" y="3301"/>
                      <a:pt x="7295" y="3605"/>
                    </a:cubicBezTo>
                    <a:cubicBezTo>
                      <a:pt x="7380" y="3647"/>
                      <a:pt x="7538" y="3704"/>
                      <a:pt x="7657" y="3704"/>
                    </a:cubicBezTo>
                    <a:cubicBezTo>
                      <a:pt x="7709" y="3704"/>
                      <a:pt x="7754" y="3693"/>
                      <a:pt x="7782" y="3665"/>
                    </a:cubicBezTo>
                    <a:cubicBezTo>
                      <a:pt x="7903" y="3513"/>
                      <a:pt x="7751" y="3331"/>
                      <a:pt x="7630" y="3240"/>
                    </a:cubicBezTo>
                    <a:cubicBezTo>
                      <a:pt x="7265" y="2936"/>
                      <a:pt x="6809" y="2754"/>
                      <a:pt x="6383" y="2602"/>
                    </a:cubicBezTo>
                    <a:cubicBezTo>
                      <a:pt x="5958" y="2419"/>
                      <a:pt x="5563" y="2206"/>
                      <a:pt x="5137" y="1994"/>
                    </a:cubicBezTo>
                    <a:cubicBezTo>
                      <a:pt x="5076" y="1994"/>
                      <a:pt x="5046" y="1933"/>
                      <a:pt x="5046" y="1903"/>
                    </a:cubicBezTo>
                    <a:cubicBezTo>
                      <a:pt x="5046" y="1872"/>
                      <a:pt x="5076" y="1781"/>
                      <a:pt x="5137" y="1781"/>
                    </a:cubicBezTo>
                    <a:lnTo>
                      <a:pt x="5289" y="1781"/>
                    </a:lnTo>
                    <a:cubicBezTo>
                      <a:pt x="5745" y="1903"/>
                      <a:pt x="6171" y="2024"/>
                      <a:pt x="6596" y="2085"/>
                    </a:cubicBezTo>
                    <a:cubicBezTo>
                      <a:pt x="6647" y="2110"/>
                      <a:pt x="6702" y="2125"/>
                      <a:pt x="6754" y="2125"/>
                    </a:cubicBezTo>
                    <a:cubicBezTo>
                      <a:pt x="6828" y="2125"/>
                      <a:pt x="6895" y="2095"/>
                      <a:pt x="6931" y="2024"/>
                    </a:cubicBezTo>
                    <a:cubicBezTo>
                      <a:pt x="6961" y="1963"/>
                      <a:pt x="6931" y="1903"/>
                      <a:pt x="6870" y="1842"/>
                    </a:cubicBezTo>
                    <a:cubicBezTo>
                      <a:pt x="6779" y="1690"/>
                      <a:pt x="6475" y="1538"/>
                      <a:pt x="6323" y="1447"/>
                    </a:cubicBezTo>
                    <a:cubicBezTo>
                      <a:pt x="6079" y="1325"/>
                      <a:pt x="5806" y="1264"/>
                      <a:pt x="5563" y="1234"/>
                    </a:cubicBezTo>
                    <a:cubicBezTo>
                      <a:pt x="5137" y="1143"/>
                      <a:pt x="4742" y="1143"/>
                      <a:pt x="4347" y="1021"/>
                    </a:cubicBezTo>
                    <a:cubicBezTo>
                      <a:pt x="3769" y="930"/>
                      <a:pt x="3283" y="626"/>
                      <a:pt x="2766" y="383"/>
                    </a:cubicBezTo>
                    <a:cubicBezTo>
                      <a:pt x="2371" y="200"/>
                      <a:pt x="1946" y="48"/>
                      <a:pt x="1490" y="18"/>
                    </a:cubicBezTo>
                    <a:cubicBezTo>
                      <a:pt x="1406" y="7"/>
                      <a:pt x="1311" y="1"/>
                      <a:pt x="1211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149;p54">
                <a:extLst>
                  <a:ext uri="{FF2B5EF4-FFF2-40B4-BE49-F238E27FC236}">
                    <a16:creationId xmlns:a16="http://schemas.microsoft.com/office/drawing/2014/main" id="{4F9B602B-ACE7-3AC3-8ABE-149D6BE2ECB3}"/>
                  </a:ext>
                </a:extLst>
              </p:cNvPr>
              <p:cNvSpPr/>
              <p:nvPr/>
            </p:nvSpPr>
            <p:spPr>
              <a:xfrm>
                <a:off x="1256589" y="3364575"/>
                <a:ext cx="897065" cy="372306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5" extrusionOk="0">
                    <a:moveTo>
                      <a:pt x="1246" y="1"/>
                    </a:moveTo>
                    <a:cubicBezTo>
                      <a:pt x="0" y="2675"/>
                      <a:pt x="1003" y="5533"/>
                      <a:pt x="1003" y="5533"/>
                    </a:cubicBezTo>
                    <a:cubicBezTo>
                      <a:pt x="1222" y="5526"/>
                      <a:pt x="1435" y="5523"/>
                      <a:pt x="1644" y="5523"/>
                    </a:cubicBezTo>
                    <a:cubicBezTo>
                      <a:pt x="8215" y="5523"/>
                      <a:pt x="10213" y="8663"/>
                      <a:pt x="10213" y="8663"/>
                    </a:cubicBezTo>
                    <a:lnTo>
                      <a:pt x="11763" y="8755"/>
                    </a:lnTo>
                    <a:cubicBezTo>
                      <a:pt x="13646" y="6769"/>
                      <a:pt x="15778" y="6257"/>
                      <a:pt x="17477" y="6257"/>
                    </a:cubicBezTo>
                    <a:cubicBezTo>
                      <a:pt x="19289" y="6257"/>
                      <a:pt x="20609" y="6840"/>
                      <a:pt x="20609" y="6840"/>
                    </a:cubicBezTo>
                    <a:cubicBezTo>
                      <a:pt x="20609" y="6840"/>
                      <a:pt x="21095" y="2645"/>
                      <a:pt x="20183" y="578"/>
                    </a:cubicBez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3819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150;p54">
                <a:extLst>
                  <a:ext uri="{FF2B5EF4-FFF2-40B4-BE49-F238E27FC236}">
                    <a16:creationId xmlns:a16="http://schemas.microsoft.com/office/drawing/2014/main" id="{DA00A6F6-5819-C8BC-9F99-261769A3F6E5}"/>
                  </a:ext>
                </a:extLst>
              </p:cNvPr>
              <p:cNvSpPr/>
              <p:nvPr/>
            </p:nvSpPr>
            <p:spPr>
              <a:xfrm>
                <a:off x="1631447" y="1867780"/>
                <a:ext cx="20710" cy="73738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734" fill="none" extrusionOk="0">
                    <a:moveTo>
                      <a:pt x="486" y="1"/>
                    </a:moveTo>
                    <a:cubicBezTo>
                      <a:pt x="456" y="365"/>
                      <a:pt x="456" y="760"/>
                      <a:pt x="486" y="1125"/>
                    </a:cubicBezTo>
                    <a:cubicBezTo>
                      <a:pt x="334" y="1064"/>
                      <a:pt x="243" y="973"/>
                      <a:pt x="91" y="912"/>
                    </a:cubicBezTo>
                    <a:cubicBezTo>
                      <a:pt x="0" y="1247"/>
                      <a:pt x="182" y="1612"/>
                      <a:pt x="486" y="173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151;p54">
                <a:extLst>
                  <a:ext uri="{FF2B5EF4-FFF2-40B4-BE49-F238E27FC236}">
                    <a16:creationId xmlns:a16="http://schemas.microsoft.com/office/drawing/2014/main" id="{025A2C1E-5814-B4B2-F082-8B825AA82EEB}"/>
                  </a:ext>
                </a:extLst>
              </p:cNvPr>
              <p:cNvSpPr/>
              <p:nvPr/>
            </p:nvSpPr>
            <p:spPr>
              <a:xfrm>
                <a:off x="1715434" y="1871650"/>
                <a:ext cx="65956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579" fill="none" extrusionOk="0">
                    <a:moveTo>
                      <a:pt x="1" y="1"/>
                    </a:moveTo>
                    <a:cubicBezTo>
                      <a:pt x="153" y="214"/>
                      <a:pt x="335" y="396"/>
                      <a:pt x="578" y="517"/>
                    </a:cubicBezTo>
                    <a:cubicBezTo>
                      <a:pt x="791" y="578"/>
                      <a:pt x="1095" y="548"/>
                      <a:pt x="1247" y="366"/>
                    </a:cubicBezTo>
                    <a:cubicBezTo>
                      <a:pt x="1338" y="396"/>
                      <a:pt x="1490" y="426"/>
                      <a:pt x="1551" y="457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152;p54">
                <a:extLst>
                  <a:ext uri="{FF2B5EF4-FFF2-40B4-BE49-F238E27FC236}">
                    <a16:creationId xmlns:a16="http://schemas.microsoft.com/office/drawing/2014/main" id="{CA308BD5-BF21-8AAA-0BB4-0D7287D10DAA}"/>
                  </a:ext>
                </a:extLst>
              </p:cNvPr>
              <p:cNvSpPr/>
              <p:nvPr/>
            </p:nvSpPr>
            <p:spPr>
              <a:xfrm>
                <a:off x="1560345" y="1858722"/>
                <a:ext cx="63362" cy="194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457" fill="none" extrusionOk="0">
                    <a:moveTo>
                      <a:pt x="1490" y="1"/>
                    </a:moveTo>
                    <a:cubicBezTo>
                      <a:pt x="1338" y="153"/>
                      <a:pt x="1155" y="305"/>
                      <a:pt x="912" y="396"/>
                    </a:cubicBezTo>
                    <a:cubicBezTo>
                      <a:pt x="699" y="457"/>
                      <a:pt x="426" y="396"/>
                      <a:pt x="304" y="214"/>
                    </a:cubicBezTo>
                    <a:cubicBezTo>
                      <a:pt x="243" y="244"/>
                      <a:pt x="91" y="244"/>
                      <a:pt x="0" y="274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153;p54">
                <a:extLst>
                  <a:ext uri="{FF2B5EF4-FFF2-40B4-BE49-F238E27FC236}">
                    <a16:creationId xmlns:a16="http://schemas.microsoft.com/office/drawing/2014/main" id="{DB86C36F-CA23-366E-29A3-0753E8E32DF5}"/>
                  </a:ext>
                </a:extLst>
              </p:cNvPr>
              <p:cNvSpPr/>
              <p:nvPr/>
            </p:nvSpPr>
            <p:spPr>
              <a:xfrm>
                <a:off x="1649520" y="1984129"/>
                <a:ext cx="76290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913" fill="none" extrusionOk="0">
                    <a:moveTo>
                      <a:pt x="31" y="0"/>
                    </a:moveTo>
                    <a:cubicBezTo>
                      <a:pt x="1" y="91"/>
                      <a:pt x="31" y="213"/>
                      <a:pt x="153" y="304"/>
                    </a:cubicBezTo>
                    <a:cubicBezTo>
                      <a:pt x="213" y="365"/>
                      <a:pt x="365" y="365"/>
                      <a:pt x="487" y="365"/>
                    </a:cubicBezTo>
                    <a:cubicBezTo>
                      <a:pt x="943" y="365"/>
                      <a:pt x="1368" y="213"/>
                      <a:pt x="1794" y="91"/>
                    </a:cubicBezTo>
                    <a:cubicBezTo>
                      <a:pt x="1551" y="608"/>
                      <a:pt x="1034" y="912"/>
                      <a:pt x="487" y="85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154;p54">
                <a:extLst>
                  <a:ext uri="{FF2B5EF4-FFF2-40B4-BE49-F238E27FC236}">
                    <a16:creationId xmlns:a16="http://schemas.microsoft.com/office/drawing/2014/main" id="{19D69D59-4FD4-8544-CE77-65226AEDEE91}"/>
                  </a:ext>
                </a:extLst>
              </p:cNvPr>
              <p:cNvSpPr/>
              <p:nvPr/>
            </p:nvSpPr>
            <p:spPr>
              <a:xfrm>
                <a:off x="1736143" y="1813476"/>
                <a:ext cx="87899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13" extrusionOk="0">
                    <a:moveTo>
                      <a:pt x="730" y="1"/>
                    </a:moveTo>
                    <a:cubicBezTo>
                      <a:pt x="578" y="1"/>
                      <a:pt x="213" y="1"/>
                      <a:pt x="122" y="123"/>
                    </a:cubicBezTo>
                    <a:cubicBezTo>
                      <a:pt x="0" y="305"/>
                      <a:pt x="304" y="366"/>
                      <a:pt x="456" y="366"/>
                    </a:cubicBezTo>
                    <a:cubicBezTo>
                      <a:pt x="1034" y="396"/>
                      <a:pt x="1611" y="578"/>
                      <a:pt x="2037" y="913"/>
                    </a:cubicBezTo>
                    <a:cubicBezTo>
                      <a:pt x="2067" y="852"/>
                      <a:pt x="2067" y="730"/>
                      <a:pt x="2037" y="609"/>
                    </a:cubicBezTo>
                    <a:cubicBezTo>
                      <a:pt x="1976" y="548"/>
                      <a:pt x="1915" y="457"/>
                      <a:pt x="1824" y="396"/>
                    </a:cubicBezTo>
                    <a:cubicBezTo>
                      <a:pt x="1489" y="123"/>
                      <a:pt x="1125" y="1"/>
                      <a:pt x="7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155;p54">
                <a:extLst>
                  <a:ext uri="{FF2B5EF4-FFF2-40B4-BE49-F238E27FC236}">
                    <a16:creationId xmlns:a16="http://schemas.microsoft.com/office/drawing/2014/main" id="{9DB87864-9607-DC21-5C63-EDD58DE930E6}"/>
                  </a:ext>
                </a:extLst>
              </p:cNvPr>
              <p:cNvSpPr/>
              <p:nvPr/>
            </p:nvSpPr>
            <p:spPr>
              <a:xfrm>
                <a:off x="1552563" y="1777925"/>
                <a:ext cx="89260" cy="34318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807" extrusionOk="0">
                    <a:moveTo>
                      <a:pt x="1257" y="1"/>
                    </a:moveTo>
                    <a:cubicBezTo>
                      <a:pt x="898" y="1"/>
                      <a:pt x="581" y="114"/>
                      <a:pt x="305" y="290"/>
                    </a:cubicBezTo>
                    <a:cubicBezTo>
                      <a:pt x="214" y="351"/>
                      <a:pt x="122" y="381"/>
                      <a:pt x="62" y="503"/>
                    </a:cubicBezTo>
                    <a:cubicBezTo>
                      <a:pt x="31" y="563"/>
                      <a:pt x="1" y="715"/>
                      <a:pt x="62" y="807"/>
                    </a:cubicBezTo>
                    <a:cubicBezTo>
                      <a:pt x="479" y="528"/>
                      <a:pt x="999" y="377"/>
                      <a:pt x="1527" y="377"/>
                    </a:cubicBezTo>
                    <a:cubicBezTo>
                      <a:pt x="1576" y="377"/>
                      <a:pt x="1624" y="378"/>
                      <a:pt x="1673" y="381"/>
                    </a:cubicBezTo>
                    <a:cubicBezTo>
                      <a:pt x="1723" y="381"/>
                      <a:pt x="1791" y="388"/>
                      <a:pt x="1855" y="388"/>
                    </a:cubicBezTo>
                    <a:cubicBezTo>
                      <a:pt x="1983" y="388"/>
                      <a:pt x="2098" y="361"/>
                      <a:pt x="2037" y="199"/>
                    </a:cubicBezTo>
                    <a:cubicBezTo>
                      <a:pt x="1977" y="47"/>
                      <a:pt x="1581" y="16"/>
                      <a:pt x="1490" y="16"/>
                    </a:cubicBezTo>
                    <a:cubicBezTo>
                      <a:pt x="1411" y="6"/>
                      <a:pt x="1333" y="1"/>
                      <a:pt x="12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156;p54">
                <a:extLst>
                  <a:ext uri="{FF2B5EF4-FFF2-40B4-BE49-F238E27FC236}">
                    <a16:creationId xmlns:a16="http://schemas.microsoft.com/office/drawing/2014/main" id="{894E4F20-C216-427B-E3B6-87E831E181CF}"/>
                  </a:ext>
                </a:extLst>
              </p:cNvPr>
              <p:cNvSpPr/>
              <p:nvPr/>
            </p:nvSpPr>
            <p:spPr>
              <a:xfrm>
                <a:off x="1089848" y="3170704"/>
                <a:ext cx="1221531" cy="993937"/>
              </a:xfrm>
              <a:custGeom>
                <a:avLst/>
                <a:gdLst/>
                <a:ahLst/>
                <a:cxnLst/>
                <a:rect l="l" t="t" r="r" b="b"/>
                <a:pathLst>
                  <a:path w="28725" h="23373" extrusionOk="0">
                    <a:moveTo>
                      <a:pt x="7538" y="0"/>
                    </a:moveTo>
                    <a:cubicBezTo>
                      <a:pt x="0" y="7873"/>
                      <a:pt x="4560" y="22554"/>
                      <a:pt x="4560" y="22554"/>
                    </a:cubicBezTo>
                    <a:cubicBezTo>
                      <a:pt x="6050" y="23161"/>
                      <a:pt x="7614" y="23373"/>
                      <a:pt x="9069" y="23373"/>
                    </a:cubicBezTo>
                    <a:cubicBezTo>
                      <a:pt x="12420" y="23373"/>
                      <a:pt x="15198" y="22250"/>
                      <a:pt x="15198" y="22250"/>
                    </a:cubicBezTo>
                    <a:lnTo>
                      <a:pt x="15046" y="13952"/>
                    </a:lnTo>
                    <a:lnTo>
                      <a:pt x="15654" y="22250"/>
                    </a:lnTo>
                    <a:cubicBezTo>
                      <a:pt x="17008" y="22587"/>
                      <a:pt x="18302" y="22716"/>
                      <a:pt x="19491" y="22716"/>
                    </a:cubicBezTo>
                    <a:cubicBezTo>
                      <a:pt x="23456" y="22716"/>
                      <a:pt x="26262" y="21277"/>
                      <a:pt x="26262" y="21277"/>
                    </a:cubicBezTo>
                    <a:cubicBezTo>
                      <a:pt x="28724" y="9393"/>
                      <a:pt x="23861" y="3101"/>
                      <a:pt x="22584" y="517"/>
                    </a:cubicBezTo>
                    <a:cubicBezTo>
                      <a:pt x="22584" y="517"/>
                      <a:pt x="21672" y="1338"/>
                      <a:pt x="14894" y="1338"/>
                    </a:cubicBezTo>
                    <a:cubicBezTo>
                      <a:pt x="8146" y="1338"/>
                      <a:pt x="7538" y="0"/>
                      <a:pt x="7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157;p54">
                <a:extLst>
                  <a:ext uri="{FF2B5EF4-FFF2-40B4-BE49-F238E27FC236}">
                    <a16:creationId xmlns:a16="http://schemas.microsoft.com/office/drawing/2014/main" id="{256C97D0-6E2C-6C37-7995-F7E61E89100F}"/>
                  </a:ext>
                </a:extLst>
              </p:cNvPr>
              <p:cNvSpPr/>
              <p:nvPr/>
            </p:nvSpPr>
            <p:spPr>
              <a:xfrm>
                <a:off x="1385822" y="3102196"/>
                <a:ext cx="678656" cy="143862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3383" extrusionOk="0">
                    <a:moveTo>
                      <a:pt x="1369" y="0"/>
                    </a:moveTo>
                    <a:cubicBezTo>
                      <a:pt x="1369" y="0"/>
                      <a:pt x="1" y="1064"/>
                      <a:pt x="487" y="2067"/>
                    </a:cubicBezTo>
                    <a:cubicBezTo>
                      <a:pt x="777" y="2725"/>
                      <a:pt x="5127" y="3382"/>
                      <a:pt x="9412" y="3382"/>
                    </a:cubicBezTo>
                    <a:cubicBezTo>
                      <a:pt x="11863" y="3382"/>
                      <a:pt x="14292" y="3167"/>
                      <a:pt x="15928" y="2614"/>
                    </a:cubicBezTo>
                    <a:cubicBezTo>
                      <a:pt x="15928" y="2614"/>
                      <a:pt x="15959" y="2310"/>
                      <a:pt x="15472" y="1368"/>
                    </a:cubicBezTo>
                    <a:cubicBezTo>
                      <a:pt x="15011" y="549"/>
                      <a:pt x="14788" y="484"/>
                      <a:pt x="14729" y="484"/>
                    </a:cubicBezTo>
                    <a:cubicBezTo>
                      <a:pt x="14718" y="484"/>
                      <a:pt x="14712" y="487"/>
                      <a:pt x="14712" y="487"/>
                    </a:cubicBezTo>
                    <a:cubicBezTo>
                      <a:pt x="14712" y="924"/>
                      <a:pt x="11887" y="1165"/>
                      <a:pt x="8835" y="1165"/>
                    </a:cubicBezTo>
                    <a:cubicBezTo>
                      <a:pt x="5097" y="1165"/>
                      <a:pt x="1017" y="804"/>
                      <a:pt x="1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158;p54">
                <a:extLst>
                  <a:ext uri="{FF2B5EF4-FFF2-40B4-BE49-F238E27FC236}">
                    <a16:creationId xmlns:a16="http://schemas.microsoft.com/office/drawing/2014/main" id="{AC10F34A-4F29-148D-B606-A9946FABFF42}"/>
                  </a:ext>
                </a:extLst>
              </p:cNvPr>
              <p:cNvSpPr/>
              <p:nvPr/>
            </p:nvSpPr>
            <p:spPr>
              <a:xfrm>
                <a:off x="1933162" y="3266300"/>
                <a:ext cx="246347" cy="324848"/>
              </a:xfrm>
              <a:custGeom>
                <a:avLst/>
                <a:gdLst/>
                <a:ahLst/>
                <a:cxnLst/>
                <a:rect l="l" t="t" r="r" b="b"/>
                <a:pathLst>
                  <a:path w="5793" h="7639" extrusionOk="0">
                    <a:moveTo>
                      <a:pt x="1077" y="0"/>
                    </a:moveTo>
                    <a:cubicBezTo>
                      <a:pt x="1" y="0"/>
                      <a:pt x="3804" y="7638"/>
                      <a:pt x="4800" y="7638"/>
                    </a:cubicBezTo>
                    <a:cubicBezTo>
                      <a:pt x="4818" y="7638"/>
                      <a:pt x="4835" y="7636"/>
                      <a:pt x="4851" y="7631"/>
                    </a:cubicBezTo>
                    <a:cubicBezTo>
                      <a:pt x="5793" y="7327"/>
                      <a:pt x="5185" y="2555"/>
                      <a:pt x="1385" y="123"/>
                    </a:cubicBezTo>
                    <a:cubicBezTo>
                      <a:pt x="1256" y="39"/>
                      <a:pt x="1154" y="0"/>
                      <a:pt x="10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159;p54">
                <a:extLst>
                  <a:ext uri="{FF2B5EF4-FFF2-40B4-BE49-F238E27FC236}">
                    <a16:creationId xmlns:a16="http://schemas.microsoft.com/office/drawing/2014/main" id="{26E00407-8BE1-44C5-8789-B8A94BD18AF7}"/>
                  </a:ext>
                </a:extLst>
              </p:cNvPr>
              <p:cNvSpPr/>
              <p:nvPr/>
            </p:nvSpPr>
            <p:spPr>
              <a:xfrm>
                <a:off x="1257865" y="3266300"/>
                <a:ext cx="248771" cy="32484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7639" extrusionOk="0">
                    <a:moveTo>
                      <a:pt x="4777" y="0"/>
                    </a:moveTo>
                    <a:cubicBezTo>
                      <a:pt x="4700" y="0"/>
                      <a:pt x="4599" y="39"/>
                      <a:pt x="4469" y="123"/>
                    </a:cubicBezTo>
                    <a:cubicBezTo>
                      <a:pt x="609" y="2555"/>
                      <a:pt x="1" y="7327"/>
                      <a:pt x="1004" y="7631"/>
                    </a:cubicBezTo>
                    <a:cubicBezTo>
                      <a:pt x="1019" y="7636"/>
                      <a:pt x="1036" y="7638"/>
                      <a:pt x="1053" y="7638"/>
                    </a:cubicBezTo>
                    <a:cubicBezTo>
                      <a:pt x="2023" y="7638"/>
                      <a:pt x="5850" y="0"/>
                      <a:pt x="4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160;p54">
                <a:extLst>
                  <a:ext uri="{FF2B5EF4-FFF2-40B4-BE49-F238E27FC236}">
                    <a16:creationId xmlns:a16="http://schemas.microsoft.com/office/drawing/2014/main" id="{3CAA7B91-FFCC-39CD-502C-6F7AD9A027BD}"/>
                  </a:ext>
                </a:extLst>
              </p:cNvPr>
              <p:cNvSpPr/>
              <p:nvPr/>
            </p:nvSpPr>
            <p:spPr>
              <a:xfrm>
                <a:off x="1747753" y="4044465"/>
                <a:ext cx="482191" cy="153388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3607" extrusionOk="0">
                    <a:moveTo>
                      <a:pt x="10943" y="1"/>
                    </a:moveTo>
                    <a:cubicBezTo>
                      <a:pt x="10943" y="1"/>
                      <a:pt x="10366" y="761"/>
                      <a:pt x="5320" y="882"/>
                    </a:cubicBezTo>
                    <a:cubicBezTo>
                      <a:pt x="4599" y="904"/>
                      <a:pt x="3979" y="913"/>
                      <a:pt x="3445" y="913"/>
                    </a:cubicBezTo>
                    <a:cubicBezTo>
                      <a:pt x="242" y="913"/>
                      <a:pt x="153" y="578"/>
                      <a:pt x="153" y="578"/>
                    </a:cubicBezTo>
                    <a:lnTo>
                      <a:pt x="153" y="1186"/>
                    </a:lnTo>
                    <a:cubicBezTo>
                      <a:pt x="92" y="1490"/>
                      <a:pt x="1" y="1885"/>
                      <a:pt x="153" y="2250"/>
                    </a:cubicBezTo>
                    <a:cubicBezTo>
                      <a:pt x="610" y="3403"/>
                      <a:pt x="2655" y="3606"/>
                      <a:pt x="4249" y="3606"/>
                    </a:cubicBezTo>
                    <a:cubicBezTo>
                      <a:pt x="4882" y="3606"/>
                      <a:pt x="5443" y="3574"/>
                      <a:pt x="5806" y="3557"/>
                    </a:cubicBezTo>
                    <a:cubicBezTo>
                      <a:pt x="6353" y="3496"/>
                      <a:pt x="10913" y="3223"/>
                      <a:pt x="11217" y="1612"/>
                    </a:cubicBezTo>
                    <a:cubicBezTo>
                      <a:pt x="11338" y="1065"/>
                      <a:pt x="10973" y="1"/>
                      <a:pt x="10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161;p54">
                <a:extLst>
                  <a:ext uri="{FF2B5EF4-FFF2-40B4-BE49-F238E27FC236}">
                    <a16:creationId xmlns:a16="http://schemas.microsoft.com/office/drawing/2014/main" id="{7A0AF7E7-D797-2AB9-B8BE-116B330EEC40}"/>
                  </a:ext>
                </a:extLst>
              </p:cNvPr>
              <p:cNvSpPr/>
              <p:nvPr/>
            </p:nvSpPr>
            <p:spPr>
              <a:xfrm>
                <a:off x="1264328" y="4044465"/>
                <a:ext cx="482191" cy="153388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3607" extrusionOk="0">
                    <a:moveTo>
                      <a:pt x="10943" y="1"/>
                    </a:moveTo>
                    <a:cubicBezTo>
                      <a:pt x="10943" y="1"/>
                      <a:pt x="10396" y="761"/>
                      <a:pt x="5320" y="882"/>
                    </a:cubicBezTo>
                    <a:cubicBezTo>
                      <a:pt x="4599" y="904"/>
                      <a:pt x="3979" y="913"/>
                      <a:pt x="3445" y="913"/>
                    </a:cubicBezTo>
                    <a:cubicBezTo>
                      <a:pt x="242" y="913"/>
                      <a:pt x="153" y="578"/>
                      <a:pt x="153" y="578"/>
                    </a:cubicBezTo>
                    <a:lnTo>
                      <a:pt x="153" y="1186"/>
                    </a:lnTo>
                    <a:cubicBezTo>
                      <a:pt x="92" y="1490"/>
                      <a:pt x="1" y="1885"/>
                      <a:pt x="153" y="2250"/>
                    </a:cubicBezTo>
                    <a:cubicBezTo>
                      <a:pt x="631" y="3403"/>
                      <a:pt x="2668" y="3606"/>
                      <a:pt x="4266" y="3606"/>
                    </a:cubicBezTo>
                    <a:cubicBezTo>
                      <a:pt x="4900" y="3606"/>
                      <a:pt x="5465" y="3574"/>
                      <a:pt x="5837" y="3557"/>
                    </a:cubicBezTo>
                    <a:cubicBezTo>
                      <a:pt x="6353" y="3496"/>
                      <a:pt x="10913" y="3223"/>
                      <a:pt x="11217" y="1612"/>
                    </a:cubicBezTo>
                    <a:cubicBezTo>
                      <a:pt x="11338" y="1065"/>
                      <a:pt x="11004" y="1"/>
                      <a:pt x="10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162;p54">
                <a:extLst>
                  <a:ext uri="{FF2B5EF4-FFF2-40B4-BE49-F238E27FC236}">
                    <a16:creationId xmlns:a16="http://schemas.microsoft.com/office/drawing/2014/main" id="{7DC5114A-7623-12E9-1305-B8F278C803BC}"/>
                  </a:ext>
                </a:extLst>
              </p:cNvPr>
              <p:cNvSpPr/>
              <p:nvPr/>
            </p:nvSpPr>
            <p:spPr>
              <a:xfrm>
                <a:off x="1332836" y="2207725"/>
                <a:ext cx="847991" cy="909440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1386" extrusionOk="0">
                    <a:moveTo>
                      <a:pt x="2159" y="20062"/>
                    </a:moveTo>
                    <a:cubicBezTo>
                      <a:pt x="2161" y="20063"/>
                      <a:pt x="2164" y="20064"/>
                      <a:pt x="2166" y="20064"/>
                    </a:cubicBezTo>
                    <a:lnTo>
                      <a:pt x="2166" y="20064"/>
                    </a:lnTo>
                    <a:cubicBezTo>
                      <a:pt x="2164" y="20063"/>
                      <a:pt x="2161" y="20063"/>
                      <a:pt x="2159" y="20062"/>
                    </a:cubicBezTo>
                    <a:close/>
                    <a:moveTo>
                      <a:pt x="6566" y="1"/>
                    </a:moveTo>
                    <a:cubicBezTo>
                      <a:pt x="6566" y="1"/>
                      <a:pt x="3344" y="122"/>
                      <a:pt x="3253" y="122"/>
                    </a:cubicBezTo>
                    <a:cubicBezTo>
                      <a:pt x="3192" y="122"/>
                      <a:pt x="2949" y="2189"/>
                      <a:pt x="2919" y="2371"/>
                    </a:cubicBezTo>
                    <a:cubicBezTo>
                      <a:pt x="2736" y="3466"/>
                      <a:pt x="2523" y="4408"/>
                      <a:pt x="2007" y="5441"/>
                    </a:cubicBezTo>
                    <a:cubicBezTo>
                      <a:pt x="1733" y="5989"/>
                      <a:pt x="1429" y="6505"/>
                      <a:pt x="1125" y="7052"/>
                    </a:cubicBezTo>
                    <a:cubicBezTo>
                      <a:pt x="882" y="7508"/>
                      <a:pt x="669" y="7964"/>
                      <a:pt x="487" y="8359"/>
                    </a:cubicBezTo>
                    <a:cubicBezTo>
                      <a:pt x="153" y="9332"/>
                      <a:pt x="1" y="10609"/>
                      <a:pt x="609" y="11460"/>
                    </a:cubicBezTo>
                    <a:cubicBezTo>
                      <a:pt x="1247" y="12372"/>
                      <a:pt x="2159" y="13010"/>
                      <a:pt x="2706" y="14043"/>
                    </a:cubicBezTo>
                    <a:cubicBezTo>
                      <a:pt x="3375" y="15350"/>
                      <a:pt x="3375" y="16779"/>
                      <a:pt x="3010" y="18177"/>
                    </a:cubicBezTo>
                    <a:cubicBezTo>
                      <a:pt x="2950" y="18296"/>
                      <a:pt x="2370" y="20065"/>
                      <a:pt x="2173" y="20065"/>
                    </a:cubicBezTo>
                    <a:cubicBezTo>
                      <a:pt x="2170" y="20065"/>
                      <a:pt x="2168" y="20065"/>
                      <a:pt x="2166" y="20064"/>
                    </a:cubicBezTo>
                    <a:lnTo>
                      <a:pt x="2166" y="20064"/>
                    </a:lnTo>
                    <a:cubicBezTo>
                      <a:pt x="5010" y="21055"/>
                      <a:pt x="7645" y="21386"/>
                      <a:pt x="9895" y="21386"/>
                    </a:cubicBezTo>
                    <a:cubicBezTo>
                      <a:pt x="14398" y="21386"/>
                      <a:pt x="17357" y="20062"/>
                      <a:pt x="17357" y="20062"/>
                    </a:cubicBezTo>
                    <a:cubicBezTo>
                      <a:pt x="17357" y="20062"/>
                      <a:pt x="16414" y="17083"/>
                      <a:pt x="17357" y="15046"/>
                    </a:cubicBezTo>
                    <a:cubicBezTo>
                      <a:pt x="17600" y="14651"/>
                      <a:pt x="17843" y="14256"/>
                      <a:pt x="18147" y="13952"/>
                    </a:cubicBezTo>
                    <a:cubicBezTo>
                      <a:pt x="18755" y="13344"/>
                      <a:pt x="19454" y="12676"/>
                      <a:pt x="19667" y="11764"/>
                    </a:cubicBezTo>
                    <a:cubicBezTo>
                      <a:pt x="19940" y="10700"/>
                      <a:pt x="19423" y="9423"/>
                      <a:pt x="18998" y="8481"/>
                    </a:cubicBezTo>
                    <a:cubicBezTo>
                      <a:pt x="18360" y="7113"/>
                      <a:pt x="17782" y="5685"/>
                      <a:pt x="17782" y="4165"/>
                    </a:cubicBezTo>
                    <a:cubicBezTo>
                      <a:pt x="17782" y="3010"/>
                      <a:pt x="17812" y="1885"/>
                      <a:pt x="17812" y="730"/>
                    </a:cubicBezTo>
                    <a:lnTo>
                      <a:pt x="14256" y="396"/>
                    </a:lnTo>
                    <a:cubicBezTo>
                      <a:pt x="14256" y="396"/>
                      <a:pt x="13496" y="7448"/>
                      <a:pt x="10548" y="7843"/>
                    </a:cubicBezTo>
                    <a:cubicBezTo>
                      <a:pt x="10365" y="7866"/>
                      <a:pt x="10190" y="7877"/>
                      <a:pt x="10023" y="7877"/>
                    </a:cubicBezTo>
                    <a:cubicBezTo>
                      <a:pt x="5578" y="7877"/>
                      <a:pt x="6566" y="1"/>
                      <a:pt x="65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163;p54">
                <a:extLst>
                  <a:ext uri="{FF2B5EF4-FFF2-40B4-BE49-F238E27FC236}">
                    <a16:creationId xmlns:a16="http://schemas.microsoft.com/office/drawing/2014/main" id="{180DF9FB-49C2-48C3-FE1C-B44496F72214}"/>
                  </a:ext>
                </a:extLst>
              </p:cNvPr>
              <p:cNvSpPr/>
              <p:nvPr/>
            </p:nvSpPr>
            <p:spPr>
              <a:xfrm>
                <a:off x="1160908" y="2567061"/>
                <a:ext cx="495119" cy="748993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17613" extrusionOk="0">
                    <a:moveTo>
                      <a:pt x="9424" y="1"/>
                    </a:moveTo>
                    <a:cubicBezTo>
                      <a:pt x="4530" y="6748"/>
                      <a:pt x="1217" y="12007"/>
                      <a:pt x="548" y="13952"/>
                    </a:cubicBezTo>
                    <a:cubicBezTo>
                      <a:pt x="396" y="14347"/>
                      <a:pt x="1" y="15411"/>
                      <a:pt x="457" y="16414"/>
                    </a:cubicBezTo>
                    <a:cubicBezTo>
                      <a:pt x="548" y="16566"/>
                      <a:pt x="1034" y="17448"/>
                      <a:pt x="1886" y="17600"/>
                    </a:cubicBezTo>
                    <a:cubicBezTo>
                      <a:pt x="1948" y="17608"/>
                      <a:pt x="2010" y="17612"/>
                      <a:pt x="2072" y="17612"/>
                    </a:cubicBezTo>
                    <a:cubicBezTo>
                      <a:pt x="3123" y="17612"/>
                      <a:pt x="4069" y="16445"/>
                      <a:pt x="4500" y="15928"/>
                    </a:cubicBezTo>
                    <a:cubicBezTo>
                      <a:pt x="6688" y="13223"/>
                      <a:pt x="10032" y="4833"/>
                      <a:pt x="11643" y="608"/>
                    </a:cubicBezTo>
                    <a:lnTo>
                      <a:pt x="9424" y="1"/>
                    </a:ln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164;p54">
                <a:extLst>
                  <a:ext uri="{FF2B5EF4-FFF2-40B4-BE49-F238E27FC236}">
                    <a16:creationId xmlns:a16="http://schemas.microsoft.com/office/drawing/2014/main" id="{322FB075-DDFB-DEC1-FC05-9F81068E85DA}"/>
                  </a:ext>
                </a:extLst>
              </p:cNvPr>
              <p:cNvSpPr/>
              <p:nvPr/>
            </p:nvSpPr>
            <p:spPr>
              <a:xfrm>
                <a:off x="1622389" y="2037115"/>
                <a:ext cx="71102" cy="15513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3648" extrusionOk="0">
                    <a:moveTo>
                      <a:pt x="365" y="0"/>
                    </a:moveTo>
                    <a:lnTo>
                      <a:pt x="0" y="2280"/>
                    </a:lnTo>
                    <a:lnTo>
                      <a:pt x="1672" y="3648"/>
                    </a:lnTo>
                    <a:cubicBezTo>
                      <a:pt x="1672" y="3648"/>
                      <a:pt x="1672" y="882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165;p54">
                <a:extLst>
                  <a:ext uri="{FF2B5EF4-FFF2-40B4-BE49-F238E27FC236}">
                    <a16:creationId xmlns:a16="http://schemas.microsoft.com/office/drawing/2014/main" id="{04FE86DD-AE20-BFB7-C1C2-8BBB5A6A36DE}"/>
                  </a:ext>
                </a:extLst>
              </p:cNvPr>
              <p:cNvSpPr/>
              <p:nvPr/>
            </p:nvSpPr>
            <p:spPr>
              <a:xfrm>
                <a:off x="1467258" y="2062970"/>
                <a:ext cx="227551" cy="168101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953" extrusionOk="0">
                    <a:moveTo>
                      <a:pt x="2463" y="0"/>
                    </a:moveTo>
                    <a:cubicBezTo>
                      <a:pt x="2035" y="303"/>
                      <a:pt x="1263" y="366"/>
                      <a:pt x="697" y="366"/>
                    </a:cubicBezTo>
                    <a:cubicBezTo>
                      <a:pt x="297" y="366"/>
                      <a:pt x="1" y="335"/>
                      <a:pt x="1" y="335"/>
                    </a:cubicBezTo>
                    <a:lnTo>
                      <a:pt x="1" y="335"/>
                    </a:lnTo>
                    <a:cubicBezTo>
                      <a:pt x="1" y="335"/>
                      <a:pt x="4251" y="3952"/>
                      <a:pt x="4737" y="3952"/>
                    </a:cubicBezTo>
                    <a:cubicBezTo>
                      <a:pt x="4739" y="3952"/>
                      <a:pt x="4741" y="3952"/>
                      <a:pt x="4742" y="3952"/>
                    </a:cubicBezTo>
                    <a:cubicBezTo>
                      <a:pt x="4750" y="3952"/>
                      <a:pt x="4758" y="3952"/>
                      <a:pt x="4766" y="3952"/>
                    </a:cubicBezTo>
                    <a:cubicBezTo>
                      <a:pt x="5230" y="3952"/>
                      <a:pt x="5260" y="3065"/>
                      <a:pt x="5320" y="2766"/>
                    </a:cubicBezTo>
                    <a:cubicBezTo>
                      <a:pt x="5350" y="2432"/>
                      <a:pt x="2463" y="0"/>
                      <a:pt x="2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166;p54">
                <a:extLst>
                  <a:ext uri="{FF2B5EF4-FFF2-40B4-BE49-F238E27FC236}">
                    <a16:creationId xmlns:a16="http://schemas.microsoft.com/office/drawing/2014/main" id="{FAB38043-7FCE-9B43-1761-36B0B78E5C72}"/>
                  </a:ext>
                </a:extLst>
              </p:cNvPr>
              <p:cNvSpPr/>
              <p:nvPr/>
            </p:nvSpPr>
            <p:spPr>
              <a:xfrm>
                <a:off x="1671505" y="2108217"/>
                <a:ext cx="263698" cy="126087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2965" extrusionOk="0">
                    <a:moveTo>
                      <a:pt x="3952" y="0"/>
                    </a:moveTo>
                    <a:cubicBezTo>
                      <a:pt x="3952" y="0"/>
                      <a:pt x="426" y="1368"/>
                      <a:pt x="365" y="1672"/>
                    </a:cubicBezTo>
                    <a:cubicBezTo>
                      <a:pt x="274" y="1976"/>
                      <a:pt x="0" y="2797"/>
                      <a:pt x="517" y="2949"/>
                    </a:cubicBezTo>
                    <a:cubicBezTo>
                      <a:pt x="540" y="2959"/>
                      <a:pt x="574" y="2964"/>
                      <a:pt x="619" y="2964"/>
                    </a:cubicBezTo>
                    <a:cubicBezTo>
                      <a:pt x="1479" y="2964"/>
                      <a:pt x="6201" y="1125"/>
                      <a:pt x="6201" y="1125"/>
                    </a:cubicBezTo>
                    <a:cubicBezTo>
                      <a:pt x="6201" y="1125"/>
                      <a:pt x="4499" y="730"/>
                      <a:pt x="3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167;p54">
                <a:extLst>
                  <a:ext uri="{FF2B5EF4-FFF2-40B4-BE49-F238E27FC236}">
                    <a16:creationId xmlns:a16="http://schemas.microsoft.com/office/drawing/2014/main" id="{2C4DA906-4843-315E-94B9-5EE36682758D}"/>
                  </a:ext>
                </a:extLst>
              </p:cNvPr>
              <p:cNvSpPr/>
              <p:nvPr/>
            </p:nvSpPr>
            <p:spPr>
              <a:xfrm>
                <a:off x="1385822" y="2056506"/>
                <a:ext cx="568772" cy="50128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11788" extrusionOk="0">
                    <a:moveTo>
                      <a:pt x="1369" y="0"/>
                    </a:moveTo>
                    <a:lnTo>
                      <a:pt x="1" y="8177"/>
                    </a:lnTo>
                    <a:lnTo>
                      <a:pt x="4591" y="11247"/>
                    </a:lnTo>
                    <a:cubicBezTo>
                      <a:pt x="4591" y="11247"/>
                      <a:pt x="4378" y="11551"/>
                      <a:pt x="5563" y="11733"/>
                    </a:cubicBezTo>
                    <a:cubicBezTo>
                      <a:pt x="5811" y="11772"/>
                      <a:pt x="6000" y="11787"/>
                      <a:pt x="6144" y="11787"/>
                    </a:cubicBezTo>
                    <a:cubicBezTo>
                      <a:pt x="6672" y="11787"/>
                      <a:pt x="6597" y="11581"/>
                      <a:pt x="6597" y="11581"/>
                    </a:cubicBezTo>
                    <a:lnTo>
                      <a:pt x="11977" y="10213"/>
                    </a:lnTo>
                    <a:lnTo>
                      <a:pt x="13375" y="2006"/>
                    </a:lnTo>
                    <a:lnTo>
                      <a:pt x="12919" y="1946"/>
                    </a:lnTo>
                    <a:lnTo>
                      <a:pt x="7995" y="3192"/>
                    </a:lnTo>
                    <a:cubicBezTo>
                      <a:pt x="7904" y="3192"/>
                      <a:pt x="7873" y="3253"/>
                      <a:pt x="7873" y="3313"/>
                    </a:cubicBezTo>
                    <a:cubicBezTo>
                      <a:pt x="7873" y="3352"/>
                      <a:pt x="7811" y="3404"/>
                      <a:pt x="7567" y="3404"/>
                    </a:cubicBezTo>
                    <a:cubicBezTo>
                      <a:pt x="7429" y="3404"/>
                      <a:pt x="7235" y="3388"/>
                      <a:pt x="6961" y="3344"/>
                    </a:cubicBezTo>
                    <a:cubicBezTo>
                      <a:pt x="6202" y="3222"/>
                      <a:pt x="6080" y="3070"/>
                      <a:pt x="6080" y="2949"/>
                    </a:cubicBezTo>
                    <a:cubicBezTo>
                      <a:pt x="6080" y="2888"/>
                      <a:pt x="6080" y="2858"/>
                      <a:pt x="6019" y="2797"/>
                    </a:cubicBezTo>
                    <a:lnTo>
                      <a:pt x="1825" y="61"/>
                    </a:lnTo>
                    <a:lnTo>
                      <a:pt x="1369" y="0"/>
                    </a:lnTo>
                    <a:close/>
                  </a:path>
                </a:pathLst>
              </a:custGeom>
              <a:solidFill>
                <a:srgbClr val="105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168;p54">
                <a:extLst>
                  <a:ext uri="{FF2B5EF4-FFF2-40B4-BE49-F238E27FC236}">
                    <a16:creationId xmlns:a16="http://schemas.microsoft.com/office/drawing/2014/main" id="{D1F60AF5-EA49-14F5-A383-5EA55D560DD9}"/>
                  </a:ext>
                </a:extLst>
              </p:cNvPr>
              <p:cNvSpPr/>
              <p:nvPr/>
            </p:nvSpPr>
            <p:spPr>
              <a:xfrm>
                <a:off x="1385822" y="2055188"/>
                <a:ext cx="568772" cy="509067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11971" extrusionOk="0">
                    <a:moveTo>
                      <a:pt x="1399" y="1"/>
                    </a:moveTo>
                    <a:lnTo>
                      <a:pt x="1" y="8360"/>
                    </a:lnTo>
                    <a:lnTo>
                      <a:pt x="4591" y="11430"/>
                    </a:lnTo>
                    <a:cubicBezTo>
                      <a:pt x="4591" y="11430"/>
                      <a:pt x="4378" y="11734"/>
                      <a:pt x="5563" y="11916"/>
                    </a:cubicBezTo>
                    <a:cubicBezTo>
                      <a:pt x="5811" y="11955"/>
                      <a:pt x="6001" y="11970"/>
                      <a:pt x="6147" y="11970"/>
                    </a:cubicBezTo>
                    <a:cubicBezTo>
                      <a:pt x="6683" y="11970"/>
                      <a:pt x="6627" y="11764"/>
                      <a:pt x="6627" y="11764"/>
                    </a:cubicBezTo>
                    <a:lnTo>
                      <a:pt x="11977" y="10396"/>
                    </a:lnTo>
                    <a:lnTo>
                      <a:pt x="13375" y="2037"/>
                    </a:lnTo>
                    <a:lnTo>
                      <a:pt x="13375" y="2037"/>
                    </a:lnTo>
                    <a:lnTo>
                      <a:pt x="8025" y="3405"/>
                    </a:lnTo>
                    <a:cubicBezTo>
                      <a:pt x="8025" y="3405"/>
                      <a:pt x="8096" y="3636"/>
                      <a:pt x="7600" y="3636"/>
                    </a:cubicBezTo>
                    <a:cubicBezTo>
                      <a:pt x="7447" y="3636"/>
                      <a:pt x="7240" y="3614"/>
                      <a:pt x="6961" y="3557"/>
                    </a:cubicBezTo>
                    <a:cubicBezTo>
                      <a:pt x="5776" y="3344"/>
                      <a:pt x="6019" y="3071"/>
                      <a:pt x="6019" y="3071"/>
                    </a:cubicBezTo>
                    <a:lnTo>
                      <a:pt x="13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169;p54">
                <a:extLst>
                  <a:ext uri="{FF2B5EF4-FFF2-40B4-BE49-F238E27FC236}">
                    <a16:creationId xmlns:a16="http://schemas.microsoft.com/office/drawing/2014/main" id="{A71890B1-7069-007B-BC89-A46DC9FF689C}"/>
                  </a:ext>
                </a:extLst>
              </p:cNvPr>
              <p:cNvSpPr/>
              <p:nvPr/>
            </p:nvSpPr>
            <p:spPr>
              <a:xfrm>
                <a:off x="1526708" y="2426134"/>
                <a:ext cx="181029" cy="237715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5590" extrusionOk="0">
                    <a:moveTo>
                      <a:pt x="2628" y="1"/>
                    </a:moveTo>
                    <a:cubicBezTo>
                      <a:pt x="2624" y="1"/>
                      <a:pt x="2620" y="1"/>
                      <a:pt x="2615" y="1"/>
                    </a:cubicBezTo>
                    <a:cubicBezTo>
                      <a:pt x="2159" y="32"/>
                      <a:pt x="2007" y="2342"/>
                      <a:pt x="1095" y="2707"/>
                    </a:cubicBezTo>
                    <a:lnTo>
                      <a:pt x="1065" y="2707"/>
                    </a:lnTo>
                    <a:lnTo>
                      <a:pt x="609" y="2251"/>
                    </a:lnTo>
                    <a:cubicBezTo>
                      <a:pt x="487" y="2160"/>
                      <a:pt x="366" y="2008"/>
                      <a:pt x="244" y="1977"/>
                    </a:cubicBezTo>
                    <a:cubicBezTo>
                      <a:pt x="222" y="1971"/>
                      <a:pt x="201" y="1968"/>
                      <a:pt x="183" y="1968"/>
                    </a:cubicBezTo>
                    <a:cubicBezTo>
                      <a:pt x="25" y="1968"/>
                      <a:pt x="1" y="2185"/>
                      <a:pt x="1" y="2403"/>
                    </a:cubicBezTo>
                    <a:cubicBezTo>
                      <a:pt x="31" y="2798"/>
                      <a:pt x="31" y="3193"/>
                      <a:pt x="62" y="3619"/>
                    </a:cubicBezTo>
                    <a:cubicBezTo>
                      <a:pt x="123" y="3953"/>
                      <a:pt x="62" y="4226"/>
                      <a:pt x="214" y="4530"/>
                    </a:cubicBezTo>
                    <a:cubicBezTo>
                      <a:pt x="457" y="5017"/>
                      <a:pt x="882" y="5290"/>
                      <a:pt x="1338" y="5381"/>
                    </a:cubicBezTo>
                    <a:lnTo>
                      <a:pt x="1885" y="5533"/>
                    </a:lnTo>
                    <a:cubicBezTo>
                      <a:pt x="2003" y="5573"/>
                      <a:pt x="2128" y="5590"/>
                      <a:pt x="2257" y="5590"/>
                    </a:cubicBezTo>
                    <a:cubicBezTo>
                      <a:pt x="2629" y="5590"/>
                      <a:pt x="3028" y="5448"/>
                      <a:pt x="3344" y="5290"/>
                    </a:cubicBezTo>
                    <a:cubicBezTo>
                      <a:pt x="3648" y="5138"/>
                      <a:pt x="3861" y="4895"/>
                      <a:pt x="4013" y="4591"/>
                    </a:cubicBezTo>
                    <a:lnTo>
                      <a:pt x="4135" y="4378"/>
                    </a:lnTo>
                    <a:cubicBezTo>
                      <a:pt x="4226" y="4226"/>
                      <a:pt x="4256" y="4074"/>
                      <a:pt x="4256" y="3922"/>
                    </a:cubicBezTo>
                    <a:cubicBezTo>
                      <a:pt x="4256" y="3771"/>
                      <a:pt x="4226" y="3619"/>
                      <a:pt x="4135" y="3497"/>
                    </a:cubicBezTo>
                    <a:cubicBezTo>
                      <a:pt x="4104" y="3436"/>
                      <a:pt x="4013" y="3375"/>
                      <a:pt x="4013" y="3315"/>
                    </a:cubicBezTo>
                    <a:cubicBezTo>
                      <a:pt x="3983" y="3284"/>
                      <a:pt x="4013" y="3193"/>
                      <a:pt x="4013" y="3163"/>
                    </a:cubicBezTo>
                    <a:cubicBezTo>
                      <a:pt x="4044" y="3041"/>
                      <a:pt x="3983" y="2980"/>
                      <a:pt x="3952" y="2889"/>
                    </a:cubicBezTo>
                    <a:cubicBezTo>
                      <a:pt x="3892" y="2859"/>
                      <a:pt x="3861" y="2767"/>
                      <a:pt x="3800" y="2737"/>
                    </a:cubicBezTo>
                    <a:cubicBezTo>
                      <a:pt x="3770" y="2722"/>
                      <a:pt x="3740" y="2714"/>
                      <a:pt x="3713" y="2714"/>
                    </a:cubicBezTo>
                    <a:cubicBezTo>
                      <a:pt x="3686" y="2714"/>
                      <a:pt x="3664" y="2722"/>
                      <a:pt x="3648" y="2737"/>
                    </a:cubicBezTo>
                    <a:cubicBezTo>
                      <a:pt x="3648" y="2707"/>
                      <a:pt x="3679" y="2646"/>
                      <a:pt x="3679" y="2615"/>
                    </a:cubicBezTo>
                    <a:cubicBezTo>
                      <a:pt x="3740" y="2403"/>
                      <a:pt x="3800" y="2160"/>
                      <a:pt x="3831" y="1947"/>
                    </a:cubicBezTo>
                    <a:cubicBezTo>
                      <a:pt x="3861" y="1643"/>
                      <a:pt x="3892" y="1369"/>
                      <a:pt x="3892" y="1096"/>
                    </a:cubicBezTo>
                    <a:cubicBezTo>
                      <a:pt x="3892" y="913"/>
                      <a:pt x="3892" y="366"/>
                      <a:pt x="3679" y="366"/>
                    </a:cubicBezTo>
                    <a:cubicBezTo>
                      <a:pt x="3405" y="427"/>
                      <a:pt x="3253" y="1126"/>
                      <a:pt x="3193" y="1369"/>
                    </a:cubicBezTo>
                    <a:cubicBezTo>
                      <a:pt x="3071" y="1643"/>
                      <a:pt x="3010" y="1886"/>
                      <a:pt x="2889" y="2160"/>
                    </a:cubicBezTo>
                    <a:cubicBezTo>
                      <a:pt x="2797" y="2312"/>
                      <a:pt x="2615" y="2859"/>
                      <a:pt x="2463" y="2859"/>
                    </a:cubicBezTo>
                    <a:cubicBezTo>
                      <a:pt x="2311" y="2828"/>
                      <a:pt x="2463" y="2585"/>
                      <a:pt x="2493" y="2494"/>
                    </a:cubicBezTo>
                    <a:cubicBezTo>
                      <a:pt x="2524" y="2342"/>
                      <a:pt x="2585" y="2251"/>
                      <a:pt x="2615" y="2099"/>
                    </a:cubicBezTo>
                    <a:cubicBezTo>
                      <a:pt x="2737" y="1795"/>
                      <a:pt x="2767" y="1460"/>
                      <a:pt x="2797" y="1126"/>
                    </a:cubicBezTo>
                    <a:cubicBezTo>
                      <a:pt x="2797" y="976"/>
                      <a:pt x="2915" y="1"/>
                      <a:pt x="2628" y="1"/>
                    </a:cubicBezTo>
                    <a:close/>
                  </a:path>
                </a:pathLst>
              </a:custGeom>
              <a:solidFill>
                <a:srgbClr val="FF8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30" name="Google Shape;1170;p54">
                <a:extLst>
                  <a:ext uri="{FF2B5EF4-FFF2-40B4-BE49-F238E27FC236}">
                    <a16:creationId xmlns:a16="http://schemas.microsoft.com/office/drawing/2014/main" id="{73EB9FAC-68FB-660E-9EDF-C437396416EC}"/>
                  </a:ext>
                </a:extLst>
              </p:cNvPr>
              <p:cNvGrpSpPr/>
              <p:nvPr/>
            </p:nvGrpSpPr>
            <p:grpSpPr>
              <a:xfrm rot="3162926">
                <a:off x="1628261" y="2535237"/>
                <a:ext cx="58014" cy="80593"/>
                <a:chOff x="5200550" y="3191050"/>
                <a:chExt cx="45050" cy="62575"/>
              </a:xfrm>
            </p:grpSpPr>
            <p:sp>
              <p:nvSpPr>
                <p:cNvPr id="1533" name="Google Shape;1171;p54">
                  <a:extLst>
                    <a:ext uri="{FF2B5EF4-FFF2-40B4-BE49-F238E27FC236}">
                      <a16:creationId xmlns:a16="http://schemas.microsoft.com/office/drawing/2014/main" id="{7815FAB0-F8DD-4E01-F4E3-37A5CE691AE4}"/>
                    </a:ext>
                  </a:extLst>
                </p:cNvPr>
                <p:cNvSpPr/>
                <p:nvPr/>
              </p:nvSpPr>
              <p:spPr>
                <a:xfrm>
                  <a:off x="5220575" y="3191050"/>
                  <a:ext cx="250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2503" fill="none" extrusionOk="0">
                      <a:moveTo>
                        <a:pt x="1001" y="250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172;p54">
                  <a:extLst>
                    <a:ext uri="{FF2B5EF4-FFF2-40B4-BE49-F238E27FC236}">
                      <a16:creationId xmlns:a16="http://schemas.microsoft.com/office/drawing/2014/main" id="{66A6CE2C-7608-1C18-E91B-52BB054CDB35}"/>
                    </a:ext>
                  </a:extLst>
                </p:cNvPr>
                <p:cNvSpPr/>
                <p:nvPr/>
              </p:nvSpPr>
              <p:spPr>
                <a:xfrm>
                  <a:off x="5200550" y="3205225"/>
                  <a:ext cx="1252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102" fill="none" extrusionOk="0">
                      <a:moveTo>
                        <a:pt x="501" y="110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31" name="Google Shape;1173;p54">
                <a:extLst>
                  <a:ext uri="{FF2B5EF4-FFF2-40B4-BE49-F238E27FC236}">
                    <a16:creationId xmlns:a16="http://schemas.microsoft.com/office/drawing/2014/main" id="{453D57F8-E21C-3034-BBDA-2AD03C7E9EFF}"/>
                  </a:ext>
                </a:extLst>
              </p:cNvPr>
              <p:cNvSpPr/>
              <p:nvPr/>
            </p:nvSpPr>
            <p:spPr>
              <a:xfrm>
                <a:off x="2039325" y="2458325"/>
                <a:ext cx="133219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4690" h="20627" extrusionOk="0">
                    <a:moveTo>
                      <a:pt x="2083" y="0"/>
                    </a:moveTo>
                    <a:cubicBezTo>
                      <a:pt x="2797" y="2846"/>
                      <a:pt x="5026" y="5514"/>
                      <a:pt x="4643" y="8423"/>
                    </a:cubicBezTo>
                    <a:cubicBezTo>
                      <a:pt x="4074" y="12738"/>
                      <a:pt x="0" y="16275"/>
                      <a:pt x="0" y="20627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2" name="Google Shape;1174;p54">
                <a:extLst>
                  <a:ext uri="{FF2B5EF4-FFF2-40B4-BE49-F238E27FC236}">
                    <a16:creationId xmlns:a16="http://schemas.microsoft.com/office/drawing/2014/main" id="{F3ECA247-4E6F-D4A3-0793-87460CA58DB0}"/>
                  </a:ext>
                </a:extLst>
              </p:cNvPr>
              <p:cNvSpPr/>
              <p:nvPr/>
            </p:nvSpPr>
            <p:spPr>
              <a:xfrm>
                <a:off x="1754225" y="3807125"/>
                <a:ext cx="23850" cy="2741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0967" extrusionOk="0">
                    <a:moveTo>
                      <a:pt x="954" y="10967"/>
                    </a:moveTo>
                    <a:cubicBezTo>
                      <a:pt x="954" y="7298"/>
                      <a:pt x="0" y="3669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772074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E13121C-D100-AD4C-90FD-ABA5D5A595F3}"/>
              </a:ext>
            </a:extLst>
          </p:cNvPr>
          <p:cNvSpPr txBox="1"/>
          <p:nvPr/>
        </p:nvSpPr>
        <p:spPr>
          <a:xfrm>
            <a:off x="963356" y="479081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BE173-CCBB-2979-4E48-122633BD6049}"/>
              </a:ext>
            </a:extLst>
          </p:cNvPr>
          <p:cNvSpPr txBox="1"/>
          <p:nvPr/>
        </p:nvSpPr>
        <p:spPr>
          <a:xfrm>
            <a:off x="6523992" y="479081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93F232-83DC-CFDD-AE09-97A0413DC721}"/>
              </a:ext>
            </a:extLst>
          </p:cNvPr>
          <p:cNvSpPr txBox="1"/>
          <p:nvPr/>
        </p:nvSpPr>
        <p:spPr>
          <a:xfrm>
            <a:off x="-32094" y="952666"/>
            <a:ext cx="3532909" cy="17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B133B7-A7AA-96C7-827C-4B757213EF80}"/>
              </a:ext>
            </a:extLst>
          </p:cNvPr>
          <p:cNvSpPr txBox="1"/>
          <p:nvPr/>
        </p:nvSpPr>
        <p:spPr>
          <a:xfrm>
            <a:off x="5445994" y="952666"/>
            <a:ext cx="3698006" cy="17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khiếu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FC224B-AB4B-D525-D37F-188A71E6116B}"/>
              </a:ext>
            </a:extLst>
          </p:cNvPr>
          <p:cNvSpPr txBox="1"/>
          <p:nvPr/>
        </p:nvSpPr>
        <p:spPr>
          <a:xfrm>
            <a:off x="3437880" y="1620539"/>
            <a:ext cx="203547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 quyền địa phương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 descr="Star with solid fill">
            <a:extLst>
              <a:ext uri="{FF2B5EF4-FFF2-40B4-BE49-F238E27FC236}">
                <a16:creationId xmlns:a16="http://schemas.microsoft.com/office/drawing/2014/main" id="{963CD867-6B7F-5AAB-3E4A-B0636C7DE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7019" y="1259675"/>
            <a:ext cx="457200" cy="457200"/>
          </a:xfrm>
          <a:prstGeom prst="rect">
            <a:avLst/>
          </a:prstGeom>
        </p:spPr>
      </p:pic>
      <p:pic>
        <p:nvPicPr>
          <p:cNvPr id="29" name="Graphic 28" descr="Star with solid fill">
            <a:extLst>
              <a:ext uri="{FF2B5EF4-FFF2-40B4-BE49-F238E27FC236}">
                <a16:creationId xmlns:a16="http://schemas.microsoft.com/office/drawing/2014/main" id="{66BBF796-3221-4F25-1DAD-B62BAD67F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1958" y="2788496"/>
            <a:ext cx="457200" cy="457200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63999093-0BD1-F433-67AC-F145BE7F2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33" t="33486" r="53950" b="28793"/>
          <a:stretch/>
        </p:blipFill>
        <p:spPr>
          <a:xfrm>
            <a:off x="261531" y="2726135"/>
            <a:ext cx="2945657" cy="1702138"/>
          </a:xfrm>
          <a:prstGeom prst="rect">
            <a:avLst/>
          </a:prstGeom>
          <a:ln w="38100">
            <a:solidFill>
              <a:srgbClr val="84C1F7"/>
            </a:solidFill>
          </a:ln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5C7D22E8-2464-E630-36BA-B09DCAB7183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53690" t="33486" r="9993" b="29628"/>
          <a:stretch/>
        </p:blipFill>
        <p:spPr>
          <a:xfrm>
            <a:off x="5822597" y="2726135"/>
            <a:ext cx="2944800" cy="1699200"/>
          </a:xfrm>
          <a:prstGeom prst="rect">
            <a:avLst/>
          </a:prstGeom>
          <a:ln w="38100">
            <a:solidFill>
              <a:srgbClr val="84C1F7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83CD0B-461F-ED52-B916-55BC10997D0E}"/>
              </a:ext>
            </a:extLst>
          </p:cNvPr>
          <p:cNvSpPr txBox="1"/>
          <p:nvPr/>
        </p:nvSpPr>
        <p:spPr>
          <a:xfrm>
            <a:off x="569421" y="343139"/>
            <a:ext cx="800515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Chính quyền địa phương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B8436F6C-64F6-14BD-E8C0-0FD4AEE21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309" y="464086"/>
            <a:ext cx="457200" cy="457200"/>
          </a:xfrm>
          <a:prstGeom prst="rect">
            <a:avLst/>
          </a:prstGeom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4D560FB7-D47B-06CA-4CC8-24E091A6B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2489" y="463789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5B41E-0674-D15B-1BE9-FFF7F99F4FC5}"/>
              </a:ext>
            </a:extLst>
          </p:cNvPr>
          <p:cNvSpPr txBox="1"/>
          <p:nvPr/>
        </p:nvSpPr>
        <p:spPr>
          <a:xfrm>
            <a:off x="1077262" y="1274736"/>
            <a:ext cx="2139566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VN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7FC65-A21B-CAD9-262E-EC66121629B0}"/>
              </a:ext>
            </a:extLst>
          </p:cNvPr>
          <p:cNvSpPr txBox="1"/>
          <p:nvPr/>
        </p:nvSpPr>
        <p:spPr>
          <a:xfrm>
            <a:off x="3502216" y="1274735"/>
            <a:ext cx="2139566" cy="172800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4EF79-0799-FDE9-783A-3333A9D515AB}"/>
              </a:ext>
            </a:extLst>
          </p:cNvPr>
          <p:cNvSpPr txBox="1"/>
          <p:nvPr/>
        </p:nvSpPr>
        <p:spPr>
          <a:xfrm>
            <a:off x="5927170" y="1274736"/>
            <a:ext cx="2044735" cy="1729503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 lIns="7200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B56EA5-088D-2C43-D46F-99FD74413295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flipH="1">
            <a:off x="2147045" y="920989"/>
            <a:ext cx="2424954" cy="353747"/>
          </a:xfrm>
          <a:prstGeom prst="line">
            <a:avLst/>
          </a:prstGeom>
          <a:ln w="28575">
            <a:solidFill>
              <a:srgbClr val="8F36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C0F65E-1947-4001-CA0F-F1F6F779C85B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4571999" y="920989"/>
            <a:ext cx="0" cy="353746"/>
          </a:xfrm>
          <a:prstGeom prst="line">
            <a:avLst/>
          </a:prstGeom>
          <a:ln w="28575">
            <a:solidFill>
              <a:srgbClr val="8F36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C684EE-F6F2-6F57-4826-1423F4AA0392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4571999" y="920989"/>
            <a:ext cx="2377539" cy="353747"/>
          </a:xfrm>
          <a:prstGeom prst="line">
            <a:avLst/>
          </a:prstGeom>
          <a:ln w="28575">
            <a:solidFill>
              <a:srgbClr val="8F36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F37A4865-0515-DFB2-76D5-8436AD56C264}"/>
              </a:ext>
            </a:extLst>
          </p:cNvPr>
          <p:cNvSpPr/>
          <p:nvPr/>
        </p:nvSpPr>
        <p:spPr>
          <a:xfrm rot="16200000">
            <a:off x="4354264" y="-352293"/>
            <a:ext cx="353748" cy="7071201"/>
          </a:xfrm>
          <a:prstGeom prst="leftBrace">
            <a:avLst/>
          </a:prstGeom>
          <a:ln w="28575">
            <a:solidFill>
              <a:srgbClr val="8F3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F0243-D8B0-5F8D-CD7E-94C6541B61B1}"/>
              </a:ext>
            </a:extLst>
          </p:cNvPr>
          <p:cNvSpPr txBox="1"/>
          <p:nvPr/>
        </p:nvSpPr>
        <p:spPr>
          <a:xfrm>
            <a:off x="1042954" y="3276129"/>
            <a:ext cx="6976368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7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8" name="Google Shape;1258;p59"/>
          <p:cNvCxnSpPr/>
          <p:nvPr/>
        </p:nvCxnSpPr>
        <p:spPr>
          <a:xfrm>
            <a:off x="0" y="1913375"/>
            <a:ext cx="5050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590;p46">
            <a:extLst>
              <a:ext uri="{FF2B5EF4-FFF2-40B4-BE49-F238E27FC236}">
                <a16:creationId xmlns:a16="http://schemas.microsoft.com/office/drawing/2014/main" id="{12D555D3-273E-2A57-3101-942E5DDD3A8F}"/>
              </a:ext>
            </a:extLst>
          </p:cNvPr>
          <p:cNvSpPr txBox="1">
            <a:spLocks/>
          </p:cNvSpPr>
          <p:nvPr/>
        </p:nvSpPr>
        <p:spPr>
          <a:xfrm>
            <a:off x="1667699" y="992587"/>
            <a:ext cx="22131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0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900"/>
              <a:buFont typeface="Poppins Black"/>
              <a:buNone/>
              <a:defRPr sz="89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pPr algn="ctr"/>
            <a:r>
              <a:rPr lang="en" sz="5000" b="1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1D26B-D4F2-4DBA-22DA-5D6F65EF37CC}"/>
              </a:ext>
            </a:extLst>
          </p:cNvPr>
          <p:cNvSpPr txBox="1"/>
          <p:nvPr/>
        </p:nvSpPr>
        <p:spPr>
          <a:xfrm>
            <a:off x="-40405" y="1959699"/>
            <a:ext cx="5629308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HỘI ĐỒNG BẦU CỬ QUỐC GIA,</a:t>
            </a:r>
          </a:p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KIỂM TOÁN NHÀ NƯỚC</a:t>
            </a:r>
            <a:endParaRPr lang="en-VN" sz="3600" b="1" dirty="0">
              <a:solidFill>
                <a:srgbClr val="F13F5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677;p47">
            <a:extLst>
              <a:ext uri="{FF2B5EF4-FFF2-40B4-BE49-F238E27FC236}">
                <a16:creationId xmlns:a16="http://schemas.microsoft.com/office/drawing/2014/main" id="{07730519-7FE0-2691-3F2F-FB0E9C751D0A}"/>
              </a:ext>
            </a:extLst>
          </p:cNvPr>
          <p:cNvGrpSpPr/>
          <p:nvPr/>
        </p:nvGrpSpPr>
        <p:grpSpPr>
          <a:xfrm flipH="1">
            <a:off x="5776530" y="848109"/>
            <a:ext cx="2216743" cy="5867983"/>
            <a:chOff x="3428900" y="1914450"/>
            <a:chExt cx="1059325" cy="2804025"/>
          </a:xfrm>
        </p:grpSpPr>
        <p:sp>
          <p:nvSpPr>
            <p:cNvPr id="3" name="Google Shape;678;p47">
              <a:extLst>
                <a:ext uri="{FF2B5EF4-FFF2-40B4-BE49-F238E27FC236}">
                  <a16:creationId xmlns:a16="http://schemas.microsoft.com/office/drawing/2014/main" id="{EE98F5DF-1278-17BE-F2BF-1D9D6E96CD32}"/>
                </a:ext>
              </a:extLst>
            </p:cNvPr>
            <p:cNvSpPr/>
            <p:nvPr/>
          </p:nvSpPr>
          <p:spPr>
            <a:xfrm>
              <a:off x="3558075" y="3106700"/>
              <a:ext cx="281950" cy="901975"/>
            </a:xfrm>
            <a:custGeom>
              <a:avLst/>
              <a:gdLst/>
              <a:ahLst/>
              <a:cxnLst/>
              <a:rect l="l" t="t" r="r" b="b"/>
              <a:pathLst>
                <a:path w="11278" h="36079" extrusionOk="0">
                  <a:moveTo>
                    <a:pt x="4012" y="1"/>
                  </a:moveTo>
                  <a:cubicBezTo>
                    <a:pt x="3278" y="1"/>
                    <a:pt x="2530" y="25"/>
                    <a:pt x="1855" y="457"/>
                  </a:cubicBezTo>
                  <a:cubicBezTo>
                    <a:pt x="1" y="1643"/>
                    <a:pt x="1095" y="29546"/>
                    <a:pt x="609" y="31643"/>
                  </a:cubicBezTo>
                  <a:cubicBezTo>
                    <a:pt x="279" y="33161"/>
                    <a:pt x="2925" y="36079"/>
                    <a:pt x="4851" y="36079"/>
                  </a:cubicBezTo>
                  <a:cubicBezTo>
                    <a:pt x="5586" y="36079"/>
                    <a:pt x="6217" y="35653"/>
                    <a:pt x="6536" y="34561"/>
                  </a:cubicBezTo>
                  <a:cubicBezTo>
                    <a:pt x="8542" y="27631"/>
                    <a:pt x="11278" y="3193"/>
                    <a:pt x="11278" y="3193"/>
                  </a:cubicBezTo>
                  <a:cubicBezTo>
                    <a:pt x="10183" y="2129"/>
                    <a:pt x="7661" y="32"/>
                    <a:pt x="4287" y="1"/>
                  </a:cubicBezTo>
                  <a:cubicBezTo>
                    <a:pt x="4195" y="1"/>
                    <a:pt x="4104" y="1"/>
                    <a:pt x="4012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79;p47">
              <a:extLst>
                <a:ext uri="{FF2B5EF4-FFF2-40B4-BE49-F238E27FC236}">
                  <a16:creationId xmlns:a16="http://schemas.microsoft.com/office/drawing/2014/main" id="{1D2171F5-DA1C-9EFE-0A7B-5ED3C4638A0A}"/>
                </a:ext>
              </a:extLst>
            </p:cNvPr>
            <p:cNvSpPr/>
            <p:nvPr/>
          </p:nvSpPr>
          <p:spPr>
            <a:xfrm>
              <a:off x="3530725" y="3804575"/>
              <a:ext cx="210525" cy="709925"/>
            </a:xfrm>
            <a:custGeom>
              <a:avLst/>
              <a:gdLst/>
              <a:ahLst/>
              <a:cxnLst/>
              <a:rect l="l" t="t" r="r" b="b"/>
              <a:pathLst>
                <a:path w="8421" h="28397" extrusionOk="0">
                  <a:moveTo>
                    <a:pt x="5222" y="0"/>
                  </a:moveTo>
                  <a:cubicBezTo>
                    <a:pt x="4374" y="0"/>
                    <a:pt x="3543" y="240"/>
                    <a:pt x="3131" y="688"/>
                  </a:cubicBezTo>
                  <a:cubicBezTo>
                    <a:pt x="2037" y="1935"/>
                    <a:pt x="1064" y="5065"/>
                    <a:pt x="517" y="8409"/>
                  </a:cubicBezTo>
                  <a:cubicBezTo>
                    <a:pt x="1" y="11783"/>
                    <a:pt x="365" y="22999"/>
                    <a:pt x="365" y="24367"/>
                  </a:cubicBezTo>
                  <a:cubicBezTo>
                    <a:pt x="365" y="25734"/>
                    <a:pt x="31" y="26920"/>
                    <a:pt x="548" y="27832"/>
                  </a:cubicBezTo>
                  <a:cubicBezTo>
                    <a:pt x="548" y="27832"/>
                    <a:pt x="1158" y="28396"/>
                    <a:pt x="2144" y="28396"/>
                  </a:cubicBezTo>
                  <a:cubicBezTo>
                    <a:pt x="2302" y="28396"/>
                    <a:pt x="2469" y="28382"/>
                    <a:pt x="2645" y="28348"/>
                  </a:cubicBezTo>
                  <a:cubicBezTo>
                    <a:pt x="3952" y="28136"/>
                    <a:pt x="3678" y="27528"/>
                    <a:pt x="3830" y="25795"/>
                  </a:cubicBezTo>
                  <a:cubicBezTo>
                    <a:pt x="4165" y="22361"/>
                    <a:pt x="8420" y="5521"/>
                    <a:pt x="7782" y="1570"/>
                  </a:cubicBezTo>
                  <a:cubicBezTo>
                    <a:pt x="7692" y="494"/>
                    <a:pt x="6440" y="0"/>
                    <a:pt x="5222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80;p47">
              <a:extLst>
                <a:ext uri="{FF2B5EF4-FFF2-40B4-BE49-F238E27FC236}">
                  <a16:creationId xmlns:a16="http://schemas.microsoft.com/office/drawing/2014/main" id="{BD4D6134-3ABB-7427-9C4A-69E6FDD39C72}"/>
                </a:ext>
              </a:extLst>
            </p:cNvPr>
            <p:cNvSpPr/>
            <p:nvPr/>
          </p:nvSpPr>
          <p:spPr>
            <a:xfrm>
              <a:off x="3510200" y="4447025"/>
              <a:ext cx="142900" cy="271450"/>
            </a:xfrm>
            <a:custGeom>
              <a:avLst/>
              <a:gdLst/>
              <a:ahLst/>
              <a:cxnLst/>
              <a:rect l="l" t="t" r="r" b="b"/>
              <a:pathLst>
                <a:path w="5716" h="10858" extrusionOk="0">
                  <a:moveTo>
                    <a:pt x="2575" y="0"/>
                  </a:moveTo>
                  <a:cubicBezTo>
                    <a:pt x="2528" y="0"/>
                    <a:pt x="2481" y="2"/>
                    <a:pt x="2433" y="6"/>
                  </a:cubicBezTo>
                  <a:cubicBezTo>
                    <a:pt x="1004" y="158"/>
                    <a:pt x="1" y="2650"/>
                    <a:pt x="244" y="5660"/>
                  </a:cubicBezTo>
                  <a:cubicBezTo>
                    <a:pt x="518" y="8669"/>
                    <a:pt x="1885" y="10857"/>
                    <a:pt x="3344" y="10857"/>
                  </a:cubicBezTo>
                  <a:cubicBezTo>
                    <a:pt x="5715" y="10857"/>
                    <a:pt x="5320" y="7635"/>
                    <a:pt x="5077" y="4626"/>
                  </a:cubicBezTo>
                  <a:cubicBezTo>
                    <a:pt x="4812" y="1716"/>
                    <a:pt x="3951" y="0"/>
                    <a:pt x="2575" y="0"/>
                  </a:cubicBezTo>
                  <a:close/>
                </a:path>
              </a:pathLst>
            </a:custGeom>
            <a:solidFill>
              <a:srgbClr val="0F3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1;p47">
              <a:extLst>
                <a:ext uri="{FF2B5EF4-FFF2-40B4-BE49-F238E27FC236}">
                  <a16:creationId xmlns:a16="http://schemas.microsoft.com/office/drawing/2014/main" id="{7C0B86E0-0E08-7CD0-DF07-23F68771DD9E}"/>
                </a:ext>
              </a:extLst>
            </p:cNvPr>
            <p:cNvSpPr/>
            <p:nvPr/>
          </p:nvSpPr>
          <p:spPr>
            <a:xfrm>
              <a:off x="3524650" y="4433375"/>
              <a:ext cx="109450" cy="201250"/>
            </a:xfrm>
            <a:custGeom>
              <a:avLst/>
              <a:gdLst/>
              <a:ahLst/>
              <a:cxnLst/>
              <a:rect l="l" t="t" r="r" b="b"/>
              <a:pathLst>
                <a:path w="4378" h="8050" extrusionOk="0">
                  <a:moveTo>
                    <a:pt x="1629" y="0"/>
                  </a:moveTo>
                  <a:cubicBezTo>
                    <a:pt x="1170" y="0"/>
                    <a:pt x="772" y="229"/>
                    <a:pt x="578" y="886"/>
                  </a:cubicBezTo>
                  <a:cubicBezTo>
                    <a:pt x="0" y="3044"/>
                    <a:pt x="31" y="5871"/>
                    <a:pt x="274" y="6510"/>
                  </a:cubicBezTo>
                  <a:cubicBezTo>
                    <a:pt x="680" y="7557"/>
                    <a:pt x="1690" y="8049"/>
                    <a:pt x="2595" y="8049"/>
                  </a:cubicBezTo>
                  <a:cubicBezTo>
                    <a:pt x="3450" y="8049"/>
                    <a:pt x="4212" y="7610"/>
                    <a:pt x="4286" y="6783"/>
                  </a:cubicBezTo>
                  <a:cubicBezTo>
                    <a:pt x="4377" y="5962"/>
                    <a:pt x="3921" y="3166"/>
                    <a:pt x="4043" y="1190"/>
                  </a:cubicBezTo>
                  <a:cubicBezTo>
                    <a:pt x="4043" y="1190"/>
                    <a:pt x="2677" y="0"/>
                    <a:pt x="1629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2;p47">
              <a:extLst>
                <a:ext uri="{FF2B5EF4-FFF2-40B4-BE49-F238E27FC236}">
                  <a16:creationId xmlns:a16="http://schemas.microsoft.com/office/drawing/2014/main" id="{0EE14E7D-1AFC-71F4-D28B-8B5AC0D5BF04}"/>
                </a:ext>
              </a:extLst>
            </p:cNvPr>
            <p:cNvSpPr/>
            <p:nvPr/>
          </p:nvSpPr>
          <p:spPr>
            <a:xfrm>
              <a:off x="3528450" y="3102875"/>
              <a:ext cx="317650" cy="1296300"/>
            </a:xfrm>
            <a:custGeom>
              <a:avLst/>
              <a:gdLst/>
              <a:ahLst/>
              <a:cxnLst/>
              <a:rect l="l" t="t" r="r" b="b"/>
              <a:pathLst>
                <a:path w="12706" h="51852" extrusionOk="0">
                  <a:moveTo>
                    <a:pt x="5140" y="0"/>
                  </a:moveTo>
                  <a:cubicBezTo>
                    <a:pt x="4454" y="0"/>
                    <a:pt x="3742" y="41"/>
                    <a:pt x="3070" y="489"/>
                  </a:cubicBezTo>
                  <a:cubicBezTo>
                    <a:pt x="1885" y="1248"/>
                    <a:pt x="1824" y="11005"/>
                    <a:pt x="1855" y="22769"/>
                  </a:cubicBezTo>
                  <a:cubicBezTo>
                    <a:pt x="1794" y="26720"/>
                    <a:pt x="1824" y="30155"/>
                    <a:pt x="1703" y="31371"/>
                  </a:cubicBezTo>
                  <a:cubicBezTo>
                    <a:pt x="1186" y="32829"/>
                    <a:pt x="760" y="34562"/>
                    <a:pt x="456" y="36447"/>
                  </a:cubicBezTo>
                  <a:cubicBezTo>
                    <a:pt x="0" y="39334"/>
                    <a:pt x="183" y="46690"/>
                    <a:pt x="274" y="49973"/>
                  </a:cubicBezTo>
                  <a:cubicBezTo>
                    <a:pt x="274" y="50003"/>
                    <a:pt x="274" y="50641"/>
                    <a:pt x="304" y="51067"/>
                  </a:cubicBezTo>
                  <a:cubicBezTo>
                    <a:pt x="304" y="51249"/>
                    <a:pt x="426" y="51432"/>
                    <a:pt x="639" y="51523"/>
                  </a:cubicBezTo>
                  <a:cubicBezTo>
                    <a:pt x="1295" y="51742"/>
                    <a:pt x="2017" y="51851"/>
                    <a:pt x="2746" y="51851"/>
                  </a:cubicBezTo>
                  <a:cubicBezTo>
                    <a:pt x="3232" y="51851"/>
                    <a:pt x="3721" y="51802"/>
                    <a:pt x="4195" y="51705"/>
                  </a:cubicBezTo>
                  <a:cubicBezTo>
                    <a:pt x="4377" y="51675"/>
                    <a:pt x="4529" y="51523"/>
                    <a:pt x="4560" y="51340"/>
                  </a:cubicBezTo>
                  <a:cubicBezTo>
                    <a:pt x="4833" y="50033"/>
                    <a:pt x="5137" y="48453"/>
                    <a:pt x="5502" y="46720"/>
                  </a:cubicBezTo>
                  <a:cubicBezTo>
                    <a:pt x="6262" y="43012"/>
                    <a:pt x="7174" y="38787"/>
                    <a:pt x="7721" y="35322"/>
                  </a:cubicBezTo>
                  <a:lnTo>
                    <a:pt x="7934" y="34775"/>
                  </a:lnTo>
                  <a:cubicBezTo>
                    <a:pt x="9909" y="27875"/>
                    <a:pt x="12645" y="3589"/>
                    <a:pt x="12706" y="3346"/>
                  </a:cubicBezTo>
                  <a:lnTo>
                    <a:pt x="12706" y="3255"/>
                  </a:lnTo>
                  <a:lnTo>
                    <a:pt x="12645" y="3224"/>
                  </a:lnTo>
                  <a:cubicBezTo>
                    <a:pt x="11186" y="1765"/>
                    <a:pt x="8694" y="33"/>
                    <a:pt x="5593" y="2"/>
                  </a:cubicBezTo>
                  <a:cubicBezTo>
                    <a:pt x="5444" y="2"/>
                    <a:pt x="5293" y="0"/>
                    <a:pt x="5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47">
              <a:extLst>
                <a:ext uri="{FF2B5EF4-FFF2-40B4-BE49-F238E27FC236}">
                  <a16:creationId xmlns:a16="http://schemas.microsoft.com/office/drawing/2014/main" id="{9723BC80-4227-0AAD-EDF0-3885B6B807A6}"/>
                </a:ext>
              </a:extLst>
            </p:cNvPr>
            <p:cNvSpPr/>
            <p:nvPr/>
          </p:nvSpPr>
          <p:spPr>
            <a:xfrm>
              <a:off x="3843050" y="3060150"/>
              <a:ext cx="262950" cy="898750"/>
            </a:xfrm>
            <a:custGeom>
              <a:avLst/>
              <a:gdLst/>
              <a:ahLst/>
              <a:cxnLst/>
              <a:rect l="l" t="t" r="r" b="b"/>
              <a:pathLst>
                <a:path w="10518" h="35950" extrusionOk="0">
                  <a:moveTo>
                    <a:pt x="6786" y="0"/>
                  </a:moveTo>
                  <a:cubicBezTo>
                    <a:pt x="3626" y="0"/>
                    <a:pt x="1139" y="1748"/>
                    <a:pt x="0" y="2654"/>
                  </a:cubicBezTo>
                  <a:cubicBezTo>
                    <a:pt x="0" y="2654"/>
                    <a:pt x="760" y="27244"/>
                    <a:pt x="2250" y="34295"/>
                  </a:cubicBezTo>
                  <a:cubicBezTo>
                    <a:pt x="2492" y="35490"/>
                    <a:pt x="3154" y="35950"/>
                    <a:pt x="3958" y="35950"/>
                  </a:cubicBezTo>
                  <a:cubicBezTo>
                    <a:pt x="5874" y="35950"/>
                    <a:pt x="8595" y="33341"/>
                    <a:pt x="8359" y="31864"/>
                  </a:cubicBezTo>
                  <a:cubicBezTo>
                    <a:pt x="8055" y="29797"/>
                    <a:pt x="10517" y="2137"/>
                    <a:pt x="8785" y="799"/>
                  </a:cubicBezTo>
                  <a:cubicBezTo>
                    <a:pt x="8055" y="252"/>
                    <a:pt x="8025" y="70"/>
                    <a:pt x="7174" y="9"/>
                  </a:cubicBezTo>
                  <a:cubicBezTo>
                    <a:pt x="7043" y="3"/>
                    <a:pt x="6914" y="0"/>
                    <a:pt x="6786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47">
              <a:extLst>
                <a:ext uri="{FF2B5EF4-FFF2-40B4-BE49-F238E27FC236}">
                  <a16:creationId xmlns:a16="http://schemas.microsoft.com/office/drawing/2014/main" id="{131ACF6A-24C0-3098-97F8-AD419EC37656}"/>
                </a:ext>
              </a:extLst>
            </p:cNvPr>
            <p:cNvSpPr/>
            <p:nvPr/>
          </p:nvSpPr>
          <p:spPr>
            <a:xfrm>
              <a:off x="3881050" y="3757275"/>
              <a:ext cx="197575" cy="713450"/>
            </a:xfrm>
            <a:custGeom>
              <a:avLst/>
              <a:gdLst/>
              <a:ahLst/>
              <a:cxnLst/>
              <a:rect l="l" t="t" r="r" b="b"/>
              <a:pathLst>
                <a:path w="7903" h="28538" extrusionOk="0">
                  <a:moveTo>
                    <a:pt x="3273" y="0"/>
                  </a:moveTo>
                  <a:cubicBezTo>
                    <a:pt x="2173" y="0"/>
                    <a:pt x="1104" y="413"/>
                    <a:pt x="942" y="1365"/>
                  </a:cubicBezTo>
                  <a:cubicBezTo>
                    <a:pt x="0" y="5286"/>
                    <a:pt x="2918" y="22368"/>
                    <a:pt x="2948" y="25833"/>
                  </a:cubicBezTo>
                  <a:cubicBezTo>
                    <a:pt x="3009" y="27535"/>
                    <a:pt x="2644" y="28113"/>
                    <a:pt x="3921" y="28447"/>
                  </a:cubicBezTo>
                  <a:cubicBezTo>
                    <a:pt x="4162" y="28512"/>
                    <a:pt x="4388" y="28538"/>
                    <a:pt x="4598" y="28538"/>
                  </a:cubicBezTo>
                  <a:cubicBezTo>
                    <a:pt x="5475" y="28538"/>
                    <a:pt x="6049" y="28082"/>
                    <a:pt x="6049" y="28082"/>
                  </a:cubicBezTo>
                  <a:cubicBezTo>
                    <a:pt x="6657" y="27201"/>
                    <a:pt x="6383" y="25985"/>
                    <a:pt x="6505" y="24648"/>
                  </a:cubicBezTo>
                  <a:cubicBezTo>
                    <a:pt x="6657" y="23341"/>
                    <a:pt x="7903" y="12155"/>
                    <a:pt x="7660" y="8781"/>
                  </a:cubicBezTo>
                  <a:cubicBezTo>
                    <a:pt x="7417" y="5407"/>
                    <a:pt x="6687" y="2216"/>
                    <a:pt x="5654" y="878"/>
                  </a:cubicBezTo>
                  <a:cubicBezTo>
                    <a:pt x="5240" y="322"/>
                    <a:pt x="4245" y="0"/>
                    <a:pt x="327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47">
              <a:extLst>
                <a:ext uri="{FF2B5EF4-FFF2-40B4-BE49-F238E27FC236}">
                  <a16:creationId xmlns:a16="http://schemas.microsoft.com/office/drawing/2014/main" id="{DDC1B63E-080B-AAC0-AD8E-BBC75C591975}"/>
                </a:ext>
              </a:extLst>
            </p:cNvPr>
            <p:cNvSpPr/>
            <p:nvPr/>
          </p:nvSpPr>
          <p:spPr>
            <a:xfrm>
              <a:off x="3908400" y="4404775"/>
              <a:ext cx="158075" cy="268975"/>
            </a:xfrm>
            <a:custGeom>
              <a:avLst/>
              <a:gdLst/>
              <a:ahLst/>
              <a:cxnLst/>
              <a:rect l="l" t="t" r="r" b="b"/>
              <a:pathLst>
                <a:path w="6323" h="10759" extrusionOk="0">
                  <a:moveTo>
                    <a:pt x="3834" y="1"/>
                  </a:moveTo>
                  <a:cubicBezTo>
                    <a:pt x="2545" y="1"/>
                    <a:pt x="1610" y="1644"/>
                    <a:pt x="1155" y="4432"/>
                  </a:cubicBezTo>
                  <a:cubicBezTo>
                    <a:pt x="639" y="7380"/>
                    <a:pt x="0" y="10572"/>
                    <a:pt x="2371" y="10754"/>
                  </a:cubicBezTo>
                  <a:cubicBezTo>
                    <a:pt x="2411" y="10757"/>
                    <a:pt x="2450" y="10759"/>
                    <a:pt x="2490" y="10759"/>
                  </a:cubicBezTo>
                  <a:cubicBezTo>
                    <a:pt x="3885" y="10759"/>
                    <a:pt x="5364" y="8697"/>
                    <a:pt x="5867" y="5830"/>
                  </a:cubicBezTo>
                  <a:cubicBezTo>
                    <a:pt x="6323" y="2851"/>
                    <a:pt x="5563" y="267"/>
                    <a:pt x="4104" y="24"/>
                  </a:cubicBezTo>
                  <a:cubicBezTo>
                    <a:pt x="4012" y="9"/>
                    <a:pt x="3922" y="1"/>
                    <a:pt x="3834" y="1"/>
                  </a:cubicBezTo>
                  <a:close/>
                </a:path>
              </a:pathLst>
            </a:custGeom>
            <a:solidFill>
              <a:srgbClr val="0F3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47">
              <a:extLst>
                <a:ext uri="{FF2B5EF4-FFF2-40B4-BE49-F238E27FC236}">
                  <a16:creationId xmlns:a16="http://schemas.microsoft.com/office/drawing/2014/main" id="{A9382662-9ED8-9E34-B670-E98D5B470CD7}"/>
                </a:ext>
              </a:extLst>
            </p:cNvPr>
            <p:cNvSpPr/>
            <p:nvPr/>
          </p:nvSpPr>
          <p:spPr>
            <a:xfrm>
              <a:off x="3937275" y="4383725"/>
              <a:ext cx="114000" cy="206300"/>
            </a:xfrm>
            <a:custGeom>
              <a:avLst/>
              <a:gdLst/>
              <a:ahLst/>
              <a:cxnLst/>
              <a:rect l="l" t="t" r="r" b="b"/>
              <a:pathLst>
                <a:path w="4560" h="8252" extrusionOk="0">
                  <a:moveTo>
                    <a:pt x="2673" y="0"/>
                  </a:moveTo>
                  <a:cubicBezTo>
                    <a:pt x="2144" y="0"/>
                    <a:pt x="1591" y="203"/>
                    <a:pt x="1216" y="471"/>
                  </a:cubicBezTo>
                  <a:cubicBezTo>
                    <a:pt x="943" y="654"/>
                    <a:pt x="699" y="1383"/>
                    <a:pt x="699" y="1687"/>
                  </a:cubicBezTo>
                  <a:cubicBezTo>
                    <a:pt x="608" y="3602"/>
                    <a:pt x="0" y="6125"/>
                    <a:pt x="0" y="6854"/>
                  </a:cubicBezTo>
                  <a:cubicBezTo>
                    <a:pt x="0" y="7744"/>
                    <a:pt x="847" y="8251"/>
                    <a:pt x="1786" y="8251"/>
                  </a:cubicBezTo>
                  <a:cubicBezTo>
                    <a:pt x="2643" y="8251"/>
                    <a:pt x="3577" y="7828"/>
                    <a:pt x="4013" y="6885"/>
                  </a:cubicBezTo>
                  <a:cubicBezTo>
                    <a:pt x="4316" y="6246"/>
                    <a:pt x="4560" y="3480"/>
                    <a:pt x="4164" y="1261"/>
                  </a:cubicBezTo>
                  <a:cubicBezTo>
                    <a:pt x="3978" y="327"/>
                    <a:pt x="3344" y="0"/>
                    <a:pt x="267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47">
              <a:extLst>
                <a:ext uri="{FF2B5EF4-FFF2-40B4-BE49-F238E27FC236}">
                  <a16:creationId xmlns:a16="http://schemas.microsoft.com/office/drawing/2014/main" id="{44571C60-950C-EA0E-DD76-3FA024AD2D69}"/>
                </a:ext>
              </a:extLst>
            </p:cNvPr>
            <p:cNvSpPr/>
            <p:nvPr/>
          </p:nvSpPr>
          <p:spPr>
            <a:xfrm>
              <a:off x="3839250" y="3064475"/>
              <a:ext cx="246975" cy="1292350"/>
            </a:xfrm>
            <a:custGeom>
              <a:avLst/>
              <a:gdLst/>
              <a:ahLst/>
              <a:cxnLst/>
              <a:rect l="l" t="t" r="r" b="b"/>
              <a:pathLst>
                <a:path w="9879" h="51694" extrusionOk="0">
                  <a:moveTo>
                    <a:pt x="3887" y="0"/>
                  </a:moveTo>
                  <a:cubicBezTo>
                    <a:pt x="1400" y="0"/>
                    <a:pt x="1564" y="1140"/>
                    <a:pt x="61" y="2359"/>
                  </a:cubicBezTo>
                  <a:lnTo>
                    <a:pt x="0" y="2420"/>
                  </a:lnTo>
                  <a:lnTo>
                    <a:pt x="0" y="2481"/>
                  </a:lnTo>
                  <a:cubicBezTo>
                    <a:pt x="0" y="2754"/>
                    <a:pt x="791" y="27131"/>
                    <a:pt x="2250" y="34183"/>
                  </a:cubicBezTo>
                  <a:cubicBezTo>
                    <a:pt x="2280" y="34396"/>
                    <a:pt x="2341" y="34578"/>
                    <a:pt x="2432" y="34791"/>
                  </a:cubicBezTo>
                  <a:cubicBezTo>
                    <a:pt x="2705" y="38287"/>
                    <a:pt x="3222" y="42572"/>
                    <a:pt x="3709" y="46341"/>
                  </a:cubicBezTo>
                  <a:cubicBezTo>
                    <a:pt x="3952" y="48074"/>
                    <a:pt x="4134" y="49685"/>
                    <a:pt x="4286" y="50961"/>
                  </a:cubicBezTo>
                  <a:cubicBezTo>
                    <a:pt x="4286" y="51144"/>
                    <a:pt x="4438" y="51357"/>
                    <a:pt x="4620" y="51387"/>
                  </a:cubicBezTo>
                  <a:cubicBezTo>
                    <a:pt x="5292" y="51582"/>
                    <a:pt x="5995" y="51694"/>
                    <a:pt x="6693" y="51694"/>
                  </a:cubicBezTo>
                  <a:cubicBezTo>
                    <a:pt x="7195" y="51694"/>
                    <a:pt x="7694" y="51636"/>
                    <a:pt x="8177" y="51509"/>
                  </a:cubicBezTo>
                  <a:cubicBezTo>
                    <a:pt x="8359" y="51448"/>
                    <a:pt x="8450" y="51265"/>
                    <a:pt x="8511" y="51083"/>
                  </a:cubicBezTo>
                  <a:cubicBezTo>
                    <a:pt x="8541" y="50658"/>
                    <a:pt x="8602" y="50019"/>
                    <a:pt x="8602" y="49989"/>
                  </a:cubicBezTo>
                  <a:cubicBezTo>
                    <a:pt x="8967" y="46706"/>
                    <a:pt x="9727" y="39411"/>
                    <a:pt x="9484" y="36493"/>
                  </a:cubicBezTo>
                  <a:cubicBezTo>
                    <a:pt x="9332" y="34578"/>
                    <a:pt x="9089" y="32815"/>
                    <a:pt x="8663" y="31326"/>
                  </a:cubicBezTo>
                  <a:cubicBezTo>
                    <a:pt x="8633" y="30110"/>
                    <a:pt x="8937" y="26645"/>
                    <a:pt x="9210" y="22694"/>
                  </a:cubicBezTo>
                  <a:lnTo>
                    <a:pt x="9210" y="22633"/>
                  </a:lnTo>
                  <a:lnTo>
                    <a:pt x="9453" y="19532"/>
                  </a:lnTo>
                  <a:cubicBezTo>
                    <a:pt x="9514" y="18560"/>
                    <a:pt x="9605" y="17557"/>
                    <a:pt x="9636" y="16584"/>
                  </a:cubicBezTo>
                  <a:cubicBezTo>
                    <a:pt x="9696" y="15642"/>
                    <a:pt x="9727" y="14730"/>
                    <a:pt x="9757" y="13757"/>
                  </a:cubicBezTo>
                  <a:cubicBezTo>
                    <a:pt x="9788" y="12906"/>
                    <a:pt x="9818" y="12025"/>
                    <a:pt x="9818" y="11143"/>
                  </a:cubicBezTo>
                  <a:cubicBezTo>
                    <a:pt x="9879" y="10353"/>
                    <a:pt x="9879" y="9563"/>
                    <a:pt x="9879" y="8742"/>
                  </a:cubicBezTo>
                  <a:cubicBezTo>
                    <a:pt x="9879" y="8043"/>
                    <a:pt x="9879" y="7344"/>
                    <a:pt x="9818" y="6614"/>
                  </a:cubicBezTo>
                  <a:cubicBezTo>
                    <a:pt x="9818" y="6006"/>
                    <a:pt x="9788" y="5368"/>
                    <a:pt x="9757" y="4760"/>
                  </a:cubicBezTo>
                  <a:cubicBezTo>
                    <a:pt x="9727" y="4487"/>
                    <a:pt x="9727" y="4243"/>
                    <a:pt x="9696" y="3970"/>
                  </a:cubicBezTo>
                  <a:cubicBezTo>
                    <a:pt x="9636" y="3666"/>
                    <a:pt x="9696" y="3332"/>
                    <a:pt x="9484" y="3088"/>
                  </a:cubicBezTo>
                  <a:cubicBezTo>
                    <a:pt x="9453" y="3028"/>
                    <a:pt x="9332" y="2906"/>
                    <a:pt x="9332" y="2784"/>
                  </a:cubicBezTo>
                  <a:cubicBezTo>
                    <a:pt x="9332" y="2663"/>
                    <a:pt x="9362" y="2511"/>
                    <a:pt x="9423" y="2389"/>
                  </a:cubicBezTo>
                  <a:cubicBezTo>
                    <a:pt x="9484" y="2025"/>
                    <a:pt x="9393" y="1629"/>
                    <a:pt x="9271" y="1295"/>
                  </a:cubicBezTo>
                  <a:cubicBezTo>
                    <a:pt x="9180" y="1082"/>
                    <a:pt x="9119" y="809"/>
                    <a:pt x="8937" y="657"/>
                  </a:cubicBezTo>
                  <a:cubicBezTo>
                    <a:pt x="8177" y="49"/>
                    <a:pt x="5289" y="49"/>
                    <a:pt x="4468" y="18"/>
                  </a:cubicBezTo>
                  <a:cubicBezTo>
                    <a:pt x="4260" y="6"/>
                    <a:pt x="4066" y="0"/>
                    <a:pt x="3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47">
              <a:extLst>
                <a:ext uri="{FF2B5EF4-FFF2-40B4-BE49-F238E27FC236}">
                  <a16:creationId xmlns:a16="http://schemas.microsoft.com/office/drawing/2014/main" id="{479B0ADA-3AFD-75EA-E1B3-3D7096A2A412}"/>
                </a:ext>
              </a:extLst>
            </p:cNvPr>
            <p:cNvSpPr/>
            <p:nvPr/>
          </p:nvSpPr>
          <p:spPr>
            <a:xfrm>
              <a:off x="3554275" y="2998050"/>
              <a:ext cx="532725" cy="351850"/>
            </a:xfrm>
            <a:custGeom>
              <a:avLst/>
              <a:gdLst/>
              <a:ahLst/>
              <a:cxnLst/>
              <a:rect l="l" t="t" r="r" b="b"/>
              <a:pathLst>
                <a:path w="21309" h="14074" extrusionOk="0">
                  <a:moveTo>
                    <a:pt x="19211" y="1"/>
                  </a:moveTo>
                  <a:cubicBezTo>
                    <a:pt x="17041" y="387"/>
                    <a:pt x="14028" y="1035"/>
                    <a:pt x="11167" y="1035"/>
                  </a:cubicBezTo>
                  <a:cubicBezTo>
                    <a:pt x="11103" y="1035"/>
                    <a:pt x="11038" y="1035"/>
                    <a:pt x="10974" y="1034"/>
                  </a:cubicBezTo>
                  <a:cubicBezTo>
                    <a:pt x="7965" y="1004"/>
                    <a:pt x="5350" y="730"/>
                    <a:pt x="3101" y="365"/>
                  </a:cubicBezTo>
                  <a:cubicBezTo>
                    <a:pt x="3080" y="351"/>
                    <a:pt x="3057" y="345"/>
                    <a:pt x="3033" y="345"/>
                  </a:cubicBezTo>
                  <a:cubicBezTo>
                    <a:pt x="2955" y="345"/>
                    <a:pt x="2867" y="410"/>
                    <a:pt x="2797" y="457"/>
                  </a:cubicBezTo>
                  <a:cubicBezTo>
                    <a:pt x="2189" y="1125"/>
                    <a:pt x="1" y="4317"/>
                    <a:pt x="1369" y="14074"/>
                  </a:cubicBezTo>
                  <a:lnTo>
                    <a:pt x="21156" y="13891"/>
                  </a:lnTo>
                  <a:lnTo>
                    <a:pt x="21156" y="13679"/>
                  </a:lnTo>
                  <a:cubicBezTo>
                    <a:pt x="21247" y="12828"/>
                    <a:pt x="21278" y="11946"/>
                    <a:pt x="21278" y="11065"/>
                  </a:cubicBezTo>
                  <a:cubicBezTo>
                    <a:pt x="21308" y="10092"/>
                    <a:pt x="21308" y="9089"/>
                    <a:pt x="21278" y="8147"/>
                  </a:cubicBezTo>
                  <a:cubicBezTo>
                    <a:pt x="21247" y="7660"/>
                    <a:pt x="21247" y="7113"/>
                    <a:pt x="21187" y="6627"/>
                  </a:cubicBezTo>
                  <a:cubicBezTo>
                    <a:pt x="21187" y="6505"/>
                    <a:pt x="21156" y="6353"/>
                    <a:pt x="21156" y="6232"/>
                  </a:cubicBezTo>
                  <a:cubicBezTo>
                    <a:pt x="21156" y="6141"/>
                    <a:pt x="21156" y="6019"/>
                    <a:pt x="21126" y="5928"/>
                  </a:cubicBezTo>
                  <a:cubicBezTo>
                    <a:pt x="21035" y="5745"/>
                    <a:pt x="20883" y="5593"/>
                    <a:pt x="20822" y="5411"/>
                  </a:cubicBezTo>
                  <a:cubicBezTo>
                    <a:pt x="20731" y="5229"/>
                    <a:pt x="20761" y="4986"/>
                    <a:pt x="20822" y="4773"/>
                  </a:cubicBezTo>
                  <a:cubicBezTo>
                    <a:pt x="20852" y="4560"/>
                    <a:pt x="20883" y="4408"/>
                    <a:pt x="20852" y="4226"/>
                  </a:cubicBezTo>
                  <a:cubicBezTo>
                    <a:pt x="20822" y="4074"/>
                    <a:pt x="20822" y="3922"/>
                    <a:pt x="20792" y="3739"/>
                  </a:cubicBezTo>
                  <a:lnTo>
                    <a:pt x="20548" y="2706"/>
                  </a:lnTo>
                  <a:cubicBezTo>
                    <a:pt x="20336" y="1824"/>
                    <a:pt x="20032" y="1004"/>
                    <a:pt x="19606" y="213"/>
                  </a:cubicBezTo>
                  <a:cubicBezTo>
                    <a:pt x="19515" y="61"/>
                    <a:pt x="19363" y="1"/>
                    <a:pt x="19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47">
              <a:extLst>
                <a:ext uri="{FF2B5EF4-FFF2-40B4-BE49-F238E27FC236}">
                  <a16:creationId xmlns:a16="http://schemas.microsoft.com/office/drawing/2014/main" id="{BB63B34C-7ED8-8664-983F-F91BE0C13529}"/>
                </a:ext>
              </a:extLst>
            </p:cNvPr>
            <p:cNvSpPr/>
            <p:nvPr/>
          </p:nvSpPr>
          <p:spPr>
            <a:xfrm>
              <a:off x="3640900" y="3353675"/>
              <a:ext cx="183175" cy="1031200"/>
            </a:xfrm>
            <a:custGeom>
              <a:avLst/>
              <a:gdLst/>
              <a:ahLst/>
              <a:cxnLst/>
              <a:rect l="l" t="t" r="r" b="b"/>
              <a:pathLst>
                <a:path w="7327" h="41248" fill="none" extrusionOk="0">
                  <a:moveTo>
                    <a:pt x="7326" y="1"/>
                  </a:moveTo>
                  <a:cubicBezTo>
                    <a:pt x="6384" y="7782"/>
                    <a:pt x="4712" y="20092"/>
                    <a:pt x="3375" y="24682"/>
                  </a:cubicBezTo>
                  <a:cubicBezTo>
                    <a:pt x="3284" y="24925"/>
                    <a:pt x="3223" y="25108"/>
                    <a:pt x="3132" y="25260"/>
                  </a:cubicBezTo>
                  <a:cubicBezTo>
                    <a:pt x="2615" y="28725"/>
                    <a:pt x="1734" y="32950"/>
                    <a:pt x="943" y="36658"/>
                  </a:cubicBezTo>
                  <a:cubicBezTo>
                    <a:pt x="609" y="38360"/>
                    <a:pt x="244" y="39971"/>
                    <a:pt x="1" y="4124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47">
              <a:extLst>
                <a:ext uri="{FF2B5EF4-FFF2-40B4-BE49-F238E27FC236}">
                  <a16:creationId xmlns:a16="http://schemas.microsoft.com/office/drawing/2014/main" id="{A195AFD3-E2A8-10AE-48F4-71234B619918}"/>
                </a:ext>
              </a:extLst>
            </p:cNvPr>
            <p:cNvSpPr/>
            <p:nvPr/>
          </p:nvSpPr>
          <p:spPr>
            <a:xfrm>
              <a:off x="3839250" y="3114325"/>
              <a:ext cx="31925" cy="221900"/>
            </a:xfrm>
            <a:custGeom>
              <a:avLst/>
              <a:gdLst/>
              <a:ahLst/>
              <a:cxnLst/>
              <a:rect l="l" t="t" r="r" b="b"/>
              <a:pathLst>
                <a:path w="1277" h="8876" fill="none" extrusionOk="0">
                  <a:moveTo>
                    <a:pt x="1094" y="0"/>
                  </a:moveTo>
                  <a:cubicBezTo>
                    <a:pt x="1094" y="0"/>
                    <a:pt x="1277" y="8329"/>
                    <a:pt x="1094" y="8572"/>
                  </a:cubicBezTo>
                  <a:cubicBezTo>
                    <a:pt x="912" y="8845"/>
                    <a:pt x="0" y="8876"/>
                    <a:pt x="0" y="887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47">
              <a:extLst>
                <a:ext uri="{FF2B5EF4-FFF2-40B4-BE49-F238E27FC236}">
                  <a16:creationId xmlns:a16="http://schemas.microsoft.com/office/drawing/2014/main" id="{C709B768-6395-3EC3-EDFA-631911942E3C}"/>
                </a:ext>
              </a:extLst>
            </p:cNvPr>
            <p:cNvSpPr/>
            <p:nvPr/>
          </p:nvSpPr>
          <p:spPr>
            <a:xfrm>
              <a:off x="3836975" y="3121925"/>
              <a:ext cx="2300" cy="194550"/>
            </a:xfrm>
            <a:custGeom>
              <a:avLst/>
              <a:gdLst/>
              <a:ahLst/>
              <a:cxnLst/>
              <a:rect l="l" t="t" r="r" b="b"/>
              <a:pathLst>
                <a:path w="92" h="7782" fill="none" extrusionOk="0">
                  <a:moveTo>
                    <a:pt x="91" y="7781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47">
              <a:extLst>
                <a:ext uri="{FF2B5EF4-FFF2-40B4-BE49-F238E27FC236}">
                  <a16:creationId xmlns:a16="http://schemas.microsoft.com/office/drawing/2014/main" id="{6F243976-62DE-FCBC-E4F9-CC2B37076053}"/>
                </a:ext>
              </a:extLst>
            </p:cNvPr>
            <p:cNvSpPr/>
            <p:nvPr/>
          </p:nvSpPr>
          <p:spPr>
            <a:xfrm>
              <a:off x="4276175" y="2368125"/>
              <a:ext cx="212050" cy="144275"/>
            </a:xfrm>
            <a:custGeom>
              <a:avLst/>
              <a:gdLst/>
              <a:ahLst/>
              <a:cxnLst/>
              <a:rect l="l" t="t" r="r" b="b"/>
              <a:pathLst>
                <a:path w="8482" h="5771" extrusionOk="0">
                  <a:moveTo>
                    <a:pt x="3642" y="1"/>
                  </a:moveTo>
                  <a:cubicBezTo>
                    <a:pt x="3232" y="1"/>
                    <a:pt x="2716" y="614"/>
                    <a:pt x="2037" y="1246"/>
                  </a:cubicBezTo>
                  <a:cubicBezTo>
                    <a:pt x="1521" y="1702"/>
                    <a:pt x="973" y="2067"/>
                    <a:pt x="761" y="2371"/>
                  </a:cubicBezTo>
                  <a:cubicBezTo>
                    <a:pt x="609" y="2523"/>
                    <a:pt x="487" y="2705"/>
                    <a:pt x="487" y="2918"/>
                  </a:cubicBezTo>
                  <a:cubicBezTo>
                    <a:pt x="366" y="4589"/>
                    <a:pt x="1" y="5501"/>
                    <a:pt x="3557" y="5745"/>
                  </a:cubicBezTo>
                  <a:cubicBezTo>
                    <a:pt x="3779" y="5762"/>
                    <a:pt x="3992" y="5771"/>
                    <a:pt x="4196" y="5771"/>
                  </a:cubicBezTo>
                  <a:cubicBezTo>
                    <a:pt x="5057" y="5771"/>
                    <a:pt x="5770" y="5619"/>
                    <a:pt x="6384" y="5349"/>
                  </a:cubicBezTo>
                  <a:cubicBezTo>
                    <a:pt x="6961" y="5045"/>
                    <a:pt x="6749" y="4589"/>
                    <a:pt x="6901" y="4529"/>
                  </a:cubicBezTo>
                  <a:cubicBezTo>
                    <a:pt x="6915" y="4526"/>
                    <a:pt x="6933" y="4524"/>
                    <a:pt x="6953" y="4524"/>
                  </a:cubicBezTo>
                  <a:cubicBezTo>
                    <a:pt x="7047" y="4524"/>
                    <a:pt x="7193" y="4553"/>
                    <a:pt x="7342" y="4553"/>
                  </a:cubicBezTo>
                  <a:cubicBezTo>
                    <a:pt x="7478" y="4553"/>
                    <a:pt x="7616" y="4529"/>
                    <a:pt x="7721" y="4438"/>
                  </a:cubicBezTo>
                  <a:lnTo>
                    <a:pt x="7752" y="4377"/>
                  </a:lnTo>
                  <a:cubicBezTo>
                    <a:pt x="7934" y="4134"/>
                    <a:pt x="7782" y="3678"/>
                    <a:pt x="7934" y="3678"/>
                  </a:cubicBezTo>
                  <a:cubicBezTo>
                    <a:pt x="8025" y="3678"/>
                    <a:pt x="8208" y="3617"/>
                    <a:pt x="8329" y="3434"/>
                  </a:cubicBezTo>
                  <a:cubicBezTo>
                    <a:pt x="8390" y="3222"/>
                    <a:pt x="8481" y="2979"/>
                    <a:pt x="8481" y="2796"/>
                  </a:cubicBezTo>
                  <a:cubicBezTo>
                    <a:pt x="8420" y="2371"/>
                    <a:pt x="8116" y="2523"/>
                    <a:pt x="8116" y="2340"/>
                  </a:cubicBezTo>
                  <a:cubicBezTo>
                    <a:pt x="8086" y="2158"/>
                    <a:pt x="8177" y="1732"/>
                    <a:pt x="7934" y="1550"/>
                  </a:cubicBezTo>
                  <a:cubicBezTo>
                    <a:pt x="7920" y="1553"/>
                    <a:pt x="7889" y="1554"/>
                    <a:pt x="7845" y="1554"/>
                  </a:cubicBezTo>
                  <a:cubicBezTo>
                    <a:pt x="7555" y="1554"/>
                    <a:pt x="6662" y="1502"/>
                    <a:pt x="5596" y="1502"/>
                  </a:cubicBezTo>
                  <a:cubicBezTo>
                    <a:pt x="5083" y="1502"/>
                    <a:pt x="4529" y="1514"/>
                    <a:pt x="3983" y="1550"/>
                  </a:cubicBezTo>
                  <a:cubicBezTo>
                    <a:pt x="4256" y="1003"/>
                    <a:pt x="4256" y="516"/>
                    <a:pt x="3983" y="182"/>
                  </a:cubicBezTo>
                  <a:cubicBezTo>
                    <a:pt x="3878" y="56"/>
                    <a:pt x="3764" y="1"/>
                    <a:pt x="3642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47">
              <a:extLst>
                <a:ext uri="{FF2B5EF4-FFF2-40B4-BE49-F238E27FC236}">
                  <a16:creationId xmlns:a16="http://schemas.microsoft.com/office/drawing/2014/main" id="{3775D79B-B05F-00D9-C7A3-E5FF82298A19}"/>
                </a:ext>
              </a:extLst>
            </p:cNvPr>
            <p:cNvSpPr/>
            <p:nvPr/>
          </p:nvSpPr>
          <p:spPr>
            <a:xfrm>
              <a:off x="4418275" y="2428150"/>
              <a:ext cx="60075" cy="0"/>
            </a:xfrm>
            <a:custGeom>
              <a:avLst/>
              <a:gdLst/>
              <a:ahLst/>
              <a:cxnLst/>
              <a:rect l="l" t="t" r="r" b="b"/>
              <a:pathLst>
                <a:path w="2403" fill="none" extrusionOk="0">
                  <a:moveTo>
                    <a:pt x="2402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47">
              <a:extLst>
                <a:ext uri="{FF2B5EF4-FFF2-40B4-BE49-F238E27FC236}">
                  <a16:creationId xmlns:a16="http://schemas.microsoft.com/office/drawing/2014/main" id="{5C35D75A-9130-307C-F264-C0CCF342F2E1}"/>
                </a:ext>
              </a:extLst>
            </p:cNvPr>
            <p:cNvSpPr/>
            <p:nvPr/>
          </p:nvSpPr>
          <p:spPr>
            <a:xfrm>
              <a:off x="4418275" y="2456250"/>
              <a:ext cx="64625" cy="4600"/>
            </a:xfrm>
            <a:custGeom>
              <a:avLst/>
              <a:gdLst/>
              <a:ahLst/>
              <a:cxnLst/>
              <a:rect l="l" t="t" r="r" b="b"/>
              <a:pathLst>
                <a:path w="2585" h="184" fill="none" extrusionOk="0">
                  <a:moveTo>
                    <a:pt x="2584" y="1"/>
                  </a:moveTo>
                  <a:lnTo>
                    <a:pt x="1" y="183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47">
              <a:extLst>
                <a:ext uri="{FF2B5EF4-FFF2-40B4-BE49-F238E27FC236}">
                  <a16:creationId xmlns:a16="http://schemas.microsoft.com/office/drawing/2014/main" id="{084EA8D3-7B7F-8B38-8F0E-07E1EE49AF33}"/>
                </a:ext>
              </a:extLst>
            </p:cNvPr>
            <p:cNvSpPr/>
            <p:nvPr/>
          </p:nvSpPr>
          <p:spPr>
            <a:xfrm>
              <a:off x="4425125" y="2479800"/>
              <a:ext cx="38025" cy="3825"/>
            </a:xfrm>
            <a:custGeom>
              <a:avLst/>
              <a:gdLst/>
              <a:ahLst/>
              <a:cxnLst/>
              <a:rect l="l" t="t" r="r" b="b"/>
              <a:pathLst>
                <a:path w="1521" h="153" fill="none" extrusionOk="0">
                  <a:moveTo>
                    <a:pt x="1520" y="1"/>
                  </a:moveTo>
                  <a:lnTo>
                    <a:pt x="0" y="153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47">
              <a:extLst>
                <a:ext uri="{FF2B5EF4-FFF2-40B4-BE49-F238E27FC236}">
                  <a16:creationId xmlns:a16="http://schemas.microsoft.com/office/drawing/2014/main" id="{A9EC414D-84C9-B3FA-BE5E-EBCC602A2908}"/>
                </a:ext>
              </a:extLst>
            </p:cNvPr>
            <p:cNvSpPr/>
            <p:nvPr/>
          </p:nvSpPr>
          <p:spPr>
            <a:xfrm>
              <a:off x="4045175" y="2441825"/>
              <a:ext cx="304750" cy="382875"/>
            </a:xfrm>
            <a:custGeom>
              <a:avLst/>
              <a:gdLst/>
              <a:ahLst/>
              <a:cxnLst/>
              <a:rect l="l" t="t" r="r" b="b"/>
              <a:pathLst>
                <a:path w="12190" h="15315" extrusionOk="0">
                  <a:moveTo>
                    <a:pt x="9727" y="0"/>
                  </a:moveTo>
                  <a:lnTo>
                    <a:pt x="760" y="11581"/>
                  </a:lnTo>
                  <a:cubicBezTo>
                    <a:pt x="0" y="12675"/>
                    <a:pt x="304" y="14164"/>
                    <a:pt x="1368" y="14894"/>
                  </a:cubicBezTo>
                  <a:cubicBezTo>
                    <a:pt x="1782" y="15178"/>
                    <a:pt x="2247" y="15314"/>
                    <a:pt x="2705" y="15314"/>
                  </a:cubicBezTo>
                  <a:cubicBezTo>
                    <a:pt x="3424" y="15314"/>
                    <a:pt x="4126" y="14978"/>
                    <a:pt x="4590" y="14347"/>
                  </a:cubicBezTo>
                  <a:cubicBezTo>
                    <a:pt x="7326" y="10639"/>
                    <a:pt x="11946" y="1793"/>
                    <a:pt x="12189" y="1277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47">
              <a:extLst>
                <a:ext uri="{FF2B5EF4-FFF2-40B4-BE49-F238E27FC236}">
                  <a16:creationId xmlns:a16="http://schemas.microsoft.com/office/drawing/2014/main" id="{E9F7790C-332D-D8C1-95D8-7650FDC09072}"/>
                </a:ext>
              </a:extLst>
            </p:cNvPr>
            <p:cNvSpPr/>
            <p:nvPr/>
          </p:nvSpPr>
          <p:spPr>
            <a:xfrm>
              <a:off x="4041375" y="2485925"/>
              <a:ext cx="288775" cy="365050"/>
            </a:xfrm>
            <a:custGeom>
              <a:avLst/>
              <a:gdLst/>
              <a:ahLst/>
              <a:cxnLst/>
              <a:rect l="l" t="t" r="r" b="b"/>
              <a:pathLst>
                <a:path w="11551" h="14602" extrusionOk="0">
                  <a:moveTo>
                    <a:pt x="6827" y="0"/>
                  </a:moveTo>
                  <a:cubicBezTo>
                    <a:pt x="6703" y="0"/>
                    <a:pt x="6594" y="37"/>
                    <a:pt x="6505" y="121"/>
                  </a:cubicBezTo>
                  <a:cubicBezTo>
                    <a:pt x="4408" y="2795"/>
                    <a:pt x="2280" y="5501"/>
                    <a:pt x="183" y="8145"/>
                  </a:cubicBezTo>
                  <a:lnTo>
                    <a:pt x="0" y="11914"/>
                  </a:lnTo>
                  <a:cubicBezTo>
                    <a:pt x="743" y="14158"/>
                    <a:pt x="1082" y="14602"/>
                    <a:pt x="1461" y="14602"/>
                  </a:cubicBezTo>
                  <a:cubicBezTo>
                    <a:pt x="1709" y="14602"/>
                    <a:pt x="1974" y="14411"/>
                    <a:pt x="2380" y="14411"/>
                  </a:cubicBezTo>
                  <a:cubicBezTo>
                    <a:pt x="2496" y="14411"/>
                    <a:pt x="2624" y="14427"/>
                    <a:pt x="2767" y="14467"/>
                  </a:cubicBezTo>
                  <a:cubicBezTo>
                    <a:pt x="3149" y="14567"/>
                    <a:pt x="3473" y="14593"/>
                    <a:pt x="3709" y="14593"/>
                  </a:cubicBezTo>
                  <a:cubicBezTo>
                    <a:pt x="3979" y="14593"/>
                    <a:pt x="4134" y="14559"/>
                    <a:pt x="4134" y="14559"/>
                  </a:cubicBezTo>
                  <a:cubicBezTo>
                    <a:pt x="4803" y="14376"/>
                    <a:pt x="5137" y="13859"/>
                    <a:pt x="5320" y="13586"/>
                  </a:cubicBezTo>
                  <a:cubicBezTo>
                    <a:pt x="8086" y="9391"/>
                    <a:pt x="8177" y="9300"/>
                    <a:pt x="8998" y="8175"/>
                  </a:cubicBezTo>
                  <a:cubicBezTo>
                    <a:pt x="9818" y="7203"/>
                    <a:pt x="10365" y="5744"/>
                    <a:pt x="11186" y="4771"/>
                  </a:cubicBezTo>
                  <a:cubicBezTo>
                    <a:pt x="11277" y="4650"/>
                    <a:pt x="11551" y="4315"/>
                    <a:pt x="11551" y="3859"/>
                  </a:cubicBezTo>
                  <a:cubicBezTo>
                    <a:pt x="11551" y="3434"/>
                    <a:pt x="11338" y="3099"/>
                    <a:pt x="11186" y="2917"/>
                  </a:cubicBezTo>
                  <a:cubicBezTo>
                    <a:pt x="10639" y="2461"/>
                    <a:pt x="10001" y="1944"/>
                    <a:pt x="9241" y="1458"/>
                  </a:cubicBezTo>
                  <a:cubicBezTo>
                    <a:pt x="8385" y="854"/>
                    <a:pt x="7425" y="0"/>
                    <a:pt x="68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47">
              <a:extLst>
                <a:ext uri="{FF2B5EF4-FFF2-40B4-BE49-F238E27FC236}">
                  <a16:creationId xmlns:a16="http://schemas.microsoft.com/office/drawing/2014/main" id="{7B05C745-FEF1-C6E1-9400-8C4517CD4936}"/>
                </a:ext>
              </a:extLst>
            </p:cNvPr>
            <p:cNvSpPr/>
            <p:nvPr/>
          </p:nvSpPr>
          <p:spPr>
            <a:xfrm>
              <a:off x="4226025" y="2464475"/>
              <a:ext cx="114000" cy="102750"/>
            </a:xfrm>
            <a:custGeom>
              <a:avLst/>
              <a:gdLst/>
              <a:ahLst/>
              <a:cxnLst/>
              <a:rect l="l" t="t" r="r" b="b"/>
              <a:pathLst>
                <a:path w="4560" h="4110" extrusionOk="0">
                  <a:moveTo>
                    <a:pt x="1432" y="1"/>
                  </a:moveTo>
                  <a:cubicBezTo>
                    <a:pt x="1419" y="1"/>
                    <a:pt x="1408" y="2"/>
                    <a:pt x="1399" y="6"/>
                  </a:cubicBezTo>
                  <a:cubicBezTo>
                    <a:pt x="1095" y="128"/>
                    <a:pt x="1" y="1799"/>
                    <a:pt x="1" y="1799"/>
                  </a:cubicBezTo>
                  <a:lnTo>
                    <a:pt x="3253" y="4109"/>
                  </a:lnTo>
                  <a:cubicBezTo>
                    <a:pt x="3253" y="4109"/>
                    <a:pt x="4560" y="2498"/>
                    <a:pt x="4469" y="2194"/>
                  </a:cubicBezTo>
                  <a:cubicBezTo>
                    <a:pt x="4439" y="1899"/>
                    <a:pt x="1861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47">
              <a:extLst>
                <a:ext uri="{FF2B5EF4-FFF2-40B4-BE49-F238E27FC236}">
                  <a16:creationId xmlns:a16="http://schemas.microsoft.com/office/drawing/2014/main" id="{155D2C50-E01C-D10D-384F-437CE569382E}"/>
                </a:ext>
              </a:extLst>
            </p:cNvPr>
            <p:cNvSpPr/>
            <p:nvPr/>
          </p:nvSpPr>
          <p:spPr>
            <a:xfrm>
              <a:off x="4086200" y="2458525"/>
              <a:ext cx="253825" cy="186200"/>
            </a:xfrm>
            <a:custGeom>
              <a:avLst/>
              <a:gdLst/>
              <a:ahLst/>
              <a:cxnLst/>
              <a:rect l="l" t="t" r="r" b="b"/>
              <a:pathLst>
                <a:path w="10153" h="7448" fill="none" extrusionOk="0">
                  <a:moveTo>
                    <a:pt x="1" y="7448"/>
                  </a:moveTo>
                  <a:cubicBezTo>
                    <a:pt x="2584" y="4560"/>
                    <a:pt x="4287" y="1642"/>
                    <a:pt x="4743" y="1217"/>
                  </a:cubicBezTo>
                  <a:cubicBezTo>
                    <a:pt x="5229" y="822"/>
                    <a:pt x="5594" y="1369"/>
                    <a:pt x="5928" y="1369"/>
                  </a:cubicBezTo>
                  <a:cubicBezTo>
                    <a:pt x="6293" y="1429"/>
                    <a:pt x="6749" y="274"/>
                    <a:pt x="6961" y="153"/>
                  </a:cubicBezTo>
                  <a:cubicBezTo>
                    <a:pt x="7144" y="1"/>
                    <a:pt x="8512" y="1034"/>
                    <a:pt x="8512" y="1034"/>
                  </a:cubicBezTo>
                  <a:cubicBezTo>
                    <a:pt x="9241" y="1581"/>
                    <a:pt x="10153" y="2280"/>
                    <a:pt x="10153" y="2584"/>
                  </a:cubicBezTo>
                  <a:cubicBezTo>
                    <a:pt x="10153" y="2888"/>
                    <a:pt x="9272" y="3800"/>
                    <a:pt x="9424" y="40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47">
              <a:extLst>
                <a:ext uri="{FF2B5EF4-FFF2-40B4-BE49-F238E27FC236}">
                  <a16:creationId xmlns:a16="http://schemas.microsoft.com/office/drawing/2014/main" id="{6C40F541-0851-EF0A-94C8-E57912076792}"/>
                </a:ext>
              </a:extLst>
            </p:cNvPr>
            <p:cNvSpPr/>
            <p:nvPr/>
          </p:nvSpPr>
          <p:spPr>
            <a:xfrm>
              <a:off x="4264775" y="2507175"/>
              <a:ext cx="54750" cy="49400"/>
            </a:xfrm>
            <a:custGeom>
              <a:avLst/>
              <a:gdLst/>
              <a:ahLst/>
              <a:cxnLst/>
              <a:rect l="l" t="t" r="r" b="b"/>
              <a:pathLst>
                <a:path w="2190" h="1976" fill="none" extrusionOk="0">
                  <a:moveTo>
                    <a:pt x="1" y="0"/>
                  </a:moveTo>
                  <a:cubicBezTo>
                    <a:pt x="700" y="638"/>
                    <a:pt x="1460" y="1338"/>
                    <a:pt x="2189" y="197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47">
              <a:extLst>
                <a:ext uri="{FF2B5EF4-FFF2-40B4-BE49-F238E27FC236}">
                  <a16:creationId xmlns:a16="http://schemas.microsoft.com/office/drawing/2014/main" id="{271B792C-5D15-5122-19E4-7D8D28A644B1}"/>
                </a:ext>
              </a:extLst>
            </p:cNvPr>
            <p:cNvSpPr/>
            <p:nvPr/>
          </p:nvSpPr>
          <p:spPr>
            <a:xfrm>
              <a:off x="4260975" y="2482850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fill="none" extrusionOk="0">
                  <a:moveTo>
                    <a:pt x="1" y="396"/>
                  </a:moveTo>
                  <a:cubicBezTo>
                    <a:pt x="122" y="244"/>
                    <a:pt x="214" y="92"/>
                    <a:pt x="335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47">
              <a:extLst>
                <a:ext uri="{FF2B5EF4-FFF2-40B4-BE49-F238E27FC236}">
                  <a16:creationId xmlns:a16="http://schemas.microsoft.com/office/drawing/2014/main" id="{A311099F-106D-17F3-25FB-AAE375AA6882}"/>
                </a:ext>
              </a:extLst>
            </p:cNvPr>
            <p:cNvSpPr/>
            <p:nvPr/>
          </p:nvSpPr>
          <p:spPr>
            <a:xfrm>
              <a:off x="4275425" y="2500325"/>
              <a:ext cx="11425" cy="15225"/>
            </a:xfrm>
            <a:custGeom>
              <a:avLst/>
              <a:gdLst/>
              <a:ahLst/>
              <a:cxnLst/>
              <a:rect l="l" t="t" r="r" b="b"/>
              <a:pathLst>
                <a:path w="457" h="609" fill="none" extrusionOk="0">
                  <a:moveTo>
                    <a:pt x="0" y="608"/>
                  </a:moveTo>
                  <a:cubicBezTo>
                    <a:pt x="152" y="426"/>
                    <a:pt x="304" y="244"/>
                    <a:pt x="456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47">
              <a:extLst>
                <a:ext uri="{FF2B5EF4-FFF2-40B4-BE49-F238E27FC236}">
                  <a16:creationId xmlns:a16="http://schemas.microsoft.com/office/drawing/2014/main" id="{5B059494-956C-7596-EBE2-59882745DCE8}"/>
                </a:ext>
              </a:extLst>
            </p:cNvPr>
            <p:cNvSpPr/>
            <p:nvPr/>
          </p:nvSpPr>
          <p:spPr>
            <a:xfrm>
              <a:off x="4302775" y="2511725"/>
              <a:ext cx="9150" cy="13700"/>
            </a:xfrm>
            <a:custGeom>
              <a:avLst/>
              <a:gdLst/>
              <a:ahLst/>
              <a:cxnLst/>
              <a:rect l="l" t="t" r="r" b="b"/>
              <a:pathLst>
                <a:path w="366" h="548" fill="none" extrusionOk="0">
                  <a:moveTo>
                    <a:pt x="1" y="548"/>
                  </a:moveTo>
                  <a:cubicBezTo>
                    <a:pt x="122" y="365"/>
                    <a:pt x="213" y="213"/>
                    <a:pt x="365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47">
              <a:extLst>
                <a:ext uri="{FF2B5EF4-FFF2-40B4-BE49-F238E27FC236}">
                  <a16:creationId xmlns:a16="http://schemas.microsoft.com/office/drawing/2014/main" id="{42F5B2CD-A9FF-49FB-52DA-AB8E6B66586A}"/>
                </a:ext>
              </a:extLst>
            </p:cNvPr>
            <p:cNvSpPr/>
            <p:nvPr/>
          </p:nvSpPr>
          <p:spPr>
            <a:xfrm>
              <a:off x="3451350" y="1931925"/>
              <a:ext cx="579400" cy="507625"/>
            </a:xfrm>
            <a:custGeom>
              <a:avLst/>
              <a:gdLst/>
              <a:ahLst/>
              <a:cxnLst/>
              <a:rect l="l" t="t" r="r" b="b"/>
              <a:pathLst>
                <a:path w="23176" h="20305" extrusionOk="0">
                  <a:moveTo>
                    <a:pt x="16307" y="1"/>
                  </a:moveTo>
                  <a:lnTo>
                    <a:pt x="7978" y="3952"/>
                  </a:lnTo>
                  <a:cubicBezTo>
                    <a:pt x="6914" y="5837"/>
                    <a:pt x="3966" y="6080"/>
                    <a:pt x="2750" y="7904"/>
                  </a:cubicBezTo>
                  <a:cubicBezTo>
                    <a:pt x="1565" y="9606"/>
                    <a:pt x="4239" y="10426"/>
                    <a:pt x="3510" y="11916"/>
                  </a:cubicBezTo>
                  <a:cubicBezTo>
                    <a:pt x="2720" y="13557"/>
                    <a:pt x="349" y="14317"/>
                    <a:pt x="197" y="16414"/>
                  </a:cubicBezTo>
                  <a:cubicBezTo>
                    <a:pt x="1" y="19637"/>
                    <a:pt x="4352" y="20304"/>
                    <a:pt x="7991" y="20304"/>
                  </a:cubicBezTo>
                  <a:cubicBezTo>
                    <a:pt x="10564" y="20304"/>
                    <a:pt x="12781" y="19971"/>
                    <a:pt x="12781" y="19971"/>
                  </a:cubicBezTo>
                  <a:cubicBezTo>
                    <a:pt x="12781" y="19971"/>
                    <a:pt x="23176" y="18147"/>
                    <a:pt x="22386" y="15563"/>
                  </a:cubicBezTo>
                  <a:cubicBezTo>
                    <a:pt x="22112" y="14682"/>
                    <a:pt x="21504" y="13983"/>
                    <a:pt x="21048" y="13253"/>
                  </a:cubicBezTo>
                  <a:cubicBezTo>
                    <a:pt x="20440" y="12311"/>
                    <a:pt x="20501" y="11581"/>
                    <a:pt x="21352" y="10943"/>
                  </a:cubicBezTo>
                  <a:cubicBezTo>
                    <a:pt x="21960" y="10487"/>
                    <a:pt x="22720" y="10062"/>
                    <a:pt x="22355" y="9150"/>
                  </a:cubicBezTo>
                  <a:cubicBezTo>
                    <a:pt x="21656" y="7387"/>
                    <a:pt x="18252" y="669"/>
                    <a:pt x="16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47">
              <a:extLst>
                <a:ext uri="{FF2B5EF4-FFF2-40B4-BE49-F238E27FC236}">
                  <a16:creationId xmlns:a16="http://schemas.microsoft.com/office/drawing/2014/main" id="{448B1A81-54D7-7BCA-B4BE-9A9B5D3AF199}"/>
                </a:ext>
              </a:extLst>
            </p:cNvPr>
            <p:cNvSpPr/>
            <p:nvPr/>
          </p:nvSpPr>
          <p:spPr>
            <a:xfrm>
              <a:off x="3573275" y="2298675"/>
              <a:ext cx="464325" cy="858000"/>
            </a:xfrm>
            <a:custGeom>
              <a:avLst/>
              <a:gdLst/>
              <a:ahLst/>
              <a:cxnLst/>
              <a:rect l="l" t="t" r="r" b="b"/>
              <a:pathLst>
                <a:path w="18573" h="34320" extrusionOk="0">
                  <a:moveTo>
                    <a:pt x="8840" y="1"/>
                  </a:moveTo>
                  <a:cubicBezTo>
                    <a:pt x="8321" y="1"/>
                    <a:pt x="7803" y="24"/>
                    <a:pt x="7296" y="73"/>
                  </a:cubicBezTo>
                  <a:cubicBezTo>
                    <a:pt x="2888" y="468"/>
                    <a:pt x="1" y="2139"/>
                    <a:pt x="183" y="4115"/>
                  </a:cubicBezTo>
                  <a:cubicBezTo>
                    <a:pt x="1855" y="8431"/>
                    <a:pt x="2463" y="12079"/>
                    <a:pt x="2706" y="14571"/>
                  </a:cubicBezTo>
                  <a:cubicBezTo>
                    <a:pt x="3010" y="18006"/>
                    <a:pt x="2736" y="20772"/>
                    <a:pt x="2493" y="23356"/>
                  </a:cubicBezTo>
                  <a:cubicBezTo>
                    <a:pt x="2189" y="26638"/>
                    <a:pt x="1703" y="29374"/>
                    <a:pt x="1277" y="31380"/>
                  </a:cubicBezTo>
                  <a:cubicBezTo>
                    <a:pt x="2035" y="31969"/>
                    <a:pt x="5149" y="34319"/>
                    <a:pt x="9663" y="34319"/>
                  </a:cubicBezTo>
                  <a:cubicBezTo>
                    <a:pt x="10040" y="34319"/>
                    <a:pt x="10426" y="34303"/>
                    <a:pt x="10822" y="34268"/>
                  </a:cubicBezTo>
                  <a:cubicBezTo>
                    <a:pt x="14955" y="33872"/>
                    <a:pt x="17661" y="31714"/>
                    <a:pt x="18573" y="30863"/>
                  </a:cubicBezTo>
                  <a:lnTo>
                    <a:pt x="17144" y="3143"/>
                  </a:lnTo>
                  <a:cubicBezTo>
                    <a:pt x="16955" y="1393"/>
                    <a:pt x="12857" y="1"/>
                    <a:pt x="8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47">
              <a:extLst>
                <a:ext uri="{FF2B5EF4-FFF2-40B4-BE49-F238E27FC236}">
                  <a16:creationId xmlns:a16="http://schemas.microsoft.com/office/drawing/2014/main" id="{A26BB26A-B1D7-863B-0C04-4652EEF0A810}"/>
                </a:ext>
              </a:extLst>
            </p:cNvPr>
            <p:cNvSpPr/>
            <p:nvPr/>
          </p:nvSpPr>
          <p:spPr>
            <a:xfrm>
              <a:off x="3813875" y="1931925"/>
              <a:ext cx="137100" cy="127625"/>
            </a:xfrm>
            <a:custGeom>
              <a:avLst/>
              <a:gdLst/>
              <a:ahLst/>
              <a:cxnLst/>
              <a:rect l="l" t="t" r="r" b="b"/>
              <a:pathLst>
                <a:path w="5484" h="5105" extrusionOk="0">
                  <a:moveTo>
                    <a:pt x="1806" y="1"/>
                  </a:moveTo>
                  <a:cubicBezTo>
                    <a:pt x="1806" y="1"/>
                    <a:pt x="468" y="2007"/>
                    <a:pt x="195" y="2037"/>
                  </a:cubicBezTo>
                  <a:cubicBezTo>
                    <a:pt x="0" y="2065"/>
                    <a:pt x="2540" y="5105"/>
                    <a:pt x="3309" y="5105"/>
                  </a:cubicBezTo>
                  <a:cubicBezTo>
                    <a:pt x="3383" y="5105"/>
                    <a:pt x="3440" y="5077"/>
                    <a:pt x="3477" y="5016"/>
                  </a:cubicBezTo>
                  <a:cubicBezTo>
                    <a:pt x="5483" y="1581"/>
                    <a:pt x="1806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47">
              <a:extLst>
                <a:ext uri="{FF2B5EF4-FFF2-40B4-BE49-F238E27FC236}">
                  <a16:creationId xmlns:a16="http://schemas.microsoft.com/office/drawing/2014/main" id="{D192ACC3-95E5-9843-BA09-C6767C3EDABB}"/>
                </a:ext>
              </a:extLst>
            </p:cNvPr>
            <p:cNvSpPr/>
            <p:nvPr/>
          </p:nvSpPr>
          <p:spPr>
            <a:xfrm>
              <a:off x="3721450" y="2184225"/>
              <a:ext cx="107175" cy="148950"/>
            </a:xfrm>
            <a:custGeom>
              <a:avLst/>
              <a:gdLst/>
              <a:ahLst/>
              <a:cxnLst/>
              <a:rect l="l" t="t" r="r" b="b"/>
              <a:pathLst>
                <a:path w="4287" h="5958" extrusionOk="0">
                  <a:moveTo>
                    <a:pt x="1" y="0"/>
                  </a:moveTo>
                  <a:lnTo>
                    <a:pt x="1794" y="5958"/>
                  </a:lnTo>
                  <a:lnTo>
                    <a:pt x="4287" y="5198"/>
                  </a:lnTo>
                  <a:lnTo>
                    <a:pt x="2797" y="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47">
              <a:extLst>
                <a:ext uri="{FF2B5EF4-FFF2-40B4-BE49-F238E27FC236}">
                  <a16:creationId xmlns:a16="http://schemas.microsoft.com/office/drawing/2014/main" id="{94CA5674-2F59-3733-5B31-3397EC1E2D8F}"/>
                </a:ext>
              </a:extLst>
            </p:cNvPr>
            <p:cNvSpPr/>
            <p:nvPr/>
          </p:nvSpPr>
          <p:spPr>
            <a:xfrm>
              <a:off x="3728300" y="2187250"/>
              <a:ext cx="95775" cy="113250"/>
            </a:xfrm>
            <a:custGeom>
              <a:avLst/>
              <a:gdLst/>
              <a:ahLst/>
              <a:cxnLst/>
              <a:rect l="l" t="t" r="r" b="b"/>
              <a:pathLst>
                <a:path w="3831" h="4530" extrusionOk="0">
                  <a:moveTo>
                    <a:pt x="0" y="1"/>
                  </a:moveTo>
                  <a:lnTo>
                    <a:pt x="0" y="1"/>
                  </a:lnTo>
                  <a:cubicBezTo>
                    <a:pt x="791" y="1551"/>
                    <a:pt x="2280" y="3709"/>
                    <a:pt x="3830" y="4530"/>
                  </a:cubicBezTo>
                  <a:lnTo>
                    <a:pt x="2827" y="1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47">
              <a:extLst>
                <a:ext uri="{FF2B5EF4-FFF2-40B4-BE49-F238E27FC236}">
                  <a16:creationId xmlns:a16="http://schemas.microsoft.com/office/drawing/2014/main" id="{830D8F84-0B3A-C456-C5E7-269C3C5CD35A}"/>
                </a:ext>
              </a:extLst>
            </p:cNvPr>
            <p:cNvSpPr/>
            <p:nvPr/>
          </p:nvSpPr>
          <p:spPr>
            <a:xfrm>
              <a:off x="3655725" y="1948725"/>
              <a:ext cx="315775" cy="307225"/>
            </a:xfrm>
            <a:custGeom>
              <a:avLst/>
              <a:gdLst/>
              <a:ahLst/>
              <a:cxnLst/>
              <a:rect l="l" t="t" r="r" b="b"/>
              <a:pathLst>
                <a:path w="12631" h="12289" extrusionOk="0">
                  <a:moveTo>
                    <a:pt x="6571" y="1"/>
                  </a:moveTo>
                  <a:cubicBezTo>
                    <a:pt x="3227" y="1"/>
                    <a:pt x="0" y="3824"/>
                    <a:pt x="2660" y="9724"/>
                  </a:cubicBezTo>
                  <a:cubicBezTo>
                    <a:pt x="2660" y="9724"/>
                    <a:pt x="2995" y="10058"/>
                    <a:pt x="3542" y="10545"/>
                  </a:cubicBezTo>
                  <a:cubicBezTo>
                    <a:pt x="4551" y="11451"/>
                    <a:pt x="6106" y="12288"/>
                    <a:pt x="7656" y="12288"/>
                  </a:cubicBezTo>
                  <a:cubicBezTo>
                    <a:pt x="8392" y="12288"/>
                    <a:pt x="9128" y="12099"/>
                    <a:pt x="9803" y="11639"/>
                  </a:cubicBezTo>
                  <a:cubicBezTo>
                    <a:pt x="12630" y="9663"/>
                    <a:pt x="10715" y="1912"/>
                    <a:pt x="9074" y="788"/>
                  </a:cubicBezTo>
                  <a:cubicBezTo>
                    <a:pt x="8297" y="253"/>
                    <a:pt x="7430" y="1"/>
                    <a:pt x="6571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47">
              <a:extLst>
                <a:ext uri="{FF2B5EF4-FFF2-40B4-BE49-F238E27FC236}">
                  <a16:creationId xmlns:a16="http://schemas.microsoft.com/office/drawing/2014/main" id="{D8824170-0EC2-DCE7-326E-E10D0E3E60B0}"/>
                </a:ext>
              </a:extLst>
            </p:cNvPr>
            <p:cNvSpPr/>
            <p:nvPr/>
          </p:nvSpPr>
          <p:spPr>
            <a:xfrm>
              <a:off x="3862800" y="2153625"/>
              <a:ext cx="38025" cy="30300"/>
            </a:xfrm>
            <a:custGeom>
              <a:avLst/>
              <a:gdLst/>
              <a:ahLst/>
              <a:cxnLst/>
              <a:rect l="l" t="t" r="r" b="b"/>
              <a:pathLst>
                <a:path w="1521" h="1212" extrusionOk="0">
                  <a:moveTo>
                    <a:pt x="1105" y="0"/>
                  </a:moveTo>
                  <a:cubicBezTo>
                    <a:pt x="980" y="0"/>
                    <a:pt x="855" y="55"/>
                    <a:pt x="730" y="130"/>
                  </a:cubicBezTo>
                  <a:cubicBezTo>
                    <a:pt x="487" y="282"/>
                    <a:pt x="1" y="495"/>
                    <a:pt x="122" y="829"/>
                  </a:cubicBezTo>
                  <a:cubicBezTo>
                    <a:pt x="221" y="1100"/>
                    <a:pt x="539" y="1211"/>
                    <a:pt x="786" y="1211"/>
                  </a:cubicBezTo>
                  <a:cubicBezTo>
                    <a:pt x="843" y="1211"/>
                    <a:pt x="897" y="1205"/>
                    <a:pt x="943" y="1194"/>
                  </a:cubicBezTo>
                  <a:cubicBezTo>
                    <a:pt x="1308" y="1102"/>
                    <a:pt x="1520" y="707"/>
                    <a:pt x="1460" y="343"/>
                  </a:cubicBezTo>
                  <a:cubicBezTo>
                    <a:pt x="1399" y="191"/>
                    <a:pt x="1338" y="39"/>
                    <a:pt x="1186" y="8"/>
                  </a:cubicBezTo>
                  <a:cubicBezTo>
                    <a:pt x="1159" y="3"/>
                    <a:pt x="1132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47">
              <a:extLst>
                <a:ext uri="{FF2B5EF4-FFF2-40B4-BE49-F238E27FC236}">
                  <a16:creationId xmlns:a16="http://schemas.microsoft.com/office/drawing/2014/main" id="{4A08898D-D842-36AD-2169-A4CD32A0B0E5}"/>
                </a:ext>
              </a:extLst>
            </p:cNvPr>
            <p:cNvSpPr/>
            <p:nvPr/>
          </p:nvSpPr>
          <p:spPr>
            <a:xfrm>
              <a:off x="3640900" y="1914450"/>
              <a:ext cx="232575" cy="258100"/>
            </a:xfrm>
            <a:custGeom>
              <a:avLst/>
              <a:gdLst/>
              <a:ahLst/>
              <a:cxnLst/>
              <a:rect l="l" t="t" r="r" b="b"/>
              <a:pathLst>
                <a:path w="9303" h="10324" extrusionOk="0">
                  <a:moveTo>
                    <a:pt x="6949" y="0"/>
                  </a:moveTo>
                  <a:cubicBezTo>
                    <a:pt x="6125" y="0"/>
                    <a:pt x="5220" y="293"/>
                    <a:pt x="4500" y="578"/>
                  </a:cubicBezTo>
                  <a:cubicBezTo>
                    <a:pt x="3983" y="791"/>
                    <a:pt x="1460" y="1946"/>
                    <a:pt x="670" y="4773"/>
                  </a:cubicBezTo>
                  <a:cubicBezTo>
                    <a:pt x="1" y="7417"/>
                    <a:pt x="1247" y="9545"/>
                    <a:pt x="1430" y="9879"/>
                  </a:cubicBezTo>
                  <a:cubicBezTo>
                    <a:pt x="1769" y="9992"/>
                    <a:pt x="2595" y="10324"/>
                    <a:pt x="3184" y="10324"/>
                  </a:cubicBezTo>
                  <a:cubicBezTo>
                    <a:pt x="3387" y="10324"/>
                    <a:pt x="3562" y="10284"/>
                    <a:pt x="3679" y="10183"/>
                  </a:cubicBezTo>
                  <a:cubicBezTo>
                    <a:pt x="3831" y="10062"/>
                    <a:pt x="3740" y="10001"/>
                    <a:pt x="3740" y="9849"/>
                  </a:cubicBezTo>
                  <a:cubicBezTo>
                    <a:pt x="3740" y="9545"/>
                    <a:pt x="3740" y="9271"/>
                    <a:pt x="3831" y="8967"/>
                  </a:cubicBezTo>
                  <a:cubicBezTo>
                    <a:pt x="3983" y="8329"/>
                    <a:pt x="4348" y="7751"/>
                    <a:pt x="4834" y="7296"/>
                  </a:cubicBezTo>
                  <a:cubicBezTo>
                    <a:pt x="5655" y="6596"/>
                    <a:pt x="6658" y="6323"/>
                    <a:pt x="7509" y="5654"/>
                  </a:cubicBezTo>
                  <a:cubicBezTo>
                    <a:pt x="8117" y="5168"/>
                    <a:pt x="8573" y="4530"/>
                    <a:pt x="8846" y="3800"/>
                  </a:cubicBezTo>
                  <a:cubicBezTo>
                    <a:pt x="9180" y="3010"/>
                    <a:pt x="9302" y="2037"/>
                    <a:pt x="8937" y="1247"/>
                  </a:cubicBezTo>
                  <a:cubicBezTo>
                    <a:pt x="8553" y="308"/>
                    <a:pt x="7794" y="0"/>
                    <a:pt x="6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47">
              <a:extLst>
                <a:ext uri="{FF2B5EF4-FFF2-40B4-BE49-F238E27FC236}">
                  <a16:creationId xmlns:a16="http://schemas.microsoft.com/office/drawing/2014/main" id="{8059D8DA-8501-FAA3-2869-EE0337725534}"/>
                </a:ext>
              </a:extLst>
            </p:cNvPr>
            <p:cNvSpPr/>
            <p:nvPr/>
          </p:nvSpPr>
          <p:spPr>
            <a:xfrm>
              <a:off x="3868875" y="2089225"/>
              <a:ext cx="27375" cy="38775"/>
            </a:xfrm>
            <a:custGeom>
              <a:avLst/>
              <a:gdLst/>
              <a:ahLst/>
              <a:cxnLst/>
              <a:rect l="l" t="t" r="r" b="b"/>
              <a:pathLst>
                <a:path w="1095" h="1551" fill="none" extrusionOk="0">
                  <a:moveTo>
                    <a:pt x="1" y="1"/>
                  </a:moveTo>
                  <a:cubicBezTo>
                    <a:pt x="1" y="1"/>
                    <a:pt x="92" y="1064"/>
                    <a:pt x="335" y="1095"/>
                  </a:cubicBezTo>
                  <a:cubicBezTo>
                    <a:pt x="548" y="1095"/>
                    <a:pt x="973" y="791"/>
                    <a:pt x="1004" y="882"/>
                  </a:cubicBezTo>
                  <a:cubicBezTo>
                    <a:pt x="1095" y="1004"/>
                    <a:pt x="852" y="1399"/>
                    <a:pt x="517" y="155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47">
              <a:extLst>
                <a:ext uri="{FF2B5EF4-FFF2-40B4-BE49-F238E27FC236}">
                  <a16:creationId xmlns:a16="http://schemas.microsoft.com/office/drawing/2014/main" id="{A244CE4D-AFED-4C98-1E15-73B962975BFD}"/>
                </a:ext>
              </a:extLst>
            </p:cNvPr>
            <p:cNvSpPr/>
            <p:nvPr/>
          </p:nvSpPr>
          <p:spPr>
            <a:xfrm>
              <a:off x="3687275" y="2150150"/>
              <a:ext cx="66125" cy="65725"/>
            </a:xfrm>
            <a:custGeom>
              <a:avLst/>
              <a:gdLst/>
              <a:ahLst/>
              <a:cxnLst/>
              <a:rect l="l" t="t" r="r" b="b"/>
              <a:pathLst>
                <a:path w="2645" h="2629" extrusionOk="0">
                  <a:moveTo>
                    <a:pt x="1031" y="1"/>
                  </a:moveTo>
                  <a:cubicBezTo>
                    <a:pt x="834" y="1"/>
                    <a:pt x="645" y="58"/>
                    <a:pt x="486" y="178"/>
                  </a:cubicBezTo>
                  <a:cubicBezTo>
                    <a:pt x="0" y="512"/>
                    <a:pt x="0" y="1333"/>
                    <a:pt x="456" y="1971"/>
                  </a:cubicBezTo>
                  <a:cubicBezTo>
                    <a:pt x="766" y="2384"/>
                    <a:pt x="1216" y="2629"/>
                    <a:pt x="1625" y="2629"/>
                  </a:cubicBezTo>
                  <a:cubicBezTo>
                    <a:pt x="1818" y="2629"/>
                    <a:pt x="2002" y="2574"/>
                    <a:pt x="2158" y="2457"/>
                  </a:cubicBezTo>
                  <a:cubicBezTo>
                    <a:pt x="2645" y="2123"/>
                    <a:pt x="2645" y="1333"/>
                    <a:pt x="2189" y="694"/>
                  </a:cubicBezTo>
                  <a:cubicBezTo>
                    <a:pt x="1882" y="244"/>
                    <a:pt x="1437" y="1"/>
                    <a:pt x="1031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47">
              <a:extLst>
                <a:ext uri="{FF2B5EF4-FFF2-40B4-BE49-F238E27FC236}">
                  <a16:creationId xmlns:a16="http://schemas.microsoft.com/office/drawing/2014/main" id="{B200D01B-F656-01C6-4FB2-5C013A8F91FB}"/>
                </a:ext>
              </a:extLst>
            </p:cNvPr>
            <p:cNvSpPr/>
            <p:nvPr/>
          </p:nvSpPr>
          <p:spPr>
            <a:xfrm>
              <a:off x="3887875" y="2336200"/>
              <a:ext cx="294875" cy="527200"/>
            </a:xfrm>
            <a:custGeom>
              <a:avLst/>
              <a:gdLst/>
              <a:ahLst/>
              <a:cxnLst/>
              <a:rect l="l" t="t" r="r" b="b"/>
              <a:pathLst>
                <a:path w="11795" h="21088" extrusionOk="0">
                  <a:moveTo>
                    <a:pt x="2537" y="0"/>
                  </a:moveTo>
                  <a:cubicBezTo>
                    <a:pt x="2532" y="0"/>
                    <a:pt x="2528" y="0"/>
                    <a:pt x="2523" y="0"/>
                  </a:cubicBezTo>
                  <a:cubicBezTo>
                    <a:pt x="1" y="31"/>
                    <a:pt x="365" y="4286"/>
                    <a:pt x="1095" y="7022"/>
                  </a:cubicBezTo>
                  <a:cubicBezTo>
                    <a:pt x="1125" y="7477"/>
                    <a:pt x="5350" y="17174"/>
                    <a:pt x="6140" y="19940"/>
                  </a:cubicBezTo>
                  <a:cubicBezTo>
                    <a:pt x="6387" y="20774"/>
                    <a:pt x="7343" y="21088"/>
                    <a:pt x="8352" y="21088"/>
                  </a:cubicBezTo>
                  <a:cubicBezTo>
                    <a:pt x="8961" y="21088"/>
                    <a:pt x="9589" y="20974"/>
                    <a:pt x="10092" y="20791"/>
                  </a:cubicBezTo>
                  <a:cubicBezTo>
                    <a:pt x="11217" y="20335"/>
                    <a:pt x="11794" y="19089"/>
                    <a:pt x="11460" y="17903"/>
                  </a:cubicBezTo>
                  <a:cubicBezTo>
                    <a:pt x="10670" y="14867"/>
                    <a:pt x="6847" y="0"/>
                    <a:pt x="2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47">
              <a:extLst>
                <a:ext uri="{FF2B5EF4-FFF2-40B4-BE49-F238E27FC236}">
                  <a16:creationId xmlns:a16="http://schemas.microsoft.com/office/drawing/2014/main" id="{DE41429E-8580-2C61-247E-09BFF86BAC64}"/>
                </a:ext>
              </a:extLst>
            </p:cNvPr>
            <p:cNvSpPr/>
            <p:nvPr/>
          </p:nvSpPr>
          <p:spPr>
            <a:xfrm>
              <a:off x="3428900" y="2332550"/>
              <a:ext cx="251325" cy="592225"/>
            </a:xfrm>
            <a:custGeom>
              <a:avLst/>
              <a:gdLst/>
              <a:ahLst/>
              <a:cxnLst/>
              <a:rect l="l" t="t" r="r" b="b"/>
              <a:pathLst>
                <a:path w="10053" h="23689" extrusionOk="0">
                  <a:moveTo>
                    <a:pt x="8395" y="0"/>
                  </a:moveTo>
                  <a:cubicBezTo>
                    <a:pt x="8225" y="0"/>
                    <a:pt x="8031" y="47"/>
                    <a:pt x="7812" y="146"/>
                  </a:cubicBezTo>
                  <a:cubicBezTo>
                    <a:pt x="1" y="3794"/>
                    <a:pt x="1368" y="17867"/>
                    <a:pt x="973" y="20967"/>
                  </a:cubicBezTo>
                  <a:cubicBezTo>
                    <a:pt x="821" y="22153"/>
                    <a:pt x="1551" y="23308"/>
                    <a:pt x="2736" y="23642"/>
                  </a:cubicBezTo>
                  <a:cubicBezTo>
                    <a:pt x="2877" y="23674"/>
                    <a:pt x="3030" y="23689"/>
                    <a:pt x="3192" y="23689"/>
                  </a:cubicBezTo>
                  <a:cubicBezTo>
                    <a:pt x="4578" y="23689"/>
                    <a:pt x="6619" y="22586"/>
                    <a:pt x="6809" y="21362"/>
                  </a:cubicBezTo>
                  <a:cubicBezTo>
                    <a:pt x="7265" y="18505"/>
                    <a:pt x="9271" y="7319"/>
                    <a:pt x="9271" y="6864"/>
                  </a:cubicBezTo>
                  <a:cubicBezTo>
                    <a:pt x="9574" y="4356"/>
                    <a:pt x="10052" y="0"/>
                    <a:pt x="83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47">
              <a:extLst>
                <a:ext uri="{FF2B5EF4-FFF2-40B4-BE49-F238E27FC236}">
                  <a16:creationId xmlns:a16="http://schemas.microsoft.com/office/drawing/2014/main" id="{F19D104E-133A-4CA6-2B9F-F07C08D7B894}"/>
                </a:ext>
              </a:extLst>
            </p:cNvPr>
            <p:cNvSpPr/>
            <p:nvPr/>
          </p:nvSpPr>
          <p:spPr>
            <a:xfrm>
              <a:off x="3590000" y="2409150"/>
              <a:ext cx="72225" cy="313100"/>
            </a:xfrm>
            <a:custGeom>
              <a:avLst/>
              <a:gdLst/>
              <a:ahLst/>
              <a:cxnLst/>
              <a:rect l="l" t="t" r="r" b="b"/>
              <a:pathLst>
                <a:path w="2889" h="12524" fill="none" extrusionOk="0">
                  <a:moveTo>
                    <a:pt x="0" y="0"/>
                  </a:moveTo>
                  <a:cubicBezTo>
                    <a:pt x="852" y="426"/>
                    <a:pt x="1520" y="1125"/>
                    <a:pt x="1946" y="1945"/>
                  </a:cubicBezTo>
                  <a:cubicBezTo>
                    <a:pt x="2888" y="3860"/>
                    <a:pt x="2280" y="6535"/>
                    <a:pt x="2037" y="8511"/>
                  </a:cubicBezTo>
                  <a:cubicBezTo>
                    <a:pt x="1824" y="9848"/>
                    <a:pt x="1642" y="11186"/>
                    <a:pt x="1429" y="1252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47">
              <a:extLst>
                <a:ext uri="{FF2B5EF4-FFF2-40B4-BE49-F238E27FC236}">
                  <a16:creationId xmlns:a16="http://schemas.microsoft.com/office/drawing/2014/main" id="{2EF57C6E-D6F7-0DA1-3438-1381755FAEB8}"/>
                </a:ext>
              </a:extLst>
            </p:cNvPr>
            <p:cNvSpPr/>
            <p:nvPr/>
          </p:nvSpPr>
          <p:spPr>
            <a:xfrm>
              <a:off x="3977550" y="2445625"/>
              <a:ext cx="74500" cy="377675"/>
            </a:xfrm>
            <a:custGeom>
              <a:avLst/>
              <a:gdLst/>
              <a:ahLst/>
              <a:cxnLst/>
              <a:rect l="l" t="t" r="r" b="b"/>
              <a:pathLst>
                <a:path w="2980" h="15107" fill="none" extrusionOk="0">
                  <a:moveTo>
                    <a:pt x="0" y="0"/>
                  </a:moveTo>
                  <a:cubicBezTo>
                    <a:pt x="91" y="790"/>
                    <a:pt x="213" y="1550"/>
                    <a:pt x="608" y="2249"/>
                  </a:cubicBezTo>
                  <a:cubicBezTo>
                    <a:pt x="1064" y="3009"/>
                    <a:pt x="1824" y="3556"/>
                    <a:pt x="2280" y="4316"/>
                  </a:cubicBezTo>
                  <a:cubicBezTo>
                    <a:pt x="2827" y="5137"/>
                    <a:pt x="2979" y="5958"/>
                    <a:pt x="2827" y="6900"/>
                  </a:cubicBezTo>
                  <a:cubicBezTo>
                    <a:pt x="2402" y="9635"/>
                    <a:pt x="1672" y="12310"/>
                    <a:pt x="1885" y="1510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47">
              <a:extLst>
                <a:ext uri="{FF2B5EF4-FFF2-40B4-BE49-F238E27FC236}">
                  <a16:creationId xmlns:a16="http://schemas.microsoft.com/office/drawing/2014/main" id="{3AE289CB-A991-31DB-7F69-4EC81EDCD29D}"/>
                </a:ext>
              </a:extLst>
            </p:cNvPr>
            <p:cNvSpPr/>
            <p:nvPr/>
          </p:nvSpPr>
          <p:spPr>
            <a:xfrm>
              <a:off x="3778450" y="2085600"/>
              <a:ext cx="34975" cy="35350"/>
            </a:xfrm>
            <a:custGeom>
              <a:avLst/>
              <a:gdLst/>
              <a:ahLst/>
              <a:cxnLst/>
              <a:rect l="l" t="t" r="r" b="b"/>
              <a:pathLst>
                <a:path w="1399" h="1414" extrusionOk="0">
                  <a:moveTo>
                    <a:pt x="1204" y="1"/>
                  </a:moveTo>
                  <a:cubicBezTo>
                    <a:pt x="1051" y="1"/>
                    <a:pt x="733" y="173"/>
                    <a:pt x="457" y="450"/>
                  </a:cubicBezTo>
                  <a:cubicBezTo>
                    <a:pt x="122" y="845"/>
                    <a:pt x="1" y="1270"/>
                    <a:pt x="122" y="1392"/>
                  </a:cubicBezTo>
                  <a:cubicBezTo>
                    <a:pt x="133" y="1406"/>
                    <a:pt x="146" y="1413"/>
                    <a:pt x="160" y="1413"/>
                  </a:cubicBezTo>
                  <a:cubicBezTo>
                    <a:pt x="266" y="1413"/>
                    <a:pt x="466" y="1048"/>
                    <a:pt x="760" y="753"/>
                  </a:cubicBezTo>
                  <a:cubicBezTo>
                    <a:pt x="1095" y="419"/>
                    <a:pt x="1399" y="146"/>
                    <a:pt x="1277" y="24"/>
                  </a:cubicBezTo>
                  <a:cubicBezTo>
                    <a:pt x="1261" y="8"/>
                    <a:pt x="1236" y="1"/>
                    <a:pt x="1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47">
              <a:extLst>
                <a:ext uri="{FF2B5EF4-FFF2-40B4-BE49-F238E27FC236}">
                  <a16:creationId xmlns:a16="http://schemas.microsoft.com/office/drawing/2014/main" id="{2897336C-DBA4-98F7-6877-F5DBEB15F281}"/>
                </a:ext>
              </a:extLst>
            </p:cNvPr>
            <p:cNvSpPr/>
            <p:nvPr/>
          </p:nvSpPr>
          <p:spPr>
            <a:xfrm>
              <a:off x="3889400" y="2051125"/>
              <a:ext cx="41825" cy="13200"/>
            </a:xfrm>
            <a:custGeom>
              <a:avLst/>
              <a:gdLst/>
              <a:ahLst/>
              <a:cxnLst/>
              <a:rect l="l" t="t" r="r" b="b"/>
              <a:pathLst>
                <a:path w="1673" h="528" extrusionOk="0">
                  <a:moveTo>
                    <a:pt x="711" y="0"/>
                  </a:moveTo>
                  <a:cubicBezTo>
                    <a:pt x="317" y="0"/>
                    <a:pt x="0" y="112"/>
                    <a:pt x="0" y="248"/>
                  </a:cubicBezTo>
                  <a:cubicBezTo>
                    <a:pt x="0" y="400"/>
                    <a:pt x="396" y="400"/>
                    <a:pt x="851" y="430"/>
                  </a:cubicBezTo>
                  <a:cubicBezTo>
                    <a:pt x="1140" y="451"/>
                    <a:pt x="1414" y="527"/>
                    <a:pt x="1561" y="527"/>
                  </a:cubicBezTo>
                  <a:cubicBezTo>
                    <a:pt x="1631" y="527"/>
                    <a:pt x="1672" y="510"/>
                    <a:pt x="1672" y="461"/>
                  </a:cubicBezTo>
                  <a:cubicBezTo>
                    <a:pt x="1672" y="309"/>
                    <a:pt x="1338" y="35"/>
                    <a:pt x="851" y="5"/>
                  </a:cubicBezTo>
                  <a:cubicBezTo>
                    <a:pt x="804" y="2"/>
                    <a:pt x="757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47">
              <a:extLst>
                <a:ext uri="{FF2B5EF4-FFF2-40B4-BE49-F238E27FC236}">
                  <a16:creationId xmlns:a16="http://schemas.microsoft.com/office/drawing/2014/main" id="{8AC6E2DB-D817-0E4C-EA45-D526CE5BA086}"/>
                </a:ext>
              </a:extLst>
            </p:cNvPr>
            <p:cNvSpPr/>
            <p:nvPr/>
          </p:nvSpPr>
          <p:spPr>
            <a:xfrm>
              <a:off x="3808850" y="211810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fill="none" extrusionOk="0">
                  <a:moveTo>
                    <a:pt x="0" y="457"/>
                  </a:moveTo>
                  <a:cubicBezTo>
                    <a:pt x="0" y="305"/>
                    <a:pt x="122" y="153"/>
                    <a:pt x="213" y="61"/>
                  </a:cubicBezTo>
                  <a:cubicBezTo>
                    <a:pt x="335" y="1"/>
                    <a:pt x="517" y="1"/>
                    <a:pt x="669" y="3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47">
              <a:extLst>
                <a:ext uri="{FF2B5EF4-FFF2-40B4-BE49-F238E27FC236}">
                  <a16:creationId xmlns:a16="http://schemas.microsoft.com/office/drawing/2014/main" id="{2944EC26-4F64-A9F6-725C-F76EA918A25C}"/>
                </a:ext>
              </a:extLst>
            </p:cNvPr>
            <p:cNvSpPr/>
            <p:nvPr/>
          </p:nvSpPr>
          <p:spPr>
            <a:xfrm>
              <a:off x="3899275" y="2089975"/>
              <a:ext cx="12950" cy="7625"/>
            </a:xfrm>
            <a:custGeom>
              <a:avLst/>
              <a:gdLst/>
              <a:ahLst/>
              <a:cxnLst/>
              <a:rect l="l" t="t" r="r" b="b"/>
              <a:pathLst>
                <a:path w="518" h="305" fill="none" extrusionOk="0">
                  <a:moveTo>
                    <a:pt x="1" y="305"/>
                  </a:moveTo>
                  <a:cubicBezTo>
                    <a:pt x="61" y="244"/>
                    <a:pt x="122" y="123"/>
                    <a:pt x="213" y="92"/>
                  </a:cubicBezTo>
                  <a:cubicBezTo>
                    <a:pt x="335" y="62"/>
                    <a:pt x="456" y="1"/>
                    <a:pt x="517" y="9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47">
              <a:extLst>
                <a:ext uri="{FF2B5EF4-FFF2-40B4-BE49-F238E27FC236}">
                  <a16:creationId xmlns:a16="http://schemas.microsoft.com/office/drawing/2014/main" id="{A6EED770-DC4C-B4C0-459E-08D22CE1D4D6}"/>
                </a:ext>
              </a:extLst>
            </p:cNvPr>
            <p:cNvSpPr/>
            <p:nvPr/>
          </p:nvSpPr>
          <p:spPr>
            <a:xfrm>
              <a:off x="3694875" y="2082400"/>
              <a:ext cx="80550" cy="121975"/>
            </a:xfrm>
            <a:custGeom>
              <a:avLst/>
              <a:gdLst/>
              <a:ahLst/>
              <a:cxnLst/>
              <a:rect l="l" t="t" r="r" b="b"/>
              <a:pathLst>
                <a:path w="3222" h="4879" extrusionOk="0">
                  <a:moveTo>
                    <a:pt x="0" y="0"/>
                  </a:moveTo>
                  <a:lnTo>
                    <a:pt x="1034" y="2705"/>
                  </a:lnTo>
                  <a:cubicBezTo>
                    <a:pt x="1641" y="2979"/>
                    <a:pt x="1793" y="4255"/>
                    <a:pt x="1824" y="4711"/>
                  </a:cubicBezTo>
                  <a:cubicBezTo>
                    <a:pt x="1831" y="4823"/>
                    <a:pt x="1870" y="4878"/>
                    <a:pt x="1919" y="4878"/>
                  </a:cubicBezTo>
                  <a:cubicBezTo>
                    <a:pt x="2071" y="4878"/>
                    <a:pt x="2327" y="4353"/>
                    <a:pt x="2097" y="3344"/>
                  </a:cubicBezTo>
                  <a:cubicBezTo>
                    <a:pt x="1733" y="2037"/>
                    <a:pt x="1854" y="1459"/>
                    <a:pt x="2553" y="760"/>
                  </a:cubicBezTo>
                  <a:cubicBezTo>
                    <a:pt x="3222" y="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47">
              <a:extLst>
                <a:ext uri="{FF2B5EF4-FFF2-40B4-BE49-F238E27FC236}">
                  <a16:creationId xmlns:a16="http://schemas.microsoft.com/office/drawing/2014/main" id="{95F61476-1B75-A298-4BAA-42FA24040D84}"/>
                </a:ext>
              </a:extLst>
            </p:cNvPr>
            <p:cNvSpPr/>
            <p:nvPr/>
          </p:nvSpPr>
          <p:spPr>
            <a:xfrm>
              <a:off x="3737425" y="2264125"/>
              <a:ext cx="103375" cy="86525"/>
            </a:xfrm>
            <a:custGeom>
              <a:avLst/>
              <a:gdLst/>
              <a:ahLst/>
              <a:cxnLst/>
              <a:rect l="l" t="t" r="r" b="b"/>
              <a:pathLst>
                <a:path w="4135" h="3461" extrusionOk="0">
                  <a:moveTo>
                    <a:pt x="2915" y="1"/>
                  </a:moveTo>
                  <a:cubicBezTo>
                    <a:pt x="1925" y="1"/>
                    <a:pt x="100" y="259"/>
                    <a:pt x="31" y="603"/>
                  </a:cubicBezTo>
                  <a:cubicBezTo>
                    <a:pt x="0" y="1059"/>
                    <a:pt x="487" y="3339"/>
                    <a:pt x="608" y="3461"/>
                  </a:cubicBezTo>
                  <a:lnTo>
                    <a:pt x="4134" y="2731"/>
                  </a:lnTo>
                  <a:cubicBezTo>
                    <a:pt x="4134" y="2731"/>
                    <a:pt x="3830" y="330"/>
                    <a:pt x="3526" y="87"/>
                  </a:cubicBezTo>
                  <a:cubicBezTo>
                    <a:pt x="3467" y="27"/>
                    <a:pt x="3234" y="1"/>
                    <a:pt x="2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47">
              <a:extLst>
                <a:ext uri="{FF2B5EF4-FFF2-40B4-BE49-F238E27FC236}">
                  <a16:creationId xmlns:a16="http://schemas.microsoft.com/office/drawing/2014/main" id="{4E56E4FA-2538-6C5D-45FC-A52647F469F0}"/>
                </a:ext>
              </a:extLst>
            </p:cNvPr>
            <p:cNvSpPr/>
            <p:nvPr/>
          </p:nvSpPr>
          <p:spPr>
            <a:xfrm>
              <a:off x="3753375" y="2285275"/>
              <a:ext cx="5350" cy="16750"/>
            </a:xfrm>
            <a:custGeom>
              <a:avLst/>
              <a:gdLst/>
              <a:ahLst/>
              <a:cxnLst/>
              <a:rect l="l" t="t" r="r" b="b"/>
              <a:pathLst>
                <a:path w="214" h="670" fill="none" extrusionOk="0">
                  <a:moveTo>
                    <a:pt x="1" y="1"/>
                  </a:moveTo>
                  <a:cubicBezTo>
                    <a:pt x="122" y="213"/>
                    <a:pt x="153" y="457"/>
                    <a:pt x="213" y="66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47">
              <a:extLst>
                <a:ext uri="{FF2B5EF4-FFF2-40B4-BE49-F238E27FC236}">
                  <a16:creationId xmlns:a16="http://schemas.microsoft.com/office/drawing/2014/main" id="{07A0A2F8-DD82-34BB-0D66-A10BA625A5E6}"/>
                </a:ext>
              </a:extLst>
            </p:cNvPr>
            <p:cNvSpPr/>
            <p:nvPr/>
          </p:nvSpPr>
          <p:spPr>
            <a:xfrm>
              <a:off x="3777700" y="2277675"/>
              <a:ext cx="5325" cy="16750"/>
            </a:xfrm>
            <a:custGeom>
              <a:avLst/>
              <a:gdLst/>
              <a:ahLst/>
              <a:cxnLst/>
              <a:rect l="l" t="t" r="r" b="b"/>
              <a:pathLst>
                <a:path w="213" h="670" fill="none" extrusionOk="0">
                  <a:moveTo>
                    <a:pt x="0" y="1"/>
                  </a:moveTo>
                  <a:lnTo>
                    <a:pt x="213" y="669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47">
              <a:extLst>
                <a:ext uri="{FF2B5EF4-FFF2-40B4-BE49-F238E27FC236}">
                  <a16:creationId xmlns:a16="http://schemas.microsoft.com/office/drawing/2014/main" id="{53D844F3-2A1E-1C02-14B8-4AA6BB85EAE8}"/>
                </a:ext>
              </a:extLst>
            </p:cNvPr>
            <p:cNvSpPr/>
            <p:nvPr/>
          </p:nvSpPr>
          <p:spPr>
            <a:xfrm>
              <a:off x="3802775" y="2276150"/>
              <a:ext cx="3825" cy="17500"/>
            </a:xfrm>
            <a:custGeom>
              <a:avLst/>
              <a:gdLst/>
              <a:ahLst/>
              <a:cxnLst/>
              <a:rect l="l" t="t" r="r" b="b"/>
              <a:pathLst>
                <a:path w="153" h="700" fill="none" extrusionOk="0">
                  <a:moveTo>
                    <a:pt x="0" y="1"/>
                  </a:moveTo>
                  <a:cubicBezTo>
                    <a:pt x="61" y="244"/>
                    <a:pt x="122" y="457"/>
                    <a:pt x="152" y="7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47">
              <a:extLst>
                <a:ext uri="{FF2B5EF4-FFF2-40B4-BE49-F238E27FC236}">
                  <a16:creationId xmlns:a16="http://schemas.microsoft.com/office/drawing/2014/main" id="{474D2388-7174-E763-A1AE-36FBFE63EC9A}"/>
                </a:ext>
              </a:extLst>
            </p:cNvPr>
            <p:cNvSpPr/>
            <p:nvPr/>
          </p:nvSpPr>
          <p:spPr>
            <a:xfrm>
              <a:off x="3819475" y="2279200"/>
              <a:ext cx="1550" cy="12175"/>
            </a:xfrm>
            <a:custGeom>
              <a:avLst/>
              <a:gdLst/>
              <a:ahLst/>
              <a:cxnLst/>
              <a:rect l="l" t="t" r="r" b="b"/>
              <a:pathLst>
                <a:path w="62" h="487" fill="none" extrusionOk="0">
                  <a:moveTo>
                    <a:pt x="1" y="0"/>
                  </a:moveTo>
                  <a:cubicBezTo>
                    <a:pt x="62" y="152"/>
                    <a:pt x="62" y="335"/>
                    <a:pt x="62" y="48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47">
              <a:extLst>
                <a:ext uri="{FF2B5EF4-FFF2-40B4-BE49-F238E27FC236}">
                  <a16:creationId xmlns:a16="http://schemas.microsoft.com/office/drawing/2014/main" id="{789560C9-A874-78CF-1C11-4C902C6B8F73}"/>
                </a:ext>
              </a:extLst>
            </p:cNvPr>
            <p:cNvSpPr/>
            <p:nvPr/>
          </p:nvSpPr>
          <p:spPr>
            <a:xfrm>
              <a:off x="3808850" y="2362775"/>
              <a:ext cx="307025" cy="419500"/>
            </a:xfrm>
            <a:custGeom>
              <a:avLst/>
              <a:gdLst/>
              <a:ahLst/>
              <a:cxnLst/>
              <a:rect l="l" t="t" r="r" b="b"/>
              <a:pathLst>
                <a:path w="12281" h="16780" extrusionOk="0">
                  <a:moveTo>
                    <a:pt x="9150" y="1"/>
                  </a:moveTo>
                  <a:lnTo>
                    <a:pt x="0" y="1916"/>
                  </a:lnTo>
                  <a:lnTo>
                    <a:pt x="3131" y="16779"/>
                  </a:lnTo>
                  <a:lnTo>
                    <a:pt x="12280" y="14864"/>
                  </a:lnTo>
                  <a:lnTo>
                    <a:pt x="91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47">
              <a:extLst>
                <a:ext uri="{FF2B5EF4-FFF2-40B4-BE49-F238E27FC236}">
                  <a16:creationId xmlns:a16="http://schemas.microsoft.com/office/drawing/2014/main" id="{8F3A6CBA-5E91-9923-6407-90D7D3C8B8A2}"/>
                </a:ext>
              </a:extLst>
            </p:cNvPr>
            <p:cNvSpPr/>
            <p:nvPr/>
          </p:nvSpPr>
          <p:spPr>
            <a:xfrm>
              <a:off x="3800500" y="2557325"/>
              <a:ext cx="175550" cy="169225"/>
            </a:xfrm>
            <a:custGeom>
              <a:avLst/>
              <a:gdLst/>
              <a:ahLst/>
              <a:cxnLst/>
              <a:rect l="l" t="t" r="r" b="b"/>
              <a:pathLst>
                <a:path w="7022" h="6769" extrusionOk="0">
                  <a:moveTo>
                    <a:pt x="5623" y="0"/>
                  </a:moveTo>
                  <a:cubicBezTo>
                    <a:pt x="5502" y="61"/>
                    <a:pt x="3800" y="973"/>
                    <a:pt x="2280" y="2067"/>
                  </a:cubicBezTo>
                  <a:cubicBezTo>
                    <a:pt x="2189" y="1490"/>
                    <a:pt x="1915" y="1034"/>
                    <a:pt x="1550" y="912"/>
                  </a:cubicBezTo>
                  <a:cubicBezTo>
                    <a:pt x="1494" y="898"/>
                    <a:pt x="1443" y="891"/>
                    <a:pt x="1395" y="891"/>
                  </a:cubicBezTo>
                  <a:cubicBezTo>
                    <a:pt x="844" y="891"/>
                    <a:pt x="794" y="1823"/>
                    <a:pt x="486" y="2857"/>
                  </a:cubicBezTo>
                  <a:cubicBezTo>
                    <a:pt x="304" y="3557"/>
                    <a:pt x="30" y="4104"/>
                    <a:pt x="30" y="4529"/>
                  </a:cubicBezTo>
                  <a:cubicBezTo>
                    <a:pt x="0" y="4772"/>
                    <a:pt x="0" y="4955"/>
                    <a:pt x="91" y="5137"/>
                  </a:cubicBezTo>
                  <a:cubicBezTo>
                    <a:pt x="603" y="6047"/>
                    <a:pt x="855" y="6768"/>
                    <a:pt x="1747" y="6768"/>
                  </a:cubicBezTo>
                  <a:cubicBezTo>
                    <a:pt x="2285" y="6768"/>
                    <a:pt x="3055" y="6507"/>
                    <a:pt x="4255" y="5867"/>
                  </a:cubicBezTo>
                  <a:cubicBezTo>
                    <a:pt x="5228" y="5319"/>
                    <a:pt x="5927" y="4681"/>
                    <a:pt x="6383" y="4012"/>
                  </a:cubicBezTo>
                  <a:cubicBezTo>
                    <a:pt x="6687" y="3435"/>
                    <a:pt x="6292" y="3131"/>
                    <a:pt x="6383" y="3040"/>
                  </a:cubicBezTo>
                  <a:cubicBezTo>
                    <a:pt x="6474" y="2918"/>
                    <a:pt x="6900" y="2584"/>
                    <a:pt x="6991" y="2280"/>
                  </a:cubicBezTo>
                  <a:cubicBezTo>
                    <a:pt x="7021" y="1946"/>
                    <a:pt x="6414" y="1763"/>
                    <a:pt x="6535" y="1672"/>
                  </a:cubicBezTo>
                  <a:cubicBezTo>
                    <a:pt x="6596" y="1642"/>
                    <a:pt x="6900" y="1490"/>
                    <a:pt x="6900" y="1277"/>
                  </a:cubicBezTo>
                  <a:cubicBezTo>
                    <a:pt x="6869" y="1034"/>
                    <a:pt x="6869" y="912"/>
                    <a:pt x="6748" y="730"/>
                  </a:cubicBezTo>
                  <a:cubicBezTo>
                    <a:pt x="6628" y="597"/>
                    <a:pt x="6532" y="569"/>
                    <a:pt x="6454" y="569"/>
                  </a:cubicBezTo>
                  <a:cubicBezTo>
                    <a:pt x="6396" y="569"/>
                    <a:pt x="6347" y="584"/>
                    <a:pt x="6307" y="584"/>
                  </a:cubicBezTo>
                  <a:cubicBezTo>
                    <a:pt x="6278" y="584"/>
                    <a:pt x="6253" y="576"/>
                    <a:pt x="6231" y="547"/>
                  </a:cubicBezTo>
                  <a:cubicBezTo>
                    <a:pt x="6110" y="426"/>
                    <a:pt x="5927" y="0"/>
                    <a:pt x="562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47">
              <a:extLst>
                <a:ext uri="{FF2B5EF4-FFF2-40B4-BE49-F238E27FC236}">
                  <a16:creationId xmlns:a16="http://schemas.microsoft.com/office/drawing/2014/main" id="{380902A4-959F-19C9-691B-B11D274A474E}"/>
                </a:ext>
              </a:extLst>
            </p:cNvPr>
            <p:cNvSpPr/>
            <p:nvPr/>
          </p:nvSpPr>
          <p:spPr>
            <a:xfrm>
              <a:off x="3903825" y="2572525"/>
              <a:ext cx="50950" cy="40300"/>
            </a:xfrm>
            <a:custGeom>
              <a:avLst/>
              <a:gdLst/>
              <a:ahLst/>
              <a:cxnLst/>
              <a:rect l="l" t="t" r="r" b="b"/>
              <a:pathLst>
                <a:path w="2038" h="1612" fill="none" extrusionOk="0">
                  <a:moveTo>
                    <a:pt x="2037" y="0"/>
                  </a:moveTo>
                  <a:lnTo>
                    <a:pt x="1" y="161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47">
              <a:extLst>
                <a:ext uri="{FF2B5EF4-FFF2-40B4-BE49-F238E27FC236}">
                  <a16:creationId xmlns:a16="http://schemas.microsoft.com/office/drawing/2014/main" id="{113C51ED-6529-F0A3-66BC-A8269F077DF6}"/>
                </a:ext>
              </a:extLst>
            </p:cNvPr>
            <p:cNvSpPr/>
            <p:nvPr/>
          </p:nvSpPr>
          <p:spPr>
            <a:xfrm>
              <a:off x="3919800" y="2591525"/>
              <a:ext cx="52450" cy="46375"/>
            </a:xfrm>
            <a:custGeom>
              <a:avLst/>
              <a:gdLst/>
              <a:ahLst/>
              <a:cxnLst/>
              <a:rect l="l" t="t" r="r" b="b"/>
              <a:pathLst>
                <a:path w="2098" h="1855" fill="none" extrusionOk="0">
                  <a:moveTo>
                    <a:pt x="2097" y="0"/>
                  </a:moveTo>
                  <a:lnTo>
                    <a:pt x="0" y="185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47">
              <a:extLst>
                <a:ext uri="{FF2B5EF4-FFF2-40B4-BE49-F238E27FC236}">
                  <a16:creationId xmlns:a16="http://schemas.microsoft.com/office/drawing/2014/main" id="{64032321-E448-6898-F695-0FCE4A1EC08E}"/>
                </a:ext>
              </a:extLst>
            </p:cNvPr>
            <p:cNvSpPr/>
            <p:nvPr/>
          </p:nvSpPr>
          <p:spPr>
            <a:xfrm>
              <a:off x="3938800" y="2630275"/>
              <a:ext cx="23575" cy="23575"/>
            </a:xfrm>
            <a:custGeom>
              <a:avLst/>
              <a:gdLst/>
              <a:ahLst/>
              <a:cxnLst/>
              <a:rect l="l" t="t" r="r" b="b"/>
              <a:pathLst>
                <a:path w="943" h="943" fill="none" extrusionOk="0">
                  <a:moveTo>
                    <a:pt x="942" y="0"/>
                  </a:moveTo>
                  <a:lnTo>
                    <a:pt x="0" y="94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47">
              <a:extLst>
                <a:ext uri="{FF2B5EF4-FFF2-40B4-BE49-F238E27FC236}">
                  <a16:creationId xmlns:a16="http://schemas.microsoft.com/office/drawing/2014/main" id="{030AC927-038C-BDB1-D2C1-62CC7175939D}"/>
                </a:ext>
              </a:extLst>
            </p:cNvPr>
            <p:cNvSpPr/>
            <p:nvPr/>
          </p:nvSpPr>
          <p:spPr>
            <a:xfrm>
              <a:off x="3456250" y="2663700"/>
              <a:ext cx="406575" cy="276000"/>
            </a:xfrm>
            <a:custGeom>
              <a:avLst/>
              <a:gdLst/>
              <a:ahLst/>
              <a:cxnLst/>
              <a:rect l="l" t="t" r="r" b="b"/>
              <a:pathLst>
                <a:path w="16263" h="11040" extrusionOk="0">
                  <a:moveTo>
                    <a:pt x="14591" y="1"/>
                  </a:moveTo>
                  <a:lnTo>
                    <a:pt x="1521" y="6657"/>
                  </a:lnTo>
                  <a:cubicBezTo>
                    <a:pt x="396" y="7296"/>
                    <a:pt x="1" y="8755"/>
                    <a:pt x="639" y="9879"/>
                  </a:cubicBezTo>
                  <a:cubicBezTo>
                    <a:pt x="1099" y="10610"/>
                    <a:pt x="1903" y="11040"/>
                    <a:pt x="2716" y="11040"/>
                  </a:cubicBezTo>
                  <a:cubicBezTo>
                    <a:pt x="3086" y="11040"/>
                    <a:pt x="3458" y="10951"/>
                    <a:pt x="3800" y="10761"/>
                  </a:cubicBezTo>
                  <a:cubicBezTo>
                    <a:pt x="7873" y="8542"/>
                    <a:pt x="15807" y="2554"/>
                    <a:pt x="16263" y="2220"/>
                  </a:cubicBezTo>
                  <a:lnTo>
                    <a:pt x="14591" y="1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47">
              <a:extLst>
                <a:ext uri="{FF2B5EF4-FFF2-40B4-BE49-F238E27FC236}">
                  <a16:creationId xmlns:a16="http://schemas.microsoft.com/office/drawing/2014/main" id="{CF5528F1-878F-AB2D-98B6-66D571E4B23A}"/>
                </a:ext>
              </a:extLst>
            </p:cNvPr>
            <p:cNvSpPr/>
            <p:nvPr/>
          </p:nvSpPr>
          <p:spPr>
            <a:xfrm>
              <a:off x="3438025" y="2670550"/>
              <a:ext cx="370100" cy="301000"/>
            </a:xfrm>
            <a:custGeom>
              <a:avLst/>
              <a:gdLst/>
              <a:ahLst/>
              <a:cxnLst/>
              <a:rect l="l" t="t" r="r" b="b"/>
              <a:pathLst>
                <a:path w="14804" h="12040" extrusionOk="0">
                  <a:moveTo>
                    <a:pt x="11490" y="0"/>
                  </a:moveTo>
                  <a:lnTo>
                    <a:pt x="2341" y="4560"/>
                  </a:lnTo>
                  <a:lnTo>
                    <a:pt x="730" y="4073"/>
                  </a:lnTo>
                  <a:lnTo>
                    <a:pt x="730" y="4073"/>
                  </a:lnTo>
                  <a:cubicBezTo>
                    <a:pt x="0" y="9848"/>
                    <a:pt x="1490" y="11429"/>
                    <a:pt x="3161" y="12006"/>
                  </a:cubicBezTo>
                  <a:cubicBezTo>
                    <a:pt x="3222" y="12029"/>
                    <a:pt x="3295" y="12039"/>
                    <a:pt x="3377" y="12039"/>
                  </a:cubicBezTo>
                  <a:cubicBezTo>
                    <a:pt x="5548" y="12039"/>
                    <a:pt x="14803" y="4590"/>
                    <a:pt x="14803" y="4590"/>
                  </a:cubicBezTo>
                  <a:cubicBezTo>
                    <a:pt x="14803" y="4590"/>
                    <a:pt x="12523" y="274"/>
                    <a:pt x="11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47">
              <a:extLst>
                <a:ext uri="{FF2B5EF4-FFF2-40B4-BE49-F238E27FC236}">
                  <a16:creationId xmlns:a16="http://schemas.microsoft.com/office/drawing/2014/main" id="{37DED4C0-FCB6-72DF-7598-46B147BD1AD0}"/>
                </a:ext>
              </a:extLst>
            </p:cNvPr>
            <p:cNvSpPr/>
            <p:nvPr/>
          </p:nvSpPr>
          <p:spPr>
            <a:xfrm>
              <a:off x="3751100" y="2669750"/>
              <a:ext cx="83600" cy="114050"/>
            </a:xfrm>
            <a:custGeom>
              <a:avLst/>
              <a:gdLst/>
              <a:ahLst/>
              <a:cxnLst/>
              <a:rect l="l" t="t" r="r" b="b"/>
              <a:pathLst>
                <a:path w="3344" h="4562" extrusionOk="0">
                  <a:moveTo>
                    <a:pt x="1408" y="1"/>
                  </a:moveTo>
                  <a:cubicBezTo>
                    <a:pt x="1078" y="1"/>
                    <a:pt x="0" y="670"/>
                    <a:pt x="0" y="670"/>
                  </a:cubicBezTo>
                  <a:lnTo>
                    <a:pt x="1368" y="4561"/>
                  </a:lnTo>
                  <a:cubicBezTo>
                    <a:pt x="1368" y="4561"/>
                    <a:pt x="3192" y="3649"/>
                    <a:pt x="3253" y="3345"/>
                  </a:cubicBezTo>
                  <a:cubicBezTo>
                    <a:pt x="3344" y="3041"/>
                    <a:pt x="1763" y="32"/>
                    <a:pt x="1429" y="2"/>
                  </a:cubicBezTo>
                  <a:cubicBezTo>
                    <a:pt x="1422" y="1"/>
                    <a:pt x="1416" y="1"/>
                    <a:pt x="1408" y="1"/>
                  </a:cubicBezTo>
                  <a:close/>
                </a:path>
              </a:pathLst>
            </a:custGeom>
            <a:solidFill>
              <a:srgbClr val="8E3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47">
              <a:extLst>
                <a:ext uri="{FF2B5EF4-FFF2-40B4-BE49-F238E27FC236}">
                  <a16:creationId xmlns:a16="http://schemas.microsoft.com/office/drawing/2014/main" id="{D7C3701C-57C4-F30C-78C7-646F10B90887}"/>
                </a:ext>
              </a:extLst>
            </p:cNvPr>
            <p:cNvSpPr/>
            <p:nvPr/>
          </p:nvSpPr>
          <p:spPr>
            <a:xfrm>
              <a:off x="3532250" y="2667500"/>
              <a:ext cx="303975" cy="303225"/>
            </a:xfrm>
            <a:custGeom>
              <a:avLst/>
              <a:gdLst/>
              <a:ahLst/>
              <a:cxnLst/>
              <a:rect l="l" t="t" r="r" b="b"/>
              <a:pathLst>
                <a:path w="12159" h="12129" fill="none" extrusionOk="0">
                  <a:moveTo>
                    <a:pt x="760" y="3739"/>
                  </a:moveTo>
                  <a:cubicBezTo>
                    <a:pt x="4347" y="2250"/>
                    <a:pt x="7143" y="305"/>
                    <a:pt x="7751" y="153"/>
                  </a:cubicBezTo>
                  <a:cubicBezTo>
                    <a:pt x="8359" y="1"/>
                    <a:pt x="8450" y="609"/>
                    <a:pt x="8754" y="791"/>
                  </a:cubicBezTo>
                  <a:cubicBezTo>
                    <a:pt x="9058" y="1004"/>
                    <a:pt x="9970" y="153"/>
                    <a:pt x="10183" y="122"/>
                  </a:cubicBezTo>
                  <a:cubicBezTo>
                    <a:pt x="10426" y="92"/>
                    <a:pt x="11216" y="1551"/>
                    <a:pt x="11216" y="1551"/>
                  </a:cubicBezTo>
                  <a:cubicBezTo>
                    <a:pt x="11642" y="2371"/>
                    <a:pt x="12159" y="3405"/>
                    <a:pt x="12007" y="3648"/>
                  </a:cubicBezTo>
                  <a:cubicBezTo>
                    <a:pt x="11885" y="3922"/>
                    <a:pt x="10669" y="4378"/>
                    <a:pt x="10760" y="4590"/>
                  </a:cubicBezTo>
                  <a:cubicBezTo>
                    <a:pt x="10821" y="4864"/>
                    <a:pt x="10760" y="5897"/>
                    <a:pt x="10426" y="6049"/>
                  </a:cubicBezTo>
                  <a:cubicBezTo>
                    <a:pt x="10061" y="6201"/>
                    <a:pt x="2219" y="11186"/>
                    <a:pt x="0" y="1212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737;p47">
              <a:extLst>
                <a:ext uri="{FF2B5EF4-FFF2-40B4-BE49-F238E27FC236}">
                  <a16:creationId xmlns:a16="http://schemas.microsoft.com/office/drawing/2014/main" id="{33F45A4F-A1CF-FA2A-EFED-34DD6E430352}"/>
                </a:ext>
              </a:extLst>
            </p:cNvPr>
            <p:cNvSpPr/>
            <p:nvPr/>
          </p:nvSpPr>
          <p:spPr>
            <a:xfrm>
              <a:off x="3771625" y="2713100"/>
              <a:ext cx="28900" cy="68400"/>
            </a:xfrm>
            <a:custGeom>
              <a:avLst/>
              <a:gdLst/>
              <a:ahLst/>
              <a:cxnLst/>
              <a:rect l="l" t="t" r="r" b="b"/>
              <a:pathLst>
                <a:path w="1156" h="2736" fill="none" extrusionOk="0">
                  <a:moveTo>
                    <a:pt x="0" y="0"/>
                  </a:moveTo>
                  <a:lnTo>
                    <a:pt x="1155" y="273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738;p47">
              <a:extLst>
                <a:ext uri="{FF2B5EF4-FFF2-40B4-BE49-F238E27FC236}">
                  <a16:creationId xmlns:a16="http://schemas.microsoft.com/office/drawing/2014/main" id="{624572F2-9E46-25B0-A4CF-EEC1E02F8A07}"/>
                </a:ext>
              </a:extLst>
            </p:cNvPr>
            <p:cNvSpPr/>
            <p:nvPr/>
          </p:nvSpPr>
          <p:spPr>
            <a:xfrm>
              <a:off x="3775425" y="2691825"/>
              <a:ext cx="12175" cy="6100"/>
            </a:xfrm>
            <a:custGeom>
              <a:avLst/>
              <a:gdLst/>
              <a:ahLst/>
              <a:cxnLst/>
              <a:rect l="l" t="t" r="r" b="b"/>
              <a:pathLst>
                <a:path w="487" h="244" fill="none" extrusionOk="0">
                  <a:moveTo>
                    <a:pt x="0" y="243"/>
                  </a:moveTo>
                  <a:cubicBezTo>
                    <a:pt x="152" y="183"/>
                    <a:pt x="334" y="91"/>
                    <a:pt x="48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739;p47">
              <a:extLst>
                <a:ext uri="{FF2B5EF4-FFF2-40B4-BE49-F238E27FC236}">
                  <a16:creationId xmlns:a16="http://schemas.microsoft.com/office/drawing/2014/main" id="{A431877C-6208-C163-071B-2B4C527AEEFD}"/>
                </a:ext>
              </a:extLst>
            </p:cNvPr>
            <p:cNvSpPr/>
            <p:nvPr/>
          </p:nvSpPr>
          <p:spPr>
            <a:xfrm>
              <a:off x="3778450" y="2716125"/>
              <a:ext cx="15975" cy="8400"/>
            </a:xfrm>
            <a:custGeom>
              <a:avLst/>
              <a:gdLst/>
              <a:ahLst/>
              <a:cxnLst/>
              <a:rect l="l" t="t" r="r" b="b"/>
              <a:pathLst>
                <a:path w="639" h="336" fill="none" extrusionOk="0">
                  <a:moveTo>
                    <a:pt x="1" y="335"/>
                  </a:moveTo>
                  <a:cubicBezTo>
                    <a:pt x="213" y="244"/>
                    <a:pt x="426" y="123"/>
                    <a:pt x="63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740;p47">
              <a:extLst>
                <a:ext uri="{FF2B5EF4-FFF2-40B4-BE49-F238E27FC236}">
                  <a16:creationId xmlns:a16="http://schemas.microsoft.com/office/drawing/2014/main" id="{1B2F470B-0482-22F9-DC9D-7DD5CF5C737F}"/>
                </a:ext>
              </a:extLst>
            </p:cNvPr>
            <p:cNvSpPr/>
            <p:nvPr/>
          </p:nvSpPr>
          <p:spPr>
            <a:xfrm>
              <a:off x="3798975" y="2737425"/>
              <a:ext cx="14450" cy="7600"/>
            </a:xfrm>
            <a:custGeom>
              <a:avLst/>
              <a:gdLst/>
              <a:ahLst/>
              <a:cxnLst/>
              <a:rect l="l" t="t" r="r" b="b"/>
              <a:pathLst>
                <a:path w="578" h="304" fill="none" extrusionOk="0">
                  <a:moveTo>
                    <a:pt x="0" y="304"/>
                  </a:moveTo>
                  <a:cubicBezTo>
                    <a:pt x="213" y="182"/>
                    <a:pt x="395" y="61"/>
                    <a:pt x="57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741;p47">
              <a:extLst>
                <a:ext uri="{FF2B5EF4-FFF2-40B4-BE49-F238E27FC236}">
                  <a16:creationId xmlns:a16="http://schemas.microsoft.com/office/drawing/2014/main" id="{9AC8616A-7B3B-B73E-0D53-9B2D89824219}"/>
                </a:ext>
              </a:extLst>
            </p:cNvPr>
            <p:cNvSpPr/>
            <p:nvPr/>
          </p:nvSpPr>
          <p:spPr>
            <a:xfrm>
              <a:off x="3551250" y="2845325"/>
              <a:ext cx="553975" cy="407900"/>
            </a:xfrm>
            <a:custGeom>
              <a:avLst/>
              <a:gdLst/>
              <a:ahLst/>
              <a:cxnLst/>
              <a:rect l="l" t="t" r="r" b="b"/>
              <a:pathLst>
                <a:path w="22159" h="16316" extrusionOk="0">
                  <a:moveTo>
                    <a:pt x="18967" y="0"/>
                  </a:moveTo>
                  <a:lnTo>
                    <a:pt x="3192" y="3374"/>
                  </a:lnTo>
                  <a:cubicBezTo>
                    <a:pt x="2554" y="4894"/>
                    <a:pt x="1824" y="6383"/>
                    <a:pt x="1246" y="7933"/>
                  </a:cubicBezTo>
                  <a:cubicBezTo>
                    <a:pt x="882" y="9088"/>
                    <a:pt x="0" y="11155"/>
                    <a:pt x="760" y="12280"/>
                  </a:cubicBezTo>
                  <a:cubicBezTo>
                    <a:pt x="791" y="12310"/>
                    <a:pt x="821" y="12371"/>
                    <a:pt x="821" y="12432"/>
                  </a:cubicBezTo>
                  <a:cubicBezTo>
                    <a:pt x="821" y="12493"/>
                    <a:pt x="760" y="12523"/>
                    <a:pt x="699" y="12584"/>
                  </a:cubicBezTo>
                  <a:cubicBezTo>
                    <a:pt x="487" y="12736"/>
                    <a:pt x="426" y="12949"/>
                    <a:pt x="365" y="13131"/>
                  </a:cubicBezTo>
                  <a:cubicBezTo>
                    <a:pt x="335" y="13526"/>
                    <a:pt x="426" y="13891"/>
                    <a:pt x="456" y="14286"/>
                  </a:cubicBezTo>
                  <a:cubicBezTo>
                    <a:pt x="517" y="14894"/>
                    <a:pt x="973" y="15380"/>
                    <a:pt x="1550" y="15502"/>
                  </a:cubicBezTo>
                  <a:cubicBezTo>
                    <a:pt x="2951" y="15813"/>
                    <a:pt x="5771" y="16316"/>
                    <a:pt x="9299" y="16316"/>
                  </a:cubicBezTo>
                  <a:cubicBezTo>
                    <a:pt x="12661" y="16316"/>
                    <a:pt x="16666" y="15860"/>
                    <a:pt x="20700" y="14347"/>
                  </a:cubicBezTo>
                  <a:cubicBezTo>
                    <a:pt x="21581" y="14013"/>
                    <a:pt x="22159" y="12432"/>
                    <a:pt x="21277" y="11763"/>
                  </a:cubicBezTo>
                  <a:cubicBezTo>
                    <a:pt x="21156" y="11702"/>
                    <a:pt x="21034" y="11611"/>
                    <a:pt x="20973" y="11520"/>
                  </a:cubicBezTo>
                  <a:cubicBezTo>
                    <a:pt x="20943" y="11429"/>
                    <a:pt x="20973" y="11307"/>
                    <a:pt x="20973" y="11216"/>
                  </a:cubicBezTo>
                  <a:cubicBezTo>
                    <a:pt x="21186" y="10213"/>
                    <a:pt x="20730" y="9180"/>
                    <a:pt x="20517" y="8207"/>
                  </a:cubicBezTo>
                  <a:cubicBezTo>
                    <a:pt x="20244" y="7113"/>
                    <a:pt x="20031" y="5958"/>
                    <a:pt x="19788" y="4863"/>
                  </a:cubicBezTo>
                  <a:cubicBezTo>
                    <a:pt x="19423" y="2918"/>
                    <a:pt x="19028" y="1945"/>
                    <a:pt x="189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742;p47">
              <a:extLst>
                <a:ext uri="{FF2B5EF4-FFF2-40B4-BE49-F238E27FC236}">
                  <a16:creationId xmlns:a16="http://schemas.microsoft.com/office/drawing/2014/main" id="{76BCBAA1-2FF2-1AF3-50D6-EFC39C6236EC}"/>
                </a:ext>
              </a:extLst>
            </p:cNvPr>
            <p:cNvSpPr/>
            <p:nvPr/>
          </p:nvSpPr>
          <p:spPr>
            <a:xfrm>
              <a:off x="3591525" y="3122675"/>
              <a:ext cx="507625" cy="174050"/>
            </a:xfrm>
            <a:custGeom>
              <a:avLst/>
              <a:gdLst/>
              <a:ahLst/>
              <a:cxnLst/>
              <a:rect l="l" t="t" r="r" b="b"/>
              <a:pathLst>
                <a:path w="20305" h="6962" fill="none" extrusionOk="0">
                  <a:moveTo>
                    <a:pt x="0" y="4438"/>
                  </a:moveTo>
                  <a:cubicBezTo>
                    <a:pt x="0" y="4438"/>
                    <a:pt x="9666" y="6961"/>
                    <a:pt x="19605" y="3040"/>
                  </a:cubicBezTo>
                  <a:cubicBezTo>
                    <a:pt x="19605" y="3040"/>
                    <a:pt x="20305" y="2675"/>
                    <a:pt x="19970" y="1338"/>
                  </a:cubicBezTo>
                  <a:cubicBezTo>
                    <a:pt x="19636" y="1"/>
                    <a:pt x="18602" y="700"/>
                    <a:pt x="18602" y="700"/>
                  </a:cubicBezTo>
                  <a:cubicBezTo>
                    <a:pt x="18602" y="700"/>
                    <a:pt x="16201" y="1581"/>
                    <a:pt x="9879" y="1824"/>
                  </a:cubicBezTo>
                  <a:cubicBezTo>
                    <a:pt x="3526" y="2067"/>
                    <a:pt x="0" y="1399"/>
                    <a:pt x="0" y="139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743;p47">
              <a:extLst>
                <a:ext uri="{FF2B5EF4-FFF2-40B4-BE49-F238E27FC236}">
                  <a16:creationId xmlns:a16="http://schemas.microsoft.com/office/drawing/2014/main" id="{D207E865-9036-7277-EB29-A8D149BDA8CF}"/>
                </a:ext>
              </a:extLst>
            </p:cNvPr>
            <p:cNvSpPr/>
            <p:nvPr/>
          </p:nvSpPr>
          <p:spPr>
            <a:xfrm>
              <a:off x="3608225" y="3178150"/>
              <a:ext cx="25" cy="43325"/>
            </a:xfrm>
            <a:custGeom>
              <a:avLst/>
              <a:gdLst/>
              <a:ahLst/>
              <a:cxnLst/>
              <a:rect l="l" t="t" r="r" b="b"/>
              <a:pathLst>
                <a:path w="1" h="1733" fill="none" extrusionOk="0">
                  <a:moveTo>
                    <a:pt x="1" y="0"/>
                  </a:moveTo>
                  <a:lnTo>
                    <a:pt x="1" y="1733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744;p47">
              <a:extLst>
                <a:ext uri="{FF2B5EF4-FFF2-40B4-BE49-F238E27FC236}">
                  <a16:creationId xmlns:a16="http://schemas.microsoft.com/office/drawing/2014/main" id="{B88EDA0F-8D46-9655-4CF4-6C87D83A6E4D}"/>
                </a:ext>
              </a:extLst>
            </p:cNvPr>
            <p:cNvSpPr/>
            <p:nvPr/>
          </p:nvSpPr>
          <p:spPr>
            <a:xfrm>
              <a:off x="3706250" y="3198675"/>
              <a:ext cx="25" cy="41800"/>
            </a:xfrm>
            <a:custGeom>
              <a:avLst/>
              <a:gdLst/>
              <a:ahLst/>
              <a:cxnLst/>
              <a:rect l="l" t="t" r="r" b="b"/>
              <a:pathLst>
                <a:path w="1" h="1672" fill="none" extrusionOk="0">
                  <a:moveTo>
                    <a:pt x="1" y="0"/>
                  </a:moveTo>
                  <a:lnTo>
                    <a:pt x="1" y="167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745;p47">
              <a:extLst>
                <a:ext uri="{FF2B5EF4-FFF2-40B4-BE49-F238E27FC236}">
                  <a16:creationId xmlns:a16="http://schemas.microsoft.com/office/drawing/2014/main" id="{369B32CF-A7E7-F033-0059-53195DB4F72A}"/>
                </a:ext>
              </a:extLst>
            </p:cNvPr>
            <p:cNvSpPr/>
            <p:nvPr/>
          </p:nvSpPr>
          <p:spPr>
            <a:xfrm>
              <a:off x="3849875" y="3197150"/>
              <a:ext cx="2300" cy="42575"/>
            </a:xfrm>
            <a:custGeom>
              <a:avLst/>
              <a:gdLst/>
              <a:ahLst/>
              <a:cxnLst/>
              <a:rect l="l" t="t" r="r" b="b"/>
              <a:pathLst>
                <a:path w="92" h="1703" fill="none" extrusionOk="0">
                  <a:moveTo>
                    <a:pt x="92" y="0"/>
                  </a:moveTo>
                  <a:lnTo>
                    <a:pt x="1" y="170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746;p47">
              <a:extLst>
                <a:ext uri="{FF2B5EF4-FFF2-40B4-BE49-F238E27FC236}">
                  <a16:creationId xmlns:a16="http://schemas.microsoft.com/office/drawing/2014/main" id="{FD079648-02EA-FB6F-4F13-ECE0141F0B11}"/>
                </a:ext>
              </a:extLst>
            </p:cNvPr>
            <p:cNvSpPr/>
            <p:nvPr/>
          </p:nvSpPr>
          <p:spPr>
            <a:xfrm>
              <a:off x="3976025" y="3182700"/>
              <a:ext cx="775" cy="34225"/>
            </a:xfrm>
            <a:custGeom>
              <a:avLst/>
              <a:gdLst/>
              <a:ahLst/>
              <a:cxnLst/>
              <a:rect l="l" t="t" r="r" b="b"/>
              <a:pathLst>
                <a:path w="31" h="1369" fill="none" extrusionOk="0">
                  <a:moveTo>
                    <a:pt x="0" y="1"/>
                  </a:moveTo>
                  <a:lnTo>
                    <a:pt x="31" y="1369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747;p47">
              <a:extLst>
                <a:ext uri="{FF2B5EF4-FFF2-40B4-BE49-F238E27FC236}">
                  <a16:creationId xmlns:a16="http://schemas.microsoft.com/office/drawing/2014/main" id="{C866A843-D54F-E20E-461C-88E8B76C5FA7}"/>
                </a:ext>
              </a:extLst>
            </p:cNvPr>
            <p:cNvSpPr/>
            <p:nvPr/>
          </p:nvSpPr>
          <p:spPr>
            <a:xfrm>
              <a:off x="4056575" y="3161425"/>
              <a:ext cx="25" cy="28900"/>
            </a:xfrm>
            <a:custGeom>
              <a:avLst/>
              <a:gdLst/>
              <a:ahLst/>
              <a:cxnLst/>
              <a:rect l="l" t="t" r="r" b="b"/>
              <a:pathLst>
                <a:path w="1" h="1156" fill="none" extrusionOk="0">
                  <a:moveTo>
                    <a:pt x="0" y="1"/>
                  </a:moveTo>
                  <a:lnTo>
                    <a:pt x="0" y="115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748;p47">
              <a:extLst>
                <a:ext uri="{FF2B5EF4-FFF2-40B4-BE49-F238E27FC236}">
                  <a16:creationId xmlns:a16="http://schemas.microsoft.com/office/drawing/2014/main" id="{4D67E1F7-075D-8206-CA5E-3C82A502A7D1}"/>
                </a:ext>
              </a:extLst>
            </p:cNvPr>
            <p:cNvSpPr/>
            <p:nvPr/>
          </p:nvSpPr>
          <p:spPr>
            <a:xfrm>
              <a:off x="3596850" y="324730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fill="none" extrusionOk="0">
                  <a:moveTo>
                    <a:pt x="2614" y="0"/>
                  </a:moveTo>
                  <a:cubicBezTo>
                    <a:pt x="2614" y="0"/>
                    <a:pt x="3161" y="3162"/>
                    <a:pt x="0" y="264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749;p47">
              <a:extLst>
                <a:ext uri="{FF2B5EF4-FFF2-40B4-BE49-F238E27FC236}">
                  <a16:creationId xmlns:a16="http://schemas.microsoft.com/office/drawing/2014/main" id="{66FFAA9E-B67C-1ECD-B286-63DE7E1B7C7A}"/>
                </a:ext>
              </a:extLst>
            </p:cNvPr>
            <p:cNvSpPr/>
            <p:nvPr/>
          </p:nvSpPr>
          <p:spPr>
            <a:xfrm>
              <a:off x="4009450" y="3221450"/>
              <a:ext cx="60825" cy="66900"/>
            </a:xfrm>
            <a:custGeom>
              <a:avLst/>
              <a:gdLst/>
              <a:ahLst/>
              <a:cxnLst/>
              <a:rect l="l" t="t" r="r" b="b"/>
              <a:pathLst>
                <a:path w="2433" h="2676" fill="none" extrusionOk="0">
                  <a:moveTo>
                    <a:pt x="457" y="1"/>
                  </a:moveTo>
                  <a:cubicBezTo>
                    <a:pt x="457" y="1"/>
                    <a:pt x="1" y="2676"/>
                    <a:pt x="2433" y="240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750;p47">
              <a:extLst>
                <a:ext uri="{FF2B5EF4-FFF2-40B4-BE49-F238E27FC236}">
                  <a16:creationId xmlns:a16="http://schemas.microsoft.com/office/drawing/2014/main" id="{3D802EAB-F35E-5D58-F766-341B63AF78E4}"/>
                </a:ext>
              </a:extLst>
            </p:cNvPr>
            <p:cNvSpPr/>
            <p:nvPr/>
          </p:nvSpPr>
          <p:spPr>
            <a:xfrm>
              <a:off x="4028450" y="3162200"/>
              <a:ext cx="800" cy="18250"/>
            </a:xfrm>
            <a:custGeom>
              <a:avLst/>
              <a:gdLst/>
              <a:ahLst/>
              <a:cxnLst/>
              <a:rect l="l" t="t" r="r" b="b"/>
              <a:pathLst>
                <a:path w="32" h="730" fill="none" extrusionOk="0">
                  <a:moveTo>
                    <a:pt x="1" y="0"/>
                  </a:moveTo>
                  <a:lnTo>
                    <a:pt x="31" y="73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751;p47">
              <a:extLst>
                <a:ext uri="{FF2B5EF4-FFF2-40B4-BE49-F238E27FC236}">
                  <a16:creationId xmlns:a16="http://schemas.microsoft.com/office/drawing/2014/main" id="{D9E2AEFE-5306-392E-469C-56D5D50E6DFB}"/>
                </a:ext>
              </a:extLst>
            </p:cNvPr>
            <p:cNvSpPr/>
            <p:nvPr/>
          </p:nvSpPr>
          <p:spPr>
            <a:xfrm>
              <a:off x="4067975" y="3162200"/>
              <a:ext cx="25" cy="24325"/>
            </a:xfrm>
            <a:custGeom>
              <a:avLst/>
              <a:gdLst/>
              <a:ahLst/>
              <a:cxnLst/>
              <a:rect l="l" t="t" r="r" b="b"/>
              <a:pathLst>
                <a:path w="1" h="973" fill="none" extrusionOk="0">
                  <a:moveTo>
                    <a:pt x="0" y="0"/>
                  </a:moveTo>
                  <a:lnTo>
                    <a:pt x="0" y="973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9951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E0CA403-1945-656F-6B0E-9B6469135C01}"/>
              </a:ext>
            </a:extLst>
          </p:cNvPr>
          <p:cNvSpPr txBox="1"/>
          <p:nvPr/>
        </p:nvSpPr>
        <p:spPr>
          <a:xfrm>
            <a:off x="4560102" y="684571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0E661-E402-400E-AA61-99F9ACE267B5}"/>
              </a:ext>
            </a:extLst>
          </p:cNvPr>
          <p:cNvSpPr txBox="1"/>
          <p:nvPr/>
        </p:nvSpPr>
        <p:spPr>
          <a:xfrm>
            <a:off x="3372889" y="2576422"/>
            <a:ext cx="5378335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Chia sẻ hiểu biết của em về một số cơ quan, tổ chức trong bộ máy nhà nước.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D26B19C-6BDD-06AD-CBE6-278AC7673D42}"/>
              </a:ext>
            </a:extLst>
          </p:cNvPr>
          <p:cNvSpPr txBox="1"/>
          <p:nvPr/>
        </p:nvSpPr>
        <p:spPr>
          <a:xfrm>
            <a:off x="4560103" y="1633431"/>
            <a:ext cx="3003908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DB24854-0DBF-C98A-5E86-6BA3E3FA3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8" y="1245885"/>
            <a:ext cx="3649287" cy="3649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CEAE23E-C151-194E-7560-F6D420521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55" t="10343" r="9767" b="53778"/>
          <a:stretch/>
        </p:blipFill>
        <p:spPr>
          <a:xfrm>
            <a:off x="4364182" y="1000702"/>
            <a:ext cx="4048297" cy="2723401"/>
          </a:xfrm>
          <a:prstGeom prst="rect">
            <a:avLst/>
          </a:prstGeom>
          <a:ln w="38100">
            <a:solidFill>
              <a:srgbClr val="84C1F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145A69-87EE-0C27-8B4B-DAA6DDE501C3}"/>
              </a:ext>
            </a:extLst>
          </p:cNvPr>
          <p:cNvSpPr txBox="1"/>
          <p:nvPr/>
        </p:nvSpPr>
        <p:spPr>
          <a:xfrm>
            <a:off x="1403930" y="738971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0210F9-21C4-DC3A-B038-9D8A2A8C1823}"/>
              </a:ext>
            </a:extLst>
          </p:cNvPr>
          <p:cNvSpPr txBox="1"/>
          <p:nvPr/>
        </p:nvSpPr>
        <p:spPr>
          <a:xfrm>
            <a:off x="294759" y="1304768"/>
            <a:ext cx="3760352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2013,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iểm toán Nhà nước: Nâng cao công tác phối hợp với các cơ quan nhà nước có  thẩm quyền đấu tranh phòng, chống tham nhũng - Ban Nội Chính Trung ương">
            <a:extLst>
              <a:ext uri="{FF2B5EF4-FFF2-40B4-BE49-F238E27FC236}">
                <a16:creationId xmlns:a16="http://schemas.microsoft.com/office/drawing/2014/main" id="{B5F6C9B2-BA1A-CC98-0C9A-9F66472A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4" y="911360"/>
            <a:ext cx="4517873" cy="2909542"/>
          </a:xfrm>
          <a:prstGeom prst="rect">
            <a:avLst/>
          </a:prstGeom>
          <a:noFill/>
          <a:ln w="38100">
            <a:solidFill>
              <a:srgbClr val="84C1F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E57CC4-0541-D60D-AE93-A35CE1A7D804}"/>
              </a:ext>
            </a:extLst>
          </p:cNvPr>
          <p:cNvSpPr txBox="1"/>
          <p:nvPr/>
        </p:nvSpPr>
        <p:spPr>
          <a:xfrm>
            <a:off x="6266873" y="1289709"/>
            <a:ext cx="1542010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8F363F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tin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E939C-D86E-9D57-31B9-989C77583C66}"/>
              </a:ext>
            </a:extLst>
          </p:cNvPr>
          <p:cNvSpPr txBox="1"/>
          <p:nvPr/>
        </p:nvSpPr>
        <p:spPr>
          <a:xfrm>
            <a:off x="5336426" y="2085958"/>
            <a:ext cx="3402905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44"/>
          <p:cNvGrpSpPr/>
          <p:nvPr/>
        </p:nvGrpSpPr>
        <p:grpSpPr>
          <a:xfrm>
            <a:off x="437016" y="951554"/>
            <a:ext cx="2828192" cy="6799316"/>
            <a:chOff x="1194770" y="1157955"/>
            <a:chExt cx="2370855" cy="5699820"/>
          </a:xfrm>
        </p:grpSpPr>
        <p:grpSp>
          <p:nvGrpSpPr>
            <p:cNvPr id="446" name="Google Shape;446;p44"/>
            <p:cNvGrpSpPr/>
            <p:nvPr/>
          </p:nvGrpSpPr>
          <p:grpSpPr>
            <a:xfrm flipH="1">
              <a:off x="1194770" y="1157955"/>
              <a:ext cx="2323710" cy="5699820"/>
              <a:chOff x="4183150" y="1828825"/>
              <a:chExt cx="1123325" cy="2755400"/>
            </a:xfrm>
          </p:grpSpPr>
          <p:sp>
            <p:nvSpPr>
              <p:cNvPr id="447" name="Google Shape;447;p44"/>
              <p:cNvSpPr/>
              <p:nvPr/>
            </p:nvSpPr>
            <p:spPr>
              <a:xfrm>
                <a:off x="4826125" y="2979325"/>
                <a:ext cx="312150" cy="874875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34995" extrusionOk="0">
                    <a:moveTo>
                      <a:pt x="7412" y="0"/>
                    </a:moveTo>
                    <a:cubicBezTo>
                      <a:pt x="7120" y="0"/>
                      <a:pt x="6827" y="28"/>
                      <a:pt x="6538" y="64"/>
                    </a:cubicBezTo>
                    <a:cubicBezTo>
                      <a:pt x="3269" y="364"/>
                      <a:pt x="968" y="2532"/>
                      <a:pt x="0" y="3600"/>
                    </a:cubicBezTo>
                    <a:cubicBezTo>
                      <a:pt x="0" y="3600"/>
                      <a:pt x="4136" y="27050"/>
                      <a:pt x="6505" y="33621"/>
                    </a:cubicBezTo>
                    <a:cubicBezTo>
                      <a:pt x="6854" y="34607"/>
                      <a:pt x="7440" y="34995"/>
                      <a:pt x="8104" y="34995"/>
                    </a:cubicBezTo>
                    <a:cubicBezTo>
                      <a:pt x="9981" y="34995"/>
                      <a:pt x="12486" y="31897"/>
                      <a:pt x="12042" y="30419"/>
                    </a:cubicBezTo>
                    <a:cubicBezTo>
                      <a:pt x="11475" y="28451"/>
                      <a:pt x="10775" y="1365"/>
                      <a:pt x="8940" y="364"/>
                    </a:cubicBezTo>
                    <a:cubicBezTo>
                      <a:pt x="8449" y="87"/>
                      <a:pt x="7931" y="0"/>
                      <a:pt x="7412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4967875" y="3656050"/>
                <a:ext cx="236875" cy="681400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27256" extrusionOk="0">
                    <a:moveTo>
                      <a:pt x="3042" y="0"/>
                    </a:moveTo>
                    <a:cubicBezTo>
                      <a:pt x="1787" y="0"/>
                      <a:pt x="410" y="558"/>
                      <a:pt x="368" y="1682"/>
                    </a:cubicBezTo>
                    <a:cubicBezTo>
                      <a:pt x="1" y="5552"/>
                      <a:pt x="5171" y="21530"/>
                      <a:pt x="5705" y="24865"/>
                    </a:cubicBezTo>
                    <a:cubicBezTo>
                      <a:pt x="5972" y="26533"/>
                      <a:pt x="5772" y="27100"/>
                      <a:pt x="7006" y="27234"/>
                    </a:cubicBezTo>
                    <a:cubicBezTo>
                      <a:pt x="7121" y="27249"/>
                      <a:pt x="7232" y="27256"/>
                      <a:pt x="7338" y="27256"/>
                    </a:cubicBezTo>
                    <a:cubicBezTo>
                      <a:pt x="8401" y="27256"/>
                      <a:pt x="9007" y="26567"/>
                      <a:pt x="9007" y="26567"/>
                    </a:cubicBezTo>
                    <a:cubicBezTo>
                      <a:pt x="9474" y="25666"/>
                      <a:pt x="9041" y="24532"/>
                      <a:pt x="8974" y="23231"/>
                    </a:cubicBezTo>
                    <a:cubicBezTo>
                      <a:pt x="8841" y="21930"/>
                      <a:pt x="8507" y="11055"/>
                      <a:pt x="7806" y="7853"/>
                    </a:cubicBezTo>
                    <a:cubicBezTo>
                      <a:pt x="7106" y="4651"/>
                      <a:pt x="5938" y="1682"/>
                      <a:pt x="4804" y="548"/>
                    </a:cubicBezTo>
                    <a:cubicBezTo>
                      <a:pt x="4440" y="183"/>
                      <a:pt x="3761" y="0"/>
                      <a:pt x="3042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5101575" y="4271000"/>
                <a:ext cx="124850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10582" extrusionOk="0">
                    <a:moveTo>
                      <a:pt x="2453" y="0"/>
                    </a:moveTo>
                    <a:cubicBezTo>
                      <a:pt x="1076" y="0"/>
                      <a:pt x="290" y="1762"/>
                      <a:pt x="257" y="4637"/>
                    </a:cubicBezTo>
                    <a:cubicBezTo>
                      <a:pt x="192" y="7498"/>
                      <a:pt x="0" y="10581"/>
                      <a:pt x="2121" y="10581"/>
                    </a:cubicBezTo>
                    <a:cubicBezTo>
                      <a:pt x="2177" y="10581"/>
                      <a:pt x="2233" y="10579"/>
                      <a:pt x="2292" y="10575"/>
                    </a:cubicBezTo>
                    <a:cubicBezTo>
                      <a:pt x="3693" y="10475"/>
                      <a:pt x="4927" y="8273"/>
                      <a:pt x="4960" y="5338"/>
                    </a:cubicBezTo>
                    <a:cubicBezTo>
                      <a:pt x="4994" y="2436"/>
                      <a:pt x="3859" y="67"/>
                      <a:pt x="2492" y="0"/>
                    </a:cubicBezTo>
                    <a:cubicBezTo>
                      <a:pt x="2479" y="0"/>
                      <a:pt x="2466" y="0"/>
                      <a:pt x="2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5110475" y="4258375"/>
                <a:ext cx="105950" cy="196350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7854" extrusionOk="0">
                    <a:moveTo>
                      <a:pt x="2377" y="0"/>
                    </a:moveTo>
                    <a:cubicBezTo>
                      <a:pt x="1373" y="0"/>
                      <a:pt x="68" y="1306"/>
                      <a:pt x="68" y="1306"/>
                    </a:cubicBezTo>
                    <a:cubicBezTo>
                      <a:pt x="301" y="3241"/>
                      <a:pt x="1" y="5943"/>
                      <a:pt x="134" y="6743"/>
                    </a:cubicBezTo>
                    <a:cubicBezTo>
                      <a:pt x="257" y="7477"/>
                      <a:pt x="953" y="7853"/>
                      <a:pt x="1730" y="7853"/>
                    </a:cubicBezTo>
                    <a:cubicBezTo>
                      <a:pt x="2648" y="7853"/>
                      <a:pt x="3679" y="7327"/>
                      <a:pt x="4004" y="6243"/>
                    </a:cubicBezTo>
                    <a:cubicBezTo>
                      <a:pt x="4237" y="5576"/>
                      <a:pt x="4071" y="2907"/>
                      <a:pt x="3337" y="806"/>
                    </a:cubicBezTo>
                    <a:cubicBezTo>
                      <a:pt x="3136" y="212"/>
                      <a:pt x="2781" y="0"/>
                      <a:pt x="2377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4821950" y="2976350"/>
                <a:ext cx="371125" cy="1252225"/>
              </a:xfrm>
              <a:custGeom>
                <a:avLst/>
                <a:gdLst/>
                <a:ahLst/>
                <a:cxnLst/>
                <a:rect l="l" t="t" r="r" b="b"/>
                <a:pathLst>
                  <a:path w="14845" h="50089" extrusionOk="0">
                    <a:moveTo>
                      <a:pt x="7569" y="1"/>
                    </a:moveTo>
                    <a:cubicBezTo>
                      <a:pt x="7265" y="1"/>
                      <a:pt x="6964" y="25"/>
                      <a:pt x="6672" y="49"/>
                    </a:cubicBezTo>
                    <a:cubicBezTo>
                      <a:pt x="3670" y="350"/>
                      <a:pt x="1435" y="2151"/>
                      <a:pt x="34" y="3652"/>
                    </a:cubicBezTo>
                    <a:lnTo>
                      <a:pt x="0" y="3685"/>
                    </a:lnTo>
                    <a:lnTo>
                      <a:pt x="0" y="3752"/>
                    </a:lnTo>
                    <a:cubicBezTo>
                      <a:pt x="34" y="4019"/>
                      <a:pt x="4170" y="27269"/>
                      <a:pt x="6505" y="33840"/>
                    </a:cubicBezTo>
                    <a:cubicBezTo>
                      <a:pt x="6538" y="34040"/>
                      <a:pt x="6672" y="34207"/>
                      <a:pt x="6772" y="34374"/>
                    </a:cubicBezTo>
                    <a:cubicBezTo>
                      <a:pt x="7506" y="37710"/>
                      <a:pt x="8607" y="41713"/>
                      <a:pt x="9607" y="45248"/>
                    </a:cubicBezTo>
                    <a:cubicBezTo>
                      <a:pt x="10041" y="46883"/>
                      <a:pt x="10475" y="48417"/>
                      <a:pt x="10808" y="49618"/>
                    </a:cubicBezTo>
                    <a:cubicBezTo>
                      <a:pt x="10841" y="49852"/>
                      <a:pt x="10975" y="49952"/>
                      <a:pt x="11175" y="50019"/>
                    </a:cubicBezTo>
                    <a:cubicBezTo>
                      <a:pt x="11490" y="50065"/>
                      <a:pt x="11810" y="50088"/>
                      <a:pt x="12131" y="50088"/>
                    </a:cubicBezTo>
                    <a:cubicBezTo>
                      <a:pt x="12963" y="50088"/>
                      <a:pt x="13797" y="49931"/>
                      <a:pt x="14544" y="49618"/>
                    </a:cubicBezTo>
                    <a:cubicBezTo>
                      <a:pt x="14778" y="49552"/>
                      <a:pt x="14844" y="49385"/>
                      <a:pt x="14844" y="49185"/>
                    </a:cubicBezTo>
                    <a:cubicBezTo>
                      <a:pt x="14844" y="48751"/>
                      <a:pt x="14811" y="48117"/>
                      <a:pt x="14811" y="48084"/>
                    </a:cubicBezTo>
                    <a:cubicBezTo>
                      <a:pt x="14678" y="44915"/>
                      <a:pt x="14377" y="37843"/>
                      <a:pt x="13777" y="35041"/>
                    </a:cubicBezTo>
                    <a:cubicBezTo>
                      <a:pt x="13377" y="33240"/>
                      <a:pt x="12843" y="31572"/>
                      <a:pt x="12276" y="30204"/>
                    </a:cubicBezTo>
                    <a:cubicBezTo>
                      <a:pt x="12109" y="29004"/>
                      <a:pt x="11876" y="25668"/>
                      <a:pt x="11675" y="21765"/>
                    </a:cubicBezTo>
                    <a:cubicBezTo>
                      <a:pt x="11008" y="10424"/>
                      <a:pt x="10341" y="1017"/>
                      <a:pt x="9140" y="350"/>
                    </a:cubicBezTo>
                    <a:cubicBezTo>
                      <a:pt x="8632" y="74"/>
                      <a:pt x="8097" y="1"/>
                      <a:pt x="75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4553425" y="3025700"/>
                <a:ext cx="286050" cy="866225"/>
              </a:xfrm>
              <a:custGeom>
                <a:avLst/>
                <a:gdLst/>
                <a:ahLst/>
                <a:cxnLst/>
                <a:rect l="l" t="t" r="r" b="b"/>
                <a:pathLst>
                  <a:path w="11442" h="34649" extrusionOk="0">
                    <a:moveTo>
                      <a:pt x="4760" y="0"/>
                    </a:moveTo>
                    <a:cubicBezTo>
                      <a:pt x="4479" y="0"/>
                      <a:pt x="4194" y="14"/>
                      <a:pt x="3903" y="44"/>
                    </a:cubicBezTo>
                    <a:cubicBezTo>
                      <a:pt x="3069" y="110"/>
                      <a:pt x="2269" y="244"/>
                      <a:pt x="1602" y="777"/>
                    </a:cubicBezTo>
                    <a:cubicBezTo>
                      <a:pt x="0" y="2112"/>
                      <a:pt x="4537" y="28864"/>
                      <a:pt x="4337" y="30899"/>
                    </a:cubicBezTo>
                    <a:cubicBezTo>
                      <a:pt x="4176" y="32328"/>
                      <a:pt x="6832" y="34648"/>
                      <a:pt x="8688" y="34648"/>
                    </a:cubicBezTo>
                    <a:cubicBezTo>
                      <a:pt x="9519" y="34648"/>
                      <a:pt x="10189" y="34184"/>
                      <a:pt x="10374" y="32967"/>
                    </a:cubicBezTo>
                    <a:cubicBezTo>
                      <a:pt x="11442" y="26062"/>
                      <a:pt x="11008" y="2245"/>
                      <a:pt x="11008" y="2245"/>
                    </a:cubicBezTo>
                    <a:cubicBezTo>
                      <a:pt x="9945" y="1455"/>
                      <a:pt x="7635" y="0"/>
                      <a:pt x="4760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4646000" y="3697050"/>
                <a:ext cx="183475" cy="69192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27677" extrusionOk="0">
                    <a:moveTo>
                      <a:pt x="4057" y="0"/>
                    </a:moveTo>
                    <a:cubicBezTo>
                      <a:pt x="3061" y="0"/>
                      <a:pt x="2018" y="359"/>
                      <a:pt x="1635" y="943"/>
                    </a:cubicBezTo>
                    <a:cubicBezTo>
                      <a:pt x="734" y="2277"/>
                      <a:pt x="167" y="5413"/>
                      <a:pt x="67" y="8715"/>
                    </a:cubicBezTo>
                    <a:cubicBezTo>
                      <a:pt x="0" y="12017"/>
                      <a:pt x="1735" y="22758"/>
                      <a:pt x="1968" y="24026"/>
                    </a:cubicBezTo>
                    <a:cubicBezTo>
                      <a:pt x="2168" y="25293"/>
                      <a:pt x="1968" y="26528"/>
                      <a:pt x="2569" y="27295"/>
                    </a:cubicBezTo>
                    <a:cubicBezTo>
                      <a:pt x="2569" y="27295"/>
                      <a:pt x="3110" y="27676"/>
                      <a:pt x="3913" y="27676"/>
                    </a:cubicBezTo>
                    <a:cubicBezTo>
                      <a:pt x="4146" y="27676"/>
                      <a:pt x="4400" y="27644"/>
                      <a:pt x="4670" y="27562"/>
                    </a:cubicBezTo>
                    <a:cubicBezTo>
                      <a:pt x="5871" y="27195"/>
                      <a:pt x="5504" y="26628"/>
                      <a:pt x="5471" y="24960"/>
                    </a:cubicBezTo>
                    <a:cubicBezTo>
                      <a:pt x="5337" y="21624"/>
                      <a:pt x="7339" y="4912"/>
                      <a:pt x="6204" y="1210"/>
                    </a:cubicBezTo>
                    <a:cubicBezTo>
                      <a:pt x="6004" y="359"/>
                      <a:pt x="5054" y="0"/>
                      <a:pt x="4057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4678500" y="4325950"/>
                <a:ext cx="162650" cy="25827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0331" extrusionOk="0">
                    <a:moveTo>
                      <a:pt x="2364" y="1"/>
                    </a:moveTo>
                    <a:cubicBezTo>
                      <a:pt x="2257" y="1"/>
                      <a:pt x="2147" y="13"/>
                      <a:pt x="2036" y="37"/>
                    </a:cubicBezTo>
                    <a:cubicBezTo>
                      <a:pt x="601" y="371"/>
                      <a:pt x="1" y="2906"/>
                      <a:pt x="601" y="5741"/>
                    </a:cubicBezTo>
                    <a:cubicBezTo>
                      <a:pt x="1201" y="8424"/>
                      <a:pt x="2667" y="10330"/>
                      <a:pt x="4009" y="10330"/>
                    </a:cubicBezTo>
                    <a:cubicBezTo>
                      <a:pt x="4086" y="10330"/>
                      <a:pt x="4162" y="10324"/>
                      <a:pt x="4237" y="10311"/>
                    </a:cubicBezTo>
                    <a:cubicBezTo>
                      <a:pt x="6506" y="10045"/>
                      <a:pt x="5738" y="6976"/>
                      <a:pt x="5105" y="4140"/>
                    </a:cubicBezTo>
                    <a:cubicBezTo>
                      <a:pt x="4553" y="1536"/>
                      <a:pt x="3579" y="1"/>
                      <a:pt x="2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4692700" y="4314150"/>
                <a:ext cx="114800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7635" extrusionOk="0">
                    <a:moveTo>
                      <a:pt x="1331" y="1"/>
                    </a:moveTo>
                    <a:cubicBezTo>
                      <a:pt x="800" y="1"/>
                      <a:pt x="361" y="248"/>
                      <a:pt x="267" y="1010"/>
                    </a:cubicBezTo>
                    <a:cubicBezTo>
                      <a:pt x="0" y="3111"/>
                      <a:pt x="334" y="5847"/>
                      <a:pt x="667" y="6414"/>
                    </a:cubicBezTo>
                    <a:cubicBezTo>
                      <a:pt x="1106" y="7261"/>
                      <a:pt x="1963" y="7635"/>
                      <a:pt x="2760" y="7635"/>
                    </a:cubicBezTo>
                    <a:cubicBezTo>
                      <a:pt x="3719" y="7635"/>
                      <a:pt x="4591" y="7092"/>
                      <a:pt x="4537" y="6180"/>
                    </a:cubicBezTo>
                    <a:cubicBezTo>
                      <a:pt x="4503" y="5380"/>
                      <a:pt x="3703" y="2744"/>
                      <a:pt x="3603" y="843"/>
                    </a:cubicBezTo>
                    <a:cubicBezTo>
                      <a:pt x="3603" y="843"/>
                      <a:pt x="2311" y="1"/>
                      <a:pt x="1331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4568425" y="3023825"/>
                <a:ext cx="276900" cy="1256600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50264" extrusionOk="0">
                    <a:moveTo>
                      <a:pt x="4357" y="1"/>
                    </a:moveTo>
                    <a:cubicBezTo>
                      <a:pt x="4056" y="1"/>
                      <a:pt x="3749" y="17"/>
                      <a:pt x="3437" y="52"/>
                    </a:cubicBezTo>
                    <a:cubicBezTo>
                      <a:pt x="2636" y="152"/>
                      <a:pt x="1769" y="219"/>
                      <a:pt x="1035" y="852"/>
                    </a:cubicBezTo>
                    <a:cubicBezTo>
                      <a:pt x="1" y="1720"/>
                      <a:pt x="1168" y="11126"/>
                      <a:pt x="2669" y="22401"/>
                    </a:cubicBezTo>
                    <a:cubicBezTo>
                      <a:pt x="3103" y="26137"/>
                      <a:pt x="3570" y="29440"/>
                      <a:pt x="3603" y="30640"/>
                    </a:cubicBezTo>
                    <a:cubicBezTo>
                      <a:pt x="3270" y="32108"/>
                      <a:pt x="3103" y="33809"/>
                      <a:pt x="3070" y="35677"/>
                    </a:cubicBezTo>
                    <a:cubicBezTo>
                      <a:pt x="2970" y="38513"/>
                      <a:pt x="4037" y="45551"/>
                      <a:pt x="4571" y="48687"/>
                    </a:cubicBezTo>
                    <a:cubicBezTo>
                      <a:pt x="4571" y="48720"/>
                      <a:pt x="4637" y="49354"/>
                      <a:pt x="4738" y="49721"/>
                    </a:cubicBezTo>
                    <a:cubicBezTo>
                      <a:pt x="4771" y="49954"/>
                      <a:pt x="4871" y="50121"/>
                      <a:pt x="5104" y="50154"/>
                    </a:cubicBezTo>
                    <a:cubicBezTo>
                      <a:pt x="5500" y="50226"/>
                      <a:pt x="5903" y="50264"/>
                      <a:pt x="6311" y="50264"/>
                    </a:cubicBezTo>
                    <a:cubicBezTo>
                      <a:pt x="7039" y="50264"/>
                      <a:pt x="7780" y="50144"/>
                      <a:pt x="8507" y="49887"/>
                    </a:cubicBezTo>
                    <a:cubicBezTo>
                      <a:pt x="8674" y="49821"/>
                      <a:pt x="8807" y="49654"/>
                      <a:pt x="8840" y="49487"/>
                    </a:cubicBezTo>
                    <a:cubicBezTo>
                      <a:pt x="8941" y="48220"/>
                      <a:pt x="9041" y="46652"/>
                      <a:pt x="9174" y="44984"/>
                    </a:cubicBezTo>
                    <a:cubicBezTo>
                      <a:pt x="9474" y="41315"/>
                      <a:pt x="9774" y="37145"/>
                      <a:pt x="9841" y="33776"/>
                    </a:cubicBezTo>
                    <a:cubicBezTo>
                      <a:pt x="9941" y="33542"/>
                      <a:pt x="9975" y="33376"/>
                      <a:pt x="10008" y="33176"/>
                    </a:cubicBezTo>
                    <a:cubicBezTo>
                      <a:pt x="11075" y="26304"/>
                      <a:pt x="10642" y="2654"/>
                      <a:pt x="10642" y="2420"/>
                    </a:cubicBezTo>
                    <a:lnTo>
                      <a:pt x="10642" y="2320"/>
                    </a:lnTo>
                    <a:lnTo>
                      <a:pt x="10608" y="2287"/>
                    </a:lnTo>
                    <a:cubicBezTo>
                      <a:pt x="9144" y="1211"/>
                      <a:pt x="6956" y="1"/>
                      <a:pt x="4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4589275" y="2889800"/>
                <a:ext cx="518725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13653" extrusionOk="0">
                    <a:moveTo>
                      <a:pt x="2020" y="0"/>
                    </a:moveTo>
                    <a:cubicBezTo>
                      <a:pt x="1892" y="0"/>
                      <a:pt x="1791" y="65"/>
                      <a:pt x="1735" y="176"/>
                    </a:cubicBezTo>
                    <a:cubicBezTo>
                      <a:pt x="1302" y="943"/>
                      <a:pt x="1001" y="1777"/>
                      <a:pt x="801" y="2611"/>
                    </a:cubicBezTo>
                    <a:cubicBezTo>
                      <a:pt x="668" y="2911"/>
                      <a:pt x="635" y="3278"/>
                      <a:pt x="534" y="3612"/>
                    </a:cubicBezTo>
                    <a:cubicBezTo>
                      <a:pt x="501" y="3778"/>
                      <a:pt x="468" y="3878"/>
                      <a:pt x="468" y="4045"/>
                    </a:cubicBezTo>
                    <a:cubicBezTo>
                      <a:pt x="434" y="4212"/>
                      <a:pt x="468" y="4379"/>
                      <a:pt x="501" y="4546"/>
                    </a:cubicBezTo>
                    <a:cubicBezTo>
                      <a:pt x="568" y="4779"/>
                      <a:pt x="601" y="4979"/>
                      <a:pt x="501" y="5179"/>
                    </a:cubicBezTo>
                    <a:cubicBezTo>
                      <a:pt x="434" y="5346"/>
                      <a:pt x="301" y="5513"/>
                      <a:pt x="234" y="5680"/>
                    </a:cubicBezTo>
                    <a:cubicBezTo>
                      <a:pt x="168" y="5780"/>
                      <a:pt x="168" y="5880"/>
                      <a:pt x="168" y="5980"/>
                    </a:cubicBezTo>
                    <a:cubicBezTo>
                      <a:pt x="168" y="6080"/>
                      <a:pt x="134" y="6213"/>
                      <a:pt x="134" y="6347"/>
                    </a:cubicBezTo>
                    <a:cubicBezTo>
                      <a:pt x="101" y="6814"/>
                      <a:pt x="67" y="7314"/>
                      <a:pt x="67" y="7815"/>
                    </a:cubicBezTo>
                    <a:cubicBezTo>
                      <a:pt x="1" y="8715"/>
                      <a:pt x="1" y="9683"/>
                      <a:pt x="67" y="10650"/>
                    </a:cubicBezTo>
                    <a:lnTo>
                      <a:pt x="168" y="13152"/>
                    </a:lnTo>
                    <a:lnTo>
                      <a:pt x="168" y="13352"/>
                    </a:lnTo>
                    <a:lnTo>
                      <a:pt x="19348" y="13652"/>
                    </a:lnTo>
                    <a:cubicBezTo>
                      <a:pt x="20749" y="4179"/>
                      <a:pt x="18581" y="1110"/>
                      <a:pt x="17980" y="476"/>
                    </a:cubicBezTo>
                    <a:cubicBezTo>
                      <a:pt x="17947" y="343"/>
                      <a:pt x="17813" y="343"/>
                      <a:pt x="17680" y="343"/>
                    </a:cubicBezTo>
                    <a:cubicBezTo>
                      <a:pt x="15512" y="709"/>
                      <a:pt x="12943" y="976"/>
                      <a:pt x="10075" y="1010"/>
                    </a:cubicBezTo>
                    <a:cubicBezTo>
                      <a:pt x="10010" y="1010"/>
                      <a:pt x="9945" y="1011"/>
                      <a:pt x="9880" y="1011"/>
                    </a:cubicBezTo>
                    <a:cubicBezTo>
                      <a:pt x="7134" y="1011"/>
                      <a:pt x="4220" y="335"/>
                      <a:pt x="2102" y="9"/>
                    </a:cubicBezTo>
                    <a:cubicBezTo>
                      <a:pt x="2074" y="3"/>
                      <a:pt x="2046" y="0"/>
                      <a:pt x="20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4988725" y="3127675"/>
                <a:ext cx="7592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037" fill="none" extrusionOk="0">
                    <a:moveTo>
                      <a:pt x="501" y="1"/>
                    </a:moveTo>
                    <a:cubicBezTo>
                      <a:pt x="501" y="1"/>
                      <a:pt x="1" y="3036"/>
                      <a:pt x="3036" y="2569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4605950" y="3103500"/>
                <a:ext cx="600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569" fill="none" extrusionOk="0">
                    <a:moveTo>
                      <a:pt x="1936" y="0"/>
                    </a:moveTo>
                    <a:cubicBezTo>
                      <a:pt x="1936" y="0"/>
                      <a:pt x="2403" y="2569"/>
                      <a:pt x="1" y="230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4799425" y="2999250"/>
                <a:ext cx="30875" cy="216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641" fill="none" extrusionOk="0">
                    <a:moveTo>
                      <a:pt x="168" y="1"/>
                    </a:moveTo>
                    <a:cubicBezTo>
                      <a:pt x="168" y="1"/>
                      <a:pt x="1" y="8073"/>
                      <a:pt x="168" y="8340"/>
                    </a:cubicBezTo>
                    <a:cubicBezTo>
                      <a:pt x="334" y="8607"/>
                      <a:pt x="1235" y="8640"/>
                      <a:pt x="1235" y="864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4829450" y="3006750"/>
                <a:ext cx="170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7540" fill="none" extrusionOk="0">
                    <a:moveTo>
                      <a:pt x="1" y="7540"/>
                    </a:moveTo>
                    <a:lnTo>
                      <a:pt x="67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4625975" y="1856675"/>
                <a:ext cx="470350" cy="503075"/>
              </a:xfrm>
              <a:custGeom>
                <a:avLst/>
                <a:gdLst/>
                <a:ahLst/>
                <a:cxnLst/>
                <a:rect l="l" t="t" r="r" b="b"/>
                <a:pathLst>
                  <a:path w="18814" h="20123" extrusionOk="0">
                    <a:moveTo>
                      <a:pt x="8701" y="1"/>
                    </a:moveTo>
                    <a:cubicBezTo>
                      <a:pt x="8294" y="1"/>
                      <a:pt x="7981" y="23"/>
                      <a:pt x="7806" y="38"/>
                    </a:cubicBezTo>
                    <a:cubicBezTo>
                      <a:pt x="6672" y="171"/>
                      <a:pt x="5037" y="338"/>
                      <a:pt x="4170" y="1505"/>
                    </a:cubicBezTo>
                    <a:cubicBezTo>
                      <a:pt x="3269" y="2773"/>
                      <a:pt x="4103" y="3874"/>
                      <a:pt x="3003" y="5442"/>
                    </a:cubicBezTo>
                    <a:cubicBezTo>
                      <a:pt x="2169" y="6609"/>
                      <a:pt x="1335" y="6509"/>
                      <a:pt x="1201" y="7376"/>
                    </a:cubicBezTo>
                    <a:cubicBezTo>
                      <a:pt x="1035" y="8510"/>
                      <a:pt x="2269" y="9945"/>
                      <a:pt x="2436" y="10145"/>
                    </a:cubicBezTo>
                    <a:cubicBezTo>
                      <a:pt x="2769" y="10512"/>
                      <a:pt x="3036" y="10779"/>
                      <a:pt x="3103" y="11212"/>
                    </a:cubicBezTo>
                    <a:cubicBezTo>
                      <a:pt x="3169" y="11813"/>
                      <a:pt x="2836" y="12280"/>
                      <a:pt x="2636" y="12547"/>
                    </a:cubicBezTo>
                    <a:cubicBezTo>
                      <a:pt x="2102" y="13314"/>
                      <a:pt x="968" y="14982"/>
                      <a:pt x="534" y="16216"/>
                    </a:cubicBezTo>
                    <a:cubicBezTo>
                      <a:pt x="501" y="16349"/>
                      <a:pt x="0" y="17984"/>
                      <a:pt x="501" y="18885"/>
                    </a:cubicBezTo>
                    <a:cubicBezTo>
                      <a:pt x="937" y="19706"/>
                      <a:pt x="2198" y="20123"/>
                      <a:pt x="4006" y="20123"/>
                    </a:cubicBezTo>
                    <a:cubicBezTo>
                      <a:pt x="5795" y="20123"/>
                      <a:pt x="8119" y="19714"/>
                      <a:pt x="10708" y="18885"/>
                    </a:cubicBezTo>
                    <a:cubicBezTo>
                      <a:pt x="12905" y="19356"/>
                      <a:pt x="14497" y="19545"/>
                      <a:pt x="15646" y="19545"/>
                    </a:cubicBezTo>
                    <a:cubicBezTo>
                      <a:pt x="17340" y="19545"/>
                      <a:pt x="18069" y="19135"/>
                      <a:pt x="18347" y="18618"/>
                    </a:cubicBezTo>
                    <a:cubicBezTo>
                      <a:pt x="18814" y="17784"/>
                      <a:pt x="18013" y="16383"/>
                      <a:pt x="17947" y="16283"/>
                    </a:cubicBezTo>
                    <a:cubicBezTo>
                      <a:pt x="17146" y="14848"/>
                      <a:pt x="15979" y="14982"/>
                      <a:pt x="15278" y="13948"/>
                    </a:cubicBezTo>
                    <a:cubicBezTo>
                      <a:pt x="14444" y="12647"/>
                      <a:pt x="15545" y="11479"/>
                      <a:pt x="15812" y="8677"/>
                    </a:cubicBezTo>
                    <a:cubicBezTo>
                      <a:pt x="15945" y="7310"/>
                      <a:pt x="16212" y="4341"/>
                      <a:pt x="14477" y="2273"/>
                    </a:cubicBezTo>
                    <a:cubicBezTo>
                      <a:pt x="12808" y="290"/>
                      <a:pt x="10159" y="1"/>
                      <a:pt x="8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4843625" y="2231000"/>
                <a:ext cx="352775" cy="577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23088" extrusionOk="0">
                    <a:moveTo>
                      <a:pt x="6871" y="0"/>
                    </a:moveTo>
                    <a:cubicBezTo>
                      <a:pt x="6635" y="0"/>
                      <a:pt x="6381" y="35"/>
                      <a:pt x="6105" y="109"/>
                    </a:cubicBezTo>
                    <a:cubicBezTo>
                      <a:pt x="1" y="1710"/>
                      <a:pt x="6639" y="18622"/>
                      <a:pt x="8440" y="21057"/>
                    </a:cubicBezTo>
                    <a:cubicBezTo>
                      <a:pt x="9082" y="21974"/>
                      <a:pt x="9780" y="23087"/>
                      <a:pt x="10791" y="23087"/>
                    </a:cubicBezTo>
                    <a:cubicBezTo>
                      <a:pt x="10883" y="23087"/>
                      <a:pt x="10978" y="23078"/>
                      <a:pt x="11075" y="23059"/>
                    </a:cubicBezTo>
                    <a:cubicBezTo>
                      <a:pt x="12410" y="22792"/>
                      <a:pt x="14111" y="20690"/>
                      <a:pt x="13744" y="19389"/>
                    </a:cubicBezTo>
                    <a:cubicBezTo>
                      <a:pt x="12943" y="16721"/>
                      <a:pt x="10308" y="4679"/>
                      <a:pt x="10108" y="4312"/>
                    </a:cubicBezTo>
                    <a:cubicBezTo>
                      <a:pt x="9371" y="2013"/>
                      <a:pt x="8660" y="0"/>
                      <a:pt x="6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570925" y="2198050"/>
                <a:ext cx="524575" cy="972200"/>
              </a:xfrm>
              <a:custGeom>
                <a:avLst/>
                <a:gdLst/>
                <a:ahLst/>
                <a:cxnLst/>
                <a:rect l="l" t="t" r="r" b="b"/>
                <a:pathLst>
                  <a:path w="20983" h="38888" extrusionOk="0">
                    <a:moveTo>
                      <a:pt x="11247" y="1"/>
                    </a:moveTo>
                    <a:cubicBezTo>
                      <a:pt x="7455" y="1"/>
                      <a:pt x="3978" y="1493"/>
                      <a:pt x="3837" y="3128"/>
                    </a:cubicBezTo>
                    <a:lnTo>
                      <a:pt x="2870" y="21208"/>
                    </a:lnTo>
                    <a:cubicBezTo>
                      <a:pt x="2836" y="21908"/>
                      <a:pt x="2736" y="22642"/>
                      <a:pt x="2569" y="23342"/>
                    </a:cubicBezTo>
                    <a:cubicBezTo>
                      <a:pt x="1836" y="26912"/>
                      <a:pt x="1669" y="28013"/>
                      <a:pt x="1335" y="29313"/>
                    </a:cubicBezTo>
                    <a:cubicBezTo>
                      <a:pt x="1002" y="30648"/>
                      <a:pt x="401" y="34050"/>
                      <a:pt x="68" y="35551"/>
                    </a:cubicBezTo>
                    <a:cubicBezTo>
                      <a:pt x="1" y="35918"/>
                      <a:pt x="168" y="36352"/>
                      <a:pt x="535" y="36519"/>
                    </a:cubicBezTo>
                    <a:cubicBezTo>
                      <a:pt x="2469" y="37486"/>
                      <a:pt x="5872" y="38854"/>
                      <a:pt x="10342" y="38887"/>
                    </a:cubicBezTo>
                    <a:cubicBezTo>
                      <a:pt x="10396" y="38887"/>
                      <a:pt x="10451" y="38888"/>
                      <a:pt x="10506" y="38888"/>
                    </a:cubicBezTo>
                    <a:cubicBezTo>
                      <a:pt x="14997" y="38888"/>
                      <a:pt x="18504" y="37541"/>
                      <a:pt x="20415" y="36585"/>
                    </a:cubicBezTo>
                    <a:cubicBezTo>
                      <a:pt x="20749" y="36352"/>
                      <a:pt x="20983" y="35985"/>
                      <a:pt x="20916" y="35651"/>
                    </a:cubicBezTo>
                    <a:cubicBezTo>
                      <a:pt x="20749" y="34184"/>
                      <a:pt x="20549" y="30815"/>
                      <a:pt x="20315" y="29480"/>
                    </a:cubicBezTo>
                    <a:cubicBezTo>
                      <a:pt x="20315" y="29480"/>
                      <a:pt x="20049" y="28379"/>
                      <a:pt x="19648" y="25344"/>
                    </a:cubicBezTo>
                    <a:cubicBezTo>
                      <a:pt x="19248" y="22642"/>
                      <a:pt x="19081" y="19973"/>
                      <a:pt x="18848" y="17238"/>
                    </a:cubicBezTo>
                    <a:cubicBezTo>
                      <a:pt x="18581" y="14736"/>
                      <a:pt x="19648" y="12435"/>
                      <a:pt x="19381" y="9866"/>
                    </a:cubicBezTo>
                    <a:cubicBezTo>
                      <a:pt x="19181" y="7765"/>
                      <a:pt x="19415" y="6097"/>
                      <a:pt x="20215" y="4095"/>
                    </a:cubicBezTo>
                    <a:cubicBezTo>
                      <a:pt x="20382" y="2161"/>
                      <a:pt x="17580" y="826"/>
                      <a:pt x="13344" y="159"/>
                    </a:cubicBezTo>
                    <a:cubicBezTo>
                      <a:pt x="12647" y="51"/>
                      <a:pt x="11941" y="1"/>
                      <a:pt x="11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4487550" y="2238700"/>
                <a:ext cx="284375" cy="509850"/>
              </a:xfrm>
              <a:custGeom>
                <a:avLst/>
                <a:gdLst/>
                <a:ahLst/>
                <a:cxnLst/>
                <a:rect l="l" t="t" r="r" b="b"/>
                <a:pathLst>
                  <a:path w="11375" h="20394" extrusionOk="0">
                    <a:moveTo>
                      <a:pt x="8892" y="1"/>
                    </a:moveTo>
                    <a:cubicBezTo>
                      <a:pt x="4728" y="1"/>
                      <a:pt x="1033" y="14348"/>
                      <a:pt x="267" y="17313"/>
                    </a:cubicBezTo>
                    <a:cubicBezTo>
                      <a:pt x="0" y="18414"/>
                      <a:pt x="534" y="19682"/>
                      <a:pt x="1601" y="20082"/>
                    </a:cubicBezTo>
                    <a:cubicBezTo>
                      <a:pt x="2090" y="20275"/>
                      <a:pt x="2714" y="20394"/>
                      <a:pt x="3316" y="20394"/>
                    </a:cubicBezTo>
                    <a:cubicBezTo>
                      <a:pt x="4274" y="20394"/>
                      <a:pt x="5179" y="20093"/>
                      <a:pt x="5404" y="19315"/>
                    </a:cubicBezTo>
                    <a:cubicBezTo>
                      <a:pt x="6205" y="16646"/>
                      <a:pt x="10274" y="7206"/>
                      <a:pt x="10341" y="6806"/>
                    </a:cubicBezTo>
                    <a:cubicBezTo>
                      <a:pt x="11008" y="4171"/>
                      <a:pt x="11375" y="1"/>
                      <a:pt x="8907" y="1"/>
                    </a:cubicBezTo>
                    <a:cubicBezTo>
                      <a:pt x="8902" y="1"/>
                      <a:pt x="8897" y="1"/>
                      <a:pt x="8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612625" y="2343775"/>
                <a:ext cx="71750" cy="3711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14845" fill="none" extrusionOk="0">
                    <a:moveTo>
                      <a:pt x="2869" y="1"/>
                    </a:moveTo>
                    <a:cubicBezTo>
                      <a:pt x="2803" y="768"/>
                      <a:pt x="2669" y="1502"/>
                      <a:pt x="2302" y="2169"/>
                    </a:cubicBezTo>
                    <a:cubicBezTo>
                      <a:pt x="1835" y="2936"/>
                      <a:pt x="1135" y="3470"/>
                      <a:pt x="668" y="4171"/>
                    </a:cubicBezTo>
                    <a:cubicBezTo>
                      <a:pt x="168" y="4971"/>
                      <a:pt x="1" y="5772"/>
                      <a:pt x="168" y="6672"/>
                    </a:cubicBezTo>
                    <a:cubicBezTo>
                      <a:pt x="568" y="9341"/>
                      <a:pt x="1669" y="11876"/>
                      <a:pt x="1235" y="1484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4744900" y="2203225"/>
                <a:ext cx="207400" cy="131950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5278" extrusionOk="0">
                    <a:moveTo>
                      <a:pt x="4058" y="1"/>
                    </a:moveTo>
                    <a:cubicBezTo>
                      <a:pt x="1625" y="1"/>
                      <a:pt x="0" y="2958"/>
                      <a:pt x="714" y="4789"/>
                    </a:cubicBezTo>
                    <a:cubicBezTo>
                      <a:pt x="841" y="5130"/>
                      <a:pt x="1167" y="5278"/>
                      <a:pt x="1603" y="5278"/>
                    </a:cubicBezTo>
                    <a:cubicBezTo>
                      <a:pt x="3686" y="5278"/>
                      <a:pt x="8295" y="1917"/>
                      <a:pt x="5951" y="152"/>
                    </a:cubicBezTo>
                    <a:lnTo>
                      <a:pt x="4617" y="52"/>
                    </a:lnTo>
                    <a:cubicBezTo>
                      <a:pt x="4426" y="17"/>
                      <a:pt x="4240" y="1"/>
                      <a:pt x="4058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4829450" y="2090275"/>
                <a:ext cx="104275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5805" extrusionOk="0">
                    <a:moveTo>
                      <a:pt x="4170" y="0"/>
                    </a:moveTo>
                    <a:lnTo>
                      <a:pt x="1468" y="234"/>
                    </a:lnTo>
                    <a:lnTo>
                      <a:pt x="1" y="5071"/>
                    </a:lnTo>
                    <a:lnTo>
                      <a:pt x="2402" y="5805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4833625" y="2093600"/>
                <a:ext cx="9260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4371" extrusionOk="0">
                    <a:moveTo>
                      <a:pt x="3703" y="1"/>
                    </a:moveTo>
                    <a:lnTo>
                      <a:pt x="968" y="134"/>
                    </a:lnTo>
                    <a:lnTo>
                      <a:pt x="0" y="4371"/>
                    </a:lnTo>
                    <a:cubicBezTo>
                      <a:pt x="1501" y="3637"/>
                      <a:pt x="2969" y="1502"/>
                      <a:pt x="3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4692700" y="1861850"/>
                <a:ext cx="304150" cy="297300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1892" extrusionOk="0">
                    <a:moveTo>
                      <a:pt x="5734" y="0"/>
                    </a:moveTo>
                    <a:cubicBezTo>
                      <a:pt x="4919" y="0"/>
                      <a:pt x="4100" y="235"/>
                      <a:pt x="3369" y="731"/>
                    </a:cubicBezTo>
                    <a:cubicBezTo>
                      <a:pt x="1801" y="1799"/>
                      <a:pt x="0" y="9304"/>
                      <a:pt x="2702" y="11239"/>
                    </a:cubicBezTo>
                    <a:cubicBezTo>
                      <a:pt x="3363" y="11701"/>
                      <a:pt x="4093" y="11891"/>
                      <a:pt x="4825" y="11891"/>
                    </a:cubicBezTo>
                    <a:cubicBezTo>
                      <a:pt x="6312" y="11891"/>
                      <a:pt x="7812" y="11110"/>
                      <a:pt x="8773" y="10238"/>
                    </a:cubicBezTo>
                    <a:cubicBezTo>
                      <a:pt x="9273" y="9771"/>
                      <a:pt x="9607" y="9438"/>
                      <a:pt x="9607" y="9438"/>
                    </a:cubicBezTo>
                    <a:cubicBezTo>
                      <a:pt x="12165" y="3708"/>
                      <a:pt x="8975" y="0"/>
                      <a:pt x="5734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4759400" y="2060925"/>
                <a:ext cx="3672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08" extrusionOk="0">
                    <a:moveTo>
                      <a:pt x="391" y="0"/>
                    </a:moveTo>
                    <a:cubicBezTo>
                      <a:pt x="371" y="0"/>
                      <a:pt x="352" y="2"/>
                      <a:pt x="334" y="7"/>
                    </a:cubicBezTo>
                    <a:cubicBezTo>
                      <a:pt x="201" y="40"/>
                      <a:pt x="134" y="174"/>
                      <a:pt x="101" y="340"/>
                    </a:cubicBezTo>
                    <a:cubicBezTo>
                      <a:pt x="1" y="674"/>
                      <a:pt x="234" y="1041"/>
                      <a:pt x="568" y="1174"/>
                    </a:cubicBezTo>
                    <a:cubicBezTo>
                      <a:pt x="634" y="1197"/>
                      <a:pt x="705" y="1207"/>
                      <a:pt x="777" y="1207"/>
                    </a:cubicBezTo>
                    <a:cubicBezTo>
                      <a:pt x="1030" y="1207"/>
                      <a:pt x="1290" y="1075"/>
                      <a:pt x="1368" y="841"/>
                    </a:cubicBezTo>
                    <a:cubicBezTo>
                      <a:pt x="1468" y="474"/>
                      <a:pt x="1001" y="274"/>
                      <a:pt x="768" y="140"/>
                    </a:cubicBezTo>
                    <a:cubicBezTo>
                      <a:pt x="653" y="83"/>
                      <a:pt x="513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4784425" y="1828825"/>
                <a:ext cx="226025" cy="25045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10018" extrusionOk="0">
                    <a:moveTo>
                      <a:pt x="2294" y="1"/>
                    </a:moveTo>
                    <a:cubicBezTo>
                      <a:pt x="1472" y="1"/>
                      <a:pt x="723" y="305"/>
                      <a:pt x="334" y="1218"/>
                    </a:cubicBezTo>
                    <a:cubicBezTo>
                      <a:pt x="0" y="1986"/>
                      <a:pt x="134" y="2886"/>
                      <a:pt x="467" y="3653"/>
                    </a:cubicBezTo>
                    <a:cubicBezTo>
                      <a:pt x="701" y="4387"/>
                      <a:pt x="1168" y="5055"/>
                      <a:pt x="1768" y="5488"/>
                    </a:cubicBezTo>
                    <a:cubicBezTo>
                      <a:pt x="2535" y="6122"/>
                      <a:pt x="3536" y="6422"/>
                      <a:pt x="4337" y="7089"/>
                    </a:cubicBezTo>
                    <a:cubicBezTo>
                      <a:pt x="4837" y="7490"/>
                      <a:pt x="5171" y="8090"/>
                      <a:pt x="5337" y="8724"/>
                    </a:cubicBezTo>
                    <a:cubicBezTo>
                      <a:pt x="5438" y="8991"/>
                      <a:pt x="5438" y="9258"/>
                      <a:pt x="5438" y="9558"/>
                    </a:cubicBezTo>
                    <a:cubicBezTo>
                      <a:pt x="5438" y="9725"/>
                      <a:pt x="5371" y="9758"/>
                      <a:pt x="5504" y="9891"/>
                    </a:cubicBezTo>
                    <a:cubicBezTo>
                      <a:pt x="5620" y="9982"/>
                      <a:pt x="5783" y="10018"/>
                      <a:pt x="5970" y="10018"/>
                    </a:cubicBezTo>
                    <a:cubicBezTo>
                      <a:pt x="6537" y="10018"/>
                      <a:pt x="7321" y="9691"/>
                      <a:pt x="7672" y="9591"/>
                    </a:cubicBezTo>
                    <a:cubicBezTo>
                      <a:pt x="7873" y="9258"/>
                      <a:pt x="9040" y="7223"/>
                      <a:pt x="8340" y="4654"/>
                    </a:cubicBezTo>
                    <a:cubicBezTo>
                      <a:pt x="7539" y="1919"/>
                      <a:pt x="5137" y="785"/>
                      <a:pt x="4637" y="585"/>
                    </a:cubicBezTo>
                    <a:cubicBezTo>
                      <a:pt x="3963" y="289"/>
                      <a:pt x="3094" y="1"/>
                      <a:pt x="2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4764400" y="1998550"/>
                <a:ext cx="267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502" fill="none" extrusionOk="0">
                    <a:moveTo>
                      <a:pt x="1068" y="0"/>
                    </a:moveTo>
                    <a:cubicBezTo>
                      <a:pt x="1068" y="0"/>
                      <a:pt x="968" y="1068"/>
                      <a:pt x="735" y="1068"/>
                    </a:cubicBezTo>
                    <a:cubicBezTo>
                      <a:pt x="501" y="1068"/>
                      <a:pt x="101" y="767"/>
                      <a:pt x="34" y="834"/>
                    </a:cubicBezTo>
                    <a:cubicBezTo>
                      <a:pt x="1" y="934"/>
                      <a:pt x="201" y="1334"/>
                      <a:pt x="534" y="150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4901175" y="2057275"/>
                <a:ext cx="650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541" extrusionOk="0">
                    <a:moveTo>
                      <a:pt x="1638" y="0"/>
                    </a:moveTo>
                    <a:cubicBezTo>
                      <a:pt x="1237" y="0"/>
                      <a:pt x="789" y="240"/>
                      <a:pt x="467" y="653"/>
                    </a:cubicBezTo>
                    <a:cubicBezTo>
                      <a:pt x="0" y="1287"/>
                      <a:pt x="0" y="2054"/>
                      <a:pt x="467" y="2388"/>
                    </a:cubicBezTo>
                    <a:cubicBezTo>
                      <a:pt x="613" y="2492"/>
                      <a:pt x="784" y="2541"/>
                      <a:pt x="965" y="2541"/>
                    </a:cubicBezTo>
                    <a:cubicBezTo>
                      <a:pt x="1365" y="2541"/>
                      <a:pt x="1814" y="2301"/>
                      <a:pt x="2135" y="1887"/>
                    </a:cubicBezTo>
                    <a:cubicBezTo>
                      <a:pt x="2602" y="1254"/>
                      <a:pt x="2602" y="486"/>
                      <a:pt x="2135" y="153"/>
                    </a:cubicBezTo>
                    <a:cubicBezTo>
                      <a:pt x="1990" y="49"/>
                      <a:pt x="1819" y="0"/>
                      <a:pt x="1638" y="0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4843625" y="1995000"/>
                <a:ext cx="359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385" extrusionOk="0">
                    <a:moveTo>
                      <a:pt x="245" y="0"/>
                    </a:moveTo>
                    <a:cubicBezTo>
                      <a:pt x="200" y="0"/>
                      <a:pt x="163" y="13"/>
                      <a:pt x="134" y="42"/>
                    </a:cubicBezTo>
                    <a:cubicBezTo>
                      <a:pt x="1" y="142"/>
                      <a:pt x="301" y="409"/>
                      <a:pt x="668" y="743"/>
                    </a:cubicBezTo>
                    <a:cubicBezTo>
                      <a:pt x="975" y="1049"/>
                      <a:pt x="1140" y="1384"/>
                      <a:pt x="1269" y="1384"/>
                    </a:cubicBezTo>
                    <a:cubicBezTo>
                      <a:pt x="1280" y="1384"/>
                      <a:pt x="1291" y="1382"/>
                      <a:pt x="1302" y="1376"/>
                    </a:cubicBezTo>
                    <a:cubicBezTo>
                      <a:pt x="1435" y="1243"/>
                      <a:pt x="1302" y="809"/>
                      <a:pt x="968" y="442"/>
                    </a:cubicBezTo>
                    <a:cubicBezTo>
                      <a:pt x="680" y="180"/>
                      <a:pt x="412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4729375" y="1962150"/>
                <a:ext cx="4090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495" extrusionOk="0">
                    <a:moveTo>
                      <a:pt x="1071" y="1"/>
                    </a:moveTo>
                    <a:cubicBezTo>
                      <a:pt x="985" y="1"/>
                      <a:pt x="894" y="7"/>
                      <a:pt x="801" y="22"/>
                    </a:cubicBezTo>
                    <a:cubicBezTo>
                      <a:pt x="334" y="22"/>
                      <a:pt x="1" y="289"/>
                      <a:pt x="1" y="422"/>
                    </a:cubicBezTo>
                    <a:cubicBezTo>
                      <a:pt x="12" y="476"/>
                      <a:pt x="54" y="495"/>
                      <a:pt x="121" y="495"/>
                    </a:cubicBezTo>
                    <a:cubicBezTo>
                      <a:pt x="264" y="495"/>
                      <a:pt x="519" y="411"/>
                      <a:pt x="835" y="389"/>
                    </a:cubicBezTo>
                    <a:cubicBezTo>
                      <a:pt x="1235" y="355"/>
                      <a:pt x="1635" y="355"/>
                      <a:pt x="1635" y="222"/>
                    </a:cubicBezTo>
                    <a:cubicBezTo>
                      <a:pt x="1635" y="91"/>
                      <a:pt x="138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4833625" y="2026050"/>
                <a:ext cx="1587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68" fill="none" extrusionOk="0">
                    <a:moveTo>
                      <a:pt x="634" y="468"/>
                    </a:moveTo>
                    <a:cubicBezTo>
                      <a:pt x="634" y="301"/>
                      <a:pt x="534" y="168"/>
                      <a:pt x="401" y="68"/>
                    </a:cubicBezTo>
                    <a:cubicBezTo>
                      <a:pt x="301" y="1"/>
                      <a:pt x="134" y="1"/>
                      <a:pt x="0" y="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4749400" y="2000200"/>
                <a:ext cx="125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68" fill="none" extrusionOk="0">
                    <a:moveTo>
                      <a:pt x="501" y="268"/>
                    </a:moveTo>
                    <a:cubicBezTo>
                      <a:pt x="401" y="201"/>
                      <a:pt x="367" y="101"/>
                      <a:pt x="267" y="68"/>
                    </a:cubicBezTo>
                    <a:cubicBezTo>
                      <a:pt x="200" y="34"/>
                      <a:pt x="67" y="1"/>
                      <a:pt x="0" y="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4879500" y="1991875"/>
                <a:ext cx="78400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4728" extrusionOk="0">
                    <a:moveTo>
                      <a:pt x="3136" y="0"/>
                    </a:moveTo>
                    <a:cubicBezTo>
                      <a:pt x="3135" y="0"/>
                      <a:pt x="0" y="67"/>
                      <a:pt x="667" y="734"/>
                    </a:cubicBezTo>
                    <a:cubicBezTo>
                      <a:pt x="1368" y="1401"/>
                      <a:pt x="1468" y="1935"/>
                      <a:pt x="1134" y="3236"/>
                    </a:cubicBezTo>
                    <a:cubicBezTo>
                      <a:pt x="882" y="4221"/>
                      <a:pt x="1126" y="4728"/>
                      <a:pt x="1274" y="4728"/>
                    </a:cubicBezTo>
                    <a:cubicBezTo>
                      <a:pt x="1322" y="4728"/>
                      <a:pt x="1360" y="4676"/>
                      <a:pt x="1368" y="4570"/>
                    </a:cubicBezTo>
                    <a:cubicBezTo>
                      <a:pt x="1401" y="4170"/>
                      <a:pt x="1568" y="2902"/>
                      <a:pt x="2168" y="2669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0805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4987900" y="2312925"/>
                <a:ext cx="75075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1717" fill="none" extrusionOk="0">
                    <a:moveTo>
                      <a:pt x="0" y="1"/>
                    </a:moveTo>
                    <a:cubicBezTo>
                      <a:pt x="67" y="735"/>
                      <a:pt x="201" y="1502"/>
                      <a:pt x="568" y="2169"/>
                    </a:cubicBezTo>
                    <a:cubicBezTo>
                      <a:pt x="1035" y="2903"/>
                      <a:pt x="1735" y="3437"/>
                      <a:pt x="2202" y="4170"/>
                    </a:cubicBezTo>
                    <a:cubicBezTo>
                      <a:pt x="2702" y="4938"/>
                      <a:pt x="2869" y="5738"/>
                      <a:pt x="2702" y="6672"/>
                    </a:cubicBezTo>
                    <a:cubicBezTo>
                      <a:pt x="2269" y="9341"/>
                      <a:pt x="2636" y="17780"/>
                      <a:pt x="3003" y="21716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5148025" y="3069000"/>
                <a:ext cx="158450" cy="187125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7485" extrusionOk="0">
                    <a:moveTo>
                      <a:pt x="2710" y="1"/>
                    </a:moveTo>
                    <a:cubicBezTo>
                      <a:pt x="2663" y="1"/>
                      <a:pt x="2616" y="5"/>
                      <a:pt x="2569" y="13"/>
                    </a:cubicBezTo>
                    <a:cubicBezTo>
                      <a:pt x="967" y="313"/>
                      <a:pt x="0" y="146"/>
                      <a:pt x="600" y="3549"/>
                    </a:cubicBezTo>
                    <a:cubicBezTo>
                      <a:pt x="767" y="4649"/>
                      <a:pt x="1134" y="5483"/>
                      <a:pt x="1635" y="6117"/>
                    </a:cubicBezTo>
                    <a:cubicBezTo>
                      <a:pt x="1862" y="6344"/>
                      <a:pt x="2080" y="6388"/>
                      <a:pt x="2241" y="6388"/>
                    </a:cubicBezTo>
                    <a:cubicBezTo>
                      <a:pt x="2343" y="6388"/>
                      <a:pt x="2421" y="6371"/>
                      <a:pt x="2465" y="6371"/>
                    </a:cubicBezTo>
                    <a:cubicBezTo>
                      <a:pt x="2484" y="6371"/>
                      <a:pt x="2497" y="6374"/>
                      <a:pt x="2502" y="6384"/>
                    </a:cubicBezTo>
                    <a:cubicBezTo>
                      <a:pt x="2602" y="6517"/>
                      <a:pt x="2769" y="7018"/>
                      <a:pt x="3002" y="7185"/>
                    </a:cubicBezTo>
                    <a:cubicBezTo>
                      <a:pt x="3038" y="7200"/>
                      <a:pt x="3075" y="7207"/>
                      <a:pt x="3112" y="7207"/>
                    </a:cubicBezTo>
                    <a:cubicBezTo>
                      <a:pt x="3357" y="7207"/>
                      <a:pt x="3617" y="6904"/>
                      <a:pt x="3710" y="6904"/>
                    </a:cubicBezTo>
                    <a:cubicBezTo>
                      <a:pt x="3721" y="6904"/>
                      <a:pt x="3730" y="6908"/>
                      <a:pt x="3736" y="6918"/>
                    </a:cubicBezTo>
                    <a:cubicBezTo>
                      <a:pt x="3736" y="7018"/>
                      <a:pt x="3803" y="7351"/>
                      <a:pt x="3970" y="7418"/>
                    </a:cubicBezTo>
                    <a:cubicBezTo>
                      <a:pt x="4170" y="7485"/>
                      <a:pt x="4303" y="7485"/>
                      <a:pt x="4503" y="7485"/>
                    </a:cubicBezTo>
                    <a:cubicBezTo>
                      <a:pt x="4904" y="7351"/>
                      <a:pt x="4737" y="7084"/>
                      <a:pt x="4837" y="7018"/>
                    </a:cubicBezTo>
                    <a:cubicBezTo>
                      <a:pt x="5004" y="6918"/>
                      <a:pt x="5437" y="6918"/>
                      <a:pt x="5571" y="6651"/>
                    </a:cubicBezTo>
                    <a:cubicBezTo>
                      <a:pt x="5571" y="6551"/>
                      <a:pt x="5270" y="4716"/>
                      <a:pt x="4737" y="2982"/>
                    </a:cubicBezTo>
                    <a:lnTo>
                      <a:pt x="4737" y="2982"/>
                    </a:lnTo>
                    <a:cubicBezTo>
                      <a:pt x="4877" y="3017"/>
                      <a:pt x="5015" y="3033"/>
                      <a:pt x="5146" y="3033"/>
                    </a:cubicBezTo>
                    <a:cubicBezTo>
                      <a:pt x="5513" y="3033"/>
                      <a:pt x="5823" y="2903"/>
                      <a:pt x="5971" y="2681"/>
                    </a:cubicBezTo>
                    <a:cubicBezTo>
                      <a:pt x="6338" y="2148"/>
                      <a:pt x="5471" y="1781"/>
                      <a:pt x="4503" y="1114"/>
                    </a:cubicBezTo>
                    <a:cubicBezTo>
                      <a:pt x="3936" y="713"/>
                      <a:pt x="3469" y="313"/>
                      <a:pt x="3136" y="146"/>
                    </a:cubicBezTo>
                    <a:cubicBezTo>
                      <a:pt x="3008" y="44"/>
                      <a:pt x="2861" y="1"/>
                      <a:pt x="2710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5248075" y="3185225"/>
                <a:ext cx="208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369" fill="none" extrusionOk="0">
                    <a:moveTo>
                      <a:pt x="835" y="2369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5220575" y="3191050"/>
                <a:ext cx="25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03" fill="none" extrusionOk="0">
                    <a:moveTo>
                      <a:pt x="1001" y="250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5200550" y="3205225"/>
                <a:ext cx="125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102" fill="none" extrusionOk="0">
                    <a:moveTo>
                      <a:pt x="501" y="1102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5062125" y="2696125"/>
                <a:ext cx="165125" cy="4182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16730" extrusionOk="0">
                    <a:moveTo>
                      <a:pt x="2466" y="1"/>
                    </a:moveTo>
                    <a:cubicBezTo>
                      <a:pt x="2313" y="1"/>
                      <a:pt x="2158" y="17"/>
                      <a:pt x="2002" y="50"/>
                    </a:cubicBezTo>
                    <a:cubicBezTo>
                      <a:pt x="767" y="251"/>
                      <a:pt x="0" y="1418"/>
                      <a:pt x="200" y="2619"/>
                    </a:cubicBezTo>
                    <a:cubicBezTo>
                      <a:pt x="901" y="7055"/>
                      <a:pt x="3903" y="16229"/>
                      <a:pt x="4070" y="16729"/>
                    </a:cubicBezTo>
                    <a:lnTo>
                      <a:pt x="6605" y="15895"/>
                    </a:lnTo>
                    <a:lnTo>
                      <a:pt x="4670" y="1852"/>
                    </a:lnTo>
                    <a:cubicBezTo>
                      <a:pt x="4466" y="773"/>
                      <a:pt x="3524" y="1"/>
                      <a:pt x="2466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4183150" y="2290600"/>
                <a:ext cx="205175" cy="1415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5660" extrusionOk="0">
                    <a:moveTo>
                      <a:pt x="4660" y="1"/>
                    </a:moveTo>
                    <a:cubicBezTo>
                      <a:pt x="4547" y="1"/>
                      <a:pt x="4441" y="49"/>
                      <a:pt x="4337" y="160"/>
                    </a:cubicBezTo>
                    <a:cubicBezTo>
                      <a:pt x="4070" y="460"/>
                      <a:pt x="4070" y="960"/>
                      <a:pt x="4337" y="1461"/>
                    </a:cubicBezTo>
                    <a:cubicBezTo>
                      <a:pt x="3840" y="1425"/>
                      <a:pt x="3339" y="1411"/>
                      <a:pt x="2873" y="1411"/>
                    </a:cubicBezTo>
                    <a:cubicBezTo>
                      <a:pt x="1619" y="1411"/>
                      <a:pt x="607" y="1512"/>
                      <a:pt x="535" y="1561"/>
                    </a:cubicBezTo>
                    <a:cubicBezTo>
                      <a:pt x="301" y="1728"/>
                      <a:pt x="368" y="2128"/>
                      <a:pt x="334" y="2295"/>
                    </a:cubicBezTo>
                    <a:cubicBezTo>
                      <a:pt x="334" y="2428"/>
                      <a:pt x="34" y="2295"/>
                      <a:pt x="1" y="2728"/>
                    </a:cubicBezTo>
                    <a:cubicBezTo>
                      <a:pt x="34" y="2929"/>
                      <a:pt x="68" y="3129"/>
                      <a:pt x="168" y="3329"/>
                    </a:cubicBezTo>
                    <a:cubicBezTo>
                      <a:pt x="301" y="3496"/>
                      <a:pt x="468" y="3562"/>
                      <a:pt x="535" y="3562"/>
                    </a:cubicBezTo>
                    <a:cubicBezTo>
                      <a:pt x="668" y="3562"/>
                      <a:pt x="501" y="3996"/>
                      <a:pt x="701" y="4263"/>
                    </a:cubicBezTo>
                    <a:cubicBezTo>
                      <a:pt x="701" y="4296"/>
                      <a:pt x="735" y="4296"/>
                      <a:pt x="735" y="4296"/>
                    </a:cubicBezTo>
                    <a:cubicBezTo>
                      <a:pt x="844" y="4421"/>
                      <a:pt x="989" y="4451"/>
                      <a:pt x="1127" y="4451"/>
                    </a:cubicBezTo>
                    <a:cubicBezTo>
                      <a:pt x="1255" y="4451"/>
                      <a:pt x="1376" y="4425"/>
                      <a:pt x="1455" y="4425"/>
                    </a:cubicBezTo>
                    <a:cubicBezTo>
                      <a:pt x="1473" y="4425"/>
                      <a:pt x="1489" y="4426"/>
                      <a:pt x="1502" y="4430"/>
                    </a:cubicBezTo>
                    <a:cubicBezTo>
                      <a:pt x="1635" y="4463"/>
                      <a:pt x="1469" y="4930"/>
                      <a:pt x="2002" y="5230"/>
                    </a:cubicBezTo>
                    <a:cubicBezTo>
                      <a:pt x="2566" y="5499"/>
                      <a:pt x="3282" y="5659"/>
                      <a:pt x="4097" y="5659"/>
                    </a:cubicBezTo>
                    <a:cubicBezTo>
                      <a:pt x="4294" y="5659"/>
                      <a:pt x="4496" y="5650"/>
                      <a:pt x="4704" y="5630"/>
                    </a:cubicBezTo>
                    <a:cubicBezTo>
                      <a:pt x="8207" y="5397"/>
                      <a:pt x="7840" y="4463"/>
                      <a:pt x="7706" y="2895"/>
                    </a:cubicBezTo>
                    <a:cubicBezTo>
                      <a:pt x="7706" y="2662"/>
                      <a:pt x="7606" y="2495"/>
                      <a:pt x="7473" y="2328"/>
                    </a:cubicBezTo>
                    <a:cubicBezTo>
                      <a:pt x="7239" y="1995"/>
                      <a:pt x="6706" y="1661"/>
                      <a:pt x="6205" y="1227"/>
                    </a:cubicBezTo>
                    <a:cubicBezTo>
                      <a:pt x="5530" y="604"/>
                      <a:pt x="5057" y="1"/>
                      <a:pt x="4660" y="1"/>
                    </a:cubicBez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4192325" y="2347950"/>
                <a:ext cx="58400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35" fill="none" extrusionOk="0">
                    <a:moveTo>
                      <a:pt x="1" y="1"/>
                    </a:moveTo>
                    <a:lnTo>
                      <a:pt x="2336" y="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4187325" y="2375475"/>
                <a:ext cx="6257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34" fill="none" extrusionOk="0">
                    <a:moveTo>
                      <a:pt x="1" y="1"/>
                    </a:moveTo>
                    <a:lnTo>
                      <a:pt x="2502" y="1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4206500" y="2398000"/>
                <a:ext cx="367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4" fill="none" extrusionOk="0">
                    <a:moveTo>
                      <a:pt x="1" y="0"/>
                    </a:moveTo>
                    <a:lnTo>
                      <a:pt x="1469" y="1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4316575" y="2361300"/>
                <a:ext cx="293575" cy="37082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14833" extrusionOk="0">
                    <a:moveTo>
                      <a:pt x="2369" y="0"/>
                    </a:moveTo>
                    <a:lnTo>
                      <a:pt x="1" y="1268"/>
                    </a:lnTo>
                    <a:cubicBezTo>
                      <a:pt x="234" y="1735"/>
                      <a:pt x="4704" y="10308"/>
                      <a:pt x="7340" y="13910"/>
                    </a:cubicBezTo>
                    <a:cubicBezTo>
                      <a:pt x="7767" y="14520"/>
                      <a:pt x="8466" y="14833"/>
                      <a:pt x="9174" y="14833"/>
                    </a:cubicBezTo>
                    <a:cubicBezTo>
                      <a:pt x="9627" y="14833"/>
                      <a:pt x="10084" y="14705"/>
                      <a:pt x="10475" y="14444"/>
                    </a:cubicBezTo>
                    <a:cubicBezTo>
                      <a:pt x="11509" y="13744"/>
                      <a:pt x="11743" y="12276"/>
                      <a:pt x="11042" y="11275"/>
                    </a:cubicBezTo>
                    <a:lnTo>
                      <a:pt x="2369" y="0"/>
                    </a:lnTo>
                    <a:close/>
                  </a:path>
                </a:pathLst>
              </a:custGeom>
              <a:solidFill>
                <a:srgbClr val="E87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44"/>
            <p:cNvGrpSpPr/>
            <p:nvPr/>
          </p:nvGrpSpPr>
          <p:grpSpPr>
            <a:xfrm>
              <a:off x="3217850" y="1921600"/>
              <a:ext cx="347775" cy="849200"/>
              <a:chOff x="5826400" y="3059075"/>
              <a:chExt cx="347775" cy="849200"/>
            </a:xfrm>
          </p:grpSpPr>
          <p:sp>
            <p:nvSpPr>
              <p:cNvPr id="492" name="Google Shape;492;p44"/>
              <p:cNvSpPr/>
              <p:nvPr/>
            </p:nvSpPr>
            <p:spPr>
              <a:xfrm>
                <a:off x="5879775" y="3227750"/>
                <a:ext cx="212675" cy="341050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3642" extrusionOk="0">
                    <a:moveTo>
                      <a:pt x="3669" y="1"/>
                    </a:moveTo>
                    <a:lnTo>
                      <a:pt x="200" y="11876"/>
                    </a:lnTo>
                    <a:cubicBezTo>
                      <a:pt x="0" y="12543"/>
                      <a:pt x="334" y="13310"/>
                      <a:pt x="1001" y="13544"/>
                    </a:cubicBezTo>
                    <a:cubicBezTo>
                      <a:pt x="1166" y="13610"/>
                      <a:pt x="1336" y="13641"/>
                      <a:pt x="1502" y="13641"/>
                    </a:cubicBezTo>
                    <a:cubicBezTo>
                      <a:pt x="2007" y="13641"/>
                      <a:pt x="2485" y="13353"/>
                      <a:pt x="2735" y="12876"/>
                    </a:cubicBezTo>
                    <a:lnTo>
                      <a:pt x="8506" y="1969"/>
                    </a:lnTo>
                    <a:lnTo>
                      <a:pt x="36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5973175" y="3059075"/>
                <a:ext cx="201000" cy="1772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7091" extrusionOk="0">
                    <a:moveTo>
                      <a:pt x="4032" y="1"/>
                    </a:moveTo>
                    <a:cubicBezTo>
                      <a:pt x="2618" y="1"/>
                      <a:pt x="1288" y="832"/>
                      <a:pt x="701" y="2211"/>
                    </a:cubicBezTo>
                    <a:cubicBezTo>
                      <a:pt x="0" y="4046"/>
                      <a:pt x="834" y="6114"/>
                      <a:pt x="2669" y="6848"/>
                    </a:cubicBezTo>
                    <a:cubicBezTo>
                      <a:pt x="3099" y="7012"/>
                      <a:pt x="3540" y="7090"/>
                      <a:pt x="3974" y="7090"/>
                    </a:cubicBezTo>
                    <a:cubicBezTo>
                      <a:pt x="5388" y="7090"/>
                      <a:pt x="6718" y="6258"/>
                      <a:pt x="7305" y="4880"/>
                    </a:cubicBezTo>
                    <a:cubicBezTo>
                      <a:pt x="8039" y="3078"/>
                      <a:pt x="7172" y="1010"/>
                      <a:pt x="5337" y="243"/>
                    </a:cubicBezTo>
                    <a:cubicBezTo>
                      <a:pt x="4907" y="79"/>
                      <a:pt x="4466" y="1"/>
                      <a:pt x="4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5907275" y="3125375"/>
                <a:ext cx="265225" cy="21020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8408" extrusionOk="0">
                    <a:moveTo>
                      <a:pt x="2142" y="0"/>
                    </a:moveTo>
                    <a:cubicBezTo>
                      <a:pt x="2025" y="0"/>
                      <a:pt x="1927" y="69"/>
                      <a:pt x="1902" y="193"/>
                    </a:cubicBezTo>
                    <a:lnTo>
                      <a:pt x="68" y="4729"/>
                    </a:lnTo>
                    <a:cubicBezTo>
                      <a:pt x="1" y="4896"/>
                      <a:pt x="68" y="5063"/>
                      <a:pt x="234" y="5096"/>
                    </a:cubicBezTo>
                    <a:lnTo>
                      <a:pt x="8340" y="8399"/>
                    </a:lnTo>
                    <a:cubicBezTo>
                      <a:pt x="8369" y="8404"/>
                      <a:pt x="8397" y="8407"/>
                      <a:pt x="8426" y="8407"/>
                    </a:cubicBezTo>
                    <a:cubicBezTo>
                      <a:pt x="8561" y="8407"/>
                      <a:pt x="8685" y="8342"/>
                      <a:pt x="8740" y="8232"/>
                    </a:cubicBezTo>
                    <a:lnTo>
                      <a:pt x="10575" y="3695"/>
                    </a:lnTo>
                    <a:cubicBezTo>
                      <a:pt x="10608" y="3529"/>
                      <a:pt x="10575" y="3362"/>
                      <a:pt x="10408" y="3295"/>
                    </a:cubicBezTo>
                    <a:lnTo>
                      <a:pt x="2269" y="26"/>
                    </a:lnTo>
                    <a:cubicBezTo>
                      <a:pt x="2226" y="9"/>
                      <a:pt x="2183" y="0"/>
                      <a:pt x="21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5871425" y="3537675"/>
                <a:ext cx="55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994" extrusionOk="0">
                    <a:moveTo>
                      <a:pt x="1441" y="0"/>
                    </a:moveTo>
                    <a:cubicBezTo>
                      <a:pt x="1149" y="0"/>
                      <a:pt x="863" y="164"/>
                      <a:pt x="734" y="446"/>
                    </a:cubicBezTo>
                    <a:lnTo>
                      <a:pt x="101" y="1981"/>
                    </a:lnTo>
                    <a:cubicBezTo>
                      <a:pt x="1" y="2381"/>
                      <a:pt x="167" y="2781"/>
                      <a:pt x="534" y="2948"/>
                    </a:cubicBezTo>
                    <a:cubicBezTo>
                      <a:pt x="619" y="2979"/>
                      <a:pt x="707" y="2994"/>
                      <a:pt x="795" y="2994"/>
                    </a:cubicBezTo>
                    <a:cubicBezTo>
                      <a:pt x="1087" y="2994"/>
                      <a:pt x="1373" y="2830"/>
                      <a:pt x="1502" y="2548"/>
                    </a:cubicBezTo>
                    <a:lnTo>
                      <a:pt x="2102" y="980"/>
                    </a:lnTo>
                    <a:cubicBezTo>
                      <a:pt x="2235" y="613"/>
                      <a:pt x="2069" y="213"/>
                      <a:pt x="1702" y="46"/>
                    </a:cubicBezTo>
                    <a:cubicBezTo>
                      <a:pt x="1617" y="15"/>
                      <a:pt x="1529" y="0"/>
                      <a:pt x="1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5986500" y="3178675"/>
                <a:ext cx="112625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3560" extrusionOk="0">
                    <a:moveTo>
                      <a:pt x="2033" y="1"/>
                    </a:moveTo>
                    <a:cubicBezTo>
                      <a:pt x="1285" y="1"/>
                      <a:pt x="625" y="367"/>
                      <a:pt x="334" y="996"/>
                    </a:cubicBezTo>
                    <a:cubicBezTo>
                      <a:pt x="1" y="1864"/>
                      <a:pt x="568" y="2964"/>
                      <a:pt x="1602" y="3398"/>
                    </a:cubicBezTo>
                    <a:cubicBezTo>
                      <a:pt x="1885" y="3508"/>
                      <a:pt x="2176" y="3560"/>
                      <a:pt x="2456" y="3560"/>
                    </a:cubicBezTo>
                    <a:cubicBezTo>
                      <a:pt x="3200" y="3560"/>
                      <a:pt x="3871" y="3194"/>
                      <a:pt x="4137" y="2564"/>
                    </a:cubicBezTo>
                    <a:cubicBezTo>
                      <a:pt x="4504" y="1663"/>
                      <a:pt x="3970" y="629"/>
                      <a:pt x="2903" y="162"/>
                    </a:cubicBezTo>
                    <a:cubicBezTo>
                      <a:pt x="2611" y="53"/>
                      <a:pt x="2316" y="1"/>
                      <a:pt x="20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5826400" y="3601350"/>
                <a:ext cx="1167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277" fill="none" extrusionOk="0">
                    <a:moveTo>
                      <a:pt x="2635" y="1"/>
                    </a:moveTo>
                    <a:cubicBezTo>
                      <a:pt x="801" y="3103"/>
                      <a:pt x="2635" y="5938"/>
                      <a:pt x="3736" y="9040"/>
                    </a:cubicBezTo>
                    <a:cubicBezTo>
                      <a:pt x="4670" y="11509"/>
                      <a:pt x="367" y="9708"/>
                      <a:pt x="0" y="12276"/>
                    </a:cubicBezTo>
                  </a:path>
                </a:pathLst>
              </a:custGeom>
              <a:noFill/>
              <a:ln w="11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A8920D-DB0A-7101-93CB-5BE24FAF834A}"/>
              </a:ext>
            </a:extLst>
          </p:cNvPr>
          <p:cNvSpPr txBox="1"/>
          <p:nvPr/>
        </p:nvSpPr>
        <p:spPr>
          <a:xfrm>
            <a:off x="2245790" y="309464"/>
            <a:ext cx="465097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Hội đồng bầu cử quốc gia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68659B99-7B7F-B03C-F6AA-D7F7E77F5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4933" y="646788"/>
            <a:ext cx="457200" cy="457200"/>
          </a:xfrm>
          <a:prstGeom prst="rect">
            <a:avLst/>
          </a:prstGeom>
        </p:spPr>
      </p:pic>
      <p:pic>
        <p:nvPicPr>
          <p:cNvPr id="11" name="Graphic 10" descr="Star with solid fill">
            <a:extLst>
              <a:ext uri="{FF2B5EF4-FFF2-40B4-BE49-F238E27FC236}">
                <a16:creationId xmlns:a16="http://schemas.microsoft.com/office/drawing/2014/main" id="{A382AFA6-024F-89E2-0AD8-B92C12398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8162" y="646788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4837C6-BBB4-2AF6-A065-35511BA9A682}"/>
              </a:ext>
            </a:extLst>
          </p:cNvPr>
          <p:cNvSpPr txBox="1"/>
          <p:nvPr/>
        </p:nvSpPr>
        <p:spPr>
          <a:xfrm>
            <a:off x="4149112" y="1703722"/>
            <a:ext cx="4971595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3BBDBED-33CE-9DC6-9DE1-89A2D265D64C}"/>
              </a:ext>
            </a:extLst>
          </p:cNvPr>
          <p:cNvSpPr txBox="1"/>
          <p:nvPr/>
        </p:nvSpPr>
        <p:spPr>
          <a:xfrm>
            <a:off x="3540046" y="1170488"/>
            <a:ext cx="232621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và quyền hạn của Kiểm toán </a:t>
            </a:r>
          </a:p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8F3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 nước</a:t>
            </a:r>
            <a:endParaRPr lang="en-VN" sz="2400" b="1" dirty="0">
              <a:solidFill>
                <a:srgbClr val="8F36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Star with solid fill">
            <a:extLst>
              <a:ext uri="{FF2B5EF4-FFF2-40B4-BE49-F238E27FC236}">
                <a16:creationId xmlns:a16="http://schemas.microsoft.com/office/drawing/2014/main" id="{862551ED-6FE5-D60E-E2E6-9ECC15C53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4551" y="713288"/>
            <a:ext cx="457200" cy="457200"/>
          </a:xfrm>
          <a:prstGeom prst="rect">
            <a:avLst/>
          </a:prstGeom>
        </p:spPr>
      </p:pic>
      <p:pic>
        <p:nvPicPr>
          <p:cNvPr id="30" name="Graphic 29" descr="Star with solid fill">
            <a:extLst>
              <a:ext uri="{FF2B5EF4-FFF2-40B4-BE49-F238E27FC236}">
                <a16:creationId xmlns:a16="http://schemas.microsoft.com/office/drawing/2014/main" id="{F10D6E08-4C5C-D5A9-F3EB-E548AA984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4551" y="3410332"/>
            <a:ext cx="457200" cy="457200"/>
          </a:xfrm>
          <a:prstGeom prst="rect">
            <a:avLst/>
          </a:prstGeom>
        </p:spPr>
      </p:pic>
      <p:pic>
        <p:nvPicPr>
          <p:cNvPr id="31746" name="Picture 2" descr="Kiểm toán Nhà nước chuyển hàng loạt vụ vi phạm sang cơ quan điều tra">
            <a:extLst>
              <a:ext uri="{FF2B5EF4-FFF2-40B4-BE49-F238E27FC236}">
                <a16:creationId xmlns:a16="http://schemas.microsoft.com/office/drawing/2014/main" id="{5467EA3B-9C54-0361-6A2A-E374780E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482137"/>
            <a:ext cx="2814207" cy="1833138"/>
          </a:xfrm>
          <a:prstGeom prst="rect">
            <a:avLst/>
          </a:prstGeom>
          <a:noFill/>
          <a:ln w="38100">
            <a:solidFill>
              <a:srgbClr val="6B21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80FC38-91F0-0661-A4E5-C51207BBFE1F}"/>
              </a:ext>
            </a:extLst>
          </p:cNvPr>
          <p:cNvSpPr txBox="1"/>
          <p:nvPr/>
        </p:nvSpPr>
        <p:spPr>
          <a:xfrm>
            <a:off x="86934" y="1062277"/>
            <a:ext cx="3245320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VN" sz="20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4" descr="Tòa Nhà Kiểm Toán Nhà Nước">
            <a:extLst>
              <a:ext uri="{FF2B5EF4-FFF2-40B4-BE49-F238E27FC236}">
                <a16:creationId xmlns:a16="http://schemas.microsoft.com/office/drawing/2014/main" id="{20418B55-4D05-8BAC-9306-7D7063A6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99" y="2470986"/>
            <a:ext cx="2016124" cy="2572761"/>
          </a:xfrm>
          <a:prstGeom prst="rect">
            <a:avLst/>
          </a:prstGeom>
          <a:noFill/>
          <a:ln w="38100">
            <a:solidFill>
              <a:srgbClr val="6B21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E0CA403-1945-656F-6B0E-9B6469135C01}"/>
              </a:ext>
            </a:extLst>
          </p:cNvPr>
          <p:cNvSpPr txBox="1"/>
          <p:nvPr/>
        </p:nvSpPr>
        <p:spPr>
          <a:xfrm>
            <a:off x="3070046" y="306478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0E661-E402-400E-AA61-99F9ACE267B5}"/>
              </a:ext>
            </a:extLst>
          </p:cNvPr>
          <p:cNvSpPr txBox="1"/>
          <p:nvPr/>
        </p:nvSpPr>
        <p:spPr>
          <a:xfrm>
            <a:off x="1192876" y="1026602"/>
            <a:ext cx="6758247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1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Nội dung nào sau đây là đúng về cơ quan trong bộ máy nhà nước theo Hiến pháp năm 2013?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56796-FED6-C464-0B37-8B3BC3882C65}"/>
              </a:ext>
            </a:extLst>
          </p:cNvPr>
          <p:cNvSpPr txBox="1"/>
          <p:nvPr/>
        </p:nvSpPr>
        <p:spPr>
          <a:xfrm>
            <a:off x="1192876" y="2070452"/>
            <a:ext cx="6758246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/>
            </a:pP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/>
            </a:pPr>
            <a:r>
              <a:rPr lang="en-VN" sz="1800" i="1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 án có chức năng xét xử.</a:t>
            </a: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/>
            </a:pPr>
            <a:r>
              <a:rPr lang="en-VN" sz="1800" i="1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 kiểm sát thực hiện quyền tư pháp.</a:t>
            </a: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/>
            </a:pPr>
            <a:r>
              <a:rPr lang="en-VN" sz="1800" i="1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 kiểm sát thực hiện quyền công tố và kiểm sát các hoạt động tư pháp.</a:t>
            </a:r>
          </a:p>
        </p:txBody>
      </p:sp>
    </p:spTree>
    <p:extLst>
      <p:ext uri="{BB962C8B-B14F-4D97-AF65-F5344CB8AC3E}">
        <p14:creationId xmlns:p14="http://schemas.microsoft.com/office/powerpoint/2010/main" val="870234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E0CA403-1945-656F-6B0E-9B6469135C01}"/>
              </a:ext>
            </a:extLst>
          </p:cNvPr>
          <p:cNvSpPr txBox="1"/>
          <p:nvPr/>
        </p:nvSpPr>
        <p:spPr>
          <a:xfrm>
            <a:off x="3070046" y="306478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0E661-E402-400E-AA61-99F9ACE267B5}"/>
              </a:ext>
            </a:extLst>
          </p:cNvPr>
          <p:cNvSpPr txBox="1"/>
          <p:nvPr/>
        </p:nvSpPr>
        <p:spPr>
          <a:xfrm>
            <a:off x="1192876" y="1026602"/>
            <a:ext cx="6758247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1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Nội dung nào sau đây là đúng về cơ quan trong bộ máy nhà nước theo Hiến pháp năm 2013?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56796-FED6-C464-0B37-8B3BC3882C65}"/>
              </a:ext>
            </a:extLst>
          </p:cNvPr>
          <p:cNvSpPr txBox="1"/>
          <p:nvPr/>
        </p:nvSpPr>
        <p:spPr>
          <a:xfrm>
            <a:off x="1192876" y="2161892"/>
            <a:ext cx="675824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 startAt="5"/>
            </a:pP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 startAt="7"/>
            </a:pP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 startAt="7"/>
            </a:pP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hính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rgbClr val="313444"/>
              </a:buClr>
              <a:buFont typeface="+mj-lt"/>
              <a:buAutoNum type="alphaUcPeriod" startAt="7"/>
            </a:pP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74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09DA0-9059-8BC2-A482-0835785E1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502761"/>
              </p:ext>
            </p:extLst>
          </p:nvPr>
        </p:nvGraphicFramePr>
        <p:xfrm>
          <a:off x="83127" y="429318"/>
          <a:ext cx="8977745" cy="4661335"/>
        </p:xfrm>
        <a:graphic>
          <a:graphicData uri="http://schemas.openxmlformats.org/drawingml/2006/table">
            <a:tbl>
              <a:tblPr firstRow="1" firstCol="1" bandRow="1">
                <a:tableStyleId>{DCD603FA-2D1D-4D38-9CCC-D0E68A9CC7F5}</a:tableStyleId>
              </a:tblPr>
              <a:tblGrid>
                <a:gridCol w="734464">
                  <a:extLst>
                    <a:ext uri="{9D8B030D-6E8A-4147-A177-3AD203B41FA5}">
                      <a16:colId xmlns:a16="http://schemas.microsoft.com/office/drawing/2014/main" val="1156258681"/>
                    </a:ext>
                  </a:extLst>
                </a:gridCol>
                <a:gridCol w="8243281">
                  <a:extLst>
                    <a:ext uri="{9D8B030D-6E8A-4147-A177-3AD203B41FA5}">
                      <a16:colId xmlns:a16="http://schemas.microsoft.com/office/drawing/2014/main" val="360967771"/>
                    </a:ext>
                  </a:extLst>
                </a:gridCol>
              </a:tblGrid>
              <a:tr h="2934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Nội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dung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Khẳng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định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đúng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/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sai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giải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thích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tại</a:t>
                      </a: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313444"/>
                          </a:solidFill>
                          <a:effectLst/>
                        </a:rPr>
                        <a:t>sao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251058"/>
                  </a:ext>
                </a:extLst>
              </a:tr>
              <a:tr h="413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A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318260"/>
                  </a:ext>
                </a:extLst>
              </a:tr>
              <a:tr h="3817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B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267"/>
                  </a:ext>
                </a:extLst>
              </a:tr>
              <a:tr h="789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C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136102"/>
                  </a:ext>
                </a:extLst>
              </a:tr>
              <a:tr h="448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D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431287"/>
                  </a:ext>
                </a:extLst>
              </a:tr>
              <a:tr h="293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E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90988"/>
                  </a:ext>
                </a:extLst>
              </a:tr>
              <a:tr h="293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G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608417"/>
                  </a:ext>
                </a:extLst>
              </a:tr>
              <a:tr h="448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H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553928"/>
                  </a:ext>
                </a:extLst>
              </a:tr>
              <a:tr h="293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313444"/>
                          </a:solidFill>
                          <a:effectLst/>
                        </a:rPr>
                        <a:t>I</a:t>
                      </a:r>
                      <a:endParaRPr lang="en-VN" sz="1800" b="1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0" marB="72000" anchor="ctr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solidFill>
                          <a:srgbClr val="3134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221" marR="33221" marT="0" marB="0">
                    <a:lnL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096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15DB2C9-A490-0BFD-5C87-F7D47F3B1AD4}"/>
              </a:ext>
            </a:extLst>
          </p:cNvPr>
          <p:cNvSpPr txBox="1"/>
          <p:nvPr/>
        </p:nvSpPr>
        <p:spPr>
          <a:xfrm>
            <a:off x="860367" y="1169337"/>
            <a:ext cx="6255327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313444"/>
                </a:solidFill>
                <a:effectLst/>
              </a:rPr>
              <a:t>Đúng</a:t>
            </a:r>
            <a:r>
              <a:rPr lang="en-US" sz="1800" dirty="0">
                <a:solidFill>
                  <a:srgbClr val="313444"/>
                </a:solidFill>
                <a:effectLst/>
              </a:rPr>
              <a:t>: Theo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định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của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69).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1435B-9780-7177-0617-669F2877D1EE}"/>
              </a:ext>
            </a:extLst>
          </p:cNvPr>
          <p:cNvSpPr txBox="1"/>
          <p:nvPr/>
        </p:nvSpPr>
        <p:spPr>
          <a:xfrm>
            <a:off x="860367" y="1624099"/>
            <a:ext cx="6176356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313444"/>
                </a:solidFill>
                <a:effectLst/>
              </a:rPr>
              <a:t>Đúng</a:t>
            </a:r>
            <a:r>
              <a:rPr lang="en-US" sz="1800" dirty="0">
                <a:solidFill>
                  <a:srgbClr val="313444"/>
                </a:solidFill>
                <a:effectLst/>
              </a:rPr>
              <a:t>: Theo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định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của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102).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AED9E-8D0F-C726-4F03-3C93C166329C}"/>
              </a:ext>
            </a:extLst>
          </p:cNvPr>
          <p:cNvSpPr txBox="1"/>
          <p:nvPr/>
        </p:nvSpPr>
        <p:spPr>
          <a:xfrm>
            <a:off x="860366" y="2033263"/>
            <a:ext cx="8200505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solidFill>
                  <a:srgbClr val="313444"/>
                </a:solidFill>
                <a:effectLst/>
              </a:rPr>
              <a:t>Sai</a:t>
            </a:r>
            <a:r>
              <a:rPr lang="en-US" sz="1800" dirty="0">
                <a:solidFill>
                  <a:srgbClr val="313444"/>
                </a:solidFill>
                <a:effectLst/>
              </a:rPr>
              <a:t>: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Vì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chỉ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Tòa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án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thực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hiện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quyền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tư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theo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102).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DAB80-FFF5-6435-50E4-27F663EFA58C}"/>
              </a:ext>
            </a:extLst>
          </p:cNvPr>
          <p:cNvSpPr txBox="1"/>
          <p:nvPr/>
        </p:nvSpPr>
        <p:spPr>
          <a:xfrm>
            <a:off x="860365" y="2849613"/>
            <a:ext cx="7273637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313444"/>
                </a:solidFill>
                <a:effectLst/>
              </a:rPr>
              <a:t>Đúng</a:t>
            </a:r>
            <a:r>
              <a:rPr lang="en-US" sz="1800" dirty="0">
                <a:solidFill>
                  <a:srgbClr val="313444"/>
                </a:solidFill>
                <a:effectLst/>
              </a:rPr>
              <a:t>: Theo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định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của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107).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03A34E-DAD3-FC3F-CA0F-618FA9E15C79}"/>
              </a:ext>
            </a:extLst>
          </p:cNvPr>
          <p:cNvSpPr txBox="1"/>
          <p:nvPr/>
        </p:nvSpPr>
        <p:spPr>
          <a:xfrm>
            <a:off x="860363" y="3312688"/>
            <a:ext cx="6986851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313444"/>
                </a:solidFill>
                <a:effectLst/>
              </a:rPr>
              <a:t>Đúng</a:t>
            </a:r>
            <a:r>
              <a:rPr lang="en-US" sz="1800" dirty="0">
                <a:solidFill>
                  <a:srgbClr val="313444"/>
                </a:solidFill>
                <a:effectLst/>
              </a:rPr>
              <a:t>: Theo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định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của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94).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92E92A-950E-0F28-2DE2-57B586D55FEF}"/>
              </a:ext>
            </a:extLst>
          </p:cNvPr>
          <p:cNvSpPr txBox="1"/>
          <p:nvPr/>
        </p:nvSpPr>
        <p:spPr>
          <a:xfrm>
            <a:off x="860363" y="3728187"/>
            <a:ext cx="6621086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313444"/>
                </a:solidFill>
                <a:effectLst/>
              </a:rPr>
              <a:t>Đúng</a:t>
            </a:r>
            <a:r>
              <a:rPr lang="en-US" sz="1800" dirty="0">
                <a:solidFill>
                  <a:srgbClr val="313444"/>
                </a:solidFill>
                <a:effectLst/>
              </a:rPr>
              <a:t>: Theo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định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của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pháp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112).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B14AE-F7ED-B803-7D46-92BC9C7F4E3D}"/>
              </a:ext>
            </a:extLst>
          </p:cNvPr>
          <p:cNvSpPr txBox="1"/>
          <p:nvPr/>
        </p:nvSpPr>
        <p:spPr>
          <a:xfrm>
            <a:off x="860365" y="4176614"/>
            <a:ext cx="8283635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solidFill>
                  <a:srgbClr val="313444"/>
                </a:solidFill>
                <a:effectLst/>
              </a:rPr>
              <a:t>Sai</a:t>
            </a:r>
            <a:r>
              <a:rPr lang="en-US" sz="1800" dirty="0">
                <a:solidFill>
                  <a:srgbClr val="313444"/>
                </a:solidFill>
                <a:effectLst/>
              </a:rPr>
              <a:t>: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Vì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Hội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đồng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bầu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cử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quốc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gia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là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cơ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quan</a:t>
            </a:r>
            <a:r>
              <a:rPr lang="en-US" sz="1800" dirty="0">
                <a:solidFill>
                  <a:srgbClr val="313444"/>
                </a:solidFill>
                <a:effectLst/>
              </a:rPr>
              <a:t> do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Quốc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hội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thành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lập</a:t>
            </a:r>
            <a:r>
              <a:rPr lang="en-US" sz="1800" dirty="0">
                <a:solidFill>
                  <a:srgbClr val="313444"/>
                </a:solidFill>
                <a:effectLst/>
              </a:rPr>
              <a:t>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117).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59709F-05E7-E035-D4B3-B9B236EE0500}"/>
              </a:ext>
            </a:extLst>
          </p:cNvPr>
          <p:cNvSpPr txBox="1"/>
          <p:nvPr/>
        </p:nvSpPr>
        <p:spPr>
          <a:xfrm>
            <a:off x="860363" y="4631376"/>
            <a:ext cx="6176356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313444"/>
                </a:solidFill>
                <a:effectLst/>
              </a:rPr>
              <a:t>Đúng</a:t>
            </a:r>
            <a:r>
              <a:rPr lang="en-US" sz="1800" dirty="0">
                <a:solidFill>
                  <a:srgbClr val="313444"/>
                </a:solidFill>
                <a:effectLst/>
              </a:rPr>
              <a:t>: Theo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quy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định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của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Hiến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páp</a:t>
            </a:r>
            <a:r>
              <a:rPr lang="en-US" sz="1800" dirty="0">
                <a:solidFill>
                  <a:srgbClr val="313444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năm</a:t>
            </a:r>
            <a:r>
              <a:rPr lang="en-US" sz="1800" dirty="0">
                <a:solidFill>
                  <a:srgbClr val="313444"/>
                </a:solidFill>
                <a:effectLst/>
              </a:rPr>
              <a:t> 2013 (</a:t>
            </a:r>
            <a:r>
              <a:rPr lang="en-US" sz="1800" dirty="0" err="1">
                <a:solidFill>
                  <a:srgbClr val="313444"/>
                </a:solidFill>
                <a:effectLst/>
              </a:rPr>
              <a:t>Điều</a:t>
            </a:r>
            <a:r>
              <a:rPr lang="en-US" sz="1800" dirty="0">
                <a:solidFill>
                  <a:srgbClr val="313444"/>
                </a:solidFill>
                <a:effectLst/>
              </a:rPr>
              <a:t> 118).</a:t>
            </a:r>
            <a:endParaRPr lang="en-VN" sz="1800" dirty="0">
              <a:solidFill>
                <a:srgbClr val="313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1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1" grpId="0"/>
      <p:bldP spid="23" grpId="0"/>
      <p:bldP spid="25" grpId="0"/>
      <p:bldP spid="27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B6197B11-2379-2FB2-D5A7-3FFC2CD0E227}"/>
              </a:ext>
            </a:extLst>
          </p:cNvPr>
          <p:cNvSpPr txBox="1"/>
          <p:nvPr/>
        </p:nvSpPr>
        <p:spPr>
          <a:xfrm>
            <a:off x="3070046" y="231664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F848D-C6BA-10B2-0727-E76F3CC98AB6}"/>
              </a:ext>
            </a:extLst>
          </p:cNvPr>
          <p:cNvSpPr txBox="1"/>
          <p:nvPr/>
        </p:nvSpPr>
        <p:spPr>
          <a:xfrm>
            <a:off x="58189" y="951788"/>
            <a:ext cx="9027622" cy="479090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18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2</a:t>
            </a:r>
            <a:r>
              <a:rPr lang="en-VN" sz="18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Các hoạt động sau tương ứng với nhiệm vụ, quyền hạn nào của Chính phủ?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0E2C4-44A5-2030-D72E-87E00BB2C5A2}"/>
              </a:ext>
            </a:extLst>
          </p:cNvPr>
          <p:cNvSpPr txBox="1"/>
          <p:nvPr/>
        </p:nvSpPr>
        <p:spPr>
          <a:xfrm>
            <a:off x="58188" y="1580508"/>
            <a:ext cx="3699165" cy="87197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3178CF-4276-EAFF-23CD-05E53D0AC43F}"/>
              </a:ext>
            </a:extLst>
          </p:cNvPr>
          <p:cNvSpPr txBox="1"/>
          <p:nvPr/>
        </p:nvSpPr>
        <p:spPr>
          <a:xfrm>
            <a:off x="58188" y="2452478"/>
            <a:ext cx="3699165" cy="87197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COVID-19.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BD6BF-85BF-42B8-007C-5177A262DBFA}"/>
              </a:ext>
            </a:extLst>
          </p:cNvPr>
          <p:cNvSpPr txBox="1"/>
          <p:nvPr/>
        </p:nvSpPr>
        <p:spPr>
          <a:xfrm>
            <a:off x="58188" y="3324448"/>
            <a:ext cx="3699165" cy="456472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Thi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tuyển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70AE7-5009-D2C0-8DCF-E1DC2B0AF110}"/>
              </a:ext>
            </a:extLst>
          </p:cNvPr>
          <p:cNvSpPr txBox="1"/>
          <p:nvPr/>
        </p:nvSpPr>
        <p:spPr>
          <a:xfrm>
            <a:off x="58188" y="3780920"/>
            <a:ext cx="3699165" cy="87197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F94142-BA61-BBD6-24A4-8A21CEFDC0A6}"/>
              </a:ext>
            </a:extLst>
          </p:cNvPr>
          <p:cNvSpPr txBox="1"/>
          <p:nvPr/>
        </p:nvSpPr>
        <p:spPr>
          <a:xfrm>
            <a:off x="4150821" y="4605397"/>
            <a:ext cx="4934990" cy="456472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90B86-2EE5-B02F-3903-F5EDCA6F822E}"/>
              </a:ext>
            </a:extLst>
          </p:cNvPr>
          <p:cNvSpPr txBox="1"/>
          <p:nvPr/>
        </p:nvSpPr>
        <p:spPr>
          <a:xfrm>
            <a:off x="4150821" y="1577120"/>
            <a:ext cx="4934990" cy="87197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0E1D48-CC45-5D1A-DDAF-5643B9EEB4A2}"/>
              </a:ext>
            </a:extLst>
          </p:cNvPr>
          <p:cNvSpPr txBox="1"/>
          <p:nvPr/>
        </p:nvSpPr>
        <p:spPr>
          <a:xfrm>
            <a:off x="4150821" y="2452478"/>
            <a:ext cx="4934990" cy="871970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A1DE18-522F-BDD1-BA1D-329F7C0A9AA9}"/>
              </a:ext>
            </a:extLst>
          </p:cNvPr>
          <p:cNvSpPr txBox="1"/>
          <p:nvPr/>
        </p:nvSpPr>
        <p:spPr>
          <a:xfrm>
            <a:off x="4150821" y="3317929"/>
            <a:ext cx="4934990" cy="1287468"/>
          </a:xfrm>
          <a:prstGeom prst="rect">
            <a:avLst/>
          </a:prstGeom>
          <a:noFill/>
          <a:ln w="12700">
            <a:solidFill>
              <a:srgbClr val="31344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trật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18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E43CCE-8DA3-4A4C-5FFF-244D51B33081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>
            <a:off x="3757353" y="2016493"/>
            <a:ext cx="393468" cy="2817140"/>
          </a:xfrm>
          <a:prstGeom prst="straightConnector1">
            <a:avLst/>
          </a:prstGeom>
          <a:ln w="28575">
            <a:solidFill>
              <a:srgbClr val="313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48B934-AF4A-DC1A-1EE5-FE81F7ADC9E0}"/>
              </a:ext>
            </a:extLst>
          </p:cNvPr>
          <p:cNvCxnSpPr>
            <a:stCxn id="14" idx="3"/>
            <a:endCxn id="18" idx="1"/>
          </p:cNvCxnSpPr>
          <p:nvPr/>
        </p:nvCxnSpPr>
        <p:spPr>
          <a:xfrm flipV="1">
            <a:off x="3757353" y="2013105"/>
            <a:ext cx="393468" cy="875358"/>
          </a:xfrm>
          <a:prstGeom prst="straightConnector1">
            <a:avLst/>
          </a:prstGeom>
          <a:ln w="28575">
            <a:solidFill>
              <a:srgbClr val="313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44D9B1-EDDF-C928-7BA6-B7F4AAC0146F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757353" y="2888463"/>
            <a:ext cx="393468" cy="664221"/>
          </a:xfrm>
          <a:prstGeom prst="straightConnector1">
            <a:avLst/>
          </a:prstGeom>
          <a:ln w="28575">
            <a:solidFill>
              <a:srgbClr val="313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6A932D-5FED-0F81-3F0C-52E2EFAF1ED7}"/>
              </a:ext>
            </a:extLst>
          </p:cNvPr>
          <p:cNvCxnSpPr>
            <a:stCxn id="16" idx="3"/>
            <a:endCxn id="20" idx="1"/>
          </p:cNvCxnSpPr>
          <p:nvPr/>
        </p:nvCxnSpPr>
        <p:spPr>
          <a:xfrm flipV="1">
            <a:off x="3757353" y="3961663"/>
            <a:ext cx="393468" cy="255242"/>
          </a:xfrm>
          <a:prstGeom prst="straightConnector1">
            <a:avLst/>
          </a:prstGeom>
          <a:ln w="28575">
            <a:solidFill>
              <a:srgbClr val="313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82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70"/>
          <p:cNvGrpSpPr/>
          <p:nvPr/>
        </p:nvGrpSpPr>
        <p:grpSpPr>
          <a:xfrm>
            <a:off x="6219761" y="1075018"/>
            <a:ext cx="2160796" cy="5543632"/>
            <a:chOff x="4887825" y="1179050"/>
            <a:chExt cx="1282600" cy="3290575"/>
          </a:xfrm>
        </p:grpSpPr>
        <p:sp>
          <p:nvSpPr>
            <p:cNvPr id="1737" name="Google Shape;1737;p70"/>
            <p:cNvSpPr/>
            <p:nvPr/>
          </p:nvSpPr>
          <p:spPr>
            <a:xfrm>
              <a:off x="5635025" y="1259300"/>
              <a:ext cx="535400" cy="1014525"/>
            </a:xfrm>
            <a:custGeom>
              <a:avLst/>
              <a:gdLst/>
              <a:ahLst/>
              <a:cxnLst/>
              <a:rect l="l" t="t" r="r" b="b"/>
              <a:pathLst>
                <a:path w="21416" h="40581" extrusionOk="0">
                  <a:moveTo>
                    <a:pt x="2486" y="1"/>
                  </a:moveTo>
                  <a:cubicBezTo>
                    <a:pt x="1945" y="1"/>
                    <a:pt x="1467" y="251"/>
                    <a:pt x="1201" y="783"/>
                  </a:cubicBezTo>
                  <a:cubicBezTo>
                    <a:pt x="1101" y="1016"/>
                    <a:pt x="1001" y="1317"/>
                    <a:pt x="1035" y="1617"/>
                  </a:cubicBezTo>
                  <a:cubicBezTo>
                    <a:pt x="1001" y="2651"/>
                    <a:pt x="1969" y="4185"/>
                    <a:pt x="2202" y="5219"/>
                  </a:cubicBezTo>
                  <a:cubicBezTo>
                    <a:pt x="2536" y="6720"/>
                    <a:pt x="2703" y="8288"/>
                    <a:pt x="2703" y="9823"/>
                  </a:cubicBezTo>
                  <a:cubicBezTo>
                    <a:pt x="2803" y="15693"/>
                    <a:pt x="968" y="21398"/>
                    <a:pt x="534" y="27235"/>
                  </a:cubicBezTo>
                  <a:cubicBezTo>
                    <a:pt x="334" y="29970"/>
                    <a:pt x="1" y="33907"/>
                    <a:pt x="1302" y="36408"/>
                  </a:cubicBezTo>
                  <a:cubicBezTo>
                    <a:pt x="2209" y="38157"/>
                    <a:pt x="3924" y="38422"/>
                    <a:pt x="5736" y="38422"/>
                  </a:cubicBezTo>
                  <a:cubicBezTo>
                    <a:pt x="6525" y="38422"/>
                    <a:pt x="7332" y="38372"/>
                    <a:pt x="8098" y="38372"/>
                  </a:cubicBezTo>
                  <a:cubicBezTo>
                    <a:pt x="8225" y="38372"/>
                    <a:pt x="8350" y="38373"/>
                    <a:pt x="8473" y="38376"/>
                  </a:cubicBezTo>
                  <a:cubicBezTo>
                    <a:pt x="9708" y="38410"/>
                    <a:pt x="10975" y="38543"/>
                    <a:pt x="12143" y="38977"/>
                  </a:cubicBezTo>
                  <a:cubicBezTo>
                    <a:pt x="13010" y="39244"/>
                    <a:pt x="14378" y="40545"/>
                    <a:pt x="15212" y="40578"/>
                  </a:cubicBezTo>
                  <a:cubicBezTo>
                    <a:pt x="15242" y="40579"/>
                    <a:pt x="15273" y="40580"/>
                    <a:pt x="15304" y="40580"/>
                  </a:cubicBezTo>
                  <a:cubicBezTo>
                    <a:pt x="17288" y="40580"/>
                    <a:pt x="19693" y="37451"/>
                    <a:pt x="20415" y="35875"/>
                  </a:cubicBezTo>
                  <a:cubicBezTo>
                    <a:pt x="21416" y="33806"/>
                    <a:pt x="21416" y="31171"/>
                    <a:pt x="20148" y="29237"/>
                  </a:cubicBezTo>
                  <a:cubicBezTo>
                    <a:pt x="19081" y="27702"/>
                    <a:pt x="17180" y="26401"/>
                    <a:pt x="17313" y="24533"/>
                  </a:cubicBezTo>
                  <a:cubicBezTo>
                    <a:pt x="17413" y="22632"/>
                    <a:pt x="19648" y="21031"/>
                    <a:pt x="19014" y="19229"/>
                  </a:cubicBezTo>
                  <a:cubicBezTo>
                    <a:pt x="18080" y="16694"/>
                    <a:pt x="13077" y="18229"/>
                    <a:pt x="12176" y="15693"/>
                  </a:cubicBezTo>
                  <a:cubicBezTo>
                    <a:pt x="11776" y="14526"/>
                    <a:pt x="12476" y="13158"/>
                    <a:pt x="11842" y="12124"/>
                  </a:cubicBezTo>
                  <a:cubicBezTo>
                    <a:pt x="11142" y="10990"/>
                    <a:pt x="9407" y="11224"/>
                    <a:pt x="8206" y="10690"/>
                  </a:cubicBezTo>
                  <a:cubicBezTo>
                    <a:pt x="6639" y="10023"/>
                    <a:pt x="6005" y="8055"/>
                    <a:pt x="5838" y="6353"/>
                  </a:cubicBezTo>
                  <a:cubicBezTo>
                    <a:pt x="5671" y="4652"/>
                    <a:pt x="5671" y="2784"/>
                    <a:pt x="4704" y="1350"/>
                  </a:cubicBezTo>
                  <a:cubicBezTo>
                    <a:pt x="4104" y="479"/>
                    <a:pt x="3234" y="1"/>
                    <a:pt x="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5672550" y="1652875"/>
              <a:ext cx="446175" cy="778950"/>
            </a:xfrm>
            <a:custGeom>
              <a:avLst/>
              <a:gdLst/>
              <a:ahLst/>
              <a:cxnLst/>
              <a:rect l="l" t="t" r="r" b="b"/>
              <a:pathLst>
                <a:path w="17847" h="31158" extrusionOk="0">
                  <a:moveTo>
                    <a:pt x="6049" y="0"/>
                  </a:moveTo>
                  <a:cubicBezTo>
                    <a:pt x="4680" y="0"/>
                    <a:pt x="3302" y="586"/>
                    <a:pt x="2502" y="1385"/>
                  </a:cubicBezTo>
                  <a:cubicBezTo>
                    <a:pt x="1035" y="2953"/>
                    <a:pt x="1" y="2652"/>
                    <a:pt x="3203" y="5321"/>
                  </a:cubicBezTo>
                  <a:cubicBezTo>
                    <a:pt x="5505" y="11992"/>
                    <a:pt x="9041" y="22934"/>
                    <a:pt x="11342" y="29605"/>
                  </a:cubicBezTo>
                  <a:cubicBezTo>
                    <a:pt x="12002" y="30605"/>
                    <a:pt x="13096" y="31158"/>
                    <a:pt x="14210" y="31158"/>
                  </a:cubicBezTo>
                  <a:cubicBezTo>
                    <a:pt x="14841" y="31158"/>
                    <a:pt x="15478" y="30980"/>
                    <a:pt x="16046" y="30606"/>
                  </a:cubicBezTo>
                  <a:cubicBezTo>
                    <a:pt x="17313" y="29805"/>
                    <a:pt x="17847" y="28304"/>
                    <a:pt x="17513" y="26936"/>
                  </a:cubicBezTo>
                  <a:cubicBezTo>
                    <a:pt x="17513" y="26836"/>
                    <a:pt x="17480" y="26770"/>
                    <a:pt x="17447" y="26670"/>
                  </a:cubicBezTo>
                  <a:cubicBezTo>
                    <a:pt x="17380" y="26603"/>
                    <a:pt x="17380" y="26536"/>
                    <a:pt x="17346" y="26469"/>
                  </a:cubicBezTo>
                  <a:lnTo>
                    <a:pt x="10175" y="3987"/>
                  </a:lnTo>
                  <a:cubicBezTo>
                    <a:pt x="9808" y="2886"/>
                    <a:pt x="9174" y="1318"/>
                    <a:pt x="8473" y="784"/>
                  </a:cubicBezTo>
                  <a:cubicBezTo>
                    <a:pt x="7766" y="231"/>
                    <a:pt x="6909" y="0"/>
                    <a:pt x="6049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4889500" y="1650025"/>
              <a:ext cx="689675" cy="599350"/>
            </a:xfrm>
            <a:custGeom>
              <a:avLst/>
              <a:gdLst/>
              <a:ahLst/>
              <a:cxnLst/>
              <a:rect l="l" t="t" r="r" b="b"/>
              <a:pathLst>
                <a:path w="27587" h="23974" extrusionOk="0">
                  <a:moveTo>
                    <a:pt x="21761" y="1"/>
                  </a:moveTo>
                  <a:cubicBezTo>
                    <a:pt x="21490" y="1"/>
                    <a:pt x="21218" y="22"/>
                    <a:pt x="20949" y="64"/>
                  </a:cubicBezTo>
                  <a:cubicBezTo>
                    <a:pt x="20048" y="231"/>
                    <a:pt x="19181" y="632"/>
                    <a:pt x="18313" y="1465"/>
                  </a:cubicBezTo>
                  <a:lnTo>
                    <a:pt x="1468" y="17944"/>
                  </a:lnTo>
                  <a:cubicBezTo>
                    <a:pt x="1435" y="18044"/>
                    <a:pt x="1335" y="18077"/>
                    <a:pt x="1301" y="18111"/>
                  </a:cubicBezTo>
                  <a:cubicBezTo>
                    <a:pt x="1268" y="18144"/>
                    <a:pt x="1168" y="18211"/>
                    <a:pt x="1134" y="18278"/>
                  </a:cubicBezTo>
                  <a:cubicBezTo>
                    <a:pt x="234" y="19345"/>
                    <a:pt x="0" y="20913"/>
                    <a:pt x="734" y="22214"/>
                  </a:cubicBezTo>
                  <a:cubicBezTo>
                    <a:pt x="1347" y="23349"/>
                    <a:pt x="2516" y="23974"/>
                    <a:pt x="3705" y="23974"/>
                  </a:cubicBezTo>
                  <a:cubicBezTo>
                    <a:pt x="4263" y="23974"/>
                    <a:pt x="4826" y="23836"/>
                    <a:pt x="5337" y="23548"/>
                  </a:cubicBezTo>
                  <a:cubicBezTo>
                    <a:pt x="10474" y="18711"/>
                    <a:pt x="18280" y="12407"/>
                    <a:pt x="23450" y="7570"/>
                  </a:cubicBezTo>
                  <a:cubicBezTo>
                    <a:pt x="27587" y="6703"/>
                    <a:pt x="26953" y="4835"/>
                    <a:pt x="26286" y="2733"/>
                  </a:cubicBezTo>
                  <a:cubicBezTo>
                    <a:pt x="25815" y="1172"/>
                    <a:pt x="23809" y="1"/>
                    <a:pt x="21761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5569150" y="2585125"/>
              <a:ext cx="412825" cy="997300"/>
            </a:xfrm>
            <a:custGeom>
              <a:avLst/>
              <a:gdLst/>
              <a:ahLst/>
              <a:cxnLst/>
              <a:rect l="l" t="t" r="r" b="b"/>
              <a:pathLst>
                <a:path w="16513" h="39892" extrusionOk="0">
                  <a:moveTo>
                    <a:pt x="9554" y="1"/>
                  </a:moveTo>
                  <a:cubicBezTo>
                    <a:pt x="6197" y="1"/>
                    <a:pt x="3232" y="666"/>
                    <a:pt x="1968" y="1455"/>
                  </a:cubicBezTo>
                  <a:cubicBezTo>
                    <a:pt x="1968" y="1455"/>
                    <a:pt x="0" y="25572"/>
                    <a:pt x="3670" y="36880"/>
                  </a:cubicBezTo>
                  <a:cubicBezTo>
                    <a:pt x="4376" y="39066"/>
                    <a:pt x="6111" y="39891"/>
                    <a:pt x="7777" y="39891"/>
                  </a:cubicBezTo>
                  <a:cubicBezTo>
                    <a:pt x="9493" y="39891"/>
                    <a:pt x="11136" y="39015"/>
                    <a:pt x="11509" y="37848"/>
                  </a:cubicBezTo>
                  <a:cubicBezTo>
                    <a:pt x="12509" y="34745"/>
                    <a:pt x="16512" y="2556"/>
                    <a:pt x="14311" y="988"/>
                  </a:cubicBezTo>
                  <a:cubicBezTo>
                    <a:pt x="13410" y="321"/>
                    <a:pt x="13410" y="287"/>
                    <a:pt x="12309" y="154"/>
                  </a:cubicBezTo>
                  <a:cubicBezTo>
                    <a:pt x="11379" y="48"/>
                    <a:pt x="10453" y="1"/>
                    <a:pt x="9554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5651700" y="3389200"/>
              <a:ext cx="270225" cy="925900"/>
            </a:xfrm>
            <a:custGeom>
              <a:avLst/>
              <a:gdLst/>
              <a:ahLst/>
              <a:cxnLst/>
              <a:rect l="l" t="t" r="r" b="b"/>
              <a:pathLst>
                <a:path w="10809" h="37036" extrusionOk="0">
                  <a:moveTo>
                    <a:pt x="3208" y="0"/>
                  </a:moveTo>
                  <a:cubicBezTo>
                    <a:pt x="2525" y="0"/>
                    <a:pt x="1896" y="163"/>
                    <a:pt x="1435" y="548"/>
                  </a:cubicBezTo>
                  <a:cubicBezTo>
                    <a:pt x="1" y="1715"/>
                    <a:pt x="735" y="4350"/>
                    <a:pt x="1435" y="8353"/>
                  </a:cubicBezTo>
                  <a:cubicBezTo>
                    <a:pt x="3303" y="19428"/>
                    <a:pt x="4304" y="25265"/>
                    <a:pt x="3003" y="31036"/>
                  </a:cubicBezTo>
                  <a:cubicBezTo>
                    <a:pt x="2703" y="32304"/>
                    <a:pt x="1835" y="35639"/>
                    <a:pt x="3203" y="36640"/>
                  </a:cubicBezTo>
                  <a:cubicBezTo>
                    <a:pt x="3510" y="36859"/>
                    <a:pt x="3990" y="37036"/>
                    <a:pt x="4492" y="37036"/>
                  </a:cubicBezTo>
                  <a:cubicBezTo>
                    <a:pt x="4753" y="37036"/>
                    <a:pt x="5020" y="36988"/>
                    <a:pt x="5271" y="36874"/>
                  </a:cubicBezTo>
                  <a:cubicBezTo>
                    <a:pt x="5872" y="36573"/>
                    <a:pt x="6205" y="35973"/>
                    <a:pt x="6372" y="35606"/>
                  </a:cubicBezTo>
                  <a:cubicBezTo>
                    <a:pt x="7039" y="34205"/>
                    <a:pt x="6372" y="33304"/>
                    <a:pt x="6706" y="31370"/>
                  </a:cubicBezTo>
                  <a:cubicBezTo>
                    <a:pt x="6872" y="30536"/>
                    <a:pt x="7072" y="29969"/>
                    <a:pt x="7306" y="29535"/>
                  </a:cubicBezTo>
                  <a:cubicBezTo>
                    <a:pt x="7806" y="28334"/>
                    <a:pt x="10809" y="19861"/>
                    <a:pt x="9875" y="10321"/>
                  </a:cubicBezTo>
                  <a:cubicBezTo>
                    <a:pt x="9508" y="6352"/>
                    <a:pt x="9141" y="2749"/>
                    <a:pt x="6439" y="1015"/>
                  </a:cubicBezTo>
                  <a:cubicBezTo>
                    <a:pt x="5535" y="419"/>
                    <a:pt x="4302" y="0"/>
                    <a:pt x="3208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5667550" y="4163475"/>
              <a:ext cx="181000" cy="306150"/>
            </a:xfrm>
            <a:custGeom>
              <a:avLst/>
              <a:gdLst/>
              <a:ahLst/>
              <a:cxnLst/>
              <a:rect l="l" t="t" r="r" b="b"/>
              <a:pathLst>
                <a:path w="7240" h="12246" extrusionOk="0">
                  <a:moveTo>
                    <a:pt x="4366" y="1"/>
                  </a:moveTo>
                  <a:cubicBezTo>
                    <a:pt x="2874" y="1"/>
                    <a:pt x="1798" y="1867"/>
                    <a:pt x="1301" y="5035"/>
                  </a:cubicBezTo>
                  <a:cubicBezTo>
                    <a:pt x="701" y="8404"/>
                    <a:pt x="1" y="12040"/>
                    <a:pt x="2669" y="12240"/>
                  </a:cubicBezTo>
                  <a:cubicBezTo>
                    <a:pt x="2713" y="12244"/>
                    <a:pt x="2758" y="12246"/>
                    <a:pt x="2802" y="12246"/>
                  </a:cubicBezTo>
                  <a:cubicBezTo>
                    <a:pt x="4432" y="12246"/>
                    <a:pt x="6152" y="9883"/>
                    <a:pt x="6672" y="6603"/>
                  </a:cubicBezTo>
                  <a:cubicBezTo>
                    <a:pt x="7239" y="3234"/>
                    <a:pt x="6338" y="265"/>
                    <a:pt x="4704" y="32"/>
                  </a:cubicBezTo>
                  <a:cubicBezTo>
                    <a:pt x="4589" y="11"/>
                    <a:pt x="4476" y="1"/>
                    <a:pt x="4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5700075" y="4138775"/>
              <a:ext cx="130125" cy="235125"/>
            </a:xfrm>
            <a:custGeom>
              <a:avLst/>
              <a:gdLst/>
              <a:ahLst/>
              <a:cxnLst/>
              <a:rect l="l" t="t" r="r" b="b"/>
              <a:pathLst>
                <a:path w="5205" h="9405" extrusionOk="0">
                  <a:moveTo>
                    <a:pt x="3104" y="0"/>
                  </a:moveTo>
                  <a:cubicBezTo>
                    <a:pt x="2495" y="0"/>
                    <a:pt x="1848" y="240"/>
                    <a:pt x="1401" y="553"/>
                  </a:cubicBezTo>
                  <a:cubicBezTo>
                    <a:pt x="1101" y="753"/>
                    <a:pt x="868" y="1587"/>
                    <a:pt x="834" y="1920"/>
                  </a:cubicBezTo>
                  <a:cubicBezTo>
                    <a:pt x="701" y="4089"/>
                    <a:pt x="0" y="6957"/>
                    <a:pt x="0" y="7791"/>
                  </a:cubicBezTo>
                  <a:cubicBezTo>
                    <a:pt x="0" y="8822"/>
                    <a:pt x="970" y="9404"/>
                    <a:pt x="2042" y="9404"/>
                  </a:cubicBezTo>
                  <a:cubicBezTo>
                    <a:pt x="3018" y="9404"/>
                    <a:pt x="4078" y="8923"/>
                    <a:pt x="4570" y="7858"/>
                  </a:cubicBezTo>
                  <a:cubicBezTo>
                    <a:pt x="4904" y="7124"/>
                    <a:pt x="5204" y="3955"/>
                    <a:pt x="4737" y="1420"/>
                  </a:cubicBezTo>
                  <a:cubicBezTo>
                    <a:pt x="4553" y="368"/>
                    <a:pt x="3857" y="0"/>
                    <a:pt x="310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5192200" y="2565125"/>
              <a:ext cx="412825" cy="997275"/>
            </a:xfrm>
            <a:custGeom>
              <a:avLst/>
              <a:gdLst/>
              <a:ahLst/>
              <a:cxnLst/>
              <a:rect l="l" t="t" r="r" b="b"/>
              <a:pathLst>
                <a:path w="16513" h="39891" extrusionOk="0">
                  <a:moveTo>
                    <a:pt x="6976" y="0"/>
                  </a:moveTo>
                  <a:cubicBezTo>
                    <a:pt x="6073" y="0"/>
                    <a:pt x="5141" y="48"/>
                    <a:pt x="4204" y="153"/>
                  </a:cubicBezTo>
                  <a:cubicBezTo>
                    <a:pt x="3137" y="287"/>
                    <a:pt x="3137" y="320"/>
                    <a:pt x="2203" y="987"/>
                  </a:cubicBezTo>
                  <a:cubicBezTo>
                    <a:pt x="1" y="2588"/>
                    <a:pt x="4004" y="34778"/>
                    <a:pt x="5005" y="37847"/>
                  </a:cubicBezTo>
                  <a:cubicBezTo>
                    <a:pt x="5377" y="39015"/>
                    <a:pt x="7020" y="39891"/>
                    <a:pt x="8736" y="39891"/>
                  </a:cubicBezTo>
                  <a:cubicBezTo>
                    <a:pt x="10402" y="39891"/>
                    <a:pt x="12137" y="39065"/>
                    <a:pt x="12843" y="36880"/>
                  </a:cubicBezTo>
                  <a:cubicBezTo>
                    <a:pt x="16513" y="25572"/>
                    <a:pt x="14545" y="1454"/>
                    <a:pt x="14545" y="1454"/>
                  </a:cubicBezTo>
                  <a:cubicBezTo>
                    <a:pt x="13308" y="665"/>
                    <a:pt x="10349" y="0"/>
                    <a:pt x="6976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5252250" y="3369175"/>
              <a:ext cx="270225" cy="926150"/>
            </a:xfrm>
            <a:custGeom>
              <a:avLst/>
              <a:gdLst/>
              <a:ahLst/>
              <a:cxnLst/>
              <a:rect l="l" t="t" r="r" b="b"/>
              <a:pathLst>
                <a:path w="10809" h="37046" extrusionOk="0">
                  <a:moveTo>
                    <a:pt x="7611" y="1"/>
                  </a:moveTo>
                  <a:cubicBezTo>
                    <a:pt x="6512" y="1"/>
                    <a:pt x="5287" y="419"/>
                    <a:pt x="4404" y="1015"/>
                  </a:cubicBezTo>
                  <a:cubicBezTo>
                    <a:pt x="1669" y="2783"/>
                    <a:pt x="1302" y="6352"/>
                    <a:pt x="935" y="10322"/>
                  </a:cubicBezTo>
                  <a:cubicBezTo>
                    <a:pt x="1" y="19862"/>
                    <a:pt x="3070" y="28335"/>
                    <a:pt x="3503" y="29535"/>
                  </a:cubicBezTo>
                  <a:cubicBezTo>
                    <a:pt x="3737" y="30002"/>
                    <a:pt x="3937" y="30536"/>
                    <a:pt x="4104" y="31370"/>
                  </a:cubicBezTo>
                  <a:cubicBezTo>
                    <a:pt x="4437" y="33338"/>
                    <a:pt x="3770" y="34205"/>
                    <a:pt x="4437" y="35606"/>
                  </a:cubicBezTo>
                  <a:cubicBezTo>
                    <a:pt x="4604" y="36007"/>
                    <a:pt x="4938" y="36574"/>
                    <a:pt x="5571" y="36874"/>
                  </a:cubicBezTo>
                  <a:cubicBezTo>
                    <a:pt x="5825" y="36995"/>
                    <a:pt x="6100" y="37045"/>
                    <a:pt x="6370" y="37045"/>
                  </a:cubicBezTo>
                  <a:cubicBezTo>
                    <a:pt x="6847" y="37045"/>
                    <a:pt x="7308" y="36887"/>
                    <a:pt x="7606" y="36674"/>
                  </a:cubicBezTo>
                  <a:cubicBezTo>
                    <a:pt x="8974" y="35673"/>
                    <a:pt x="8106" y="32337"/>
                    <a:pt x="7806" y="31037"/>
                  </a:cubicBezTo>
                  <a:cubicBezTo>
                    <a:pt x="6505" y="25299"/>
                    <a:pt x="7506" y="19462"/>
                    <a:pt x="9407" y="8354"/>
                  </a:cubicBezTo>
                  <a:cubicBezTo>
                    <a:pt x="10075" y="4351"/>
                    <a:pt x="10808" y="1716"/>
                    <a:pt x="9407" y="548"/>
                  </a:cubicBezTo>
                  <a:cubicBezTo>
                    <a:pt x="8933" y="164"/>
                    <a:pt x="8297" y="1"/>
                    <a:pt x="7611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5325650" y="4143475"/>
              <a:ext cx="180975" cy="306150"/>
            </a:xfrm>
            <a:custGeom>
              <a:avLst/>
              <a:gdLst/>
              <a:ahLst/>
              <a:cxnLst/>
              <a:rect l="l" t="t" r="r" b="b"/>
              <a:pathLst>
                <a:path w="7239" h="12246" extrusionOk="0">
                  <a:moveTo>
                    <a:pt x="2869" y="1"/>
                  </a:moveTo>
                  <a:cubicBezTo>
                    <a:pt x="2760" y="1"/>
                    <a:pt x="2649" y="11"/>
                    <a:pt x="2535" y="31"/>
                  </a:cubicBezTo>
                  <a:cubicBezTo>
                    <a:pt x="901" y="265"/>
                    <a:pt x="0" y="3233"/>
                    <a:pt x="567" y="6603"/>
                  </a:cubicBezTo>
                  <a:cubicBezTo>
                    <a:pt x="1119" y="9914"/>
                    <a:pt x="2808" y="12245"/>
                    <a:pt x="4435" y="12245"/>
                  </a:cubicBezTo>
                  <a:cubicBezTo>
                    <a:pt x="4480" y="12245"/>
                    <a:pt x="4525" y="12244"/>
                    <a:pt x="4570" y="12240"/>
                  </a:cubicBezTo>
                  <a:cubicBezTo>
                    <a:pt x="7239" y="12040"/>
                    <a:pt x="6538" y="8404"/>
                    <a:pt x="5971" y="5035"/>
                  </a:cubicBezTo>
                  <a:cubicBezTo>
                    <a:pt x="5443" y="1895"/>
                    <a:pt x="436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5343975" y="4118750"/>
              <a:ext cx="130975" cy="235225"/>
            </a:xfrm>
            <a:custGeom>
              <a:avLst/>
              <a:gdLst/>
              <a:ahLst/>
              <a:cxnLst/>
              <a:rect l="l" t="t" r="r" b="b"/>
              <a:pathLst>
                <a:path w="5239" h="9409" extrusionOk="0">
                  <a:moveTo>
                    <a:pt x="2102" y="1"/>
                  </a:moveTo>
                  <a:cubicBezTo>
                    <a:pt x="1348" y="1"/>
                    <a:pt x="653" y="368"/>
                    <a:pt x="468" y="1420"/>
                  </a:cubicBezTo>
                  <a:cubicBezTo>
                    <a:pt x="1" y="3989"/>
                    <a:pt x="301" y="7158"/>
                    <a:pt x="635" y="7858"/>
                  </a:cubicBezTo>
                  <a:cubicBezTo>
                    <a:pt x="1129" y="8927"/>
                    <a:pt x="2203" y="9408"/>
                    <a:pt x="3189" y="9408"/>
                  </a:cubicBezTo>
                  <a:cubicBezTo>
                    <a:pt x="4266" y="9408"/>
                    <a:pt x="5238" y="8835"/>
                    <a:pt x="5238" y="7825"/>
                  </a:cubicBezTo>
                  <a:cubicBezTo>
                    <a:pt x="5238" y="6991"/>
                    <a:pt x="4504" y="4089"/>
                    <a:pt x="4404" y="1921"/>
                  </a:cubicBezTo>
                  <a:cubicBezTo>
                    <a:pt x="4337" y="1587"/>
                    <a:pt x="4104" y="753"/>
                    <a:pt x="3804" y="553"/>
                  </a:cubicBezTo>
                  <a:cubicBezTo>
                    <a:pt x="3357" y="240"/>
                    <a:pt x="2710" y="1"/>
                    <a:pt x="2102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5622525" y="1353900"/>
              <a:ext cx="95075" cy="155400"/>
            </a:xfrm>
            <a:custGeom>
              <a:avLst/>
              <a:gdLst/>
              <a:ahLst/>
              <a:cxnLst/>
              <a:rect l="l" t="t" r="r" b="b"/>
              <a:pathLst>
                <a:path w="3803" h="6216" extrusionOk="0">
                  <a:moveTo>
                    <a:pt x="3803" y="1"/>
                  </a:moveTo>
                  <a:lnTo>
                    <a:pt x="3803" y="1"/>
                  </a:lnTo>
                  <a:cubicBezTo>
                    <a:pt x="3803" y="1"/>
                    <a:pt x="0" y="868"/>
                    <a:pt x="968" y="1502"/>
                  </a:cubicBezTo>
                  <a:cubicBezTo>
                    <a:pt x="1968" y="2102"/>
                    <a:pt x="2168" y="2803"/>
                    <a:pt x="2102" y="4437"/>
                  </a:cubicBezTo>
                  <a:cubicBezTo>
                    <a:pt x="2003" y="5645"/>
                    <a:pt x="2378" y="6216"/>
                    <a:pt x="2567" y="6216"/>
                  </a:cubicBezTo>
                  <a:cubicBezTo>
                    <a:pt x="2634" y="6216"/>
                    <a:pt x="2678" y="6145"/>
                    <a:pt x="2669" y="6005"/>
                  </a:cubicBezTo>
                  <a:cubicBezTo>
                    <a:pt x="2635" y="5438"/>
                    <a:pt x="2535" y="3870"/>
                    <a:pt x="3169" y="3437"/>
                  </a:cubicBezTo>
                  <a:lnTo>
                    <a:pt x="380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5218900" y="1652400"/>
              <a:ext cx="745550" cy="1066950"/>
            </a:xfrm>
            <a:custGeom>
              <a:avLst/>
              <a:gdLst/>
              <a:ahLst/>
              <a:cxnLst/>
              <a:rect l="l" t="t" r="r" b="b"/>
              <a:pathLst>
                <a:path w="29822" h="42678" extrusionOk="0">
                  <a:moveTo>
                    <a:pt x="7447" y="1"/>
                  </a:moveTo>
                  <a:cubicBezTo>
                    <a:pt x="7008" y="1"/>
                    <a:pt x="6670" y="355"/>
                    <a:pt x="6638" y="770"/>
                  </a:cubicBezTo>
                  <a:cubicBezTo>
                    <a:pt x="6138" y="7341"/>
                    <a:pt x="5871" y="12312"/>
                    <a:pt x="5771" y="15681"/>
                  </a:cubicBezTo>
                  <a:cubicBezTo>
                    <a:pt x="5604" y="20518"/>
                    <a:pt x="4937" y="25288"/>
                    <a:pt x="3703" y="29958"/>
                  </a:cubicBezTo>
                  <a:cubicBezTo>
                    <a:pt x="2969" y="33026"/>
                    <a:pt x="0" y="34528"/>
                    <a:pt x="501" y="42467"/>
                  </a:cubicBezTo>
                  <a:cubicBezTo>
                    <a:pt x="1070" y="42616"/>
                    <a:pt x="1700" y="42678"/>
                    <a:pt x="2382" y="42678"/>
                  </a:cubicBezTo>
                  <a:cubicBezTo>
                    <a:pt x="5814" y="42678"/>
                    <a:pt x="10541" y="41099"/>
                    <a:pt x="15245" y="41099"/>
                  </a:cubicBezTo>
                  <a:cubicBezTo>
                    <a:pt x="18536" y="41099"/>
                    <a:pt x="22731" y="42418"/>
                    <a:pt x="25568" y="42418"/>
                  </a:cubicBezTo>
                  <a:cubicBezTo>
                    <a:pt x="26986" y="42418"/>
                    <a:pt x="28065" y="42089"/>
                    <a:pt x="28521" y="41099"/>
                  </a:cubicBezTo>
                  <a:cubicBezTo>
                    <a:pt x="29822" y="38297"/>
                    <a:pt x="26686" y="34995"/>
                    <a:pt x="25285" y="24487"/>
                  </a:cubicBezTo>
                  <a:cubicBezTo>
                    <a:pt x="24718" y="20351"/>
                    <a:pt x="24785" y="17015"/>
                    <a:pt x="24818" y="13846"/>
                  </a:cubicBezTo>
                  <a:cubicBezTo>
                    <a:pt x="24885" y="9376"/>
                    <a:pt x="26119" y="5540"/>
                    <a:pt x="26820" y="2304"/>
                  </a:cubicBezTo>
                  <a:cubicBezTo>
                    <a:pt x="26986" y="1537"/>
                    <a:pt x="26386" y="837"/>
                    <a:pt x="25652" y="803"/>
                  </a:cubicBezTo>
                  <a:cubicBezTo>
                    <a:pt x="19681" y="503"/>
                    <a:pt x="13443" y="303"/>
                    <a:pt x="7506" y="3"/>
                  </a:cubicBezTo>
                  <a:cubicBezTo>
                    <a:pt x="7486" y="1"/>
                    <a:pt x="7466" y="1"/>
                    <a:pt x="7447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5395700" y="1179625"/>
              <a:ext cx="167625" cy="327550"/>
            </a:xfrm>
            <a:custGeom>
              <a:avLst/>
              <a:gdLst/>
              <a:ahLst/>
              <a:cxnLst/>
              <a:rect l="l" t="t" r="r" b="b"/>
              <a:pathLst>
                <a:path w="6705" h="13102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3936" y="667"/>
                    <a:pt x="1601" y="2769"/>
                    <a:pt x="667" y="5471"/>
                  </a:cubicBezTo>
                  <a:cubicBezTo>
                    <a:pt x="0" y="7306"/>
                    <a:pt x="0" y="9407"/>
                    <a:pt x="1034" y="11042"/>
                  </a:cubicBezTo>
                  <a:cubicBezTo>
                    <a:pt x="1820" y="12283"/>
                    <a:pt x="3260" y="13101"/>
                    <a:pt x="4696" y="13101"/>
                  </a:cubicBezTo>
                  <a:cubicBezTo>
                    <a:pt x="5150" y="13101"/>
                    <a:pt x="5605" y="13019"/>
                    <a:pt x="6038" y="12843"/>
                  </a:cubicBezTo>
                  <a:lnTo>
                    <a:pt x="67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5388175" y="1210475"/>
              <a:ext cx="165450" cy="160475"/>
            </a:xfrm>
            <a:custGeom>
              <a:avLst/>
              <a:gdLst/>
              <a:ahLst/>
              <a:cxnLst/>
              <a:rect l="l" t="t" r="r" b="b"/>
              <a:pathLst>
                <a:path w="6618" h="6419" extrusionOk="0">
                  <a:moveTo>
                    <a:pt x="4004" y="1"/>
                  </a:moveTo>
                  <a:cubicBezTo>
                    <a:pt x="4004" y="1"/>
                    <a:pt x="1" y="2769"/>
                    <a:pt x="3136" y="6338"/>
                  </a:cubicBezTo>
                  <a:cubicBezTo>
                    <a:pt x="3184" y="6393"/>
                    <a:pt x="3242" y="6418"/>
                    <a:pt x="3310" y="6418"/>
                  </a:cubicBezTo>
                  <a:cubicBezTo>
                    <a:pt x="4192" y="6418"/>
                    <a:pt x="6618" y="2102"/>
                    <a:pt x="6339" y="2102"/>
                  </a:cubicBezTo>
                  <a:lnTo>
                    <a:pt x="6339" y="2102"/>
                  </a:lnTo>
                  <a:cubicBezTo>
                    <a:pt x="6336" y="2102"/>
                    <a:pt x="6334" y="2102"/>
                    <a:pt x="6331" y="2102"/>
                  </a:cubicBezTo>
                  <a:cubicBezTo>
                    <a:pt x="6007" y="2102"/>
                    <a:pt x="4004" y="1"/>
                    <a:pt x="4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5322300" y="1865200"/>
              <a:ext cx="540425" cy="215000"/>
            </a:xfrm>
            <a:custGeom>
              <a:avLst/>
              <a:gdLst/>
              <a:ahLst/>
              <a:cxnLst/>
              <a:rect l="l" t="t" r="r" b="b"/>
              <a:pathLst>
                <a:path w="21617" h="8600" extrusionOk="0">
                  <a:moveTo>
                    <a:pt x="1782" y="0"/>
                  </a:moveTo>
                  <a:cubicBezTo>
                    <a:pt x="1701" y="0"/>
                    <a:pt x="1619" y="9"/>
                    <a:pt x="1535" y="30"/>
                  </a:cubicBezTo>
                  <a:cubicBezTo>
                    <a:pt x="1302" y="130"/>
                    <a:pt x="1135" y="397"/>
                    <a:pt x="1001" y="597"/>
                  </a:cubicBezTo>
                  <a:cubicBezTo>
                    <a:pt x="101" y="2098"/>
                    <a:pt x="1" y="4067"/>
                    <a:pt x="701" y="5634"/>
                  </a:cubicBezTo>
                  <a:cubicBezTo>
                    <a:pt x="1302" y="6902"/>
                    <a:pt x="2336" y="7903"/>
                    <a:pt x="3637" y="8403"/>
                  </a:cubicBezTo>
                  <a:cubicBezTo>
                    <a:pt x="4017" y="8540"/>
                    <a:pt x="4412" y="8599"/>
                    <a:pt x="4811" y="8599"/>
                  </a:cubicBezTo>
                  <a:cubicBezTo>
                    <a:pt x="5776" y="8599"/>
                    <a:pt x="6766" y="8251"/>
                    <a:pt x="7639" y="7803"/>
                  </a:cubicBezTo>
                  <a:cubicBezTo>
                    <a:pt x="8490" y="7361"/>
                    <a:pt x="9401" y="5818"/>
                    <a:pt x="10427" y="5818"/>
                  </a:cubicBezTo>
                  <a:cubicBezTo>
                    <a:pt x="10487" y="5818"/>
                    <a:pt x="10548" y="5823"/>
                    <a:pt x="10608" y="5834"/>
                  </a:cubicBezTo>
                  <a:cubicBezTo>
                    <a:pt x="10669" y="5823"/>
                    <a:pt x="10729" y="5818"/>
                    <a:pt x="10789" y="5818"/>
                  </a:cubicBezTo>
                  <a:cubicBezTo>
                    <a:pt x="11819" y="5818"/>
                    <a:pt x="12759" y="7361"/>
                    <a:pt x="13610" y="7803"/>
                  </a:cubicBezTo>
                  <a:cubicBezTo>
                    <a:pt x="14591" y="8305"/>
                    <a:pt x="15628" y="8581"/>
                    <a:pt x="16618" y="8581"/>
                  </a:cubicBezTo>
                  <a:cubicBezTo>
                    <a:pt x="18257" y="8581"/>
                    <a:pt x="19767" y="7827"/>
                    <a:pt x="20682" y="6101"/>
                  </a:cubicBezTo>
                  <a:cubicBezTo>
                    <a:pt x="21483" y="4600"/>
                    <a:pt x="21616" y="2832"/>
                    <a:pt x="21483" y="1164"/>
                  </a:cubicBezTo>
                  <a:cubicBezTo>
                    <a:pt x="21483" y="931"/>
                    <a:pt x="21383" y="597"/>
                    <a:pt x="21182" y="464"/>
                  </a:cubicBezTo>
                  <a:cubicBezTo>
                    <a:pt x="21107" y="414"/>
                    <a:pt x="21022" y="396"/>
                    <a:pt x="20933" y="396"/>
                  </a:cubicBezTo>
                  <a:cubicBezTo>
                    <a:pt x="20786" y="396"/>
                    <a:pt x="20627" y="443"/>
                    <a:pt x="20482" y="464"/>
                  </a:cubicBezTo>
                  <a:cubicBezTo>
                    <a:pt x="20015" y="597"/>
                    <a:pt x="19615" y="764"/>
                    <a:pt x="19181" y="864"/>
                  </a:cubicBezTo>
                  <a:cubicBezTo>
                    <a:pt x="16540" y="1702"/>
                    <a:pt x="13830" y="2205"/>
                    <a:pt x="11135" y="2205"/>
                  </a:cubicBezTo>
                  <a:cubicBezTo>
                    <a:pt x="8248" y="2205"/>
                    <a:pt x="5379" y="1627"/>
                    <a:pt x="2636" y="264"/>
                  </a:cubicBezTo>
                  <a:cubicBezTo>
                    <a:pt x="2372" y="132"/>
                    <a:pt x="2088" y="0"/>
                    <a:pt x="1782" y="0"/>
                  </a:cubicBezTo>
                  <a:close/>
                </a:path>
              </a:pathLst>
            </a:custGeom>
            <a:solidFill>
              <a:srgbClr val="EE4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5606675" y="1480675"/>
              <a:ext cx="104275" cy="215175"/>
            </a:xfrm>
            <a:custGeom>
              <a:avLst/>
              <a:gdLst/>
              <a:ahLst/>
              <a:cxnLst/>
              <a:rect l="l" t="t" r="r" b="b"/>
              <a:pathLst>
                <a:path w="4171" h="8607" extrusionOk="0">
                  <a:moveTo>
                    <a:pt x="4170" y="0"/>
                  </a:moveTo>
                  <a:lnTo>
                    <a:pt x="934" y="934"/>
                  </a:lnTo>
                  <a:lnTo>
                    <a:pt x="0" y="8606"/>
                  </a:lnTo>
                  <a:lnTo>
                    <a:pt x="3803" y="8306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5614175" y="1485675"/>
              <a:ext cx="90100" cy="149300"/>
            </a:xfrm>
            <a:custGeom>
              <a:avLst/>
              <a:gdLst/>
              <a:ahLst/>
              <a:cxnLst/>
              <a:rect l="l" t="t" r="r" b="b"/>
              <a:pathLst>
                <a:path w="3604" h="5972" extrusionOk="0">
                  <a:moveTo>
                    <a:pt x="3603" y="0"/>
                  </a:moveTo>
                  <a:lnTo>
                    <a:pt x="268" y="834"/>
                  </a:lnTo>
                  <a:lnTo>
                    <a:pt x="1" y="5971"/>
                  </a:lnTo>
                  <a:cubicBezTo>
                    <a:pt x="1669" y="4670"/>
                    <a:pt x="3003" y="2069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5411525" y="1220750"/>
              <a:ext cx="339625" cy="374475"/>
            </a:xfrm>
            <a:custGeom>
              <a:avLst/>
              <a:gdLst/>
              <a:ahLst/>
              <a:cxnLst/>
              <a:rect l="l" t="t" r="r" b="b"/>
              <a:pathLst>
                <a:path w="13585" h="14979" extrusionOk="0">
                  <a:moveTo>
                    <a:pt x="6026" y="1"/>
                  </a:moveTo>
                  <a:cubicBezTo>
                    <a:pt x="4657" y="1"/>
                    <a:pt x="3301" y="510"/>
                    <a:pt x="2236" y="1558"/>
                  </a:cubicBezTo>
                  <a:cubicBezTo>
                    <a:pt x="535" y="3225"/>
                    <a:pt x="1" y="12866"/>
                    <a:pt x="3804" y="14567"/>
                  </a:cubicBezTo>
                  <a:cubicBezTo>
                    <a:pt x="4421" y="14853"/>
                    <a:pt x="5046" y="14978"/>
                    <a:pt x="5661" y="14978"/>
                  </a:cubicBezTo>
                  <a:cubicBezTo>
                    <a:pt x="7840" y="14978"/>
                    <a:pt x="9898" y="13414"/>
                    <a:pt x="11042" y="11932"/>
                  </a:cubicBezTo>
                  <a:cubicBezTo>
                    <a:pt x="11542" y="11265"/>
                    <a:pt x="11876" y="10764"/>
                    <a:pt x="11876" y="10764"/>
                  </a:cubicBezTo>
                  <a:cubicBezTo>
                    <a:pt x="13584" y="3785"/>
                    <a:pt x="9758" y="1"/>
                    <a:pt x="6026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5492425" y="1434800"/>
              <a:ext cx="17550" cy="54225"/>
            </a:xfrm>
            <a:custGeom>
              <a:avLst/>
              <a:gdLst/>
              <a:ahLst/>
              <a:cxnLst/>
              <a:rect l="l" t="t" r="r" b="b"/>
              <a:pathLst>
                <a:path w="702" h="2169" fill="none" extrusionOk="0">
                  <a:moveTo>
                    <a:pt x="634" y="1"/>
                  </a:moveTo>
                  <a:cubicBezTo>
                    <a:pt x="568" y="534"/>
                    <a:pt x="568" y="1101"/>
                    <a:pt x="534" y="1602"/>
                  </a:cubicBezTo>
                  <a:cubicBezTo>
                    <a:pt x="367" y="1535"/>
                    <a:pt x="167" y="1535"/>
                    <a:pt x="1" y="1502"/>
                  </a:cubicBezTo>
                  <a:cubicBezTo>
                    <a:pt x="134" y="1802"/>
                    <a:pt x="367" y="2102"/>
                    <a:pt x="701" y="216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5523275" y="1509850"/>
              <a:ext cx="49225" cy="20050"/>
            </a:xfrm>
            <a:custGeom>
              <a:avLst/>
              <a:gdLst/>
              <a:ahLst/>
              <a:cxnLst/>
              <a:rect l="l" t="t" r="r" b="b"/>
              <a:pathLst>
                <a:path w="1969" h="802" fill="none" extrusionOk="0">
                  <a:moveTo>
                    <a:pt x="1" y="1"/>
                  </a:moveTo>
                  <a:lnTo>
                    <a:pt x="1" y="301"/>
                  </a:lnTo>
                  <a:cubicBezTo>
                    <a:pt x="668" y="368"/>
                    <a:pt x="1335" y="301"/>
                    <a:pt x="1969" y="134"/>
                  </a:cubicBezTo>
                  <a:cubicBezTo>
                    <a:pt x="1969" y="301"/>
                    <a:pt x="1835" y="501"/>
                    <a:pt x="1669" y="601"/>
                  </a:cubicBezTo>
                  <a:cubicBezTo>
                    <a:pt x="1502" y="668"/>
                    <a:pt x="1335" y="701"/>
                    <a:pt x="1135" y="768"/>
                  </a:cubicBezTo>
                  <a:cubicBezTo>
                    <a:pt x="1068" y="768"/>
                    <a:pt x="968" y="801"/>
                    <a:pt x="868" y="768"/>
                  </a:cubicBezTo>
                  <a:cubicBezTo>
                    <a:pt x="801" y="701"/>
                    <a:pt x="768" y="635"/>
                    <a:pt x="768" y="6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5479075" y="1179050"/>
              <a:ext cx="297750" cy="288825"/>
            </a:xfrm>
            <a:custGeom>
              <a:avLst/>
              <a:gdLst/>
              <a:ahLst/>
              <a:cxnLst/>
              <a:rect l="l" t="t" r="r" b="b"/>
              <a:pathLst>
                <a:path w="11910" h="11553" extrusionOk="0">
                  <a:moveTo>
                    <a:pt x="3339" y="1"/>
                  </a:moveTo>
                  <a:cubicBezTo>
                    <a:pt x="1915" y="1"/>
                    <a:pt x="537" y="432"/>
                    <a:pt x="201" y="2025"/>
                  </a:cubicBezTo>
                  <a:cubicBezTo>
                    <a:pt x="1" y="3059"/>
                    <a:pt x="334" y="4160"/>
                    <a:pt x="901" y="5027"/>
                  </a:cubicBezTo>
                  <a:cubicBezTo>
                    <a:pt x="1402" y="5794"/>
                    <a:pt x="2069" y="6495"/>
                    <a:pt x="2903" y="6928"/>
                  </a:cubicBezTo>
                  <a:cubicBezTo>
                    <a:pt x="4004" y="7562"/>
                    <a:pt x="5338" y="7695"/>
                    <a:pt x="6405" y="8296"/>
                  </a:cubicBezTo>
                  <a:cubicBezTo>
                    <a:pt x="7073" y="8730"/>
                    <a:pt x="7673" y="9330"/>
                    <a:pt x="8007" y="10064"/>
                  </a:cubicBezTo>
                  <a:cubicBezTo>
                    <a:pt x="8173" y="10397"/>
                    <a:pt x="8240" y="10731"/>
                    <a:pt x="8273" y="11065"/>
                  </a:cubicBezTo>
                  <a:cubicBezTo>
                    <a:pt x="8340" y="11231"/>
                    <a:pt x="8273" y="11331"/>
                    <a:pt x="8440" y="11431"/>
                  </a:cubicBezTo>
                  <a:cubicBezTo>
                    <a:pt x="8590" y="11516"/>
                    <a:pt x="8743" y="11552"/>
                    <a:pt x="8897" y="11552"/>
                  </a:cubicBezTo>
                  <a:cubicBezTo>
                    <a:pt x="9529" y="11552"/>
                    <a:pt x="10159" y="10934"/>
                    <a:pt x="10508" y="10531"/>
                  </a:cubicBezTo>
                  <a:cubicBezTo>
                    <a:pt x="10542" y="10497"/>
                    <a:pt x="10608" y="10397"/>
                    <a:pt x="10675" y="10331"/>
                  </a:cubicBezTo>
                  <a:cubicBezTo>
                    <a:pt x="11909" y="8596"/>
                    <a:pt x="11676" y="6261"/>
                    <a:pt x="10842" y="4393"/>
                  </a:cubicBezTo>
                  <a:cubicBezTo>
                    <a:pt x="9241" y="1157"/>
                    <a:pt x="6005" y="357"/>
                    <a:pt x="5338" y="223"/>
                  </a:cubicBezTo>
                  <a:cubicBezTo>
                    <a:pt x="4737" y="103"/>
                    <a:pt x="4032" y="1"/>
                    <a:pt x="3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5668375" y="1438650"/>
              <a:ext cx="79250" cy="82275"/>
            </a:xfrm>
            <a:custGeom>
              <a:avLst/>
              <a:gdLst/>
              <a:ahLst/>
              <a:cxnLst/>
              <a:rect l="l" t="t" r="r" b="b"/>
              <a:pathLst>
                <a:path w="3170" h="3291" extrusionOk="0">
                  <a:moveTo>
                    <a:pt x="1870" y="1"/>
                  </a:moveTo>
                  <a:cubicBezTo>
                    <a:pt x="1328" y="1"/>
                    <a:pt x="743" y="405"/>
                    <a:pt x="435" y="1047"/>
                  </a:cubicBezTo>
                  <a:cubicBezTo>
                    <a:pt x="1" y="1881"/>
                    <a:pt x="201" y="2849"/>
                    <a:pt x="835" y="3182"/>
                  </a:cubicBezTo>
                  <a:cubicBezTo>
                    <a:pt x="983" y="3256"/>
                    <a:pt x="1139" y="3291"/>
                    <a:pt x="1297" y="3291"/>
                  </a:cubicBezTo>
                  <a:cubicBezTo>
                    <a:pt x="1852" y="3291"/>
                    <a:pt x="2432" y="2864"/>
                    <a:pt x="2770" y="2215"/>
                  </a:cubicBezTo>
                  <a:cubicBezTo>
                    <a:pt x="3170" y="1381"/>
                    <a:pt x="2970" y="447"/>
                    <a:pt x="2336" y="113"/>
                  </a:cubicBezTo>
                  <a:cubicBezTo>
                    <a:pt x="2190" y="37"/>
                    <a:pt x="2032" y="1"/>
                    <a:pt x="1870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5688400" y="1455650"/>
              <a:ext cx="33375" cy="34225"/>
            </a:xfrm>
            <a:custGeom>
              <a:avLst/>
              <a:gdLst/>
              <a:ahLst/>
              <a:cxnLst/>
              <a:rect l="l" t="t" r="r" b="b"/>
              <a:pathLst>
                <a:path w="1335" h="1369" fill="none" extrusionOk="0">
                  <a:moveTo>
                    <a:pt x="1335" y="101"/>
                  </a:moveTo>
                  <a:cubicBezTo>
                    <a:pt x="1001" y="1"/>
                    <a:pt x="568" y="101"/>
                    <a:pt x="334" y="367"/>
                  </a:cubicBezTo>
                  <a:cubicBezTo>
                    <a:pt x="67" y="634"/>
                    <a:pt x="0" y="1035"/>
                    <a:pt x="67" y="1368"/>
                  </a:cubicBezTo>
                  <a:cubicBezTo>
                    <a:pt x="67" y="1301"/>
                    <a:pt x="167" y="1201"/>
                    <a:pt x="301" y="1201"/>
                  </a:cubicBezTo>
                  <a:cubicBezTo>
                    <a:pt x="401" y="1201"/>
                    <a:pt x="501" y="1268"/>
                    <a:pt x="501" y="133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5451575" y="1417300"/>
              <a:ext cx="30025" cy="9200"/>
            </a:xfrm>
            <a:custGeom>
              <a:avLst/>
              <a:gdLst/>
              <a:ahLst/>
              <a:cxnLst/>
              <a:rect l="l" t="t" r="r" b="b"/>
              <a:pathLst>
                <a:path w="1201" h="368" fill="none" extrusionOk="0">
                  <a:moveTo>
                    <a:pt x="0" y="0"/>
                  </a:moveTo>
                  <a:cubicBezTo>
                    <a:pt x="33" y="67"/>
                    <a:pt x="133" y="200"/>
                    <a:pt x="167" y="300"/>
                  </a:cubicBezTo>
                  <a:cubicBezTo>
                    <a:pt x="300" y="134"/>
                    <a:pt x="500" y="0"/>
                    <a:pt x="701" y="33"/>
                  </a:cubicBezTo>
                  <a:cubicBezTo>
                    <a:pt x="934" y="33"/>
                    <a:pt x="1134" y="167"/>
                    <a:pt x="1201" y="36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5534950" y="1428975"/>
              <a:ext cx="35900" cy="6675"/>
            </a:xfrm>
            <a:custGeom>
              <a:avLst/>
              <a:gdLst/>
              <a:ahLst/>
              <a:cxnLst/>
              <a:rect l="l" t="t" r="r" b="b"/>
              <a:pathLst>
                <a:path w="1436" h="267" fill="none" extrusionOk="0">
                  <a:moveTo>
                    <a:pt x="1" y="267"/>
                  </a:moveTo>
                  <a:cubicBezTo>
                    <a:pt x="101" y="67"/>
                    <a:pt x="334" y="0"/>
                    <a:pt x="601" y="0"/>
                  </a:cubicBezTo>
                  <a:cubicBezTo>
                    <a:pt x="801" y="0"/>
                    <a:pt x="1001" y="100"/>
                    <a:pt x="1168" y="267"/>
                  </a:cubicBezTo>
                  <a:cubicBezTo>
                    <a:pt x="1235" y="267"/>
                    <a:pt x="1335" y="234"/>
                    <a:pt x="1435" y="23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5426550" y="1364750"/>
              <a:ext cx="46725" cy="26725"/>
            </a:xfrm>
            <a:custGeom>
              <a:avLst/>
              <a:gdLst/>
              <a:ahLst/>
              <a:cxnLst/>
              <a:rect l="l" t="t" r="r" b="b"/>
              <a:pathLst>
                <a:path w="1869" h="1069" extrusionOk="0">
                  <a:moveTo>
                    <a:pt x="1668" y="1"/>
                  </a:moveTo>
                  <a:cubicBezTo>
                    <a:pt x="1535" y="1"/>
                    <a:pt x="1468" y="1"/>
                    <a:pt x="1335" y="67"/>
                  </a:cubicBezTo>
                  <a:cubicBezTo>
                    <a:pt x="968" y="134"/>
                    <a:pt x="0" y="401"/>
                    <a:pt x="34" y="835"/>
                  </a:cubicBezTo>
                  <a:cubicBezTo>
                    <a:pt x="34" y="968"/>
                    <a:pt x="134" y="1068"/>
                    <a:pt x="200" y="1068"/>
                  </a:cubicBezTo>
                  <a:cubicBezTo>
                    <a:pt x="301" y="1068"/>
                    <a:pt x="334" y="1001"/>
                    <a:pt x="367" y="1001"/>
                  </a:cubicBezTo>
                  <a:cubicBezTo>
                    <a:pt x="768" y="901"/>
                    <a:pt x="1134" y="734"/>
                    <a:pt x="1501" y="601"/>
                  </a:cubicBezTo>
                  <a:lnTo>
                    <a:pt x="1768" y="468"/>
                  </a:lnTo>
                  <a:cubicBezTo>
                    <a:pt x="1835" y="401"/>
                    <a:pt x="1868" y="301"/>
                    <a:pt x="1868" y="234"/>
                  </a:cubicBezTo>
                  <a:cubicBezTo>
                    <a:pt x="1868" y="134"/>
                    <a:pt x="1802" y="67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5554975" y="1374750"/>
              <a:ext cx="46725" cy="25875"/>
            </a:xfrm>
            <a:custGeom>
              <a:avLst/>
              <a:gdLst/>
              <a:ahLst/>
              <a:cxnLst/>
              <a:rect l="l" t="t" r="r" b="b"/>
              <a:pathLst>
                <a:path w="1869" h="1035" extrusionOk="0">
                  <a:moveTo>
                    <a:pt x="200" y="1"/>
                  </a:moveTo>
                  <a:cubicBezTo>
                    <a:pt x="67" y="34"/>
                    <a:pt x="0" y="101"/>
                    <a:pt x="0" y="201"/>
                  </a:cubicBezTo>
                  <a:cubicBezTo>
                    <a:pt x="0" y="268"/>
                    <a:pt x="34" y="368"/>
                    <a:pt x="134" y="435"/>
                  </a:cubicBezTo>
                  <a:lnTo>
                    <a:pt x="367" y="568"/>
                  </a:lnTo>
                  <a:cubicBezTo>
                    <a:pt x="734" y="701"/>
                    <a:pt x="1134" y="868"/>
                    <a:pt x="1501" y="1002"/>
                  </a:cubicBezTo>
                  <a:cubicBezTo>
                    <a:pt x="1535" y="1002"/>
                    <a:pt x="1568" y="1035"/>
                    <a:pt x="1668" y="1035"/>
                  </a:cubicBezTo>
                  <a:cubicBezTo>
                    <a:pt x="1735" y="1035"/>
                    <a:pt x="1835" y="935"/>
                    <a:pt x="1835" y="801"/>
                  </a:cubicBezTo>
                  <a:cubicBezTo>
                    <a:pt x="1868" y="368"/>
                    <a:pt x="901" y="101"/>
                    <a:pt x="534" y="34"/>
                  </a:cubicBezTo>
                  <a:cubicBezTo>
                    <a:pt x="401" y="1"/>
                    <a:pt x="334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4999575" y="1975025"/>
              <a:ext cx="1049100" cy="1293875"/>
            </a:xfrm>
            <a:custGeom>
              <a:avLst/>
              <a:gdLst/>
              <a:ahLst/>
              <a:cxnLst/>
              <a:rect l="l" t="t" r="r" b="b"/>
              <a:pathLst>
                <a:path w="41964" h="51755" extrusionOk="0">
                  <a:moveTo>
                    <a:pt x="33393" y="0"/>
                  </a:moveTo>
                  <a:cubicBezTo>
                    <a:pt x="33359" y="0"/>
                    <a:pt x="33325" y="2"/>
                    <a:pt x="33291" y="7"/>
                  </a:cubicBezTo>
                  <a:lnTo>
                    <a:pt x="14611" y="1208"/>
                  </a:lnTo>
                  <a:cubicBezTo>
                    <a:pt x="14177" y="1241"/>
                    <a:pt x="13844" y="1675"/>
                    <a:pt x="13910" y="2109"/>
                  </a:cubicBezTo>
                  <a:cubicBezTo>
                    <a:pt x="14511" y="4844"/>
                    <a:pt x="14177" y="11982"/>
                    <a:pt x="10775" y="18287"/>
                  </a:cubicBezTo>
                  <a:cubicBezTo>
                    <a:pt x="7039" y="25292"/>
                    <a:pt x="1368" y="39135"/>
                    <a:pt x="34" y="48475"/>
                  </a:cubicBezTo>
                  <a:cubicBezTo>
                    <a:pt x="0" y="48842"/>
                    <a:pt x="234" y="49242"/>
                    <a:pt x="601" y="49376"/>
                  </a:cubicBezTo>
                  <a:cubicBezTo>
                    <a:pt x="5911" y="50640"/>
                    <a:pt x="12778" y="51755"/>
                    <a:pt x="20862" y="51755"/>
                  </a:cubicBezTo>
                  <a:cubicBezTo>
                    <a:pt x="21310" y="51755"/>
                    <a:pt x="21761" y="51751"/>
                    <a:pt x="22216" y="51744"/>
                  </a:cubicBezTo>
                  <a:cubicBezTo>
                    <a:pt x="29755" y="51611"/>
                    <a:pt x="36260" y="50577"/>
                    <a:pt x="41363" y="49376"/>
                  </a:cubicBezTo>
                  <a:cubicBezTo>
                    <a:pt x="41730" y="49276"/>
                    <a:pt x="41964" y="48909"/>
                    <a:pt x="41930" y="48475"/>
                  </a:cubicBezTo>
                  <a:cubicBezTo>
                    <a:pt x="39529" y="31396"/>
                    <a:pt x="37527" y="22923"/>
                    <a:pt x="36293" y="18287"/>
                  </a:cubicBezTo>
                  <a:cubicBezTo>
                    <a:pt x="34292" y="10781"/>
                    <a:pt x="33791" y="4877"/>
                    <a:pt x="34125" y="841"/>
                  </a:cubicBezTo>
                  <a:cubicBezTo>
                    <a:pt x="34187" y="406"/>
                    <a:pt x="33844" y="0"/>
                    <a:pt x="33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5584150" y="1861725"/>
              <a:ext cx="534575" cy="563075"/>
            </a:xfrm>
            <a:custGeom>
              <a:avLst/>
              <a:gdLst/>
              <a:ahLst/>
              <a:cxnLst/>
              <a:rect l="l" t="t" r="r" b="b"/>
              <a:pathLst>
                <a:path w="21383" h="22523" extrusionOk="0">
                  <a:moveTo>
                    <a:pt x="2243" y="1"/>
                  </a:moveTo>
                  <a:cubicBezTo>
                    <a:pt x="1568" y="1"/>
                    <a:pt x="898" y="332"/>
                    <a:pt x="501" y="936"/>
                  </a:cubicBezTo>
                  <a:cubicBezTo>
                    <a:pt x="1" y="1737"/>
                    <a:pt x="34" y="2671"/>
                    <a:pt x="568" y="3405"/>
                  </a:cubicBezTo>
                  <a:lnTo>
                    <a:pt x="568" y="3438"/>
                  </a:lnTo>
                  <a:lnTo>
                    <a:pt x="14878" y="21151"/>
                  </a:lnTo>
                  <a:lnTo>
                    <a:pt x="15012" y="21284"/>
                  </a:lnTo>
                  <a:lnTo>
                    <a:pt x="15045" y="21384"/>
                  </a:lnTo>
                  <a:cubicBezTo>
                    <a:pt x="15245" y="21585"/>
                    <a:pt x="15479" y="21785"/>
                    <a:pt x="15712" y="21952"/>
                  </a:cubicBezTo>
                  <a:cubicBezTo>
                    <a:pt x="16307" y="22336"/>
                    <a:pt x="16967" y="22522"/>
                    <a:pt x="17617" y="22522"/>
                  </a:cubicBezTo>
                  <a:cubicBezTo>
                    <a:pt x="18717" y="22522"/>
                    <a:pt x="19791" y="21990"/>
                    <a:pt x="20482" y="20984"/>
                  </a:cubicBezTo>
                  <a:cubicBezTo>
                    <a:pt x="21383" y="19617"/>
                    <a:pt x="21183" y="17882"/>
                    <a:pt x="20082" y="16748"/>
                  </a:cubicBezTo>
                  <a:lnTo>
                    <a:pt x="20049" y="16714"/>
                  </a:lnTo>
                  <a:lnTo>
                    <a:pt x="3703" y="570"/>
                  </a:lnTo>
                  <a:cubicBezTo>
                    <a:pt x="3637" y="469"/>
                    <a:pt x="3503" y="403"/>
                    <a:pt x="3403" y="369"/>
                  </a:cubicBezTo>
                  <a:cubicBezTo>
                    <a:pt x="3053" y="119"/>
                    <a:pt x="2647" y="1"/>
                    <a:pt x="2243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5794300" y="1992700"/>
              <a:ext cx="245200" cy="241025"/>
            </a:xfrm>
            <a:custGeom>
              <a:avLst/>
              <a:gdLst/>
              <a:ahLst/>
              <a:cxnLst/>
              <a:rect l="l" t="t" r="r" b="b"/>
              <a:pathLst>
                <a:path w="9808" h="9641" fill="none" extrusionOk="0">
                  <a:moveTo>
                    <a:pt x="1" y="1"/>
                  </a:moveTo>
                  <a:cubicBezTo>
                    <a:pt x="3270" y="3203"/>
                    <a:pt x="6572" y="6405"/>
                    <a:pt x="9808" y="964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5470750" y="1587400"/>
              <a:ext cx="62575" cy="135975"/>
            </a:xfrm>
            <a:custGeom>
              <a:avLst/>
              <a:gdLst/>
              <a:ahLst/>
              <a:cxnLst/>
              <a:rect l="l" t="t" r="r" b="b"/>
              <a:pathLst>
                <a:path w="2503" h="5439" extrusionOk="0">
                  <a:moveTo>
                    <a:pt x="567" y="1"/>
                  </a:moveTo>
                  <a:lnTo>
                    <a:pt x="0" y="3403"/>
                  </a:lnTo>
                  <a:lnTo>
                    <a:pt x="2502" y="5438"/>
                  </a:lnTo>
                  <a:cubicBezTo>
                    <a:pt x="2502" y="5438"/>
                    <a:pt x="2502" y="1269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5334825" y="1609925"/>
              <a:ext cx="201000" cy="148475"/>
            </a:xfrm>
            <a:custGeom>
              <a:avLst/>
              <a:gdLst/>
              <a:ahLst/>
              <a:cxnLst/>
              <a:rect l="l" t="t" r="r" b="b"/>
              <a:pathLst>
                <a:path w="8040" h="5939" extrusionOk="0">
                  <a:moveTo>
                    <a:pt x="3703" y="1"/>
                  </a:moveTo>
                  <a:cubicBezTo>
                    <a:pt x="3073" y="453"/>
                    <a:pt x="1898" y="546"/>
                    <a:pt x="1040" y="546"/>
                  </a:cubicBezTo>
                  <a:cubicBezTo>
                    <a:pt x="444" y="546"/>
                    <a:pt x="0" y="501"/>
                    <a:pt x="0" y="501"/>
                  </a:cubicBezTo>
                  <a:lnTo>
                    <a:pt x="0" y="501"/>
                  </a:lnTo>
                  <a:cubicBezTo>
                    <a:pt x="0" y="501"/>
                    <a:pt x="6438" y="5938"/>
                    <a:pt x="7172" y="5938"/>
                  </a:cubicBezTo>
                  <a:cubicBezTo>
                    <a:pt x="7872" y="5938"/>
                    <a:pt x="7939" y="4604"/>
                    <a:pt x="8006" y="4137"/>
                  </a:cubicBezTo>
                  <a:cubicBezTo>
                    <a:pt x="8039" y="3670"/>
                    <a:pt x="3703" y="1"/>
                    <a:pt x="3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5516600" y="1650800"/>
              <a:ext cx="231025" cy="111250"/>
            </a:xfrm>
            <a:custGeom>
              <a:avLst/>
              <a:gdLst/>
              <a:ahLst/>
              <a:cxnLst/>
              <a:rect l="l" t="t" r="r" b="b"/>
              <a:pathLst>
                <a:path w="9241" h="4450" extrusionOk="0">
                  <a:moveTo>
                    <a:pt x="5905" y="0"/>
                  </a:moveTo>
                  <a:cubicBezTo>
                    <a:pt x="5905" y="0"/>
                    <a:pt x="601" y="2035"/>
                    <a:pt x="501" y="2502"/>
                  </a:cubicBezTo>
                  <a:cubicBezTo>
                    <a:pt x="368" y="2969"/>
                    <a:pt x="1" y="4236"/>
                    <a:pt x="701" y="4437"/>
                  </a:cubicBezTo>
                  <a:cubicBezTo>
                    <a:pt x="728" y="4445"/>
                    <a:pt x="764" y="4450"/>
                    <a:pt x="809" y="4450"/>
                  </a:cubicBezTo>
                  <a:cubicBezTo>
                    <a:pt x="1978" y="4450"/>
                    <a:pt x="9241" y="1668"/>
                    <a:pt x="9241" y="1668"/>
                  </a:cubicBezTo>
                  <a:cubicBezTo>
                    <a:pt x="9241" y="1668"/>
                    <a:pt x="6706" y="1034"/>
                    <a:pt x="5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5263925" y="1603250"/>
              <a:ext cx="501225" cy="441700"/>
            </a:xfrm>
            <a:custGeom>
              <a:avLst/>
              <a:gdLst/>
              <a:ahLst/>
              <a:cxnLst/>
              <a:rect l="l" t="t" r="r" b="b"/>
              <a:pathLst>
                <a:path w="20049" h="17668" extrusionOk="0">
                  <a:moveTo>
                    <a:pt x="2035" y="1"/>
                  </a:moveTo>
                  <a:lnTo>
                    <a:pt x="1" y="12243"/>
                  </a:lnTo>
                  <a:lnTo>
                    <a:pt x="6939" y="16813"/>
                  </a:lnTo>
                  <a:cubicBezTo>
                    <a:pt x="6939" y="16813"/>
                    <a:pt x="6605" y="17280"/>
                    <a:pt x="8373" y="17580"/>
                  </a:cubicBezTo>
                  <a:cubicBezTo>
                    <a:pt x="8743" y="17643"/>
                    <a:pt x="9030" y="17668"/>
                    <a:pt x="9252" y="17668"/>
                  </a:cubicBezTo>
                  <a:cubicBezTo>
                    <a:pt x="10091" y="17668"/>
                    <a:pt x="10008" y="17313"/>
                    <a:pt x="10008" y="17313"/>
                  </a:cubicBezTo>
                  <a:lnTo>
                    <a:pt x="18047" y="15245"/>
                  </a:lnTo>
                  <a:lnTo>
                    <a:pt x="20048" y="3070"/>
                  </a:lnTo>
                  <a:lnTo>
                    <a:pt x="19348" y="2936"/>
                  </a:lnTo>
                  <a:lnTo>
                    <a:pt x="11976" y="4871"/>
                  </a:lnTo>
                  <a:cubicBezTo>
                    <a:pt x="11876" y="4904"/>
                    <a:pt x="11842" y="4938"/>
                    <a:pt x="11809" y="5038"/>
                  </a:cubicBezTo>
                  <a:cubicBezTo>
                    <a:pt x="11809" y="5099"/>
                    <a:pt x="11709" y="5160"/>
                    <a:pt x="11386" y="5160"/>
                  </a:cubicBezTo>
                  <a:cubicBezTo>
                    <a:pt x="11182" y="5160"/>
                    <a:pt x="10889" y="5136"/>
                    <a:pt x="10475" y="5071"/>
                  </a:cubicBezTo>
                  <a:cubicBezTo>
                    <a:pt x="9307" y="4871"/>
                    <a:pt x="9141" y="4637"/>
                    <a:pt x="9174" y="4504"/>
                  </a:cubicBezTo>
                  <a:cubicBezTo>
                    <a:pt x="9174" y="4437"/>
                    <a:pt x="9174" y="4337"/>
                    <a:pt x="9107" y="4304"/>
                  </a:cubicBezTo>
                  <a:lnTo>
                    <a:pt x="2769" y="134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5260600" y="1604925"/>
              <a:ext cx="504550" cy="449300"/>
            </a:xfrm>
            <a:custGeom>
              <a:avLst/>
              <a:gdLst/>
              <a:ahLst/>
              <a:cxnLst/>
              <a:rect l="l" t="t" r="r" b="b"/>
              <a:pathLst>
                <a:path w="20182" h="17972" extrusionOk="0">
                  <a:moveTo>
                    <a:pt x="2135" y="0"/>
                  </a:moveTo>
                  <a:lnTo>
                    <a:pt x="0" y="12543"/>
                  </a:lnTo>
                  <a:lnTo>
                    <a:pt x="6939" y="17146"/>
                  </a:lnTo>
                  <a:cubicBezTo>
                    <a:pt x="6939" y="17146"/>
                    <a:pt x="6605" y="17580"/>
                    <a:pt x="8406" y="17880"/>
                  </a:cubicBezTo>
                  <a:cubicBezTo>
                    <a:pt x="8794" y="17946"/>
                    <a:pt x="9089" y="17972"/>
                    <a:pt x="9313" y="17972"/>
                  </a:cubicBezTo>
                  <a:cubicBezTo>
                    <a:pt x="10109" y="17972"/>
                    <a:pt x="10007" y="17646"/>
                    <a:pt x="10007" y="17646"/>
                  </a:cubicBezTo>
                  <a:lnTo>
                    <a:pt x="18046" y="15545"/>
                  </a:lnTo>
                  <a:lnTo>
                    <a:pt x="20181" y="3003"/>
                  </a:lnTo>
                  <a:lnTo>
                    <a:pt x="12142" y="5071"/>
                  </a:lnTo>
                  <a:cubicBezTo>
                    <a:pt x="12142" y="5071"/>
                    <a:pt x="12247" y="5425"/>
                    <a:pt x="11400" y="5425"/>
                  </a:cubicBezTo>
                  <a:cubicBezTo>
                    <a:pt x="11176" y="5425"/>
                    <a:pt x="10885" y="5400"/>
                    <a:pt x="10508" y="5338"/>
                  </a:cubicBezTo>
                  <a:cubicBezTo>
                    <a:pt x="8773" y="5037"/>
                    <a:pt x="9073" y="4570"/>
                    <a:pt x="9073" y="4570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5355650" y="1956125"/>
              <a:ext cx="202675" cy="178625"/>
            </a:xfrm>
            <a:custGeom>
              <a:avLst/>
              <a:gdLst/>
              <a:ahLst/>
              <a:cxnLst/>
              <a:rect l="l" t="t" r="r" b="b"/>
              <a:pathLst>
                <a:path w="8107" h="7145" extrusionOk="0">
                  <a:moveTo>
                    <a:pt x="6698" y="1"/>
                  </a:moveTo>
                  <a:cubicBezTo>
                    <a:pt x="6066" y="1"/>
                    <a:pt x="4261" y="2126"/>
                    <a:pt x="2925" y="2126"/>
                  </a:cubicBezTo>
                  <a:cubicBezTo>
                    <a:pt x="2837" y="2126"/>
                    <a:pt x="2752" y="2117"/>
                    <a:pt x="2670" y="2097"/>
                  </a:cubicBezTo>
                  <a:cubicBezTo>
                    <a:pt x="2670" y="2031"/>
                    <a:pt x="2636" y="1997"/>
                    <a:pt x="2636" y="1997"/>
                  </a:cubicBezTo>
                  <a:cubicBezTo>
                    <a:pt x="2603" y="1664"/>
                    <a:pt x="2536" y="1364"/>
                    <a:pt x="2469" y="1030"/>
                  </a:cubicBezTo>
                  <a:cubicBezTo>
                    <a:pt x="2436" y="830"/>
                    <a:pt x="2369" y="530"/>
                    <a:pt x="2269" y="430"/>
                  </a:cubicBezTo>
                  <a:cubicBezTo>
                    <a:pt x="2203" y="371"/>
                    <a:pt x="2138" y="346"/>
                    <a:pt x="2077" y="346"/>
                  </a:cubicBezTo>
                  <a:cubicBezTo>
                    <a:pt x="1894" y="346"/>
                    <a:pt x="1744" y="571"/>
                    <a:pt x="1669" y="796"/>
                  </a:cubicBezTo>
                  <a:cubicBezTo>
                    <a:pt x="1335" y="1297"/>
                    <a:pt x="1035" y="1831"/>
                    <a:pt x="701" y="2331"/>
                  </a:cubicBezTo>
                  <a:cubicBezTo>
                    <a:pt x="468" y="2765"/>
                    <a:pt x="201" y="3098"/>
                    <a:pt x="134" y="3598"/>
                  </a:cubicBezTo>
                  <a:cubicBezTo>
                    <a:pt x="1" y="4366"/>
                    <a:pt x="301" y="5033"/>
                    <a:pt x="768" y="5600"/>
                  </a:cubicBezTo>
                  <a:lnTo>
                    <a:pt x="1302" y="6267"/>
                  </a:lnTo>
                  <a:cubicBezTo>
                    <a:pt x="1769" y="6834"/>
                    <a:pt x="2603" y="7034"/>
                    <a:pt x="3303" y="7134"/>
                  </a:cubicBezTo>
                  <a:cubicBezTo>
                    <a:pt x="3400" y="7141"/>
                    <a:pt x="3496" y="7145"/>
                    <a:pt x="3590" y="7145"/>
                  </a:cubicBezTo>
                  <a:cubicBezTo>
                    <a:pt x="3983" y="7145"/>
                    <a:pt x="4355" y="7076"/>
                    <a:pt x="4704" y="6834"/>
                  </a:cubicBezTo>
                  <a:cubicBezTo>
                    <a:pt x="4838" y="6801"/>
                    <a:pt x="4938" y="6767"/>
                    <a:pt x="5038" y="6667"/>
                  </a:cubicBezTo>
                  <a:cubicBezTo>
                    <a:pt x="5205" y="6534"/>
                    <a:pt x="5438" y="6434"/>
                    <a:pt x="5538" y="6200"/>
                  </a:cubicBezTo>
                  <a:cubicBezTo>
                    <a:pt x="5672" y="6034"/>
                    <a:pt x="5772" y="5800"/>
                    <a:pt x="5772" y="5600"/>
                  </a:cubicBezTo>
                  <a:cubicBezTo>
                    <a:pt x="5772" y="5500"/>
                    <a:pt x="5705" y="5366"/>
                    <a:pt x="5772" y="5300"/>
                  </a:cubicBezTo>
                  <a:lnTo>
                    <a:pt x="5939" y="5133"/>
                  </a:lnTo>
                  <a:cubicBezTo>
                    <a:pt x="6039" y="4999"/>
                    <a:pt x="6039" y="4833"/>
                    <a:pt x="6039" y="4699"/>
                  </a:cubicBezTo>
                  <a:cubicBezTo>
                    <a:pt x="6039" y="4599"/>
                    <a:pt x="6039" y="4466"/>
                    <a:pt x="6005" y="4366"/>
                  </a:cubicBezTo>
                  <a:cubicBezTo>
                    <a:pt x="5972" y="4299"/>
                    <a:pt x="5872" y="4266"/>
                    <a:pt x="5805" y="4266"/>
                  </a:cubicBezTo>
                  <a:cubicBezTo>
                    <a:pt x="5838" y="4199"/>
                    <a:pt x="5872" y="4199"/>
                    <a:pt x="5939" y="4166"/>
                  </a:cubicBezTo>
                  <a:cubicBezTo>
                    <a:pt x="6172" y="3965"/>
                    <a:pt x="6439" y="3699"/>
                    <a:pt x="6672" y="3465"/>
                  </a:cubicBezTo>
                  <a:cubicBezTo>
                    <a:pt x="6973" y="3165"/>
                    <a:pt x="7206" y="2831"/>
                    <a:pt x="7473" y="2498"/>
                  </a:cubicBezTo>
                  <a:cubicBezTo>
                    <a:pt x="7606" y="2331"/>
                    <a:pt x="8107" y="1630"/>
                    <a:pt x="7807" y="1464"/>
                  </a:cubicBezTo>
                  <a:cubicBezTo>
                    <a:pt x="7765" y="1441"/>
                    <a:pt x="7718" y="1431"/>
                    <a:pt x="7666" y="1431"/>
                  </a:cubicBezTo>
                  <a:cubicBezTo>
                    <a:pt x="7264" y="1431"/>
                    <a:pt x="6605" y="2057"/>
                    <a:pt x="6339" y="2264"/>
                  </a:cubicBezTo>
                  <a:cubicBezTo>
                    <a:pt x="6005" y="2498"/>
                    <a:pt x="5672" y="2765"/>
                    <a:pt x="5305" y="2998"/>
                  </a:cubicBezTo>
                  <a:cubicBezTo>
                    <a:pt x="5131" y="3085"/>
                    <a:pt x="4557" y="3497"/>
                    <a:pt x="4298" y="3497"/>
                  </a:cubicBezTo>
                  <a:cubicBezTo>
                    <a:pt x="4259" y="3497"/>
                    <a:pt x="4226" y="3487"/>
                    <a:pt x="4204" y="3465"/>
                  </a:cubicBezTo>
                  <a:cubicBezTo>
                    <a:pt x="4037" y="3332"/>
                    <a:pt x="4471" y="3165"/>
                    <a:pt x="4538" y="3098"/>
                  </a:cubicBezTo>
                  <a:cubicBezTo>
                    <a:pt x="4704" y="2965"/>
                    <a:pt x="4871" y="2798"/>
                    <a:pt x="5038" y="2664"/>
                  </a:cubicBezTo>
                  <a:cubicBezTo>
                    <a:pt x="5371" y="2331"/>
                    <a:pt x="5705" y="1997"/>
                    <a:pt x="6039" y="1630"/>
                  </a:cubicBezTo>
                  <a:cubicBezTo>
                    <a:pt x="6205" y="1430"/>
                    <a:pt x="7206" y="296"/>
                    <a:pt x="6806" y="29"/>
                  </a:cubicBezTo>
                  <a:cubicBezTo>
                    <a:pt x="6775" y="10"/>
                    <a:pt x="6739" y="1"/>
                    <a:pt x="669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4887825" y="2023550"/>
              <a:ext cx="603800" cy="228875"/>
            </a:xfrm>
            <a:custGeom>
              <a:avLst/>
              <a:gdLst/>
              <a:ahLst/>
              <a:cxnLst/>
              <a:rect l="l" t="t" r="r" b="b"/>
              <a:pathLst>
                <a:path w="24152" h="9155" extrusionOk="0">
                  <a:moveTo>
                    <a:pt x="22050" y="1"/>
                  </a:moveTo>
                  <a:lnTo>
                    <a:pt x="2703" y="2803"/>
                  </a:lnTo>
                  <a:lnTo>
                    <a:pt x="2636" y="2803"/>
                  </a:lnTo>
                  <a:cubicBezTo>
                    <a:pt x="1302" y="3003"/>
                    <a:pt x="201" y="4237"/>
                    <a:pt x="134" y="5772"/>
                  </a:cubicBezTo>
                  <a:cubicBezTo>
                    <a:pt x="1" y="7506"/>
                    <a:pt x="1201" y="9007"/>
                    <a:pt x="2803" y="9141"/>
                  </a:cubicBezTo>
                  <a:cubicBezTo>
                    <a:pt x="2871" y="9150"/>
                    <a:pt x="2942" y="9154"/>
                    <a:pt x="3015" y="9154"/>
                  </a:cubicBezTo>
                  <a:cubicBezTo>
                    <a:pt x="3190" y="9154"/>
                    <a:pt x="3371" y="9131"/>
                    <a:pt x="3536" y="9107"/>
                  </a:cubicBezTo>
                  <a:lnTo>
                    <a:pt x="3637" y="9107"/>
                  </a:lnTo>
                  <a:cubicBezTo>
                    <a:pt x="3703" y="9107"/>
                    <a:pt x="3737" y="9074"/>
                    <a:pt x="3803" y="9074"/>
                  </a:cubicBezTo>
                  <a:lnTo>
                    <a:pt x="22683" y="3904"/>
                  </a:lnTo>
                  <a:lnTo>
                    <a:pt x="22717" y="3904"/>
                  </a:lnTo>
                  <a:cubicBezTo>
                    <a:pt x="23417" y="3670"/>
                    <a:pt x="24018" y="2970"/>
                    <a:pt x="24051" y="2102"/>
                  </a:cubicBezTo>
                  <a:cubicBezTo>
                    <a:pt x="24151" y="1002"/>
                    <a:pt x="23384" y="101"/>
                    <a:pt x="22383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4989575" y="2033575"/>
              <a:ext cx="366950" cy="55050"/>
            </a:xfrm>
            <a:custGeom>
              <a:avLst/>
              <a:gdLst/>
              <a:ahLst/>
              <a:cxnLst/>
              <a:rect l="l" t="t" r="r" b="b"/>
              <a:pathLst>
                <a:path w="14678" h="2202" fill="none" extrusionOk="0">
                  <a:moveTo>
                    <a:pt x="0" y="2202"/>
                  </a:moveTo>
                  <a:cubicBezTo>
                    <a:pt x="3603" y="1901"/>
                    <a:pt x="10908" y="734"/>
                    <a:pt x="1467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0">
            <a:extLst>
              <a:ext uri="{FF2B5EF4-FFF2-40B4-BE49-F238E27FC236}">
                <a16:creationId xmlns:a16="http://schemas.microsoft.com/office/drawing/2014/main" id="{7E23DF49-02D8-D94B-6759-72A1C74BD66E}"/>
              </a:ext>
            </a:extLst>
          </p:cNvPr>
          <p:cNvSpPr txBox="1"/>
          <p:nvPr/>
        </p:nvSpPr>
        <p:spPr>
          <a:xfrm>
            <a:off x="1188715" y="520750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F894E-68D8-47BD-F65C-37309B987E0F}"/>
              </a:ext>
            </a:extLst>
          </p:cNvPr>
          <p:cNvSpPr txBox="1"/>
          <p:nvPr/>
        </p:nvSpPr>
        <p:spPr>
          <a:xfrm>
            <a:off x="167177" y="1411612"/>
            <a:ext cx="5046985" cy="2708935"/>
          </a:xfrm>
          <a:prstGeom prst="roundRect">
            <a:avLst>
              <a:gd name="adj" fmla="val 13417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8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3</a:t>
            </a:r>
            <a:r>
              <a:rPr lang="en-VN" sz="18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78;p76">
            <a:extLst>
              <a:ext uri="{FF2B5EF4-FFF2-40B4-BE49-F238E27FC236}">
                <a16:creationId xmlns:a16="http://schemas.microsoft.com/office/drawing/2014/main" id="{62D08D2C-DBEE-8466-10CE-B1FD81D16F7A}"/>
              </a:ext>
            </a:extLst>
          </p:cNvPr>
          <p:cNvGrpSpPr/>
          <p:nvPr/>
        </p:nvGrpSpPr>
        <p:grpSpPr>
          <a:xfrm flipH="1">
            <a:off x="6478712" y="99753"/>
            <a:ext cx="1476573" cy="6394101"/>
            <a:chOff x="3140750" y="1124550"/>
            <a:chExt cx="772250" cy="3344125"/>
          </a:xfrm>
        </p:grpSpPr>
        <p:sp>
          <p:nvSpPr>
            <p:cNvPr id="3" name="Google Shape;2179;p76">
              <a:extLst>
                <a:ext uri="{FF2B5EF4-FFF2-40B4-BE49-F238E27FC236}">
                  <a16:creationId xmlns:a16="http://schemas.microsoft.com/office/drawing/2014/main" id="{813A2EE5-CE5B-8709-FC87-9B82C8ABDFBA}"/>
                </a:ext>
              </a:extLst>
            </p:cNvPr>
            <p:cNvSpPr/>
            <p:nvPr/>
          </p:nvSpPr>
          <p:spPr>
            <a:xfrm>
              <a:off x="3555200" y="1949975"/>
              <a:ext cx="153475" cy="794125"/>
            </a:xfrm>
            <a:custGeom>
              <a:avLst/>
              <a:gdLst/>
              <a:ahLst/>
              <a:cxnLst/>
              <a:rect l="l" t="t" r="r" b="b"/>
              <a:pathLst>
                <a:path w="6139" h="31765" extrusionOk="0">
                  <a:moveTo>
                    <a:pt x="1404" y="0"/>
                  </a:moveTo>
                  <a:cubicBezTo>
                    <a:pt x="1244" y="0"/>
                    <a:pt x="1187" y="579"/>
                    <a:pt x="1335" y="1576"/>
                  </a:cubicBezTo>
                  <a:cubicBezTo>
                    <a:pt x="1241" y="1070"/>
                    <a:pt x="885" y="217"/>
                    <a:pt x="702" y="217"/>
                  </a:cubicBezTo>
                  <a:cubicBezTo>
                    <a:pt x="560" y="217"/>
                    <a:pt x="524" y="736"/>
                    <a:pt x="801" y="2343"/>
                  </a:cubicBezTo>
                  <a:lnTo>
                    <a:pt x="1302" y="5379"/>
                  </a:lnTo>
                  <a:lnTo>
                    <a:pt x="2269" y="19122"/>
                  </a:lnTo>
                  <a:lnTo>
                    <a:pt x="1" y="30764"/>
                  </a:lnTo>
                  <a:lnTo>
                    <a:pt x="3904" y="31764"/>
                  </a:lnTo>
                  <a:lnTo>
                    <a:pt x="5405" y="22958"/>
                  </a:lnTo>
                  <a:cubicBezTo>
                    <a:pt x="5905" y="20790"/>
                    <a:pt x="6139" y="18622"/>
                    <a:pt x="6105" y="16420"/>
                  </a:cubicBezTo>
                  <a:lnTo>
                    <a:pt x="3837" y="4879"/>
                  </a:lnTo>
                  <a:cubicBezTo>
                    <a:pt x="3837" y="4879"/>
                    <a:pt x="3637" y="2777"/>
                    <a:pt x="3303" y="1376"/>
                  </a:cubicBezTo>
                  <a:cubicBezTo>
                    <a:pt x="3126" y="727"/>
                    <a:pt x="2856" y="194"/>
                    <a:pt x="2692" y="194"/>
                  </a:cubicBezTo>
                  <a:cubicBezTo>
                    <a:pt x="2578" y="194"/>
                    <a:pt x="2515" y="452"/>
                    <a:pt x="2569" y="1109"/>
                  </a:cubicBezTo>
                  <a:cubicBezTo>
                    <a:pt x="2418" y="421"/>
                    <a:pt x="2183" y="46"/>
                    <a:pt x="2025" y="46"/>
                  </a:cubicBezTo>
                  <a:cubicBezTo>
                    <a:pt x="1868" y="46"/>
                    <a:pt x="1786" y="413"/>
                    <a:pt x="1936" y="1209"/>
                  </a:cubicBezTo>
                  <a:cubicBezTo>
                    <a:pt x="1727" y="376"/>
                    <a:pt x="1532" y="0"/>
                    <a:pt x="1404" y="0"/>
                  </a:cubicBezTo>
                  <a:close/>
                </a:path>
              </a:pathLst>
            </a:custGeom>
            <a:solidFill>
              <a:srgbClr val="E2B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180;p76">
              <a:extLst>
                <a:ext uri="{FF2B5EF4-FFF2-40B4-BE49-F238E27FC236}">
                  <a16:creationId xmlns:a16="http://schemas.microsoft.com/office/drawing/2014/main" id="{20D801CA-292A-EB19-6AFA-C79FD91A890A}"/>
                </a:ext>
              </a:extLst>
            </p:cNvPr>
            <p:cNvSpPr/>
            <p:nvPr/>
          </p:nvSpPr>
          <p:spPr>
            <a:xfrm>
              <a:off x="3571900" y="1998550"/>
              <a:ext cx="8350" cy="28375"/>
            </a:xfrm>
            <a:custGeom>
              <a:avLst/>
              <a:gdLst/>
              <a:ahLst/>
              <a:cxnLst/>
              <a:rect l="l" t="t" r="r" b="b"/>
              <a:pathLst>
                <a:path w="334" h="1135" extrusionOk="0">
                  <a:moveTo>
                    <a:pt x="67" y="0"/>
                  </a:moveTo>
                  <a:cubicBezTo>
                    <a:pt x="0" y="200"/>
                    <a:pt x="67" y="434"/>
                    <a:pt x="100" y="601"/>
                  </a:cubicBezTo>
                  <a:cubicBezTo>
                    <a:pt x="133" y="801"/>
                    <a:pt x="167" y="967"/>
                    <a:pt x="300" y="1134"/>
                  </a:cubicBezTo>
                  <a:cubicBezTo>
                    <a:pt x="334" y="934"/>
                    <a:pt x="300" y="767"/>
                    <a:pt x="267" y="567"/>
                  </a:cubicBezTo>
                  <a:cubicBezTo>
                    <a:pt x="234" y="334"/>
                    <a:pt x="167" y="167"/>
                    <a:pt x="67" y="0"/>
                  </a:cubicBezTo>
                  <a:close/>
                </a:path>
              </a:pathLst>
            </a:custGeom>
            <a:solidFill>
              <a:srgbClr val="252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81;p76">
              <a:extLst>
                <a:ext uri="{FF2B5EF4-FFF2-40B4-BE49-F238E27FC236}">
                  <a16:creationId xmlns:a16="http://schemas.microsoft.com/office/drawing/2014/main" id="{6ED0D28B-B7FB-7FF5-2A2C-691A5858D562}"/>
                </a:ext>
              </a:extLst>
            </p:cNvPr>
            <p:cNvSpPr/>
            <p:nvPr/>
          </p:nvSpPr>
          <p:spPr>
            <a:xfrm>
              <a:off x="3586900" y="1977700"/>
              <a:ext cx="5850" cy="23375"/>
            </a:xfrm>
            <a:custGeom>
              <a:avLst/>
              <a:gdLst/>
              <a:ahLst/>
              <a:cxnLst/>
              <a:rect l="l" t="t" r="r" b="b"/>
              <a:pathLst>
                <a:path w="234" h="935" extrusionOk="0">
                  <a:moveTo>
                    <a:pt x="34" y="0"/>
                  </a:moveTo>
                  <a:cubicBezTo>
                    <a:pt x="0" y="167"/>
                    <a:pt x="34" y="300"/>
                    <a:pt x="34" y="467"/>
                  </a:cubicBezTo>
                  <a:cubicBezTo>
                    <a:pt x="67" y="634"/>
                    <a:pt x="134" y="801"/>
                    <a:pt x="201" y="934"/>
                  </a:cubicBezTo>
                  <a:cubicBezTo>
                    <a:pt x="234" y="767"/>
                    <a:pt x="234" y="601"/>
                    <a:pt x="201" y="467"/>
                  </a:cubicBezTo>
                  <a:cubicBezTo>
                    <a:pt x="167" y="300"/>
                    <a:pt x="134" y="134"/>
                    <a:pt x="34" y="0"/>
                  </a:cubicBezTo>
                  <a:close/>
                </a:path>
              </a:pathLst>
            </a:custGeom>
            <a:solidFill>
              <a:srgbClr val="252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82;p76">
              <a:extLst>
                <a:ext uri="{FF2B5EF4-FFF2-40B4-BE49-F238E27FC236}">
                  <a16:creationId xmlns:a16="http://schemas.microsoft.com/office/drawing/2014/main" id="{182884C7-1B8C-CD35-4E05-F24A3D7B86EA}"/>
                </a:ext>
              </a:extLst>
            </p:cNvPr>
            <p:cNvSpPr/>
            <p:nvPr/>
          </p:nvSpPr>
          <p:spPr>
            <a:xfrm>
              <a:off x="3601075" y="1975200"/>
              <a:ext cx="5875" cy="18350"/>
            </a:xfrm>
            <a:custGeom>
              <a:avLst/>
              <a:gdLst/>
              <a:ahLst/>
              <a:cxnLst/>
              <a:rect l="l" t="t" r="r" b="b"/>
              <a:pathLst>
                <a:path w="235" h="734" extrusionOk="0">
                  <a:moveTo>
                    <a:pt x="34" y="0"/>
                  </a:moveTo>
                  <a:cubicBezTo>
                    <a:pt x="1" y="100"/>
                    <a:pt x="1" y="234"/>
                    <a:pt x="1" y="367"/>
                  </a:cubicBezTo>
                  <a:cubicBezTo>
                    <a:pt x="67" y="500"/>
                    <a:pt x="67" y="601"/>
                    <a:pt x="134" y="734"/>
                  </a:cubicBezTo>
                  <a:cubicBezTo>
                    <a:pt x="234" y="567"/>
                    <a:pt x="234" y="434"/>
                    <a:pt x="167" y="367"/>
                  </a:cubicBezTo>
                  <a:cubicBezTo>
                    <a:pt x="134" y="234"/>
                    <a:pt x="134" y="100"/>
                    <a:pt x="34" y="0"/>
                  </a:cubicBezTo>
                  <a:close/>
                </a:path>
              </a:pathLst>
            </a:custGeom>
            <a:solidFill>
              <a:srgbClr val="252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83;p76">
              <a:extLst>
                <a:ext uri="{FF2B5EF4-FFF2-40B4-BE49-F238E27FC236}">
                  <a16:creationId xmlns:a16="http://schemas.microsoft.com/office/drawing/2014/main" id="{1F92DEC8-4948-7868-59C0-DE0F96523F9A}"/>
                </a:ext>
              </a:extLst>
            </p:cNvPr>
            <p:cNvSpPr/>
            <p:nvPr/>
          </p:nvSpPr>
          <p:spPr>
            <a:xfrm>
              <a:off x="3619425" y="1975200"/>
              <a:ext cx="5850" cy="15025"/>
            </a:xfrm>
            <a:custGeom>
              <a:avLst/>
              <a:gdLst/>
              <a:ahLst/>
              <a:cxnLst/>
              <a:rect l="l" t="t" r="r" b="b"/>
              <a:pathLst>
                <a:path w="234" h="601" extrusionOk="0">
                  <a:moveTo>
                    <a:pt x="34" y="0"/>
                  </a:moveTo>
                  <a:cubicBezTo>
                    <a:pt x="0" y="100"/>
                    <a:pt x="0" y="200"/>
                    <a:pt x="34" y="334"/>
                  </a:cubicBezTo>
                  <a:cubicBezTo>
                    <a:pt x="67" y="434"/>
                    <a:pt x="100" y="534"/>
                    <a:pt x="201" y="601"/>
                  </a:cubicBezTo>
                  <a:cubicBezTo>
                    <a:pt x="234" y="500"/>
                    <a:pt x="201" y="367"/>
                    <a:pt x="201" y="267"/>
                  </a:cubicBezTo>
                  <a:cubicBezTo>
                    <a:pt x="167" y="167"/>
                    <a:pt x="100" y="6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84;p76">
              <a:extLst>
                <a:ext uri="{FF2B5EF4-FFF2-40B4-BE49-F238E27FC236}">
                  <a16:creationId xmlns:a16="http://schemas.microsoft.com/office/drawing/2014/main" id="{92771A44-5EE0-D15C-86A5-4B77C987B381}"/>
                </a:ext>
              </a:extLst>
            </p:cNvPr>
            <p:cNvSpPr/>
            <p:nvPr/>
          </p:nvSpPr>
          <p:spPr>
            <a:xfrm>
              <a:off x="3140750" y="1124550"/>
              <a:ext cx="620475" cy="755600"/>
            </a:xfrm>
            <a:custGeom>
              <a:avLst/>
              <a:gdLst/>
              <a:ahLst/>
              <a:cxnLst/>
              <a:rect l="l" t="t" r="r" b="b"/>
              <a:pathLst>
                <a:path w="24819" h="30224" extrusionOk="0">
                  <a:moveTo>
                    <a:pt x="12425" y="0"/>
                  </a:moveTo>
                  <a:cubicBezTo>
                    <a:pt x="12365" y="0"/>
                    <a:pt x="12304" y="1"/>
                    <a:pt x="12242" y="2"/>
                  </a:cubicBezTo>
                  <a:cubicBezTo>
                    <a:pt x="5638" y="68"/>
                    <a:pt x="201" y="5439"/>
                    <a:pt x="67" y="12077"/>
                  </a:cubicBezTo>
                  <a:cubicBezTo>
                    <a:pt x="0" y="15513"/>
                    <a:pt x="1335" y="18615"/>
                    <a:pt x="3503" y="20917"/>
                  </a:cubicBezTo>
                  <a:cubicBezTo>
                    <a:pt x="5304" y="22751"/>
                    <a:pt x="6205" y="25253"/>
                    <a:pt x="6205" y="27822"/>
                  </a:cubicBezTo>
                  <a:lnTo>
                    <a:pt x="6205" y="30223"/>
                  </a:lnTo>
                  <a:lnTo>
                    <a:pt x="18680" y="30223"/>
                  </a:lnTo>
                  <a:lnTo>
                    <a:pt x="18680" y="27722"/>
                  </a:lnTo>
                  <a:cubicBezTo>
                    <a:pt x="18680" y="25120"/>
                    <a:pt x="19714" y="22718"/>
                    <a:pt x="21482" y="20817"/>
                  </a:cubicBezTo>
                  <a:cubicBezTo>
                    <a:pt x="23551" y="18615"/>
                    <a:pt x="24818" y="15680"/>
                    <a:pt x="24818" y="12377"/>
                  </a:cubicBezTo>
                  <a:cubicBezTo>
                    <a:pt x="24818" y="5566"/>
                    <a:pt x="19280" y="0"/>
                    <a:pt x="12425" y="0"/>
                  </a:cubicBezTo>
                  <a:close/>
                </a:path>
              </a:pathLst>
            </a:custGeom>
            <a:solidFill>
              <a:srgbClr val="83C1F7">
                <a:alpha val="3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85;p76">
              <a:extLst>
                <a:ext uri="{FF2B5EF4-FFF2-40B4-BE49-F238E27FC236}">
                  <a16:creationId xmlns:a16="http://schemas.microsoft.com/office/drawing/2014/main" id="{847AF424-6744-0FD3-1089-DC87DE332456}"/>
                </a:ext>
              </a:extLst>
            </p:cNvPr>
            <p:cNvSpPr/>
            <p:nvPr/>
          </p:nvSpPr>
          <p:spPr>
            <a:xfrm>
              <a:off x="3388425" y="2079425"/>
              <a:ext cx="125950" cy="85100"/>
            </a:xfrm>
            <a:custGeom>
              <a:avLst/>
              <a:gdLst/>
              <a:ahLst/>
              <a:cxnLst/>
              <a:rect l="l" t="t" r="r" b="b"/>
              <a:pathLst>
                <a:path w="5038" h="3404" extrusionOk="0">
                  <a:moveTo>
                    <a:pt x="0" y="1"/>
                  </a:moveTo>
                  <a:lnTo>
                    <a:pt x="0" y="1569"/>
                  </a:lnTo>
                  <a:cubicBezTo>
                    <a:pt x="0" y="2569"/>
                    <a:pt x="834" y="3403"/>
                    <a:pt x="1835" y="3403"/>
                  </a:cubicBezTo>
                  <a:lnTo>
                    <a:pt x="3236" y="3403"/>
                  </a:lnTo>
                  <a:cubicBezTo>
                    <a:pt x="4237" y="3403"/>
                    <a:pt x="5004" y="2569"/>
                    <a:pt x="5037" y="1569"/>
                  </a:cubicBezTo>
                  <a:lnTo>
                    <a:pt x="5037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86;p76">
              <a:extLst>
                <a:ext uri="{FF2B5EF4-FFF2-40B4-BE49-F238E27FC236}">
                  <a16:creationId xmlns:a16="http://schemas.microsoft.com/office/drawing/2014/main" id="{9C382BE8-A50D-2D72-509F-50181975E93F}"/>
                </a:ext>
              </a:extLst>
            </p:cNvPr>
            <p:cNvSpPr/>
            <p:nvPr/>
          </p:nvSpPr>
          <p:spPr>
            <a:xfrm>
              <a:off x="3295025" y="1880950"/>
              <a:ext cx="312750" cy="255225"/>
            </a:xfrm>
            <a:custGeom>
              <a:avLst/>
              <a:gdLst/>
              <a:ahLst/>
              <a:cxnLst/>
              <a:rect l="l" t="t" r="r" b="b"/>
              <a:pathLst>
                <a:path w="12510" h="10209" extrusionOk="0">
                  <a:moveTo>
                    <a:pt x="0" y="1"/>
                  </a:moveTo>
                  <a:lnTo>
                    <a:pt x="0" y="6939"/>
                  </a:lnTo>
                  <a:cubicBezTo>
                    <a:pt x="0" y="8774"/>
                    <a:pt x="1502" y="10208"/>
                    <a:pt x="3303" y="10208"/>
                  </a:cubicBezTo>
                  <a:lnTo>
                    <a:pt x="9207" y="10208"/>
                  </a:lnTo>
                  <a:cubicBezTo>
                    <a:pt x="11042" y="10208"/>
                    <a:pt x="12509" y="8707"/>
                    <a:pt x="12476" y="6939"/>
                  </a:cubicBezTo>
                  <a:lnTo>
                    <a:pt x="12476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87;p76">
              <a:extLst>
                <a:ext uri="{FF2B5EF4-FFF2-40B4-BE49-F238E27FC236}">
                  <a16:creationId xmlns:a16="http://schemas.microsoft.com/office/drawing/2014/main" id="{2FBD8160-1710-B689-FD5D-C7D10F7D8149}"/>
                </a:ext>
              </a:extLst>
            </p:cNvPr>
            <p:cNvSpPr/>
            <p:nvPr/>
          </p:nvSpPr>
          <p:spPr>
            <a:xfrm>
              <a:off x="3355075" y="1417300"/>
              <a:ext cx="26700" cy="462850"/>
            </a:xfrm>
            <a:custGeom>
              <a:avLst/>
              <a:gdLst/>
              <a:ahLst/>
              <a:cxnLst/>
              <a:rect l="l" t="t" r="r" b="b"/>
              <a:pathLst>
                <a:path w="1068" h="18514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535"/>
                    <a:pt x="100" y="3069"/>
                    <a:pt x="167" y="4637"/>
                  </a:cubicBezTo>
                  <a:lnTo>
                    <a:pt x="434" y="9240"/>
                  </a:lnTo>
                  <a:lnTo>
                    <a:pt x="701" y="13877"/>
                  </a:lnTo>
                  <a:cubicBezTo>
                    <a:pt x="834" y="15411"/>
                    <a:pt x="934" y="16979"/>
                    <a:pt x="1068" y="18513"/>
                  </a:cubicBezTo>
                  <a:cubicBezTo>
                    <a:pt x="968" y="16979"/>
                    <a:pt x="934" y="15411"/>
                    <a:pt x="901" y="13877"/>
                  </a:cubicBezTo>
                  <a:lnTo>
                    <a:pt x="634" y="9240"/>
                  </a:lnTo>
                  <a:lnTo>
                    <a:pt x="334" y="4637"/>
                  </a:lnTo>
                  <a:cubicBezTo>
                    <a:pt x="234" y="3069"/>
                    <a:pt x="134" y="153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88;p76">
              <a:extLst>
                <a:ext uri="{FF2B5EF4-FFF2-40B4-BE49-F238E27FC236}">
                  <a16:creationId xmlns:a16="http://schemas.microsoft.com/office/drawing/2014/main" id="{984AC031-D7F6-D3D6-2819-48834BEA89AE}"/>
                </a:ext>
              </a:extLst>
            </p:cNvPr>
            <p:cNvSpPr/>
            <p:nvPr/>
          </p:nvSpPr>
          <p:spPr>
            <a:xfrm>
              <a:off x="3521850" y="1417300"/>
              <a:ext cx="26725" cy="462850"/>
            </a:xfrm>
            <a:custGeom>
              <a:avLst/>
              <a:gdLst/>
              <a:ahLst/>
              <a:cxnLst/>
              <a:rect l="l" t="t" r="r" b="b"/>
              <a:pathLst>
                <a:path w="1069" h="18514" extrusionOk="0">
                  <a:moveTo>
                    <a:pt x="1068" y="0"/>
                  </a:moveTo>
                  <a:lnTo>
                    <a:pt x="1068" y="0"/>
                  </a:lnTo>
                  <a:cubicBezTo>
                    <a:pt x="935" y="1535"/>
                    <a:pt x="801" y="3069"/>
                    <a:pt x="701" y="4637"/>
                  </a:cubicBezTo>
                  <a:lnTo>
                    <a:pt x="434" y="9240"/>
                  </a:lnTo>
                  <a:lnTo>
                    <a:pt x="167" y="13877"/>
                  </a:lnTo>
                  <a:cubicBezTo>
                    <a:pt x="134" y="15411"/>
                    <a:pt x="67" y="16979"/>
                    <a:pt x="1" y="18513"/>
                  </a:cubicBezTo>
                  <a:cubicBezTo>
                    <a:pt x="134" y="17012"/>
                    <a:pt x="234" y="15444"/>
                    <a:pt x="334" y="13877"/>
                  </a:cubicBezTo>
                  <a:lnTo>
                    <a:pt x="634" y="9240"/>
                  </a:lnTo>
                  <a:lnTo>
                    <a:pt x="901" y="4637"/>
                  </a:lnTo>
                  <a:cubicBezTo>
                    <a:pt x="935" y="3069"/>
                    <a:pt x="1001" y="1535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89;p76">
              <a:extLst>
                <a:ext uri="{FF2B5EF4-FFF2-40B4-BE49-F238E27FC236}">
                  <a16:creationId xmlns:a16="http://schemas.microsoft.com/office/drawing/2014/main" id="{656E65E5-0D78-5E37-463B-E9E413192A33}"/>
                </a:ext>
              </a:extLst>
            </p:cNvPr>
            <p:cNvSpPr/>
            <p:nvPr/>
          </p:nvSpPr>
          <p:spPr>
            <a:xfrm>
              <a:off x="3189950" y="1945450"/>
              <a:ext cx="170150" cy="794475"/>
            </a:xfrm>
            <a:custGeom>
              <a:avLst/>
              <a:gdLst/>
              <a:ahLst/>
              <a:cxnLst/>
              <a:rect l="l" t="t" r="r" b="b"/>
              <a:pathLst>
                <a:path w="6806" h="31779" extrusionOk="0">
                  <a:moveTo>
                    <a:pt x="4670" y="1"/>
                  </a:moveTo>
                  <a:cubicBezTo>
                    <a:pt x="4539" y="1"/>
                    <a:pt x="4348" y="378"/>
                    <a:pt x="4170" y="1223"/>
                  </a:cubicBezTo>
                  <a:cubicBezTo>
                    <a:pt x="4303" y="427"/>
                    <a:pt x="4213" y="60"/>
                    <a:pt x="4056" y="60"/>
                  </a:cubicBezTo>
                  <a:cubicBezTo>
                    <a:pt x="3897" y="60"/>
                    <a:pt x="3670" y="436"/>
                    <a:pt x="3536" y="1123"/>
                  </a:cubicBezTo>
                  <a:cubicBezTo>
                    <a:pt x="3591" y="466"/>
                    <a:pt x="3517" y="208"/>
                    <a:pt x="3391" y="208"/>
                  </a:cubicBezTo>
                  <a:cubicBezTo>
                    <a:pt x="3211" y="208"/>
                    <a:pt x="2926" y="741"/>
                    <a:pt x="2769" y="1390"/>
                  </a:cubicBezTo>
                  <a:cubicBezTo>
                    <a:pt x="2436" y="2791"/>
                    <a:pt x="2269" y="4893"/>
                    <a:pt x="2269" y="4893"/>
                  </a:cubicBezTo>
                  <a:lnTo>
                    <a:pt x="0" y="16468"/>
                  </a:lnTo>
                  <a:cubicBezTo>
                    <a:pt x="101" y="18703"/>
                    <a:pt x="434" y="20871"/>
                    <a:pt x="1068" y="22972"/>
                  </a:cubicBezTo>
                  <a:lnTo>
                    <a:pt x="3203" y="31779"/>
                  </a:lnTo>
                  <a:lnTo>
                    <a:pt x="6805" y="30077"/>
                  </a:lnTo>
                  <a:lnTo>
                    <a:pt x="3937" y="18903"/>
                  </a:lnTo>
                  <a:lnTo>
                    <a:pt x="4771" y="5360"/>
                  </a:lnTo>
                  <a:lnTo>
                    <a:pt x="5338" y="2358"/>
                  </a:lnTo>
                  <a:cubicBezTo>
                    <a:pt x="5585" y="729"/>
                    <a:pt x="5534" y="203"/>
                    <a:pt x="5384" y="203"/>
                  </a:cubicBezTo>
                  <a:cubicBezTo>
                    <a:pt x="5191" y="203"/>
                    <a:pt x="4831" y="1082"/>
                    <a:pt x="4737" y="1590"/>
                  </a:cubicBezTo>
                  <a:cubicBezTo>
                    <a:pt x="4904" y="590"/>
                    <a:pt x="4834" y="1"/>
                    <a:pt x="4670" y="1"/>
                  </a:cubicBezTo>
                  <a:close/>
                </a:path>
              </a:pathLst>
            </a:custGeom>
            <a:solidFill>
              <a:srgbClr val="E2B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90;p76">
              <a:extLst>
                <a:ext uri="{FF2B5EF4-FFF2-40B4-BE49-F238E27FC236}">
                  <a16:creationId xmlns:a16="http://schemas.microsoft.com/office/drawing/2014/main" id="{BCD174A1-1539-8A79-34F1-DB642F74B5DD}"/>
                </a:ext>
              </a:extLst>
            </p:cNvPr>
            <p:cNvSpPr/>
            <p:nvPr/>
          </p:nvSpPr>
          <p:spPr>
            <a:xfrm>
              <a:off x="3305025" y="1973525"/>
              <a:ext cx="6700" cy="23375"/>
            </a:xfrm>
            <a:custGeom>
              <a:avLst/>
              <a:gdLst/>
              <a:ahLst/>
              <a:cxnLst/>
              <a:rect l="l" t="t" r="r" b="b"/>
              <a:pathLst>
                <a:path w="268" h="935" extrusionOk="0">
                  <a:moveTo>
                    <a:pt x="234" y="0"/>
                  </a:moveTo>
                  <a:cubicBezTo>
                    <a:pt x="134" y="167"/>
                    <a:pt x="101" y="301"/>
                    <a:pt x="67" y="467"/>
                  </a:cubicBezTo>
                  <a:cubicBezTo>
                    <a:pt x="1" y="601"/>
                    <a:pt x="1" y="768"/>
                    <a:pt x="67" y="934"/>
                  </a:cubicBezTo>
                  <a:cubicBezTo>
                    <a:pt x="134" y="768"/>
                    <a:pt x="168" y="634"/>
                    <a:pt x="234" y="467"/>
                  </a:cubicBezTo>
                  <a:cubicBezTo>
                    <a:pt x="268" y="334"/>
                    <a:pt x="268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91;p76">
              <a:extLst>
                <a:ext uri="{FF2B5EF4-FFF2-40B4-BE49-F238E27FC236}">
                  <a16:creationId xmlns:a16="http://schemas.microsoft.com/office/drawing/2014/main" id="{6CBC8222-12E0-481F-1740-69E67AB67FA6}"/>
                </a:ext>
              </a:extLst>
            </p:cNvPr>
            <p:cNvSpPr/>
            <p:nvPr/>
          </p:nvSpPr>
          <p:spPr>
            <a:xfrm>
              <a:off x="3292525" y="1971025"/>
              <a:ext cx="4200" cy="18375"/>
            </a:xfrm>
            <a:custGeom>
              <a:avLst/>
              <a:gdLst/>
              <a:ahLst/>
              <a:cxnLst/>
              <a:rect l="l" t="t" r="r" b="b"/>
              <a:pathLst>
                <a:path w="168" h="735" extrusionOk="0">
                  <a:moveTo>
                    <a:pt x="134" y="0"/>
                  </a:moveTo>
                  <a:cubicBezTo>
                    <a:pt x="67" y="100"/>
                    <a:pt x="67" y="234"/>
                    <a:pt x="0" y="367"/>
                  </a:cubicBezTo>
                  <a:cubicBezTo>
                    <a:pt x="0" y="501"/>
                    <a:pt x="0" y="601"/>
                    <a:pt x="67" y="734"/>
                  </a:cubicBezTo>
                  <a:cubicBezTo>
                    <a:pt x="134" y="601"/>
                    <a:pt x="134" y="501"/>
                    <a:pt x="167" y="367"/>
                  </a:cubicBezTo>
                  <a:cubicBezTo>
                    <a:pt x="167" y="234"/>
                    <a:pt x="167" y="10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92;p76">
              <a:extLst>
                <a:ext uri="{FF2B5EF4-FFF2-40B4-BE49-F238E27FC236}">
                  <a16:creationId xmlns:a16="http://schemas.microsoft.com/office/drawing/2014/main" id="{C67516D1-F400-2470-C8B9-FBBBABC7BA9C}"/>
                </a:ext>
              </a:extLst>
            </p:cNvPr>
            <p:cNvSpPr/>
            <p:nvPr/>
          </p:nvSpPr>
          <p:spPr>
            <a:xfrm>
              <a:off x="3273350" y="1969350"/>
              <a:ext cx="5850" cy="15875"/>
            </a:xfrm>
            <a:custGeom>
              <a:avLst/>
              <a:gdLst/>
              <a:ahLst/>
              <a:cxnLst/>
              <a:rect l="l" t="t" r="r" b="b"/>
              <a:pathLst>
                <a:path w="234" h="635" extrusionOk="0">
                  <a:moveTo>
                    <a:pt x="200" y="1"/>
                  </a:moveTo>
                  <a:cubicBezTo>
                    <a:pt x="100" y="101"/>
                    <a:pt x="67" y="234"/>
                    <a:pt x="34" y="301"/>
                  </a:cubicBezTo>
                  <a:cubicBezTo>
                    <a:pt x="34" y="434"/>
                    <a:pt x="0" y="501"/>
                    <a:pt x="34" y="634"/>
                  </a:cubicBezTo>
                  <a:cubicBezTo>
                    <a:pt x="100" y="568"/>
                    <a:pt x="167" y="468"/>
                    <a:pt x="200" y="334"/>
                  </a:cubicBezTo>
                  <a:cubicBezTo>
                    <a:pt x="200" y="234"/>
                    <a:pt x="234" y="134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93;p76">
              <a:extLst>
                <a:ext uri="{FF2B5EF4-FFF2-40B4-BE49-F238E27FC236}">
                  <a16:creationId xmlns:a16="http://schemas.microsoft.com/office/drawing/2014/main" id="{B758A89F-E98B-19B4-6E15-D2B9A030D9F0}"/>
                </a:ext>
              </a:extLst>
            </p:cNvPr>
            <p:cNvSpPr/>
            <p:nvPr/>
          </p:nvSpPr>
          <p:spPr>
            <a:xfrm>
              <a:off x="3557700" y="2480375"/>
              <a:ext cx="150150" cy="387975"/>
            </a:xfrm>
            <a:custGeom>
              <a:avLst/>
              <a:gdLst/>
              <a:ahLst/>
              <a:cxnLst/>
              <a:rect l="l" t="t" r="r" b="b"/>
              <a:pathLst>
                <a:path w="6006" h="15519" extrusionOk="0">
                  <a:moveTo>
                    <a:pt x="3751" y="0"/>
                  </a:moveTo>
                  <a:cubicBezTo>
                    <a:pt x="2258" y="0"/>
                    <a:pt x="968" y="475"/>
                    <a:pt x="968" y="475"/>
                  </a:cubicBezTo>
                  <a:lnTo>
                    <a:pt x="1" y="8514"/>
                  </a:lnTo>
                  <a:lnTo>
                    <a:pt x="3337" y="15519"/>
                  </a:lnTo>
                  <a:cubicBezTo>
                    <a:pt x="3337" y="15519"/>
                    <a:pt x="5738" y="5812"/>
                    <a:pt x="6005" y="475"/>
                  </a:cubicBezTo>
                  <a:cubicBezTo>
                    <a:pt x="5294" y="119"/>
                    <a:pt x="4497" y="0"/>
                    <a:pt x="37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94;p76">
              <a:extLst>
                <a:ext uri="{FF2B5EF4-FFF2-40B4-BE49-F238E27FC236}">
                  <a16:creationId xmlns:a16="http://schemas.microsoft.com/office/drawing/2014/main" id="{71F52A0C-901E-FBDF-4048-B9283EE4C94A}"/>
                </a:ext>
              </a:extLst>
            </p:cNvPr>
            <p:cNvSpPr/>
            <p:nvPr/>
          </p:nvSpPr>
          <p:spPr>
            <a:xfrm>
              <a:off x="3333375" y="4336050"/>
              <a:ext cx="183500" cy="132625"/>
            </a:xfrm>
            <a:custGeom>
              <a:avLst/>
              <a:gdLst/>
              <a:ahLst/>
              <a:cxnLst/>
              <a:rect l="l" t="t" r="r" b="b"/>
              <a:pathLst>
                <a:path w="7340" h="5305" extrusionOk="0">
                  <a:moveTo>
                    <a:pt x="3337" y="0"/>
                  </a:moveTo>
                  <a:cubicBezTo>
                    <a:pt x="2669" y="0"/>
                    <a:pt x="1969" y="34"/>
                    <a:pt x="1302" y="34"/>
                  </a:cubicBezTo>
                  <a:cubicBezTo>
                    <a:pt x="1213" y="34"/>
                    <a:pt x="1012" y="21"/>
                    <a:pt x="810" y="21"/>
                  </a:cubicBezTo>
                  <a:cubicBezTo>
                    <a:pt x="558" y="21"/>
                    <a:pt x="305" y="41"/>
                    <a:pt x="268" y="134"/>
                  </a:cubicBezTo>
                  <a:cubicBezTo>
                    <a:pt x="168" y="200"/>
                    <a:pt x="268" y="534"/>
                    <a:pt x="201" y="667"/>
                  </a:cubicBezTo>
                  <a:cubicBezTo>
                    <a:pt x="201" y="1001"/>
                    <a:pt x="168" y="1368"/>
                    <a:pt x="168" y="1702"/>
                  </a:cubicBezTo>
                  <a:cubicBezTo>
                    <a:pt x="134" y="2402"/>
                    <a:pt x="134" y="3136"/>
                    <a:pt x="101" y="3870"/>
                  </a:cubicBezTo>
                  <a:cubicBezTo>
                    <a:pt x="101" y="4003"/>
                    <a:pt x="1" y="4303"/>
                    <a:pt x="101" y="4403"/>
                  </a:cubicBezTo>
                  <a:cubicBezTo>
                    <a:pt x="168" y="4570"/>
                    <a:pt x="601" y="4637"/>
                    <a:pt x="768" y="4670"/>
                  </a:cubicBezTo>
                  <a:cubicBezTo>
                    <a:pt x="2136" y="5071"/>
                    <a:pt x="3637" y="5304"/>
                    <a:pt x="5105" y="5304"/>
                  </a:cubicBezTo>
                  <a:cubicBezTo>
                    <a:pt x="5705" y="5304"/>
                    <a:pt x="6339" y="5204"/>
                    <a:pt x="6939" y="5137"/>
                  </a:cubicBezTo>
                  <a:cubicBezTo>
                    <a:pt x="7139" y="5071"/>
                    <a:pt x="7173" y="5071"/>
                    <a:pt x="7273" y="4971"/>
                  </a:cubicBezTo>
                  <a:cubicBezTo>
                    <a:pt x="7339" y="4804"/>
                    <a:pt x="7306" y="4303"/>
                    <a:pt x="7273" y="4070"/>
                  </a:cubicBezTo>
                  <a:cubicBezTo>
                    <a:pt x="7139" y="3236"/>
                    <a:pt x="6472" y="2702"/>
                    <a:pt x="5772" y="2302"/>
                  </a:cubicBezTo>
                  <a:cubicBezTo>
                    <a:pt x="4971" y="1868"/>
                    <a:pt x="4104" y="1335"/>
                    <a:pt x="3704" y="467"/>
                  </a:cubicBezTo>
                  <a:cubicBezTo>
                    <a:pt x="3537" y="134"/>
                    <a:pt x="3704" y="0"/>
                    <a:pt x="3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95;p76">
              <a:extLst>
                <a:ext uri="{FF2B5EF4-FFF2-40B4-BE49-F238E27FC236}">
                  <a16:creationId xmlns:a16="http://schemas.microsoft.com/office/drawing/2014/main" id="{110CF2B0-2735-6784-B1DA-AFFE35077B59}"/>
                </a:ext>
              </a:extLst>
            </p:cNvPr>
            <p:cNvSpPr/>
            <p:nvPr/>
          </p:nvSpPr>
          <p:spPr>
            <a:xfrm>
              <a:off x="3727825" y="4319225"/>
              <a:ext cx="185175" cy="129525"/>
            </a:xfrm>
            <a:custGeom>
              <a:avLst/>
              <a:gdLst/>
              <a:ahLst/>
              <a:cxnLst/>
              <a:rect l="l" t="t" r="r" b="b"/>
              <a:pathLst>
                <a:path w="7407" h="5181" extrusionOk="0">
                  <a:moveTo>
                    <a:pt x="3349" y="0"/>
                  </a:moveTo>
                  <a:cubicBezTo>
                    <a:pt x="3318" y="0"/>
                    <a:pt x="3280" y="2"/>
                    <a:pt x="3236" y="6"/>
                  </a:cubicBezTo>
                  <a:cubicBezTo>
                    <a:pt x="2569" y="40"/>
                    <a:pt x="1902" y="73"/>
                    <a:pt x="1235" y="73"/>
                  </a:cubicBezTo>
                  <a:cubicBezTo>
                    <a:pt x="1168" y="73"/>
                    <a:pt x="1035" y="69"/>
                    <a:pt x="882" y="69"/>
                  </a:cubicBezTo>
                  <a:cubicBezTo>
                    <a:pt x="575" y="69"/>
                    <a:pt x="190" y="84"/>
                    <a:pt x="101" y="173"/>
                  </a:cubicBezTo>
                  <a:cubicBezTo>
                    <a:pt x="68" y="240"/>
                    <a:pt x="101" y="573"/>
                    <a:pt x="101" y="673"/>
                  </a:cubicBezTo>
                  <a:lnTo>
                    <a:pt x="101" y="1674"/>
                  </a:lnTo>
                  <a:cubicBezTo>
                    <a:pt x="101" y="2375"/>
                    <a:pt x="101" y="3075"/>
                    <a:pt x="68" y="3809"/>
                  </a:cubicBezTo>
                  <a:cubicBezTo>
                    <a:pt x="68" y="3942"/>
                    <a:pt x="1" y="4243"/>
                    <a:pt x="68" y="4376"/>
                  </a:cubicBezTo>
                  <a:cubicBezTo>
                    <a:pt x="168" y="4576"/>
                    <a:pt x="501" y="4643"/>
                    <a:pt x="735" y="4676"/>
                  </a:cubicBezTo>
                  <a:cubicBezTo>
                    <a:pt x="2050" y="5013"/>
                    <a:pt x="3420" y="5181"/>
                    <a:pt x="4719" y="5181"/>
                  </a:cubicBezTo>
                  <a:cubicBezTo>
                    <a:pt x="4837" y="5181"/>
                    <a:pt x="4954" y="5179"/>
                    <a:pt x="5071" y="5177"/>
                  </a:cubicBezTo>
                  <a:cubicBezTo>
                    <a:pt x="5705" y="5110"/>
                    <a:pt x="6372" y="5110"/>
                    <a:pt x="7006" y="4910"/>
                  </a:cubicBezTo>
                  <a:cubicBezTo>
                    <a:pt x="7206" y="4876"/>
                    <a:pt x="7139" y="4876"/>
                    <a:pt x="7273" y="4743"/>
                  </a:cubicBezTo>
                  <a:cubicBezTo>
                    <a:pt x="7406" y="4576"/>
                    <a:pt x="7373" y="4176"/>
                    <a:pt x="7339" y="3909"/>
                  </a:cubicBezTo>
                  <a:cubicBezTo>
                    <a:pt x="7006" y="2074"/>
                    <a:pt x="4437" y="2041"/>
                    <a:pt x="3670" y="406"/>
                  </a:cubicBezTo>
                  <a:cubicBezTo>
                    <a:pt x="3523" y="113"/>
                    <a:pt x="3583" y="0"/>
                    <a:pt x="3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96;p76">
              <a:extLst>
                <a:ext uri="{FF2B5EF4-FFF2-40B4-BE49-F238E27FC236}">
                  <a16:creationId xmlns:a16="http://schemas.microsoft.com/office/drawing/2014/main" id="{8F7C7A3F-51D2-8457-8F9E-E2EC4A12FFC7}"/>
                </a:ext>
              </a:extLst>
            </p:cNvPr>
            <p:cNvSpPr/>
            <p:nvPr/>
          </p:nvSpPr>
          <p:spPr>
            <a:xfrm>
              <a:off x="3328375" y="2423850"/>
              <a:ext cx="220175" cy="156925"/>
            </a:xfrm>
            <a:custGeom>
              <a:avLst/>
              <a:gdLst/>
              <a:ahLst/>
              <a:cxnLst/>
              <a:rect l="l" t="t" r="r" b="b"/>
              <a:pathLst>
                <a:path w="8807" h="6277" extrusionOk="0">
                  <a:moveTo>
                    <a:pt x="401" y="0"/>
                  </a:moveTo>
                  <a:cubicBezTo>
                    <a:pt x="801" y="1101"/>
                    <a:pt x="1" y="1335"/>
                    <a:pt x="534" y="2302"/>
                  </a:cubicBezTo>
                  <a:cubicBezTo>
                    <a:pt x="1068" y="3203"/>
                    <a:pt x="1068" y="3670"/>
                    <a:pt x="1502" y="4604"/>
                  </a:cubicBezTo>
                  <a:cubicBezTo>
                    <a:pt x="1759" y="5211"/>
                    <a:pt x="2539" y="6276"/>
                    <a:pt x="3923" y="6276"/>
                  </a:cubicBezTo>
                  <a:cubicBezTo>
                    <a:pt x="4515" y="6276"/>
                    <a:pt x="5218" y="6081"/>
                    <a:pt x="6038" y="5571"/>
                  </a:cubicBezTo>
                  <a:cubicBezTo>
                    <a:pt x="8807" y="3836"/>
                    <a:pt x="40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97;p76">
              <a:extLst>
                <a:ext uri="{FF2B5EF4-FFF2-40B4-BE49-F238E27FC236}">
                  <a16:creationId xmlns:a16="http://schemas.microsoft.com/office/drawing/2014/main" id="{1FA7C2E9-6F9C-70B7-0233-7C01E0F8DD02}"/>
                </a:ext>
              </a:extLst>
            </p:cNvPr>
            <p:cNvSpPr/>
            <p:nvPr/>
          </p:nvSpPr>
          <p:spPr>
            <a:xfrm>
              <a:off x="3499325" y="2350450"/>
              <a:ext cx="84275" cy="135600"/>
            </a:xfrm>
            <a:custGeom>
              <a:avLst/>
              <a:gdLst/>
              <a:ahLst/>
              <a:cxnLst/>
              <a:rect l="l" t="t" r="r" b="b"/>
              <a:pathLst>
                <a:path w="3371" h="5424" extrusionOk="0">
                  <a:moveTo>
                    <a:pt x="1702" y="1"/>
                  </a:moveTo>
                  <a:lnTo>
                    <a:pt x="1" y="735"/>
                  </a:lnTo>
                  <a:cubicBezTo>
                    <a:pt x="1" y="735"/>
                    <a:pt x="1243" y="5424"/>
                    <a:pt x="2229" y="5424"/>
                  </a:cubicBezTo>
                  <a:cubicBezTo>
                    <a:pt x="2265" y="5424"/>
                    <a:pt x="2301" y="5418"/>
                    <a:pt x="2336" y="5405"/>
                  </a:cubicBezTo>
                  <a:cubicBezTo>
                    <a:pt x="3370" y="5038"/>
                    <a:pt x="2336" y="2436"/>
                    <a:pt x="2503" y="2069"/>
                  </a:cubicBezTo>
                  <a:cubicBezTo>
                    <a:pt x="2670" y="1702"/>
                    <a:pt x="2469" y="90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8;p76">
              <a:extLst>
                <a:ext uri="{FF2B5EF4-FFF2-40B4-BE49-F238E27FC236}">
                  <a16:creationId xmlns:a16="http://schemas.microsoft.com/office/drawing/2014/main" id="{5C33EFAB-F3C2-1A8D-1F72-43D76E2B0691}"/>
                </a:ext>
              </a:extLst>
            </p:cNvPr>
            <p:cNvSpPr/>
            <p:nvPr/>
          </p:nvSpPr>
          <p:spPr>
            <a:xfrm>
              <a:off x="3448475" y="3216900"/>
              <a:ext cx="406150" cy="1108325"/>
            </a:xfrm>
            <a:custGeom>
              <a:avLst/>
              <a:gdLst/>
              <a:ahLst/>
              <a:cxnLst/>
              <a:rect l="l" t="t" r="r" b="b"/>
              <a:pathLst>
                <a:path w="16246" h="44333" extrusionOk="0">
                  <a:moveTo>
                    <a:pt x="8873" y="1"/>
                  </a:moveTo>
                  <a:lnTo>
                    <a:pt x="4970" y="2303"/>
                  </a:lnTo>
                  <a:lnTo>
                    <a:pt x="0" y="1469"/>
                  </a:lnTo>
                  <a:lnTo>
                    <a:pt x="7039" y="23318"/>
                  </a:lnTo>
                  <a:lnTo>
                    <a:pt x="9841" y="44333"/>
                  </a:lnTo>
                  <a:lnTo>
                    <a:pt x="16245" y="44333"/>
                  </a:lnTo>
                  <a:cubicBezTo>
                    <a:pt x="16245" y="44333"/>
                    <a:pt x="15344" y="27454"/>
                    <a:pt x="14410" y="21917"/>
                  </a:cubicBezTo>
                  <a:cubicBezTo>
                    <a:pt x="13510" y="16313"/>
                    <a:pt x="8873" y="1"/>
                    <a:pt x="8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99;p76">
              <a:extLst>
                <a:ext uri="{FF2B5EF4-FFF2-40B4-BE49-F238E27FC236}">
                  <a16:creationId xmlns:a16="http://schemas.microsoft.com/office/drawing/2014/main" id="{A7D644AC-8145-A031-467B-904C8F67B315}"/>
                </a:ext>
              </a:extLst>
            </p:cNvPr>
            <p:cNvSpPr/>
            <p:nvPr/>
          </p:nvSpPr>
          <p:spPr>
            <a:xfrm>
              <a:off x="3298350" y="3223575"/>
              <a:ext cx="269400" cy="1122500"/>
            </a:xfrm>
            <a:custGeom>
              <a:avLst/>
              <a:gdLst/>
              <a:ahLst/>
              <a:cxnLst/>
              <a:rect l="l" t="t" r="r" b="b"/>
              <a:pathLst>
                <a:path w="10776" h="44900" extrusionOk="0">
                  <a:moveTo>
                    <a:pt x="835" y="1"/>
                  </a:moveTo>
                  <a:lnTo>
                    <a:pt x="668" y="22317"/>
                  </a:lnTo>
                  <a:lnTo>
                    <a:pt x="1" y="44900"/>
                  </a:lnTo>
                  <a:lnTo>
                    <a:pt x="6506" y="44900"/>
                  </a:lnTo>
                  <a:cubicBezTo>
                    <a:pt x="6506" y="44900"/>
                    <a:pt x="8240" y="30389"/>
                    <a:pt x="8440" y="25552"/>
                  </a:cubicBezTo>
                  <a:cubicBezTo>
                    <a:pt x="8640" y="21283"/>
                    <a:pt x="9541" y="8373"/>
                    <a:pt x="9541" y="8373"/>
                  </a:cubicBezTo>
                  <a:lnTo>
                    <a:pt x="10775" y="8373"/>
                  </a:lnTo>
                  <a:lnTo>
                    <a:pt x="10642" y="246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00;p76">
              <a:extLst>
                <a:ext uri="{FF2B5EF4-FFF2-40B4-BE49-F238E27FC236}">
                  <a16:creationId xmlns:a16="http://schemas.microsoft.com/office/drawing/2014/main" id="{2F010A1B-5CC5-3630-07FC-9C864884EDAA}"/>
                </a:ext>
              </a:extLst>
            </p:cNvPr>
            <p:cNvSpPr/>
            <p:nvPr/>
          </p:nvSpPr>
          <p:spPr>
            <a:xfrm>
              <a:off x="3528525" y="3303650"/>
              <a:ext cx="38375" cy="216825"/>
            </a:xfrm>
            <a:custGeom>
              <a:avLst/>
              <a:gdLst/>
              <a:ahLst/>
              <a:cxnLst/>
              <a:rect l="l" t="t" r="r" b="b"/>
              <a:pathLst>
                <a:path w="1535" h="8673" extrusionOk="0">
                  <a:moveTo>
                    <a:pt x="1468" y="0"/>
                  </a:moveTo>
                  <a:cubicBezTo>
                    <a:pt x="1403" y="1340"/>
                    <a:pt x="1401" y="2743"/>
                    <a:pt x="1370" y="4148"/>
                  </a:cubicBezTo>
                  <a:lnTo>
                    <a:pt x="1370" y="4148"/>
                  </a:lnTo>
                  <a:cubicBezTo>
                    <a:pt x="915" y="4312"/>
                    <a:pt x="490" y="4508"/>
                    <a:pt x="34" y="4703"/>
                  </a:cubicBezTo>
                  <a:lnTo>
                    <a:pt x="0" y="4770"/>
                  </a:lnTo>
                  <a:lnTo>
                    <a:pt x="0" y="4804"/>
                  </a:lnTo>
                  <a:cubicBezTo>
                    <a:pt x="34" y="5471"/>
                    <a:pt x="34" y="6104"/>
                    <a:pt x="67" y="6772"/>
                  </a:cubicBezTo>
                  <a:cubicBezTo>
                    <a:pt x="134" y="7405"/>
                    <a:pt x="167" y="8073"/>
                    <a:pt x="201" y="8673"/>
                  </a:cubicBezTo>
                  <a:lnTo>
                    <a:pt x="201" y="6738"/>
                  </a:lnTo>
                  <a:cubicBezTo>
                    <a:pt x="201" y="6089"/>
                    <a:pt x="169" y="5471"/>
                    <a:pt x="167" y="4824"/>
                  </a:cubicBezTo>
                  <a:lnTo>
                    <a:pt x="167" y="4824"/>
                  </a:lnTo>
                  <a:cubicBezTo>
                    <a:pt x="591" y="4660"/>
                    <a:pt x="1047" y="4465"/>
                    <a:pt x="1502" y="4270"/>
                  </a:cubicBezTo>
                  <a:lnTo>
                    <a:pt x="1535" y="4236"/>
                  </a:lnTo>
                  <a:lnTo>
                    <a:pt x="1535" y="4170"/>
                  </a:lnTo>
                  <a:cubicBezTo>
                    <a:pt x="1535" y="2802"/>
                    <a:pt x="1502" y="1401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01;p76">
              <a:extLst>
                <a:ext uri="{FF2B5EF4-FFF2-40B4-BE49-F238E27FC236}">
                  <a16:creationId xmlns:a16="http://schemas.microsoft.com/office/drawing/2014/main" id="{B9FAECF2-1E92-D26E-95D7-C6D0484C10E0}"/>
                </a:ext>
              </a:extLst>
            </p:cNvPr>
            <p:cNvSpPr/>
            <p:nvPr/>
          </p:nvSpPr>
          <p:spPr>
            <a:xfrm>
              <a:off x="3340050" y="3269450"/>
              <a:ext cx="68425" cy="104475"/>
            </a:xfrm>
            <a:custGeom>
              <a:avLst/>
              <a:gdLst/>
              <a:ahLst/>
              <a:cxnLst/>
              <a:rect l="l" t="t" r="r" b="b"/>
              <a:pathLst>
                <a:path w="2737" h="4179" extrusionOk="0">
                  <a:moveTo>
                    <a:pt x="2369" y="0"/>
                  </a:moveTo>
                  <a:cubicBezTo>
                    <a:pt x="2503" y="501"/>
                    <a:pt x="2569" y="968"/>
                    <a:pt x="2569" y="1435"/>
                  </a:cubicBezTo>
                  <a:cubicBezTo>
                    <a:pt x="2603" y="1935"/>
                    <a:pt x="2569" y="2436"/>
                    <a:pt x="2402" y="2869"/>
                  </a:cubicBezTo>
                  <a:cubicBezTo>
                    <a:pt x="2236" y="3303"/>
                    <a:pt x="1902" y="3670"/>
                    <a:pt x="1435" y="3870"/>
                  </a:cubicBezTo>
                  <a:cubicBezTo>
                    <a:pt x="1001" y="4103"/>
                    <a:pt x="501" y="4137"/>
                    <a:pt x="1" y="4137"/>
                  </a:cubicBezTo>
                  <a:cubicBezTo>
                    <a:pt x="195" y="4163"/>
                    <a:pt x="388" y="4178"/>
                    <a:pt x="582" y="4178"/>
                  </a:cubicBezTo>
                  <a:cubicBezTo>
                    <a:pt x="889" y="4178"/>
                    <a:pt x="1195" y="4139"/>
                    <a:pt x="1502" y="4037"/>
                  </a:cubicBezTo>
                  <a:cubicBezTo>
                    <a:pt x="1935" y="3870"/>
                    <a:pt x="2369" y="3470"/>
                    <a:pt x="2536" y="2969"/>
                  </a:cubicBezTo>
                  <a:cubicBezTo>
                    <a:pt x="2703" y="2502"/>
                    <a:pt x="2736" y="1969"/>
                    <a:pt x="2703" y="1468"/>
                  </a:cubicBezTo>
                  <a:cubicBezTo>
                    <a:pt x="2669" y="968"/>
                    <a:pt x="2536" y="467"/>
                    <a:pt x="23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02;p76">
              <a:extLst>
                <a:ext uri="{FF2B5EF4-FFF2-40B4-BE49-F238E27FC236}">
                  <a16:creationId xmlns:a16="http://schemas.microsoft.com/office/drawing/2014/main" id="{05F91183-6BFB-C96A-4422-5D187DAFE0AB}"/>
                </a:ext>
              </a:extLst>
            </p:cNvPr>
            <p:cNvSpPr/>
            <p:nvPr/>
          </p:nvSpPr>
          <p:spPr>
            <a:xfrm>
              <a:off x="3323375" y="3242775"/>
              <a:ext cx="20875" cy="1046600"/>
            </a:xfrm>
            <a:custGeom>
              <a:avLst/>
              <a:gdLst/>
              <a:ahLst/>
              <a:cxnLst/>
              <a:rect l="l" t="t" r="r" b="b"/>
              <a:pathLst>
                <a:path w="835" h="41864" extrusionOk="0">
                  <a:moveTo>
                    <a:pt x="701" y="0"/>
                  </a:moveTo>
                  <a:lnTo>
                    <a:pt x="668" y="5237"/>
                  </a:lnTo>
                  <a:lnTo>
                    <a:pt x="668" y="10441"/>
                  </a:lnTo>
                  <a:lnTo>
                    <a:pt x="601" y="20915"/>
                  </a:lnTo>
                  <a:lnTo>
                    <a:pt x="601" y="22249"/>
                  </a:lnTo>
                  <a:lnTo>
                    <a:pt x="568" y="23550"/>
                  </a:lnTo>
                  <a:lnTo>
                    <a:pt x="501" y="26185"/>
                  </a:lnTo>
                  <a:lnTo>
                    <a:pt x="334" y="31389"/>
                  </a:lnTo>
                  <a:lnTo>
                    <a:pt x="101" y="36593"/>
                  </a:lnTo>
                  <a:lnTo>
                    <a:pt x="1" y="41863"/>
                  </a:lnTo>
                  <a:lnTo>
                    <a:pt x="201" y="36626"/>
                  </a:lnTo>
                  <a:lnTo>
                    <a:pt x="434" y="31389"/>
                  </a:lnTo>
                  <a:lnTo>
                    <a:pt x="668" y="26185"/>
                  </a:lnTo>
                  <a:lnTo>
                    <a:pt x="734" y="23550"/>
                  </a:lnTo>
                  <a:lnTo>
                    <a:pt x="768" y="22249"/>
                  </a:lnTo>
                  <a:lnTo>
                    <a:pt x="835" y="20915"/>
                  </a:lnTo>
                  <a:lnTo>
                    <a:pt x="768" y="10441"/>
                  </a:lnTo>
                  <a:lnTo>
                    <a:pt x="734" y="52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03;p76">
              <a:extLst>
                <a:ext uri="{FF2B5EF4-FFF2-40B4-BE49-F238E27FC236}">
                  <a16:creationId xmlns:a16="http://schemas.microsoft.com/office/drawing/2014/main" id="{B6854702-C0EE-5C23-49F2-928B65EC0680}"/>
                </a:ext>
              </a:extLst>
            </p:cNvPr>
            <p:cNvSpPr/>
            <p:nvPr/>
          </p:nvSpPr>
          <p:spPr>
            <a:xfrm>
              <a:off x="3302525" y="4286850"/>
              <a:ext cx="166825" cy="4200"/>
            </a:xfrm>
            <a:custGeom>
              <a:avLst/>
              <a:gdLst/>
              <a:ahLst/>
              <a:cxnLst/>
              <a:rect l="l" t="t" r="r" b="b"/>
              <a:pathLst>
                <a:path w="6673" h="168" extrusionOk="0">
                  <a:moveTo>
                    <a:pt x="1669" y="0"/>
                  </a:moveTo>
                  <a:cubicBezTo>
                    <a:pt x="1101" y="34"/>
                    <a:pt x="534" y="34"/>
                    <a:pt x="1" y="100"/>
                  </a:cubicBezTo>
                  <a:cubicBezTo>
                    <a:pt x="534" y="134"/>
                    <a:pt x="1101" y="134"/>
                    <a:pt x="1669" y="167"/>
                  </a:cubicBezTo>
                  <a:lnTo>
                    <a:pt x="5004" y="167"/>
                  </a:lnTo>
                  <a:cubicBezTo>
                    <a:pt x="5538" y="134"/>
                    <a:pt x="6105" y="134"/>
                    <a:pt x="6672" y="100"/>
                  </a:cubicBezTo>
                  <a:cubicBezTo>
                    <a:pt x="6105" y="34"/>
                    <a:pt x="5538" y="0"/>
                    <a:pt x="5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04;p76">
              <a:extLst>
                <a:ext uri="{FF2B5EF4-FFF2-40B4-BE49-F238E27FC236}">
                  <a16:creationId xmlns:a16="http://schemas.microsoft.com/office/drawing/2014/main" id="{FABE8B38-5B66-AA52-E5D4-1BD8FA91CA1E}"/>
                </a:ext>
              </a:extLst>
            </p:cNvPr>
            <p:cNvSpPr/>
            <p:nvPr/>
          </p:nvSpPr>
          <p:spPr>
            <a:xfrm>
              <a:off x="3638600" y="3291125"/>
              <a:ext cx="65900" cy="60700"/>
            </a:xfrm>
            <a:custGeom>
              <a:avLst/>
              <a:gdLst/>
              <a:ahLst/>
              <a:cxnLst/>
              <a:rect l="l" t="t" r="r" b="b"/>
              <a:pathLst>
                <a:path w="2636" h="2428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334"/>
                    <a:pt x="134" y="668"/>
                    <a:pt x="267" y="968"/>
                  </a:cubicBezTo>
                  <a:cubicBezTo>
                    <a:pt x="401" y="1268"/>
                    <a:pt x="601" y="1535"/>
                    <a:pt x="801" y="1802"/>
                  </a:cubicBezTo>
                  <a:cubicBezTo>
                    <a:pt x="1001" y="2036"/>
                    <a:pt x="1302" y="2269"/>
                    <a:pt x="1635" y="2336"/>
                  </a:cubicBezTo>
                  <a:cubicBezTo>
                    <a:pt x="1802" y="2402"/>
                    <a:pt x="1969" y="2427"/>
                    <a:pt x="2135" y="2427"/>
                  </a:cubicBezTo>
                  <a:cubicBezTo>
                    <a:pt x="2302" y="2427"/>
                    <a:pt x="2469" y="2402"/>
                    <a:pt x="2636" y="2369"/>
                  </a:cubicBezTo>
                  <a:cubicBezTo>
                    <a:pt x="2302" y="2336"/>
                    <a:pt x="1969" y="2336"/>
                    <a:pt x="1668" y="2236"/>
                  </a:cubicBezTo>
                  <a:cubicBezTo>
                    <a:pt x="1402" y="2102"/>
                    <a:pt x="1135" y="1935"/>
                    <a:pt x="935" y="1669"/>
                  </a:cubicBezTo>
                  <a:cubicBezTo>
                    <a:pt x="734" y="1435"/>
                    <a:pt x="568" y="1168"/>
                    <a:pt x="401" y="901"/>
                  </a:cubicBezTo>
                  <a:cubicBezTo>
                    <a:pt x="267" y="635"/>
                    <a:pt x="134" y="3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05;p76">
              <a:extLst>
                <a:ext uri="{FF2B5EF4-FFF2-40B4-BE49-F238E27FC236}">
                  <a16:creationId xmlns:a16="http://schemas.microsoft.com/office/drawing/2014/main" id="{ADCE69AB-23F1-09FF-D1F9-485081D625E9}"/>
                </a:ext>
              </a:extLst>
            </p:cNvPr>
            <p:cNvSpPr/>
            <p:nvPr/>
          </p:nvSpPr>
          <p:spPr>
            <a:xfrm>
              <a:off x="3684475" y="4268500"/>
              <a:ext cx="162625" cy="4200"/>
            </a:xfrm>
            <a:custGeom>
              <a:avLst/>
              <a:gdLst/>
              <a:ahLst/>
              <a:cxnLst/>
              <a:rect l="l" t="t" r="r" b="b"/>
              <a:pathLst>
                <a:path w="6505" h="168" extrusionOk="0">
                  <a:moveTo>
                    <a:pt x="1635" y="0"/>
                  </a:moveTo>
                  <a:cubicBezTo>
                    <a:pt x="1101" y="34"/>
                    <a:pt x="567" y="34"/>
                    <a:pt x="0" y="67"/>
                  </a:cubicBezTo>
                  <a:cubicBezTo>
                    <a:pt x="567" y="100"/>
                    <a:pt x="1101" y="100"/>
                    <a:pt x="1635" y="167"/>
                  </a:cubicBezTo>
                  <a:lnTo>
                    <a:pt x="4904" y="167"/>
                  </a:lnTo>
                  <a:cubicBezTo>
                    <a:pt x="5437" y="100"/>
                    <a:pt x="5971" y="100"/>
                    <a:pt x="6505" y="67"/>
                  </a:cubicBezTo>
                  <a:cubicBezTo>
                    <a:pt x="5971" y="34"/>
                    <a:pt x="5437" y="0"/>
                    <a:pt x="49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06;p76">
              <a:extLst>
                <a:ext uri="{FF2B5EF4-FFF2-40B4-BE49-F238E27FC236}">
                  <a16:creationId xmlns:a16="http://schemas.microsoft.com/office/drawing/2014/main" id="{9B19C445-19B7-13D9-4C48-EC4E87B93292}"/>
                </a:ext>
              </a:extLst>
            </p:cNvPr>
            <p:cNvSpPr/>
            <p:nvPr/>
          </p:nvSpPr>
          <p:spPr>
            <a:xfrm>
              <a:off x="3186625" y="2483000"/>
              <a:ext cx="521225" cy="821775"/>
            </a:xfrm>
            <a:custGeom>
              <a:avLst/>
              <a:gdLst/>
              <a:ahLst/>
              <a:cxnLst/>
              <a:rect l="l" t="t" r="r" b="b"/>
              <a:pathLst>
                <a:path w="20849" h="32871" extrusionOk="0">
                  <a:moveTo>
                    <a:pt x="4521" y="0"/>
                  </a:moveTo>
                  <a:cubicBezTo>
                    <a:pt x="3890" y="0"/>
                    <a:pt x="3151" y="65"/>
                    <a:pt x="2335" y="269"/>
                  </a:cubicBezTo>
                  <a:cubicBezTo>
                    <a:pt x="1368" y="470"/>
                    <a:pt x="567" y="803"/>
                    <a:pt x="0" y="1137"/>
                  </a:cubicBezTo>
                  <a:cubicBezTo>
                    <a:pt x="801" y="3639"/>
                    <a:pt x="1568" y="8709"/>
                    <a:pt x="2669" y="11111"/>
                  </a:cubicBezTo>
                  <a:cubicBezTo>
                    <a:pt x="2669" y="11111"/>
                    <a:pt x="3569" y="19083"/>
                    <a:pt x="3569" y="23052"/>
                  </a:cubicBezTo>
                  <a:lnTo>
                    <a:pt x="3569" y="32826"/>
                  </a:lnTo>
                  <a:cubicBezTo>
                    <a:pt x="4545" y="32718"/>
                    <a:pt x="5673" y="32680"/>
                    <a:pt x="6869" y="32680"/>
                  </a:cubicBezTo>
                  <a:cubicBezTo>
                    <a:pt x="9560" y="32680"/>
                    <a:pt x="12597" y="32870"/>
                    <a:pt x="15024" y="32870"/>
                  </a:cubicBezTo>
                  <a:cubicBezTo>
                    <a:pt x="15833" y="32870"/>
                    <a:pt x="16574" y="32849"/>
                    <a:pt x="17212" y="32793"/>
                  </a:cubicBezTo>
                  <a:cubicBezTo>
                    <a:pt x="18346" y="32726"/>
                    <a:pt x="18914" y="32392"/>
                    <a:pt x="20848" y="31458"/>
                  </a:cubicBezTo>
                  <a:cubicBezTo>
                    <a:pt x="20848" y="31458"/>
                    <a:pt x="18580" y="20250"/>
                    <a:pt x="18313" y="5140"/>
                  </a:cubicBezTo>
                  <a:cubicBezTo>
                    <a:pt x="16346" y="5674"/>
                    <a:pt x="12405" y="5770"/>
                    <a:pt x="9829" y="5770"/>
                  </a:cubicBezTo>
                  <a:cubicBezTo>
                    <a:pt x="8386" y="5770"/>
                    <a:pt x="7372" y="5740"/>
                    <a:pt x="7372" y="5740"/>
                  </a:cubicBezTo>
                  <a:cubicBezTo>
                    <a:pt x="7372" y="5740"/>
                    <a:pt x="6204" y="2104"/>
                    <a:pt x="5337" y="36"/>
                  </a:cubicBezTo>
                  <a:cubicBezTo>
                    <a:pt x="5091" y="15"/>
                    <a:pt x="4818" y="0"/>
                    <a:pt x="4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07;p76">
              <a:extLst>
                <a:ext uri="{FF2B5EF4-FFF2-40B4-BE49-F238E27FC236}">
                  <a16:creationId xmlns:a16="http://schemas.microsoft.com/office/drawing/2014/main" id="{E58FB7E5-885B-7C68-336A-E68236E7571B}"/>
                </a:ext>
              </a:extLst>
            </p:cNvPr>
            <p:cNvSpPr/>
            <p:nvPr/>
          </p:nvSpPr>
          <p:spPr>
            <a:xfrm>
              <a:off x="3400350" y="2639825"/>
              <a:ext cx="152375" cy="40900"/>
            </a:xfrm>
            <a:custGeom>
              <a:avLst/>
              <a:gdLst/>
              <a:ahLst/>
              <a:cxnLst/>
              <a:rect l="l" t="t" r="r" b="b"/>
              <a:pathLst>
                <a:path w="6095" h="1636" extrusionOk="0">
                  <a:moveTo>
                    <a:pt x="491" y="1"/>
                  </a:moveTo>
                  <a:cubicBezTo>
                    <a:pt x="343" y="89"/>
                    <a:pt x="196" y="152"/>
                    <a:pt x="164" y="257"/>
                  </a:cubicBezTo>
                  <a:lnTo>
                    <a:pt x="164" y="257"/>
                  </a:lnTo>
                  <a:cubicBezTo>
                    <a:pt x="237" y="144"/>
                    <a:pt x="352" y="84"/>
                    <a:pt x="491" y="1"/>
                  </a:cubicBezTo>
                  <a:close/>
                  <a:moveTo>
                    <a:pt x="164" y="257"/>
                  </a:moveTo>
                  <a:cubicBezTo>
                    <a:pt x="150" y="279"/>
                    <a:pt x="137" y="302"/>
                    <a:pt x="126" y="328"/>
                  </a:cubicBezTo>
                  <a:lnTo>
                    <a:pt x="126" y="328"/>
                  </a:lnTo>
                  <a:cubicBezTo>
                    <a:pt x="136" y="318"/>
                    <a:pt x="146" y="309"/>
                    <a:pt x="157" y="301"/>
                  </a:cubicBezTo>
                  <a:cubicBezTo>
                    <a:pt x="157" y="285"/>
                    <a:pt x="160" y="271"/>
                    <a:pt x="164" y="257"/>
                  </a:cubicBezTo>
                  <a:close/>
                  <a:moveTo>
                    <a:pt x="126" y="328"/>
                  </a:moveTo>
                  <a:lnTo>
                    <a:pt x="126" y="328"/>
                  </a:lnTo>
                  <a:cubicBezTo>
                    <a:pt x="116" y="339"/>
                    <a:pt x="106" y="351"/>
                    <a:pt x="97" y="364"/>
                  </a:cubicBezTo>
                  <a:lnTo>
                    <a:pt x="97" y="364"/>
                  </a:lnTo>
                  <a:cubicBezTo>
                    <a:pt x="105" y="354"/>
                    <a:pt x="114" y="344"/>
                    <a:pt x="124" y="334"/>
                  </a:cubicBezTo>
                  <a:cubicBezTo>
                    <a:pt x="125" y="332"/>
                    <a:pt x="126" y="330"/>
                    <a:pt x="126" y="328"/>
                  </a:cubicBezTo>
                  <a:close/>
                  <a:moveTo>
                    <a:pt x="97" y="364"/>
                  </a:moveTo>
                  <a:cubicBezTo>
                    <a:pt x="9" y="474"/>
                    <a:pt x="0" y="617"/>
                    <a:pt x="71" y="715"/>
                  </a:cubicBezTo>
                  <a:lnTo>
                    <a:pt x="71" y="715"/>
                  </a:lnTo>
                  <a:cubicBezTo>
                    <a:pt x="18" y="593"/>
                    <a:pt x="33" y="457"/>
                    <a:pt x="97" y="364"/>
                  </a:cubicBezTo>
                  <a:close/>
                  <a:moveTo>
                    <a:pt x="5494" y="1"/>
                  </a:moveTo>
                  <a:lnTo>
                    <a:pt x="5494" y="1"/>
                  </a:lnTo>
                  <a:cubicBezTo>
                    <a:pt x="5628" y="101"/>
                    <a:pt x="5795" y="201"/>
                    <a:pt x="5861" y="334"/>
                  </a:cubicBezTo>
                  <a:cubicBezTo>
                    <a:pt x="5961" y="468"/>
                    <a:pt x="5995" y="635"/>
                    <a:pt x="5861" y="768"/>
                  </a:cubicBezTo>
                  <a:cubicBezTo>
                    <a:pt x="5661" y="1001"/>
                    <a:pt x="5328" y="1135"/>
                    <a:pt x="4994" y="1202"/>
                  </a:cubicBezTo>
                  <a:cubicBezTo>
                    <a:pt x="4360" y="1435"/>
                    <a:pt x="3660" y="1468"/>
                    <a:pt x="2993" y="1468"/>
                  </a:cubicBezTo>
                  <a:cubicBezTo>
                    <a:pt x="2325" y="1468"/>
                    <a:pt x="1658" y="1368"/>
                    <a:pt x="991" y="1202"/>
                  </a:cubicBezTo>
                  <a:cubicBezTo>
                    <a:pt x="658" y="1135"/>
                    <a:pt x="324" y="1001"/>
                    <a:pt x="124" y="768"/>
                  </a:cubicBezTo>
                  <a:cubicBezTo>
                    <a:pt x="103" y="752"/>
                    <a:pt x="86" y="735"/>
                    <a:pt x="71" y="715"/>
                  </a:cubicBezTo>
                  <a:lnTo>
                    <a:pt x="71" y="715"/>
                  </a:lnTo>
                  <a:cubicBezTo>
                    <a:pt x="85" y="745"/>
                    <a:pt x="102" y="774"/>
                    <a:pt x="124" y="801"/>
                  </a:cubicBezTo>
                  <a:cubicBezTo>
                    <a:pt x="324" y="1102"/>
                    <a:pt x="658" y="1202"/>
                    <a:pt x="991" y="1335"/>
                  </a:cubicBezTo>
                  <a:cubicBezTo>
                    <a:pt x="1658" y="1535"/>
                    <a:pt x="2325" y="1635"/>
                    <a:pt x="3026" y="1635"/>
                  </a:cubicBezTo>
                  <a:cubicBezTo>
                    <a:pt x="3693" y="1635"/>
                    <a:pt x="4427" y="1535"/>
                    <a:pt x="5094" y="1335"/>
                  </a:cubicBezTo>
                  <a:cubicBezTo>
                    <a:pt x="5361" y="1202"/>
                    <a:pt x="5761" y="1068"/>
                    <a:pt x="5961" y="801"/>
                  </a:cubicBezTo>
                  <a:cubicBezTo>
                    <a:pt x="6095" y="668"/>
                    <a:pt x="6028" y="434"/>
                    <a:pt x="5928" y="301"/>
                  </a:cubicBezTo>
                  <a:cubicBezTo>
                    <a:pt x="5795" y="168"/>
                    <a:pt x="5661" y="101"/>
                    <a:pt x="54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08;p76">
              <a:extLst>
                <a:ext uri="{FF2B5EF4-FFF2-40B4-BE49-F238E27FC236}">
                  <a16:creationId xmlns:a16="http://schemas.microsoft.com/office/drawing/2014/main" id="{C17FD414-EE2F-6CB0-C146-59B3713A487A}"/>
                </a:ext>
              </a:extLst>
            </p:cNvPr>
            <p:cNvSpPr/>
            <p:nvPr/>
          </p:nvSpPr>
          <p:spPr>
            <a:xfrm>
              <a:off x="3410950" y="2523075"/>
              <a:ext cx="120925" cy="145125"/>
            </a:xfrm>
            <a:custGeom>
              <a:avLst/>
              <a:gdLst/>
              <a:ahLst/>
              <a:cxnLst/>
              <a:rect l="l" t="t" r="r" b="b"/>
              <a:pathLst>
                <a:path w="4837" h="5805" extrusionOk="0">
                  <a:moveTo>
                    <a:pt x="0" y="1"/>
                  </a:moveTo>
                  <a:lnTo>
                    <a:pt x="167" y="5038"/>
                  </a:lnTo>
                  <a:cubicBezTo>
                    <a:pt x="214" y="5109"/>
                    <a:pt x="1156" y="5804"/>
                    <a:pt x="2655" y="5804"/>
                  </a:cubicBezTo>
                  <a:cubicBezTo>
                    <a:pt x="3264" y="5804"/>
                    <a:pt x="3966" y="5689"/>
                    <a:pt x="4737" y="5371"/>
                  </a:cubicBezTo>
                  <a:cubicBezTo>
                    <a:pt x="4770" y="3770"/>
                    <a:pt x="4770" y="2169"/>
                    <a:pt x="4837" y="5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2B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09;p76">
              <a:extLst>
                <a:ext uri="{FF2B5EF4-FFF2-40B4-BE49-F238E27FC236}">
                  <a16:creationId xmlns:a16="http://schemas.microsoft.com/office/drawing/2014/main" id="{48228C4F-C055-1075-5010-1DDC95D6CEC1}"/>
                </a:ext>
              </a:extLst>
            </p:cNvPr>
            <p:cNvSpPr/>
            <p:nvPr/>
          </p:nvSpPr>
          <p:spPr>
            <a:xfrm>
              <a:off x="3358400" y="2350675"/>
              <a:ext cx="221850" cy="241750"/>
            </a:xfrm>
            <a:custGeom>
              <a:avLst/>
              <a:gdLst/>
              <a:ahLst/>
              <a:cxnLst/>
              <a:rect l="l" t="t" r="r" b="b"/>
              <a:pathLst>
                <a:path w="8874" h="9670" extrusionOk="0">
                  <a:moveTo>
                    <a:pt x="4730" y="1"/>
                  </a:moveTo>
                  <a:cubicBezTo>
                    <a:pt x="4366" y="1"/>
                    <a:pt x="3959" y="51"/>
                    <a:pt x="3503" y="159"/>
                  </a:cubicBezTo>
                  <a:cubicBezTo>
                    <a:pt x="1435" y="659"/>
                    <a:pt x="1" y="2394"/>
                    <a:pt x="1368" y="5996"/>
                  </a:cubicBezTo>
                  <a:cubicBezTo>
                    <a:pt x="2470" y="8802"/>
                    <a:pt x="3839" y="9670"/>
                    <a:pt x="5201" y="9670"/>
                  </a:cubicBezTo>
                  <a:cubicBezTo>
                    <a:pt x="5571" y="9670"/>
                    <a:pt x="5941" y="9606"/>
                    <a:pt x="6305" y="9499"/>
                  </a:cubicBezTo>
                  <a:cubicBezTo>
                    <a:pt x="7973" y="8998"/>
                    <a:pt x="8874" y="7831"/>
                    <a:pt x="8273" y="4862"/>
                  </a:cubicBezTo>
                  <a:cubicBezTo>
                    <a:pt x="7721" y="2305"/>
                    <a:pt x="7194" y="1"/>
                    <a:pt x="4730" y="1"/>
                  </a:cubicBezTo>
                  <a:close/>
                </a:path>
              </a:pathLst>
            </a:custGeom>
            <a:solidFill>
              <a:srgbClr val="E2B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10;p76">
              <a:extLst>
                <a:ext uri="{FF2B5EF4-FFF2-40B4-BE49-F238E27FC236}">
                  <a16:creationId xmlns:a16="http://schemas.microsoft.com/office/drawing/2014/main" id="{22EAE753-E669-1A64-5E70-CFE7C93FB641}"/>
                </a:ext>
              </a:extLst>
            </p:cNvPr>
            <p:cNvSpPr/>
            <p:nvPr/>
          </p:nvSpPr>
          <p:spPr>
            <a:xfrm>
              <a:off x="3450975" y="2436350"/>
              <a:ext cx="20025" cy="8375"/>
            </a:xfrm>
            <a:custGeom>
              <a:avLst/>
              <a:gdLst/>
              <a:ahLst/>
              <a:cxnLst/>
              <a:rect l="l" t="t" r="r" b="b"/>
              <a:pathLst>
                <a:path w="801" h="335" extrusionOk="0">
                  <a:moveTo>
                    <a:pt x="601" y="1"/>
                  </a:moveTo>
                  <a:cubicBezTo>
                    <a:pt x="501" y="1"/>
                    <a:pt x="434" y="67"/>
                    <a:pt x="334" y="67"/>
                  </a:cubicBezTo>
                  <a:cubicBezTo>
                    <a:pt x="234" y="101"/>
                    <a:pt x="67" y="167"/>
                    <a:pt x="0" y="334"/>
                  </a:cubicBezTo>
                  <a:cubicBezTo>
                    <a:pt x="167" y="301"/>
                    <a:pt x="300" y="267"/>
                    <a:pt x="434" y="167"/>
                  </a:cubicBezTo>
                  <a:cubicBezTo>
                    <a:pt x="467" y="167"/>
                    <a:pt x="567" y="134"/>
                    <a:pt x="601" y="134"/>
                  </a:cubicBezTo>
                  <a:cubicBezTo>
                    <a:pt x="667" y="134"/>
                    <a:pt x="734" y="101"/>
                    <a:pt x="801" y="101"/>
                  </a:cubicBezTo>
                  <a:cubicBezTo>
                    <a:pt x="767" y="67"/>
                    <a:pt x="667" y="1"/>
                    <a:pt x="60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11;p76">
              <a:extLst>
                <a:ext uri="{FF2B5EF4-FFF2-40B4-BE49-F238E27FC236}">
                  <a16:creationId xmlns:a16="http://schemas.microsoft.com/office/drawing/2014/main" id="{5AE16C6D-2688-01FA-1DDE-7E7D1D39FED8}"/>
                </a:ext>
              </a:extLst>
            </p:cNvPr>
            <p:cNvSpPr/>
            <p:nvPr/>
          </p:nvSpPr>
          <p:spPr>
            <a:xfrm>
              <a:off x="3521850" y="2415500"/>
              <a:ext cx="20050" cy="8375"/>
            </a:xfrm>
            <a:custGeom>
              <a:avLst/>
              <a:gdLst/>
              <a:ahLst/>
              <a:cxnLst/>
              <a:rect l="l" t="t" r="r" b="b"/>
              <a:pathLst>
                <a:path w="802" h="335" extrusionOk="0">
                  <a:moveTo>
                    <a:pt x="601" y="1"/>
                  </a:moveTo>
                  <a:cubicBezTo>
                    <a:pt x="501" y="1"/>
                    <a:pt x="434" y="67"/>
                    <a:pt x="334" y="67"/>
                  </a:cubicBezTo>
                  <a:cubicBezTo>
                    <a:pt x="234" y="101"/>
                    <a:pt x="67" y="167"/>
                    <a:pt x="1" y="334"/>
                  </a:cubicBezTo>
                  <a:cubicBezTo>
                    <a:pt x="167" y="301"/>
                    <a:pt x="267" y="234"/>
                    <a:pt x="434" y="167"/>
                  </a:cubicBezTo>
                  <a:cubicBezTo>
                    <a:pt x="468" y="167"/>
                    <a:pt x="568" y="134"/>
                    <a:pt x="601" y="134"/>
                  </a:cubicBezTo>
                  <a:cubicBezTo>
                    <a:pt x="668" y="134"/>
                    <a:pt x="734" y="101"/>
                    <a:pt x="801" y="101"/>
                  </a:cubicBezTo>
                  <a:cubicBezTo>
                    <a:pt x="768" y="67"/>
                    <a:pt x="668" y="1"/>
                    <a:pt x="60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12;p76">
              <a:extLst>
                <a:ext uri="{FF2B5EF4-FFF2-40B4-BE49-F238E27FC236}">
                  <a16:creationId xmlns:a16="http://schemas.microsoft.com/office/drawing/2014/main" id="{CE26A278-8674-C227-AC49-F65D524CC32E}"/>
                </a:ext>
              </a:extLst>
            </p:cNvPr>
            <p:cNvSpPr/>
            <p:nvPr/>
          </p:nvSpPr>
          <p:spPr>
            <a:xfrm>
              <a:off x="3496000" y="2510575"/>
              <a:ext cx="45050" cy="12525"/>
            </a:xfrm>
            <a:custGeom>
              <a:avLst/>
              <a:gdLst/>
              <a:ahLst/>
              <a:cxnLst/>
              <a:rect l="l" t="t" r="r" b="b"/>
              <a:pathLst>
                <a:path w="1802" h="501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635" y="34"/>
                    <a:pt x="1502" y="134"/>
                    <a:pt x="1368" y="167"/>
                  </a:cubicBezTo>
                  <a:cubicBezTo>
                    <a:pt x="1201" y="201"/>
                    <a:pt x="1101" y="267"/>
                    <a:pt x="901" y="301"/>
                  </a:cubicBezTo>
                  <a:cubicBezTo>
                    <a:pt x="634" y="334"/>
                    <a:pt x="334" y="367"/>
                    <a:pt x="1" y="434"/>
                  </a:cubicBezTo>
                  <a:cubicBezTo>
                    <a:pt x="151" y="484"/>
                    <a:pt x="309" y="501"/>
                    <a:pt x="472" y="501"/>
                  </a:cubicBezTo>
                  <a:cubicBezTo>
                    <a:pt x="634" y="501"/>
                    <a:pt x="801" y="484"/>
                    <a:pt x="968" y="467"/>
                  </a:cubicBezTo>
                  <a:cubicBezTo>
                    <a:pt x="1268" y="367"/>
                    <a:pt x="1602" y="267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13;p76">
              <a:extLst>
                <a:ext uri="{FF2B5EF4-FFF2-40B4-BE49-F238E27FC236}">
                  <a16:creationId xmlns:a16="http://schemas.microsoft.com/office/drawing/2014/main" id="{0A72D209-DA34-C0D1-7E54-7693A50F38BB}"/>
                </a:ext>
              </a:extLst>
            </p:cNvPr>
            <p:cNvSpPr/>
            <p:nvPr/>
          </p:nvSpPr>
          <p:spPr>
            <a:xfrm>
              <a:off x="3517675" y="2473875"/>
              <a:ext cx="16700" cy="24225"/>
            </a:xfrm>
            <a:custGeom>
              <a:avLst/>
              <a:gdLst/>
              <a:ahLst/>
              <a:cxnLst/>
              <a:rect l="l" t="t" r="r" b="b"/>
              <a:pathLst>
                <a:path w="668" h="969" extrusionOk="0">
                  <a:moveTo>
                    <a:pt x="334" y="1"/>
                  </a:moveTo>
                  <a:cubicBezTo>
                    <a:pt x="168" y="1"/>
                    <a:pt x="101" y="134"/>
                    <a:pt x="1" y="268"/>
                  </a:cubicBezTo>
                  <a:cubicBezTo>
                    <a:pt x="134" y="234"/>
                    <a:pt x="268" y="134"/>
                    <a:pt x="401" y="134"/>
                  </a:cubicBezTo>
                  <a:cubicBezTo>
                    <a:pt x="468" y="167"/>
                    <a:pt x="501" y="201"/>
                    <a:pt x="501" y="334"/>
                  </a:cubicBezTo>
                  <a:cubicBezTo>
                    <a:pt x="501" y="468"/>
                    <a:pt x="468" y="601"/>
                    <a:pt x="401" y="668"/>
                  </a:cubicBezTo>
                  <a:cubicBezTo>
                    <a:pt x="301" y="801"/>
                    <a:pt x="168" y="901"/>
                    <a:pt x="101" y="968"/>
                  </a:cubicBezTo>
                  <a:cubicBezTo>
                    <a:pt x="234" y="935"/>
                    <a:pt x="334" y="835"/>
                    <a:pt x="468" y="768"/>
                  </a:cubicBezTo>
                  <a:cubicBezTo>
                    <a:pt x="568" y="634"/>
                    <a:pt x="668" y="501"/>
                    <a:pt x="668" y="334"/>
                  </a:cubicBezTo>
                  <a:cubicBezTo>
                    <a:pt x="668" y="268"/>
                    <a:pt x="635" y="167"/>
                    <a:pt x="601" y="101"/>
                  </a:cubicBezTo>
                  <a:cubicBezTo>
                    <a:pt x="568" y="1"/>
                    <a:pt x="434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14;p76">
              <a:extLst>
                <a:ext uri="{FF2B5EF4-FFF2-40B4-BE49-F238E27FC236}">
                  <a16:creationId xmlns:a16="http://schemas.microsoft.com/office/drawing/2014/main" id="{6FC118A0-C451-E4FA-8F6C-58A877D0B22E}"/>
                </a:ext>
              </a:extLst>
            </p:cNvPr>
            <p:cNvSpPr/>
            <p:nvPr/>
          </p:nvSpPr>
          <p:spPr>
            <a:xfrm>
              <a:off x="3456800" y="2581450"/>
              <a:ext cx="75075" cy="10875"/>
            </a:xfrm>
            <a:custGeom>
              <a:avLst/>
              <a:gdLst/>
              <a:ahLst/>
              <a:cxnLst/>
              <a:rect l="l" t="t" r="r" b="b"/>
              <a:pathLst>
                <a:path w="3003" h="435" extrusionOk="0">
                  <a:moveTo>
                    <a:pt x="1" y="1"/>
                  </a:moveTo>
                  <a:lnTo>
                    <a:pt x="1" y="1"/>
                  </a:lnTo>
                  <a:cubicBezTo>
                    <a:pt x="434" y="268"/>
                    <a:pt x="1001" y="368"/>
                    <a:pt x="1502" y="434"/>
                  </a:cubicBezTo>
                  <a:cubicBezTo>
                    <a:pt x="2036" y="434"/>
                    <a:pt x="2536" y="301"/>
                    <a:pt x="3003" y="34"/>
                  </a:cubicBezTo>
                  <a:lnTo>
                    <a:pt x="3003" y="34"/>
                  </a:lnTo>
                  <a:cubicBezTo>
                    <a:pt x="2503" y="168"/>
                    <a:pt x="2002" y="268"/>
                    <a:pt x="1502" y="268"/>
                  </a:cubicBezTo>
                  <a:cubicBezTo>
                    <a:pt x="1001" y="268"/>
                    <a:pt x="501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15;p76">
              <a:extLst>
                <a:ext uri="{FF2B5EF4-FFF2-40B4-BE49-F238E27FC236}">
                  <a16:creationId xmlns:a16="http://schemas.microsoft.com/office/drawing/2014/main" id="{DDE8FEB5-DB06-9575-5644-70E2558803EB}"/>
                </a:ext>
              </a:extLst>
            </p:cNvPr>
            <p:cNvSpPr/>
            <p:nvPr/>
          </p:nvSpPr>
          <p:spPr>
            <a:xfrm>
              <a:off x="3349725" y="2480400"/>
              <a:ext cx="71250" cy="64275"/>
            </a:xfrm>
            <a:custGeom>
              <a:avLst/>
              <a:gdLst/>
              <a:ahLst/>
              <a:cxnLst/>
              <a:rect l="l" t="t" r="r" b="b"/>
              <a:pathLst>
                <a:path w="2850" h="2571" extrusionOk="0">
                  <a:moveTo>
                    <a:pt x="1079" y="1"/>
                  </a:moveTo>
                  <a:cubicBezTo>
                    <a:pt x="0" y="1"/>
                    <a:pt x="1136" y="2570"/>
                    <a:pt x="2291" y="2570"/>
                  </a:cubicBezTo>
                  <a:cubicBezTo>
                    <a:pt x="2480" y="2570"/>
                    <a:pt x="2669" y="2501"/>
                    <a:pt x="2849" y="2342"/>
                  </a:cubicBezTo>
                  <a:lnTo>
                    <a:pt x="1815" y="240"/>
                  </a:lnTo>
                  <a:cubicBezTo>
                    <a:pt x="1501" y="72"/>
                    <a:pt x="1259" y="1"/>
                    <a:pt x="1079" y="1"/>
                  </a:cubicBezTo>
                  <a:close/>
                </a:path>
              </a:pathLst>
            </a:custGeom>
            <a:solidFill>
              <a:srgbClr val="E2B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16;p76">
              <a:extLst>
                <a:ext uri="{FF2B5EF4-FFF2-40B4-BE49-F238E27FC236}">
                  <a16:creationId xmlns:a16="http://schemas.microsoft.com/office/drawing/2014/main" id="{76E589E1-40EE-3DB1-837F-B22FEACB65B0}"/>
                </a:ext>
              </a:extLst>
            </p:cNvPr>
            <p:cNvSpPr/>
            <p:nvPr/>
          </p:nvSpPr>
          <p:spPr>
            <a:xfrm>
              <a:off x="3196625" y="2515275"/>
              <a:ext cx="135950" cy="24500"/>
            </a:xfrm>
            <a:custGeom>
              <a:avLst/>
              <a:gdLst/>
              <a:ahLst/>
              <a:cxnLst/>
              <a:rect l="l" t="t" r="r" b="b"/>
              <a:pathLst>
                <a:path w="5438" h="980" extrusionOk="0">
                  <a:moveTo>
                    <a:pt x="4776" y="1"/>
                  </a:moveTo>
                  <a:cubicBezTo>
                    <a:pt x="4063" y="1"/>
                    <a:pt x="3349" y="44"/>
                    <a:pt x="2636" y="146"/>
                  </a:cubicBezTo>
                  <a:cubicBezTo>
                    <a:pt x="1735" y="313"/>
                    <a:pt x="801" y="513"/>
                    <a:pt x="0" y="980"/>
                  </a:cubicBezTo>
                  <a:cubicBezTo>
                    <a:pt x="901" y="646"/>
                    <a:pt x="1768" y="446"/>
                    <a:pt x="2669" y="313"/>
                  </a:cubicBezTo>
                  <a:cubicBezTo>
                    <a:pt x="3603" y="146"/>
                    <a:pt x="4504" y="113"/>
                    <a:pt x="5438" y="13"/>
                  </a:cubicBezTo>
                  <a:cubicBezTo>
                    <a:pt x="5217" y="5"/>
                    <a:pt x="4997" y="1"/>
                    <a:pt x="477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17;p76">
              <a:extLst>
                <a:ext uri="{FF2B5EF4-FFF2-40B4-BE49-F238E27FC236}">
                  <a16:creationId xmlns:a16="http://schemas.microsoft.com/office/drawing/2014/main" id="{77E014BE-EAD9-B541-7AF6-DE464F38C77A}"/>
                </a:ext>
              </a:extLst>
            </p:cNvPr>
            <p:cNvSpPr/>
            <p:nvPr/>
          </p:nvSpPr>
          <p:spPr>
            <a:xfrm>
              <a:off x="3578550" y="2510225"/>
              <a:ext cx="126800" cy="12875"/>
            </a:xfrm>
            <a:custGeom>
              <a:avLst/>
              <a:gdLst/>
              <a:ahLst/>
              <a:cxnLst/>
              <a:rect l="l" t="t" r="r" b="b"/>
              <a:pathLst>
                <a:path w="5072" h="515" extrusionOk="0">
                  <a:moveTo>
                    <a:pt x="2170" y="1"/>
                  </a:moveTo>
                  <a:cubicBezTo>
                    <a:pt x="1865" y="1"/>
                    <a:pt x="1542" y="24"/>
                    <a:pt x="1235" y="48"/>
                  </a:cubicBezTo>
                  <a:cubicBezTo>
                    <a:pt x="835" y="114"/>
                    <a:pt x="401" y="181"/>
                    <a:pt x="1" y="348"/>
                  </a:cubicBezTo>
                  <a:cubicBezTo>
                    <a:pt x="401" y="248"/>
                    <a:pt x="835" y="215"/>
                    <a:pt x="1235" y="181"/>
                  </a:cubicBezTo>
                  <a:cubicBezTo>
                    <a:pt x="1546" y="181"/>
                    <a:pt x="1843" y="166"/>
                    <a:pt x="2125" y="166"/>
                  </a:cubicBezTo>
                  <a:cubicBezTo>
                    <a:pt x="2265" y="166"/>
                    <a:pt x="2403" y="170"/>
                    <a:pt x="2536" y="181"/>
                  </a:cubicBezTo>
                  <a:cubicBezTo>
                    <a:pt x="3403" y="215"/>
                    <a:pt x="4237" y="348"/>
                    <a:pt x="5071" y="515"/>
                  </a:cubicBezTo>
                  <a:cubicBezTo>
                    <a:pt x="4304" y="181"/>
                    <a:pt x="3403" y="48"/>
                    <a:pt x="2536" y="14"/>
                  </a:cubicBezTo>
                  <a:cubicBezTo>
                    <a:pt x="2419" y="5"/>
                    <a:pt x="2296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18;p76">
              <a:extLst>
                <a:ext uri="{FF2B5EF4-FFF2-40B4-BE49-F238E27FC236}">
                  <a16:creationId xmlns:a16="http://schemas.microsoft.com/office/drawing/2014/main" id="{9BCCAB09-6F50-57E9-290F-106BB1235868}"/>
                </a:ext>
              </a:extLst>
            </p:cNvPr>
            <p:cNvSpPr/>
            <p:nvPr/>
          </p:nvSpPr>
          <p:spPr>
            <a:xfrm>
              <a:off x="3465150" y="2464900"/>
              <a:ext cx="14200" cy="13700"/>
            </a:xfrm>
            <a:custGeom>
              <a:avLst/>
              <a:gdLst/>
              <a:ahLst/>
              <a:cxnLst/>
              <a:rect l="l" t="t" r="r" b="b"/>
              <a:pathLst>
                <a:path w="568" h="548" extrusionOk="0">
                  <a:moveTo>
                    <a:pt x="308" y="1"/>
                  </a:moveTo>
                  <a:cubicBezTo>
                    <a:pt x="272" y="1"/>
                    <a:pt x="235" y="9"/>
                    <a:pt x="200" y="26"/>
                  </a:cubicBezTo>
                  <a:cubicBezTo>
                    <a:pt x="67" y="93"/>
                    <a:pt x="0" y="260"/>
                    <a:pt x="34" y="360"/>
                  </a:cubicBezTo>
                  <a:cubicBezTo>
                    <a:pt x="60" y="464"/>
                    <a:pt x="167" y="548"/>
                    <a:pt x="276" y="548"/>
                  </a:cubicBezTo>
                  <a:cubicBezTo>
                    <a:pt x="307" y="548"/>
                    <a:pt x="338" y="541"/>
                    <a:pt x="367" y="526"/>
                  </a:cubicBezTo>
                  <a:cubicBezTo>
                    <a:pt x="501" y="493"/>
                    <a:pt x="567" y="326"/>
                    <a:pt x="534" y="193"/>
                  </a:cubicBezTo>
                  <a:cubicBezTo>
                    <a:pt x="509" y="69"/>
                    <a:pt x="411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9;p76">
              <a:extLst>
                <a:ext uri="{FF2B5EF4-FFF2-40B4-BE49-F238E27FC236}">
                  <a16:creationId xmlns:a16="http://schemas.microsoft.com/office/drawing/2014/main" id="{14757189-C954-73D2-CBDD-35DBE77A4CC3}"/>
                </a:ext>
              </a:extLst>
            </p:cNvPr>
            <p:cNvSpPr/>
            <p:nvPr/>
          </p:nvSpPr>
          <p:spPr>
            <a:xfrm>
              <a:off x="3534350" y="2443650"/>
              <a:ext cx="15050" cy="12950"/>
            </a:xfrm>
            <a:custGeom>
              <a:avLst/>
              <a:gdLst/>
              <a:ahLst/>
              <a:cxnLst/>
              <a:rect l="l" t="t" r="r" b="b"/>
              <a:pathLst>
                <a:path w="602" h="518" extrusionOk="0">
                  <a:moveTo>
                    <a:pt x="272" y="0"/>
                  </a:moveTo>
                  <a:cubicBezTo>
                    <a:pt x="248" y="0"/>
                    <a:pt x="224" y="3"/>
                    <a:pt x="201" y="9"/>
                  </a:cubicBezTo>
                  <a:cubicBezTo>
                    <a:pt x="101" y="42"/>
                    <a:pt x="1" y="209"/>
                    <a:pt x="34" y="342"/>
                  </a:cubicBezTo>
                  <a:cubicBezTo>
                    <a:pt x="90" y="453"/>
                    <a:pt x="214" y="518"/>
                    <a:pt x="330" y="518"/>
                  </a:cubicBezTo>
                  <a:cubicBezTo>
                    <a:pt x="354" y="518"/>
                    <a:pt x="378" y="515"/>
                    <a:pt x="401" y="509"/>
                  </a:cubicBezTo>
                  <a:cubicBezTo>
                    <a:pt x="501" y="476"/>
                    <a:pt x="601" y="309"/>
                    <a:pt x="568" y="176"/>
                  </a:cubicBezTo>
                  <a:cubicBezTo>
                    <a:pt x="513" y="65"/>
                    <a:pt x="389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0;p76">
              <a:extLst>
                <a:ext uri="{FF2B5EF4-FFF2-40B4-BE49-F238E27FC236}">
                  <a16:creationId xmlns:a16="http://schemas.microsoft.com/office/drawing/2014/main" id="{7CAAC831-E862-4ABB-E3D8-16B1B846A854}"/>
                </a:ext>
              </a:extLst>
            </p:cNvPr>
            <p:cNvSpPr/>
            <p:nvPr/>
          </p:nvSpPr>
          <p:spPr>
            <a:xfrm>
              <a:off x="3300025" y="2275975"/>
              <a:ext cx="265225" cy="245500"/>
            </a:xfrm>
            <a:custGeom>
              <a:avLst/>
              <a:gdLst/>
              <a:ahLst/>
              <a:cxnLst/>
              <a:rect l="l" t="t" r="r" b="b"/>
              <a:pathLst>
                <a:path w="10609" h="9820" extrusionOk="0">
                  <a:moveTo>
                    <a:pt x="7877" y="0"/>
                  </a:moveTo>
                  <a:cubicBezTo>
                    <a:pt x="7064" y="0"/>
                    <a:pt x="6290" y="1208"/>
                    <a:pt x="4921" y="1208"/>
                  </a:cubicBezTo>
                  <a:cubicBezTo>
                    <a:pt x="4748" y="1208"/>
                    <a:pt x="4564" y="1189"/>
                    <a:pt x="4370" y="1145"/>
                  </a:cubicBezTo>
                  <a:cubicBezTo>
                    <a:pt x="4191" y="1099"/>
                    <a:pt x="4032" y="1077"/>
                    <a:pt x="3890" y="1077"/>
                  </a:cubicBezTo>
                  <a:cubicBezTo>
                    <a:pt x="2407" y="1077"/>
                    <a:pt x="2872" y="3441"/>
                    <a:pt x="1502" y="4081"/>
                  </a:cubicBezTo>
                  <a:cubicBezTo>
                    <a:pt x="1" y="4814"/>
                    <a:pt x="2102" y="5882"/>
                    <a:pt x="1935" y="6983"/>
                  </a:cubicBezTo>
                  <a:cubicBezTo>
                    <a:pt x="1769" y="8050"/>
                    <a:pt x="2703" y="8150"/>
                    <a:pt x="3136" y="8184"/>
                  </a:cubicBezTo>
                  <a:cubicBezTo>
                    <a:pt x="3529" y="8216"/>
                    <a:pt x="4466" y="9820"/>
                    <a:pt x="4817" y="9820"/>
                  </a:cubicBezTo>
                  <a:cubicBezTo>
                    <a:pt x="4824" y="9820"/>
                    <a:pt x="4831" y="9819"/>
                    <a:pt x="4837" y="9818"/>
                  </a:cubicBezTo>
                  <a:cubicBezTo>
                    <a:pt x="5171" y="9718"/>
                    <a:pt x="4370" y="7917"/>
                    <a:pt x="4837" y="7483"/>
                  </a:cubicBezTo>
                  <a:cubicBezTo>
                    <a:pt x="5304" y="7049"/>
                    <a:pt x="5138" y="6249"/>
                    <a:pt x="4604" y="5482"/>
                  </a:cubicBezTo>
                  <a:lnTo>
                    <a:pt x="4604" y="5482"/>
                  </a:lnTo>
                  <a:cubicBezTo>
                    <a:pt x="4729" y="5528"/>
                    <a:pt x="4845" y="5548"/>
                    <a:pt x="4955" y="5548"/>
                  </a:cubicBezTo>
                  <a:cubicBezTo>
                    <a:pt x="5771" y="5548"/>
                    <a:pt x="6231" y="4423"/>
                    <a:pt x="7117" y="4423"/>
                  </a:cubicBezTo>
                  <a:cubicBezTo>
                    <a:pt x="7229" y="4423"/>
                    <a:pt x="7346" y="4441"/>
                    <a:pt x="7473" y="4481"/>
                  </a:cubicBezTo>
                  <a:cubicBezTo>
                    <a:pt x="7727" y="4551"/>
                    <a:pt x="7984" y="4588"/>
                    <a:pt x="8234" y="4588"/>
                  </a:cubicBezTo>
                  <a:cubicBezTo>
                    <a:pt x="9168" y="4588"/>
                    <a:pt x="10012" y="4084"/>
                    <a:pt x="10275" y="2980"/>
                  </a:cubicBezTo>
                  <a:cubicBezTo>
                    <a:pt x="10608" y="1545"/>
                    <a:pt x="9607" y="1145"/>
                    <a:pt x="8440" y="211"/>
                  </a:cubicBezTo>
                  <a:cubicBezTo>
                    <a:pt x="8246" y="61"/>
                    <a:pt x="8061" y="0"/>
                    <a:pt x="78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21;p76">
              <a:extLst>
                <a:ext uri="{FF2B5EF4-FFF2-40B4-BE49-F238E27FC236}">
                  <a16:creationId xmlns:a16="http://schemas.microsoft.com/office/drawing/2014/main" id="{7C879D12-E6EE-825F-2801-DB87B4B3A7F8}"/>
                </a:ext>
              </a:extLst>
            </p:cNvPr>
            <p:cNvSpPr/>
            <p:nvPr/>
          </p:nvSpPr>
          <p:spPr>
            <a:xfrm>
              <a:off x="3649450" y="2674025"/>
              <a:ext cx="5025" cy="147625"/>
            </a:xfrm>
            <a:custGeom>
              <a:avLst/>
              <a:gdLst/>
              <a:ahLst/>
              <a:cxnLst/>
              <a:rect l="l" t="t" r="r" b="b"/>
              <a:pathLst>
                <a:path w="201" h="5905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1001"/>
                    <a:pt x="0" y="1968"/>
                    <a:pt x="0" y="2936"/>
                  </a:cubicBezTo>
                  <a:lnTo>
                    <a:pt x="0" y="4437"/>
                  </a:lnTo>
                  <a:cubicBezTo>
                    <a:pt x="34" y="4871"/>
                    <a:pt x="34" y="5404"/>
                    <a:pt x="134" y="5905"/>
                  </a:cubicBezTo>
                  <a:lnTo>
                    <a:pt x="134" y="4437"/>
                  </a:lnTo>
                  <a:cubicBezTo>
                    <a:pt x="134" y="3970"/>
                    <a:pt x="167" y="3470"/>
                    <a:pt x="167" y="2969"/>
                  </a:cubicBezTo>
                  <a:cubicBezTo>
                    <a:pt x="167" y="1968"/>
                    <a:pt x="200" y="1001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4E7287-9C54-066E-B1D7-B05BCE73F34D}"/>
              </a:ext>
            </a:extLst>
          </p:cNvPr>
          <p:cNvSpPr txBox="1"/>
          <p:nvPr/>
        </p:nvSpPr>
        <p:spPr>
          <a:xfrm>
            <a:off x="218247" y="1610502"/>
            <a:ext cx="4874932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là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endParaRPr lang="fr-F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E3FCB7-5B59-EE20-B3FA-301B2E3E3F09}"/>
              </a:ext>
            </a:extLst>
          </p:cNvPr>
          <p:cNvSpPr txBox="1"/>
          <p:nvPr/>
        </p:nvSpPr>
        <p:spPr>
          <a:xfrm>
            <a:off x="2016403" y="844882"/>
            <a:ext cx="1278620" cy="514230"/>
          </a:xfrm>
          <a:prstGeom prst="roundRect">
            <a:avLst>
              <a:gd name="adj" fmla="val 13417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3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92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Google Shape;325;p41"/>
          <p:cNvCxnSpPr/>
          <p:nvPr/>
        </p:nvCxnSpPr>
        <p:spPr>
          <a:xfrm>
            <a:off x="-16626" y="1071578"/>
            <a:ext cx="5082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Google Shape;328;p41"/>
          <p:cNvSpPr txBox="1">
            <a:spLocks noGrp="1"/>
          </p:cNvSpPr>
          <p:nvPr>
            <p:ph type="subTitle" idx="2"/>
          </p:nvPr>
        </p:nvSpPr>
        <p:spPr>
          <a:xfrm>
            <a:off x="6284125" y="682982"/>
            <a:ext cx="17256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GDKTPL 10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0" name="Google Shape;330;p41"/>
          <p:cNvGrpSpPr/>
          <p:nvPr/>
        </p:nvGrpSpPr>
        <p:grpSpPr>
          <a:xfrm>
            <a:off x="5863063" y="1232400"/>
            <a:ext cx="2567700" cy="5875075"/>
            <a:chOff x="5335200" y="1584075"/>
            <a:chExt cx="2567700" cy="5875075"/>
          </a:xfrm>
        </p:grpSpPr>
        <p:sp>
          <p:nvSpPr>
            <p:cNvPr id="331" name="Google Shape;331;p41"/>
            <p:cNvSpPr/>
            <p:nvPr/>
          </p:nvSpPr>
          <p:spPr>
            <a:xfrm>
              <a:off x="6953025" y="2721150"/>
              <a:ext cx="379475" cy="358600"/>
            </a:xfrm>
            <a:custGeom>
              <a:avLst/>
              <a:gdLst/>
              <a:ahLst/>
              <a:cxnLst/>
              <a:rect l="l" t="t" r="r" b="b"/>
              <a:pathLst>
                <a:path w="15179" h="14344" extrusionOk="0">
                  <a:moveTo>
                    <a:pt x="7533" y="0"/>
                  </a:moveTo>
                  <a:cubicBezTo>
                    <a:pt x="3941" y="0"/>
                    <a:pt x="839" y="2734"/>
                    <a:pt x="468" y="6388"/>
                  </a:cubicBezTo>
                  <a:cubicBezTo>
                    <a:pt x="1" y="10358"/>
                    <a:pt x="2869" y="13893"/>
                    <a:pt x="6806" y="14294"/>
                  </a:cubicBezTo>
                  <a:cubicBezTo>
                    <a:pt x="7090" y="14327"/>
                    <a:pt x="7373" y="14344"/>
                    <a:pt x="7652" y="14344"/>
                  </a:cubicBezTo>
                  <a:cubicBezTo>
                    <a:pt x="11266" y="14344"/>
                    <a:pt x="14340" y="11610"/>
                    <a:pt x="14711" y="7956"/>
                  </a:cubicBezTo>
                  <a:cubicBezTo>
                    <a:pt x="15178" y="4020"/>
                    <a:pt x="12310" y="450"/>
                    <a:pt x="8373" y="50"/>
                  </a:cubicBezTo>
                  <a:cubicBezTo>
                    <a:pt x="8091" y="17"/>
                    <a:pt x="7810" y="0"/>
                    <a:pt x="753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1"/>
            <p:cNvSpPr/>
            <p:nvPr/>
          </p:nvSpPr>
          <p:spPr>
            <a:xfrm>
              <a:off x="6802925" y="2606700"/>
              <a:ext cx="1083300" cy="1024425"/>
            </a:xfrm>
            <a:custGeom>
              <a:avLst/>
              <a:gdLst/>
              <a:ahLst/>
              <a:cxnLst/>
              <a:rect l="l" t="t" r="r" b="b"/>
              <a:pathLst>
                <a:path w="43332" h="40977" extrusionOk="0">
                  <a:moveTo>
                    <a:pt x="10738" y="1"/>
                  </a:moveTo>
                  <a:cubicBezTo>
                    <a:pt x="9233" y="1"/>
                    <a:pt x="7707" y="427"/>
                    <a:pt x="6338" y="1326"/>
                  </a:cubicBezTo>
                  <a:cubicBezTo>
                    <a:pt x="3236" y="3294"/>
                    <a:pt x="0" y="9498"/>
                    <a:pt x="5171" y="14168"/>
                  </a:cubicBezTo>
                  <a:lnTo>
                    <a:pt x="33191" y="39353"/>
                  </a:lnTo>
                  <a:lnTo>
                    <a:pt x="33458" y="39586"/>
                  </a:lnTo>
                  <a:cubicBezTo>
                    <a:pt x="33558" y="39687"/>
                    <a:pt x="33658" y="39753"/>
                    <a:pt x="33791" y="39853"/>
                  </a:cubicBezTo>
                  <a:cubicBezTo>
                    <a:pt x="34741" y="40588"/>
                    <a:pt x="35903" y="40976"/>
                    <a:pt x="37086" y="40976"/>
                  </a:cubicBezTo>
                  <a:cubicBezTo>
                    <a:pt x="38103" y="40976"/>
                    <a:pt x="39136" y="40689"/>
                    <a:pt x="40062" y="40087"/>
                  </a:cubicBezTo>
                  <a:cubicBezTo>
                    <a:pt x="42631" y="38486"/>
                    <a:pt x="43331" y="35083"/>
                    <a:pt x="41697" y="32548"/>
                  </a:cubicBezTo>
                  <a:lnTo>
                    <a:pt x="16946" y="2927"/>
                  </a:lnTo>
                  <a:cubicBezTo>
                    <a:pt x="15381" y="1037"/>
                    <a:pt x="13085" y="1"/>
                    <a:pt x="1073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1"/>
            <p:cNvSpPr/>
            <p:nvPr/>
          </p:nvSpPr>
          <p:spPr>
            <a:xfrm>
              <a:off x="5763025" y="3664350"/>
              <a:ext cx="248525" cy="232825"/>
            </a:xfrm>
            <a:custGeom>
              <a:avLst/>
              <a:gdLst/>
              <a:ahLst/>
              <a:cxnLst/>
              <a:rect l="l" t="t" r="r" b="b"/>
              <a:pathLst>
                <a:path w="9941" h="9313" extrusionOk="0">
                  <a:moveTo>
                    <a:pt x="4986" y="0"/>
                  </a:moveTo>
                  <a:cubicBezTo>
                    <a:pt x="2693" y="0"/>
                    <a:pt x="701" y="1647"/>
                    <a:pt x="367" y="3985"/>
                  </a:cubicBezTo>
                  <a:cubicBezTo>
                    <a:pt x="0" y="6520"/>
                    <a:pt x="1735" y="8889"/>
                    <a:pt x="4270" y="9256"/>
                  </a:cubicBezTo>
                  <a:cubicBezTo>
                    <a:pt x="4514" y="9294"/>
                    <a:pt x="4757" y="9312"/>
                    <a:pt x="4997" y="9312"/>
                  </a:cubicBezTo>
                  <a:cubicBezTo>
                    <a:pt x="7271" y="9312"/>
                    <a:pt x="9242" y="7647"/>
                    <a:pt x="9574" y="5353"/>
                  </a:cubicBezTo>
                  <a:cubicBezTo>
                    <a:pt x="9941" y="2818"/>
                    <a:pt x="8206" y="416"/>
                    <a:pt x="5671" y="49"/>
                  </a:cubicBezTo>
                  <a:cubicBezTo>
                    <a:pt x="5440" y="16"/>
                    <a:pt x="5211" y="0"/>
                    <a:pt x="4986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1"/>
            <p:cNvSpPr/>
            <p:nvPr/>
          </p:nvSpPr>
          <p:spPr>
            <a:xfrm>
              <a:off x="6011525" y="2708825"/>
              <a:ext cx="385300" cy="359275"/>
            </a:xfrm>
            <a:custGeom>
              <a:avLst/>
              <a:gdLst/>
              <a:ahLst/>
              <a:cxnLst/>
              <a:rect l="l" t="t" r="r" b="b"/>
              <a:pathLst>
                <a:path w="15412" h="14371" extrusionOk="0">
                  <a:moveTo>
                    <a:pt x="7728" y="1"/>
                  </a:moveTo>
                  <a:cubicBezTo>
                    <a:pt x="4207" y="1"/>
                    <a:pt x="1117" y="2559"/>
                    <a:pt x="601" y="6114"/>
                  </a:cubicBezTo>
                  <a:cubicBezTo>
                    <a:pt x="1" y="10050"/>
                    <a:pt x="2736" y="13719"/>
                    <a:pt x="6639" y="14286"/>
                  </a:cubicBezTo>
                  <a:cubicBezTo>
                    <a:pt x="7011" y="14343"/>
                    <a:pt x="7380" y="14371"/>
                    <a:pt x="7745" y="14371"/>
                  </a:cubicBezTo>
                  <a:cubicBezTo>
                    <a:pt x="11241" y="14371"/>
                    <a:pt x="14298" y="11843"/>
                    <a:pt x="14811" y="8249"/>
                  </a:cubicBezTo>
                  <a:cubicBezTo>
                    <a:pt x="15412" y="4346"/>
                    <a:pt x="12676" y="677"/>
                    <a:pt x="8773" y="76"/>
                  </a:cubicBezTo>
                  <a:cubicBezTo>
                    <a:pt x="8422" y="26"/>
                    <a:pt x="8073" y="1"/>
                    <a:pt x="772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5740500" y="2681225"/>
              <a:ext cx="723875" cy="1236175"/>
            </a:xfrm>
            <a:custGeom>
              <a:avLst/>
              <a:gdLst/>
              <a:ahLst/>
              <a:cxnLst/>
              <a:rect l="l" t="t" r="r" b="b"/>
              <a:pathLst>
                <a:path w="28955" h="49447" extrusionOk="0">
                  <a:moveTo>
                    <a:pt x="18653" y="0"/>
                  </a:moveTo>
                  <a:cubicBezTo>
                    <a:pt x="15050" y="0"/>
                    <a:pt x="11809" y="2417"/>
                    <a:pt x="10842" y="5984"/>
                  </a:cubicBezTo>
                  <a:lnTo>
                    <a:pt x="467" y="43177"/>
                  </a:lnTo>
                  <a:cubicBezTo>
                    <a:pt x="0" y="46146"/>
                    <a:pt x="2069" y="48914"/>
                    <a:pt x="5071" y="49381"/>
                  </a:cubicBezTo>
                  <a:cubicBezTo>
                    <a:pt x="5352" y="49426"/>
                    <a:pt x="5632" y="49447"/>
                    <a:pt x="5909" y="49447"/>
                  </a:cubicBezTo>
                  <a:cubicBezTo>
                    <a:pt x="7927" y="49447"/>
                    <a:pt x="9765" y="48306"/>
                    <a:pt x="10675" y="46546"/>
                  </a:cubicBezTo>
                  <a:cubicBezTo>
                    <a:pt x="10775" y="46413"/>
                    <a:pt x="10808" y="46279"/>
                    <a:pt x="10842" y="46179"/>
                  </a:cubicBezTo>
                  <a:cubicBezTo>
                    <a:pt x="10908" y="46046"/>
                    <a:pt x="10942" y="45912"/>
                    <a:pt x="10975" y="45845"/>
                  </a:cubicBezTo>
                  <a:lnTo>
                    <a:pt x="26152" y="11354"/>
                  </a:lnTo>
                  <a:cubicBezTo>
                    <a:pt x="28954" y="4983"/>
                    <a:pt x="23417" y="680"/>
                    <a:pt x="19781" y="79"/>
                  </a:cubicBezTo>
                  <a:cubicBezTo>
                    <a:pt x="19403" y="26"/>
                    <a:pt x="19026" y="0"/>
                    <a:pt x="1865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5546200" y="2817925"/>
              <a:ext cx="492025" cy="1099075"/>
            </a:xfrm>
            <a:custGeom>
              <a:avLst/>
              <a:gdLst/>
              <a:ahLst/>
              <a:cxnLst/>
              <a:rect l="l" t="t" r="r" b="b"/>
              <a:pathLst>
                <a:path w="19681" h="43963" extrusionOk="0">
                  <a:moveTo>
                    <a:pt x="3571" y="0"/>
                  </a:moveTo>
                  <a:cubicBezTo>
                    <a:pt x="2987" y="0"/>
                    <a:pt x="2397" y="156"/>
                    <a:pt x="1868" y="482"/>
                  </a:cubicBezTo>
                  <a:cubicBezTo>
                    <a:pt x="567" y="1216"/>
                    <a:pt x="0" y="2684"/>
                    <a:pt x="267" y="4051"/>
                  </a:cubicBezTo>
                  <a:lnTo>
                    <a:pt x="267" y="4085"/>
                  </a:lnTo>
                  <a:lnTo>
                    <a:pt x="267" y="4152"/>
                  </a:lnTo>
                  <a:lnTo>
                    <a:pt x="8340" y="39577"/>
                  </a:lnTo>
                  <a:cubicBezTo>
                    <a:pt x="8340" y="39677"/>
                    <a:pt x="8373" y="39777"/>
                    <a:pt x="8406" y="39877"/>
                  </a:cubicBezTo>
                  <a:lnTo>
                    <a:pt x="8440" y="40011"/>
                  </a:lnTo>
                  <a:cubicBezTo>
                    <a:pt x="8573" y="40411"/>
                    <a:pt x="8740" y="40878"/>
                    <a:pt x="9007" y="41245"/>
                  </a:cubicBezTo>
                  <a:cubicBezTo>
                    <a:pt x="10010" y="42984"/>
                    <a:pt x="11833" y="43963"/>
                    <a:pt x="13708" y="43963"/>
                  </a:cubicBezTo>
                  <a:cubicBezTo>
                    <a:pt x="14639" y="43963"/>
                    <a:pt x="15582" y="43722"/>
                    <a:pt x="16445" y="43213"/>
                  </a:cubicBezTo>
                  <a:cubicBezTo>
                    <a:pt x="18714" y="41879"/>
                    <a:pt x="19681" y="39210"/>
                    <a:pt x="18914" y="36842"/>
                  </a:cubicBezTo>
                  <a:lnTo>
                    <a:pt x="18914" y="36775"/>
                  </a:lnTo>
                  <a:lnTo>
                    <a:pt x="18914" y="36742"/>
                  </a:lnTo>
                  <a:lnTo>
                    <a:pt x="6738" y="2217"/>
                  </a:lnTo>
                  <a:cubicBezTo>
                    <a:pt x="6672" y="2050"/>
                    <a:pt x="6572" y="1850"/>
                    <a:pt x="6438" y="1683"/>
                  </a:cubicBezTo>
                  <a:cubicBezTo>
                    <a:pt x="5841" y="600"/>
                    <a:pt x="4717" y="0"/>
                    <a:pt x="3571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5468650" y="2498800"/>
              <a:ext cx="304400" cy="439325"/>
            </a:xfrm>
            <a:custGeom>
              <a:avLst/>
              <a:gdLst/>
              <a:ahLst/>
              <a:cxnLst/>
              <a:rect l="l" t="t" r="r" b="b"/>
              <a:pathLst>
                <a:path w="12176" h="17573" extrusionOk="0">
                  <a:moveTo>
                    <a:pt x="3312" y="1"/>
                  </a:moveTo>
                  <a:cubicBezTo>
                    <a:pt x="2540" y="1"/>
                    <a:pt x="2191" y="1246"/>
                    <a:pt x="2302" y="1939"/>
                  </a:cubicBezTo>
                  <a:cubicBezTo>
                    <a:pt x="2335" y="2339"/>
                    <a:pt x="2802" y="4641"/>
                    <a:pt x="3169" y="4808"/>
                  </a:cubicBezTo>
                  <a:cubicBezTo>
                    <a:pt x="3037" y="4764"/>
                    <a:pt x="2877" y="4590"/>
                    <a:pt x="2612" y="4590"/>
                  </a:cubicBezTo>
                  <a:cubicBezTo>
                    <a:pt x="2474" y="4590"/>
                    <a:pt x="2307" y="4637"/>
                    <a:pt x="2102" y="4774"/>
                  </a:cubicBezTo>
                  <a:cubicBezTo>
                    <a:pt x="1701" y="5108"/>
                    <a:pt x="1635" y="5308"/>
                    <a:pt x="1334" y="5775"/>
                  </a:cubicBezTo>
                  <a:cubicBezTo>
                    <a:pt x="1201" y="6242"/>
                    <a:pt x="1668" y="6843"/>
                    <a:pt x="1801" y="6976"/>
                  </a:cubicBezTo>
                  <a:cubicBezTo>
                    <a:pt x="2001" y="7176"/>
                    <a:pt x="534" y="7143"/>
                    <a:pt x="300" y="7843"/>
                  </a:cubicBezTo>
                  <a:cubicBezTo>
                    <a:pt x="167" y="8544"/>
                    <a:pt x="801" y="9645"/>
                    <a:pt x="967" y="9945"/>
                  </a:cubicBezTo>
                  <a:cubicBezTo>
                    <a:pt x="1101" y="10178"/>
                    <a:pt x="0" y="10479"/>
                    <a:pt x="167" y="11980"/>
                  </a:cubicBezTo>
                  <a:cubicBezTo>
                    <a:pt x="467" y="14448"/>
                    <a:pt x="2202" y="16783"/>
                    <a:pt x="4603" y="17417"/>
                  </a:cubicBezTo>
                  <a:cubicBezTo>
                    <a:pt x="5016" y="17516"/>
                    <a:pt x="5466" y="17572"/>
                    <a:pt x="5920" y="17572"/>
                  </a:cubicBezTo>
                  <a:cubicBezTo>
                    <a:pt x="7297" y="17572"/>
                    <a:pt x="8705" y="17054"/>
                    <a:pt x="9207" y="15649"/>
                  </a:cubicBezTo>
                  <a:cubicBezTo>
                    <a:pt x="9640" y="14815"/>
                    <a:pt x="9874" y="13414"/>
                    <a:pt x="10341" y="11813"/>
                  </a:cubicBezTo>
                  <a:cubicBezTo>
                    <a:pt x="11108" y="9178"/>
                    <a:pt x="12175" y="7176"/>
                    <a:pt x="10641" y="6776"/>
                  </a:cubicBezTo>
                  <a:cubicBezTo>
                    <a:pt x="10486" y="6732"/>
                    <a:pt x="10328" y="6710"/>
                    <a:pt x="10169" y="6710"/>
                  </a:cubicBezTo>
                  <a:cubicBezTo>
                    <a:pt x="9369" y="6710"/>
                    <a:pt x="8534" y="7248"/>
                    <a:pt x="7839" y="8110"/>
                  </a:cubicBezTo>
                  <a:cubicBezTo>
                    <a:pt x="7138" y="6309"/>
                    <a:pt x="6305" y="4574"/>
                    <a:pt x="5371" y="2840"/>
                  </a:cubicBezTo>
                  <a:cubicBezTo>
                    <a:pt x="5037" y="2239"/>
                    <a:pt x="4503" y="605"/>
                    <a:pt x="3836" y="171"/>
                  </a:cubicBezTo>
                  <a:cubicBezTo>
                    <a:pt x="3644" y="53"/>
                    <a:pt x="3469" y="1"/>
                    <a:pt x="3312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1"/>
            <p:cNvSpPr/>
            <p:nvPr/>
          </p:nvSpPr>
          <p:spPr>
            <a:xfrm>
              <a:off x="5466975" y="2605650"/>
              <a:ext cx="142625" cy="248400"/>
            </a:xfrm>
            <a:custGeom>
              <a:avLst/>
              <a:gdLst/>
              <a:ahLst/>
              <a:cxnLst/>
              <a:rect l="l" t="t" r="r" b="b"/>
              <a:pathLst>
                <a:path w="5705" h="9936" extrusionOk="0">
                  <a:moveTo>
                    <a:pt x="3134" y="284"/>
                  </a:moveTo>
                  <a:cubicBezTo>
                    <a:pt x="3142" y="288"/>
                    <a:pt x="3151" y="292"/>
                    <a:pt x="3159" y="296"/>
                  </a:cubicBezTo>
                  <a:lnTo>
                    <a:pt x="3159" y="296"/>
                  </a:lnTo>
                  <a:cubicBezTo>
                    <a:pt x="3159" y="295"/>
                    <a:pt x="3159" y="295"/>
                    <a:pt x="3159" y="295"/>
                  </a:cubicBezTo>
                  <a:lnTo>
                    <a:pt x="3159" y="295"/>
                  </a:lnTo>
                  <a:cubicBezTo>
                    <a:pt x="3149" y="289"/>
                    <a:pt x="3141" y="285"/>
                    <a:pt x="3134" y="284"/>
                  </a:cubicBezTo>
                  <a:close/>
                  <a:moveTo>
                    <a:pt x="3103" y="0"/>
                  </a:moveTo>
                  <a:cubicBezTo>
                    <a:pt x="3152" y="168"/>
                    <a:pt x="3163" y="254"/>
                    <a:pt x="3159" y="295"/>
                  </a:cubicBezTo>
                  <a:lnTo>
                    <a:pt x="3159" y="295"/>
                  </a:lnTo>
                  <a:cubicBezTo>
                    <a:pt x="3162" y="296"/>
                    <a:pt x="3166" y="298"/>
                    <a:pt x="3169" y="300"/>
                  </a:cubicBezTo>
                  <a:cubicBezTo>
                    <a:pt x="3166" y="299"/>
                    <a:pt x="3162" y="297"/>
                    <a:pt x="3159" y="296"/>
                  </a:cubicBezTo>
                  <a:lnTo>
                    <a:pt x="3159" y="296"/>
                  </a:lnTo>
                  <a:cubicBezTo>
                    <a:pt x="3156" y="318"/>
                    <a:pt x="3149" y="326"/>
                    <a:pt x="3141" y="326"/>
                  </a:cubicBezTo>
                  <a:cubicBezTo>
                    <a:pt x="3121" y="326"/>
                    <a:pt x="3097" y="282"/>
                    <a:pt x="3123" y="282"/>
                  </a:cubicBezTo>
                  <a:cubicBezTo>
                    <a:pt x="3126" y="282"/>
                    <a:pt x="3130" y="282"/>
                    <a:pt x="3134" y="284"/>
                  </a:cubicBezTo>
                  <a:lnTo>
                    <a:pt x="3134" y="284"/>
                  </a:lnTo>
                  <a:cubicBezTo>
                    <a:pt x="2991" y="210"/>
                    <a:pt x="2840" y="66"/>
                    <a:pt x="2590" y="66"/>
                  </a:cubicBezTo>
                  <a:cubicBezTo>
                    <a:pt x="2451" y="66"/>
                    <a:pt x="2283" y="110"/>
                    <a:pt x="2068" y="234"/>
                  </a:cubicBezTo>
                  <a:cubicBezTo>
                    <a:pt x="1702" y="567"/>
                    <a:pt x="1601" y="801"/>
                    <a:pt x="1335" y="1234"/>
                  </a:cubicBezTo>
                  <a:cubicBezTo>
                    <a:pt x="1201" y="1701"/>
                    <a:pt x="1668" y="2335"/>
                    <a:pt x="1768" y="2469"/>
                  </a:cubicBezTo>
                  <a:cubicBezTo>
                    <a:pt x="2002" y="2669"/>
                    <a:pt x="534" y="2635"/>
                    <a:pt x="267" y="3336"/>
                  </a:cubicBezTo>
                  <a:cubicBezTo>
                    <a:pt x="167" y="4036"/>
                    <a:pt x="768" y="5137"/>
                    <a:pt x="934" y="5404"/>
                  </a:cubicBezTo>
                  <a:cubicBezTo>
                    <a:pt x="1068" y="5671"/>
                    <a:pt x="0" y="5971"/>
                    <a:pt x="167" y="7472"/>
                  </a:cubicBezTo>
                  <a:cubicBezTo>
                    <a:pt x="167" y="7539"/>
                    <a:pt x="200" y="7572"/>
                    <a:pt x="200" y="7672"/>
                  </a:cubicBezTo>
                  <a:cubicBezTo>
                    <a:pt x="501" y="7972"/>
                    <a:pt x="768" y="8306"/>
                    <a:pt x="1101" y="8573"/>
                  </a:cubicBezTo>
                  <a:lnTo>
                    <a:pt x="2035" y="9507"/>
                  </a:lnTo>
                  <a:cubicBezTo>
                    <a:pt x="2192" y="9690"/>
                    <a:pt x="2411" y="9935"/>
                    <a:pt x="2675" y="9935"/>
                  </a:cubicBezTo>
                  <a:cubicBezTo>
                    <a:pt x="2748" y="9935"/>
                    <a:pt x="2824" y="9917"/>
                    <a:pt x="2902" y="9874"/>
                  </a:cubicBezTo>
                  <a:cubicBezTo>
                    <a:pt x="3069" y="9807"/>
                    <a:pt x="3203" y="9574"/>
                    <a:pt x="3236" y="9374"/>
                  </a:cubicBezTo>
                  <a:cubicBezTo>
                    <a:pt x="3269" y="9173"/>
                    <a:pt x="3236" y="8973"/>
                    <a:pt x="3203" y="8806"/>
                  </a:cubicBezTo>
                  <a:cubicBezTo>
                    <a:pt x="3169" y="8573"/>
                    <a:pt x="3103" y="8339"/>
                    <a:pt x="3269" y="8206"/>
                  </a:cubicBezTo>
                  <a:cubicBezTo>
                    <a:pt x="3308" y="8190"/>
                    <a:pt x="3350" y="8184"/>
                    <a:pt x="3395" y="8184"/>
                  </a:cubicBezTo>
                  <a:cubicBezTo>
                    <a:pt x="3543" y="8184"/>
                    <a:pt x="3716" y="8255"/>
                    <a:pt x="3870" y="8306"/>
                  </a:cubicBezTo>
                  <a:cubicBezTo>
                    <a:pt x="3908" y="8310"/>
                    <a:pt x="3944" y="8311"/>
                    <a:pt x="3978" y="8311"/>
                  </a:cubicBezTo>
                  <a:cubicBezTo>
                    <a:pt x="4277" y="8311"/>
                    <a:pt x="4451" y="8185"/>
                    <a:pt x="4570" y="8006"/>
                  </a:cubicBezTo>
                  <a:cubicBezTo>
                    <a:pt x="4570" y="7972"/>
                    <a:pt x="4604" y="7972"/>
                    <a:pt x="4604" y="7906"/>
                  </a:cubicBezTo>
                  <a:cubicBezTo>
                    <a:pt x="4737" y="7672"/>
                    <a:pt x="4704" y="7372"/>
                    <a:pt x="4670" y="7139"/>
                  </a:cubicBezTo>
                  <a:cubicBezTo>
                    <a:pt x="4604" y="6872"/>
                    <a:pt x="4504" y="6571"/>
                    <a:pt x="4437" y="6338"/>
                  </a:cubicBezTo>
                  <a:cubicBezTo>
                    <a:pt x="4403" y="6071"/>
                    <a:pt x="4403" y="5804"/>
                    <a:pt x="4604" y="5637"/>
                  </a:cubicBezTo>
                  <a:cubicBezTo>
                    <a:pt x="4737" y="5537"/>
                    <a:pt x="4870" y="5504"/>
                    <a:pt x="5004" y="5404"/>
                  </a:cubicBezTo>
                  <a:cubicBezTo>
                    <a:pt x="5237" y="5304"/>
                    <a:pt x="5438" y="5070"/>
                    <a:pt x="5538" y="4804"/>
                  </a:cubicBezTo>
                  <a:cubicBezTo>
                    <a:pt x="5704" y="4203"/>
                    <a:pt x="5204" y="3636"/>
                    <a:pt x="4937" y="3136"/>
                  </a:cubicBezTo>
                  <a:cubicBezTo>
                    <a:pt x="4670" y="2569"/>
                    <a:pt x="4337" y="2068"/>
                    <a:pt x="4037" y="1535"/>
                  </a:cubicBezTo>
                  <a:cubicBezTo>
                    <a:pt x="3836" y="1168"/>
                    <a:pt x="3603" y="801"/>
                    <a:pt x="3369" y="400"/>
                  </a:cubicBezTo>
                  <a:cubicBezTo>
                    <a:pt x="3269" y="300"/>
                    <a:pt x="3169" y="167"/>
                    <a:pt x="3103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1"/>
            <p:cNvSpPr/>
            <p:nvPr/>
          </p:nvSpPr>
          <p:spPr>
            <a:xfrm>
              <a:off x="5527025" y="2605650"/>
              <a:ext cx="85900" cy="158450"/>
            </a:xfrm>
            <a:custGeom>
              <a:avLst/>
              <a:gdLst/>
              <a:ahLst/>
              <a:cxnLst/>
              <a:rect l="l" t="t" r="r" b="b"/>
              <a:pathLst>
                <a:path w="3436" h="6338" fill="none" extrusionOk="0">
                  <a:moveTo>
                    <a:pt x="801" y="0"/>
                  </a:moveTo>
                  <a:cubicBezTo>
                    <a:pt x="801" y="0"/>
                    <a:pt x="3436" y="4370"/>
                    <a:pt x="3102" y="4870"/>
                  </a:cubicBezTo>
                  <a:cubicBezTo>
                    <a:pt x="2735" y="5404"/>
                    <a:pt x="2035" y="6338"/>
                    <a:pt x="0" y="2969"/>
                  </a:cubicBezTo>
                </a:path>
              </a:pathLst>
            </a:custGeom>
            <a:noFill/>
            <a:ln w="1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5493650" y="2729900"/>
              <a:ext cx="109275" cy="101750"/>
            </a:xfrm>
            <a:custGeom>
              <a:avLst/>
              <a:gdLst/>
              <a:ahLst/>
              <a:cxnLst/>
              <a:rect l="l" t="t" r="r" b="b"/>
              <a:pathLst>
                <a:path w="4371" h="4070" fill="none" extrusionOk="0">
                  <a:moveTo>
                    <a:pt x="2869" y="0"/>
                  </a:moveTo>
                  <a:cubicBezTo>
                    <a:pt x="2869" y="0"/>
                    <a:pt x="4371" y="2235"/>
                    <a:pt x="3503" y="3169"/>
                  </a:cubicBezTo>
                  <a:cubicBezTo>
                    <a:pt x="2636" y="4070"/>
                    <a:pt x="1" y="401"/>
                    <a:pt x="1" y="401"/>
                  </a:cubicBezTo>
                </a:path>
              </a:pathLst>
            </a:custGeom>
            <a:noFill/>
            <a:ln w="1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5481150" y="2779925"/>
              <a:ext cx="84250" cy="84250"/>
            </a:xfrm>
            <a:custGeom>
              <a:avLst/>
              <a:gdLst/>
              <a:ahLst/>
              <a:cxnLst/>
              <a:rect l="l" t="t" r="r" b="b"/>
              <a:pathLst>
                <a:path w="3370" h="3370" fill="none" extrusionOk="0">
                  <a:moveTo>
                    <a:pt x="1768" y="1"/>
                  </a:moveTo>
                  <a:cubicBezTo>
                    <a:pt x="1768" y="1"/>
                    <a:pt x="3369" y="2336"/>
                    <a:pt x="2636" y="2836"/>
                  </a:cubicBezTo>
                  <a:cubicBezTo>
                    <a:pt x="1868" y="3370"/>
                    <a:pt x="0" y="601"/>
                    <a:pt x="0" y="601"/>
                  </a:cubicBezTo>
                </a:path>
              </a:pathLst>
            </a:custGeom>
            <a:noFill/>
            <a:ln w="1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5560375" y="2924200"/>
              <a:ext cx="217675" cy="190175"/>
            </a:xfrm>
            <a:custGeom>
              <a:avLst/>
              <a:gdLst/>
              <a:ahLst/>
              <a:cxnLst/>
              <a:rect l="l" t="t" r="r" b="b"/>
              <a:pathLst>
                <a:path w="8707" h="7607" extrusionOk="0">
                  <a:moveTo>
                    <a:pt x="7672" y="1"/>
                  </a:moveTo>
                  <a:cubicBezTo>
                    <a:pt x="1668" y="1668"/>
                    <a:pt x="0" y="3637"/>
                    <a:pt x="0" y="3637"/>
                  </a:cubicBezTo>
                  <a:lnTo>
                    <a:pt x="1001" y="7606"/>
                  </a:lnTo>
                  <a:lnTo>
                    <a:pt x="8707" y="4804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5754675" y="3663775"/>
              <a:ext cx="266875" cy="233475"/>
            </a:xfrm>
            <a:custGeom>
              <a:avLst/>
              <a:gdLst/>
              <a:ahLst/>
              <a:cxnLst/>
              <a:rect l="l" t="t" r="r" b="b"/>
              <a:pathLst>
                <a:path w="10675" h="9339" extrusionOk="0">
                  <a:moveTo>
                    <a:pt x="5355" y="1"/>
                  </a:moveTo>
                  <a:cubicBezTo>
                    <a:pt x="3710" y="1"/>
                    <a:pt x="2104" y="875"/>
                    <a:pt x="1235" y="2407"/>
                  </a:cubicBezTo>
                  <a:cubicBezTo>
                    <a:pt x="1" y="4675"/>
                    <a:pt x="834" y="7511"/>
                    <a:pt x="3069" y="8745"/>
                  </a:cubicBezTo>
                  <a:cubicBezTo>
                    <a:pt x="3800" y="9148"/>
                    <a:pt x="4585" y="9338"/>
                    <a:pt x="5354" y="9338"/>
                  </a:cubicBezTo>
                  <a:cubicBezTo>
                    <a:pt x="7007" y="9338"/>
                    <a:pt x="8588" y="8458"/>
                    <a:pt x="9407" y="6910"/>
                  </a:cubicBezTo>
                  <a:cubicBezTo>
                    <a:pt x="10675" y="4675"/>
                    <a:pt x="9841" y="1840"/>
                    <a:pt x="7573" y="573"/>
                  </a:cubicBezTo>
                  <a:cubicBezTo>
                    <a:pt x="6870" y="185"/>
                    <a:pt x="6108" y="1"/>
                    <a:pt x="5355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1"/>
            <p:cNvSpPr/>
            <p:nvPr/>
          </p:nvSpPr>
          <p:spPr>
            <a:xfrm>
              <a:off x="5559525" y="2731575"/>
              <a:ext cx="568775" cy="1237275"/>
            </a:xfrm>
            <a:custGeom>
              <a:avLst/>
              <a:gdLst/>
              <a:ahLst/>
              <a:cxnLst/>
              <a:rect l="l" t="t" r="r" b="b"/>
              <a:pathLst>
                <a:path w="22751" h="49491" extrusionOk="0">
                  <a:moveTo>
                    <a:pt x="18848" y="0"/>
                  </a:moveTo>
                  <a:cubicBezTo>
                    <a:pt x="16913" y="3102"/>
                    <a:pt x="12477" y="22716"/>
                    <a:pt x="12477" y="22716"/>
                  </a:cubicBezTo>
                  <a:lnTo>
                    <a:pt x="9074" y="11342"/>
                  </a:lnTo>
                  <a:cubicBezTo>
                    <a:pt x="9074" y="11342"/>
                    <a:pt x="5005" y="11408"/>
                    <a:pt x="1" y="14977"/>
                  </a:cubicBezTo>
                  <a:lnTo>
                    <a:pt x="735" y="19848"/>
                  </a:lnTo>
                  <a:lnTo>
                    <a:pt x="1235" y="19848"/>
                  </a:lnTo>
                  <a:cubicBezTo>
                    <a:pt x="1235" y="19848"/>
                    <a:pt x="6406" y="41697"/>
                    <a:pt x="8040" y="46600"/>
                  </a:cubicBezTo>
                  <a:cubicBezTo>
                    <a:pt x="8727" y="48635"/>
                    <a:pt x="10378" y="49491"/>
                    <a:pt x="12204" y="49491"/>
                  </a:cubicBezTo>
                  <a:cubicBezTo>
                    <a:pt x="14810" y="49491"/>
                    <a:pt x="17775" y="47748"/>
                    <a:pt x="18814" y="45199"/>
                  </a:cubicBezTo>
                  <a:cubicBezTo>
                    <a:pt x="20549" y="40863"/>
                    <a:pt x="22751" y="31423"/>
                    <a:pt x="22751" y="31423"/>
                  </a:cubicBezTo>
                  <a:lnTo>
                    <a:pt x="18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1"/>
            <p:cNvSpPr/>
            <p:nvPr/>
          </p:nvSpPr>
          <p:spPr>
            <a:xfrm>
              <a:off x="6005700" y="2474200"/>
              <a:ext cx="1302600" cy="2242150"/>
            </a:xfrm>
            <a:custGeom>
              <a:avLst/>
              <a:gdLst/>
              <a:ahLst/>
              <a:cxnLst/>
              <a:rect l="l" t="t" r="r" b="b"/>
              <a:pathLst>
                <a:path w="52104" h="89686" extrusionOk="0">
                  <a:moveTo>
                    <a:pt x="27362" y="0"/>
                  </a:moveTo>
                  <a:cubicBezTo>
                    <a:pt x="26563" y="0"/>
                    <a:pt x="25769" y="29"/>
                    <a:pt x="24985" y="88"/>
                  </a:cubicBezTo>
                  <a:cubicBezTo>
                    <a:pt x="15911" y="755"/>
                    <a:pt x="334" y="7426"/>
                    <a:pt x="0" y="12497"/>
                  </a:cubicBezTo>
                  <a:cubicBezTo>
                    <a:pt x="1568" y="23271"/>
                    <a:pt x="2902" y="34813"/>
                    <a:pt x="3803" y="47121"/>
                  </a:cubicBezTo>
                  <a:cubicBezTo>
                    <a:pt x="4870" y="62332"/>
                    <a:pt x="5137" y="76609"/>
                    <a:pt x="4803" y="89652"/>
                  </a:cubicBezTo>
                  <a:cubicBezTo>
                    <a:pt x="18980" y="89685"/>
                    <a:pt x="33157" y="89685"/>
                    <a:pt x="47334" y="89685"/>
                  </a:cubicBezTo>
                  <a:cubicBezTo>
                    <a:pt x="47167" y="65201"/>
                    <a:pt x="48301" y="48322"/>
                    <a:pt x="49502" y="37114"/>
                  </a:cubicBezTo>
                  <a:cubicBezTo>
                    <a:pt x="49869" y="33445"/>
                    <a:pt x="52104" y="13064"/>
                    <a:pt x="52104" y="13064"/>
                  </a:cubicBezTo>
                  <a:cubicBezTo>
                    <a:pt x="52073" y="6283"/>
                    <a:pt x="39192" y="0"/>
                    <a:pt x="27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1"/>
            <p:cNvSpPr/>
            <p:nvPr/>
          </p:nvSpPr>
          <p:spPr>
            <a:xfrm>
              <a:off x="6006525" y="2749075"/>
              <a:ext cx="120100" cy="925700"/>
            </a:xfrm>
            <a:custGeom>
              <a:avLst/>
              <a:gdLst/>
              <a:ahLst/>
              <a:cxnLst/>
              <a:rect l="l" t="t" r="r" b="b"/>
              <a:pathLst>
                <a:path w="4804" h="37028" fill="none" extrusionOk="0">
                  <a:moveTo>
                    <a:pt x="0" y="1235"/>
                  </a:moveTo>
                  <a:cubicBezTo>
                    <a:pt x="467" y="1"/>
                    <a:pt x="3136" y="3737"/>
                    <a:pt x="3970" y="16579"/>
                  </a:cubicBezTo>
                  <a:cubicBezTo>
                    <a:pt x="4804" y="29422"/>
                    <a:pt x="3103" y="37027"/>
                    <a:pt x="3103" y="37027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6232525" y="2504725"/>
              <a:ext cx="873150" cy="1265100"/>
            </a:xfrm>
            <a:custGeom>
              <a:avLst/>
              <a:gdLst/>
              <a:ahLst/>
              <a:cxnLst/>
              <a:rect l="l" t="t" r="r" b="b"/>
              <a:pathLst>
                <a:path w="34926" h="50604" extrusionOk="0">
                  <a:moveTo>
                    <a:pt x="13943" y="1"/>
                  </a:moveTo>
                  <a:cubicBezTo>
                    <a:pt x="12743" y="68"/>
                    <a:pt x="7672" y="501"/>
                    <a:pt x="4270" y="4004"/>
                  </a:cubicBezTo>
                  <a:cubicBezTo>
                    <a:pt x="2302" y="6005"/>
                    <a:pt x="1435" y="8207"/>
                    <a:pt x="1068" y="9441"/>
                  </a:cubicBezTo>
                  <a:cubicBezTo>
                    <a:pt x="2168" y="9541"/>
                    <a:pt x="3569" y="9741"/>
                    <a:pt x="5004" y="10275"/>
                  </a:cubicBezTo>
                  <a:cubicBezTo>
                    <a:pt x="5404" y="10408"/>
                    <a:pt x="5738" y="10575"/>
                    <a:pt x="6004" y="10742"/>
                  </a:cubicBezTo>
                  <a:cubicBezTo>
                    <a:pt x="5738" y="10875"/>
                    <a:pt x="5404" y="11042"/>
                    <a:pt x="5070" y="11176"/>
                  </a:cubicBezTo>
                  <a:cubicBezTo>
                    <a:pt x="3603" y="11709"/>
                    <a:pt x="1234" y="12944"/>
                    <a:pt x="0" y="13077"/>
                  </a:cubicBezTo>
                  <a:cubicBezTo>
                    <a:pt x="4070" y="17714"/>
                    <a:pt x="17579" y="47035"/>
                    <a:pt x="18647" y="50604"/>
                  </a:cubicBezTo>
                  <a:cubicBezTo>
                    <a:pt x="19748" y="47001"/>
                    <a:pt x="32990" y="15612"/>
                    <a:pt x="34925" y="12143"/>
                  </a:cubicBezTo>
                  <a:cubicBezTo>
                    <a:pt x="33691" y="12009"/>
                    <a:pt x="32323" y="11709"/>
                    <a:pt x="30822" y="11176"/>
                  </a:cubicBezTo>
                  <a:cubicBezTo>
                    <a:pt x="30489" y="11042"/>
                    <a:pt x="30155" y="10909"/>
                    <a:pt x="29855" y="10742"/>
                  </a:cubicBezTo>
                  <a:cubicBezTo>
                    <a:pt x="30155" y="10575"/>
                    <a:pt x="30489" y="10442"/>
                    <a:pt x="30856" y="10275"/>
                  </a:cubicBezTo>
                  <a:cubicBezTo>
                    <a:pt x="32323" y="9708"/>
                    <a:pt x="33691" y="9508"/>
                    <a:pt x="34825" y="9441"/>
                  </a:cubicBezTo>
                  <a:cubicBezTo>
                    <a:pt x="34458" y="8207"/>
                    <a:pt x="33624" y="6005"/>
                    <a:pt x="31623" y="4004"/>
                  </a:cubicBezTo>
                  <a:cubicBezTo>
                    <a:pt x="28220" y="535"/>
                    <a:pt x="23984" y="68"/>
                    <a:pt x="227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6361775" y="2494725"/>
              <a:ext cx="635475" cy="1220900"/>
            </a:xfrm>
            <a:custGeom>
              <a:avLst/>
              <a:gdLst/>
              <a:ahLst/>
              <a:cxnLst/>
              <a:rect l="l" t="t" r="r" b="b"/>
              <a:pathLst>
                <a:path w="25419" h="48836" extrusionOk="0">
                  <a:moveTo>
                    <a:pt x="12676" y="1"/>
                  </a:moveTo>
                  <a:cubicBezTo>
                    <a:pt x="5471" y="1"/>
                    <a:pt x="1" y="3770"/>
                    <a:pt x="2469" y="19681"/>
                  </a:cubicBezTo>
                  <a:cubicBezTo>
                    <a:pt x="3770" y="28021"/>
                    <a:pt x="13577" y="48836"/>
                    <a:pt x="13577" y="48836"/>
                  </a:cubicBezTo>
                  <a:cubicBezTo>
                    <a:pt x="13577" y="48836"/>
                    <a:pt x="21683" y="27320"/>
                    <a:pt x="22917" y="19681"/>
                  </a:cubicBezTo>
                  <a:cubicBezTo>
                    <a:pt x="25419" y="3770"/>
                    <a:pt x="19948" y="1"/>
                    <a:pt x="12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6419325" y="2504725"/>
              <a:ext cx="524550" cy="326925"/>
            </a:xfrm>
            <a:custGeom>
              <a:avLst/>
              <a:gdLst/>
              <a:ahLst/>
              <a:cxnLst/>
              <a:rect l="l" t="t" r="r" b="b"/>
              <a:pathLst>
                <a:path w="20982" h="13077" fill="none" extrusionOk="0">
                  <a:moveTo>
                    <a:pt x="14310" y="1"/>
                  </a:moveTo>
                  <a:cubicBezTo>
                    <a:pt x="20982" y="2603"/>
                    <a:pt x="20215" y="11209"/>
                    <a:pt x="20215" y="11209"/>
                  </a:cubicBezTo>
                  <a:cubicBezTo>
                    <a:pt x="20215" y="11209"/>
                    <a:pt x="15878" y="7740"/>
                    <a:pt x="14644" y="7940"/>
                  </a:cubicBezTo>
                  <a:cubicBezTo>
                    <a:pt x="13376" y="8107"/>
                    <a:pt x="11175" y="13077"/>
                    <a:pt x="11175" y="13077"/>
                  </a:cubicBezTo>
                  <a:lnTo>
                    <a:pt x="10975" y="13077"/>
                  </a:lnTo>
                  <a:cubicBezTo>
                    <a:pt x="10975" y="13077"/>
                    <a:pt x="8773" y="8173"/>
                    <a:pt x="7506" y="7940"/>
                  </a:cubicBezTo>
                  <a:cubicBezTo>
                    <a:pt x="6271" y="7773"/>
                    <a:pt x="1935" y="11209"/>
                    <a:pt x="1935" y="11209"/>
                  </a:cubicBezTo>
                  <a:cubicBezTo>
                    <a:pt x="1935" y="11209"/>
                    <a:pt x="0" y="2436"/>
                    <a:pt x="6738" y="401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6581925" y="2331275"/>
              <a:ext cx="200175" cy="486200"/>
            </a:xfrm>
            <a:custGeom>
              <a:avLst/>
              <a:gdLst/>
              <a:ahLst/>
              <a:cxnLst/>
              <a:rect l="l" t="t" r="r" b="b"/>
              <a:pathLst>
                <a:path w="8007" h="19448" extrusionOk="0">
                  <a:moveTo>
                    <a:pt x="7673" y="1"/>
                  </a:moveTo>
                  <a:lnTo>
                    <a:pt x="1" y="201"/>
                  </a:lnTo>
                  <a:lnTo>
                    <a:pt x="234" y="9007"/>
                  </a:lnTo>
                  <a:cubicBezTo>
                    <a:pt x="334" y="11676"/>
                    <a:pt x="1368" y="14011"/>
                    <a:pt x="2769" y="16346"/>
                  </a:cubicBezTo>
                  <a:lnTo>
                    <a:pt x="4637" y="19448"/>
                  </a:lnTo>
                  <a:lnTo>
                    <a:pt x="6305" y="16179"/>
                  </a:lnTo>
                  <a:cubicBezTo>
                    <a:pt x="7473" y="13844"/>
                    <a:pt x="8007" y="11509"/>
                    <a:pt x="7906" y="8874"/>
                  </a:cubicBezTo>
                  <a:lnTo>
                    <a:pt x="7673" y="1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1"/>
            <p:cNvSpPr/>
            <p:nvPr/>
          </p:nvSpPr>
          <p:spPr>
            <a:xfrm>
              <a:off x="6581925" y="2300425"/>
              <a:ext cx="196000" cy="139300"/>
            </a:xfrm>
            <a:custGeom>
              <a:avLst/>
              <a:gdLst/>
              <a:ahLst/>
              <a:cxnLst/>
              <a:rect l="l" t="t" r="r" b="b"/>
              <a:pathLst>
                <a:path w="7840" h="5572" extrusionOk="0">
                  <a:moveTo>
                    <a:pt x="7673" y="0"/>
                  </a:moveTo>
                  <a:lnTo>
                    <a:pt x="1" y="201"/>
                  </a:lnTo>
                  <a:lnTo>
                    <a:pt x="101" y="3836"/>
                  </a:lnTo>
                  <a:cubicBezTo>
                    <a:pt x="2603" y="4904"/>
                    <a:pt x="5138" y="5571"/>
                    <a:pt x="7840" y="5571"/>
                  </a:cubicBezTo>
                  <a:lnTo>
                    <a:pt x="76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1"/>
            <p:cNvSpPr/>
            <p:nvPr/>
          </p:nvSpPr>
          <p:spPr>
            <a:xfrm>
              <a:off x="6407650" y="1657275"/>
              <a:ext cx="560275" cy="716650"/>
            </a:xfrm>
            <a:custGeom>
              <a:avLst/>
              <a:gdLst/>
              <a:ahLst/>
              <a:cxnLst/>
              <a:rect l="l" t="t" r="r" b="b"/>
              <a:pathLst>
                <a:path w="22411" h="28666" extrusionOk="0">
                  <a:moveTo>
                    <a:pt x="11264" y="1"/>
                  </a:moveTo>
                  <a:cubicBezTo>
                    <a:pt x="11102" y="1"/>
                    <a:pt x="10939" y="3"/>
                    <a:pt x="10775" y="8"/>
                  </a:cubicBezTo>
                  <a:cubicBezTo>
                    <a:pt x="2669" y="241"/>
                    <a:pt x="0" y="7046"/>
                    <a:pt x="267" y="15085"/>
                  </a:cubicBezTo>
                  <a:cubicBezTo>
                    <a:pt x="465" y="22557"/>
                    <a:pt x="5144" y="28665"/>
                    <a:pt x="11358" y="28665"/>
                  </a:cubicBezTo>
                  <a:cubicBezTo>
                    <a:pt x="11441" y="28665"/>
                    <a:pt x="11525" y="28664"/>
                    <a:pt x="11608" y="28662"/>
                  </a:cubicBezTo>
                  <a:cubicBezTo>
                    <a:pt x="17613" y="28495"/>
                    <a:pt x="21949" y="22024"/>
                    <a:pt x="22149" y="14452"/>
                  </a:cubicBezTo>
                  <a:cubicBezTo>
                    <a:pt x="22411" y="5466"/>
                    <a:pt x="18991" y="1"/>
                    <a:pt x="11264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1"/>
            <p:cNvSpPr/>
            <p:nvPr/>
          </p:nvSpPr>
          <p:spPr>
            <a:xfrm>
              <a:off x="6642800" y="2186175"/>
              <a:ext cx="108450" cy="60900"/>
            </a:xfrm>
            <a:custGeom>
              <a:avLst/>
              <a:gdLst/>
              <a:ahLst/>
              <a:cxnLst/>
              <a:rect l="l" t="t" r="r" b="b"/>
              <a:pathLst>
                <a:path w="4338" h="2436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501"/>
                    <a:pt x="401" y="1235"/>
                    <a:pt x="735" y="1668"/>
                  </a:cubicBezTo>
                  <a:cubicBezTo>
                    <a:pt x="1068" y="2135"/>
                    <a:pt x="1669" y="2436"/>
                    <a:pt x="2202" y="2436"/>
                  </a:cubicBezTo>
                  <a:cubicBezTo>
                    <a:pt x="2770" y="2436"/>
                    <a:pt x="3303" y="2102"/>
                    <a:pt x="3637" y="1635"/>
                  </a:cubicBezTo>
                  <a:cubicBezTo>
                    <a:pt x="3937" y="1168"/>
                    <a:pt x="4037" y="634"/>
                    <a:pt x="4337" y="167"/>
                  </a:cubicBezTo>
                  <a:lnTo>
                    <a:pt x="4337" y="167"/>
                  </a:lnTo>
                  <a:cubicBezTo>
                    <a:pt x="3729" y="309"/>
                    <a:pt x="3103" y="378"/>
                    <a:pt x="2478" y="378"/>
                  </a:cubicBezTo>
                  <a:cubicBezTo>
                    <a:pt x="1631" y="378"/>
                    <a:pt x="788" y="2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6561925" y="2016875"/>
              <a:ext cx="30875" cy="38400"/>
            </a:xfrm>
            <a:custGeom>
              <a:avLst/>
              <a:gdLst/>
              <a:ahLst/>
              <a:cxnLst/>
              <a:rect l="l" t="t" r="r" b="b"/>
              <a:pathLst>
                <a:path w="1235" h="1536" extrusionOk="0">
                  <a:moveTo>
                    <a:pt x="634" y="1"/>
                  </a:moveTo>
                  <a:cubicBezTo>
                    <a:pt x="134" y="1"/>
                    <a:pt x="0" y="268"/>
                    <a:pt x="0" y="768"/>
                  </a:cubicBezTo>
                  <a:cubicBezTo>
                    <a:pt x="0" y="1102"/>
                    <a:pt x="67" y="1535"/>
                    <a:pt x="601" y="1535"/>
                  </a:cubicBezTo>
                  <a:cubicBezTo>
                    <a:pt x="1134" y="1535"/>
                    <a:pt x="1134" y="1068"/>
                    <a:pt x="1168" y="768"/>
                  </a:cubicBezTo>
                  <a:cubicBezTo>
                    <a:pt x="1234" y="501"/>
                    <a:pt x="1134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6798750" y="2016875"/>
              <a:ext cx="30050" cy="38400"/>
            </a:xfrm>
            <a:custGeom>
              <a:avLst/>
              <a:gdLst/>
              <a:ahLst/>
              <a:cxnLst/>
              <a:rect l="l" t="t" r="r" b="b"/>
              <a:pathLst>
                <a:path w="1202" h="1536" extrusionOk="0">
                  <a:moveTo>
                    <a:pt x="634" y="1"/>
                  </a:moveTo>
                  <a:cubicBezTo>
                    <a:pt x="134" y="1"/>
                    <a:pt x="1" y="268"/>
                    <a:pt x="1" y="768"/>
                  </a:cubicBezTo>
                  <a:cubicBezTo>
                    <a:pt x="1" y="1102"/>
                    <a:pt x="101" y="1535"/>
                    <a:pt x="601" y="1535"/>
                  </a:cubicBezTo>
                  <a:cubicBezTo>
                    <a:pt x="1135" y="1535"/>
                    <a:pt x="1135" y="1068"/>
                    <a:pt x="1168" y="768"/>
                  </a:cubicBezTo>
                  <a:cubicBezTo>
                    <a:pt x="1202" y="501"/>
                    <a:pt x="1135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1"/>
            <p:cNvSpPr/>
            <p:nvPr/>
          </p:nvSpPr>
          <p:spPr>
            <a:xfrm>
              <a:off x="6376775" y="1584075"/>
              <a:ext cx="547100" cy="480725"/>
            </a:xfrm>
            <a:custGeom>
              <a:avLst/>
              <a:gdLst/>
              <a:ahLst/>
              <a:cxnLst/>
              <a:rect l="l" t="t" r="r" b="b"/>
              <a:pathLst>
                <a:path w="21884" h="19229" extrusionOk="0">
                  <a:moveTo>
                    <a:pt x="12176" y="1"/>
                  </a:moveTo>
                  <a:cubicBezTo>
                    <a:pt x="11176" y="1"/>
                    <a:pt x="7206" y="101"/>
                    <a:pt x="4004" y="3103"/>
                  </a:cubicBezTo>
                  <a:cubicBezTo>
                    <a:pt x="1" y="6972"/>
                    <a:pt x="468" y="12376"/>
                    <a:pt x="735" y="15845"/>
                  </a:cubicBezTo>
                  <a:cubicBezTo>
                    <a:pt x="835" y="16546"/>
                    <a:pt x="1035" y="18814"/>
                    <a:pt x="2036" y="19181"/>
                  </a:cubicBezTo>
                  <a:cubicBezTo>
                    <a:pt x="2107" y="19205"/>
                    <a:pt x="2161" y="19228"/>
                    <a:pt x="2222" y="19228"/>
                  </a:cubicBezTo>
                  <a:cubicBezTo>
                    <a:pt x="2247" y="19228"/>
                    <a:pt x="2273" y="19224"/>
                    <a:pt x="2303" y="19214"/>
                  </a:cubicBezTo>
                  <a:cubicBezTo>
                    <a:pt x="2870" y="18981"/>
                    <a:pt x="1402" y="16212"/>
                    <a:pt x="2569" y="14544"/>
                  </a:cubicBezTo>
                  <a:cubicBezTo>
                    <a:pt x="2870" y="14177"/>
                    <a:pt x="3003" y="14244"/>
                    <a:pt x="3337" y="13744"/>
                  </a:cubicBezTo>
                  <a:cubicBezTo>
                    <a:pt x="4171" y="12676"/>
                    <a:pt x="4004" y="11475"/>
                    <a:pt x="4137" y="10875"/>
                  </a:cubicBezTo>
                  <a:cubicBezTo>
                    <a:pt x="4517" y="8541"/>
                    <a:pt x="8953" y="6437"/>
                    <a:pt x="13340" y="6437"/>
                  </a:cubicBezTo>
                  <a:cubicBezTo>
                    <a:pt x="13969" y="6437"/>
                    <a:pt x="14597" y="6480"/>
                    <a:pt x="15212" y="6572"/>
                  </a:cubicBezTo>
                  <a:cubicBezTo>
                    <a:pt x="18307" y="7048"/>
                    <a:pt x="19942" y="8613"/>
                    <a:pt x="20543" y="8613"/>
                  </a:cubicBezTo>
                  <a:cubicBezTo>
                    <a:pt x="20615" y="8613"/>
                    <a:pt x="20673" y="8590"/>
                    <a:pt x="20716" y="8540"/>
                  </a:cubicBezTo>
                  <a:cubicBezTo>
                    <a:pt x="21083" y="8106"/>
                    <a:pt x="21883" y="5871"/>
                    <a:pt x="20816" y="3737"/>
                  </a:cubicBezTo>
                  <a:cubicBezTo>
                    <a:pt x="18981" y="67"/>
                    <a:pt x="13310" y="1"/>
                    <a:pt x="12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1"/>
            <p:cNvSpPr/>
            <p:nvPr/>
          </p:nvSpPr>
          <p:spPr>
            <a:xfrm>
              <a:off x="6634475" y="1593525"/>
              <a:ext cx="347725" cy="475100"/>
            </a:xfrm>
            <a:custGeom>
              <a:avLst/>
              <a:gdLst/>
              <a:ahLst/>
              <a:cxnLst/>
              <a:rect l="l" t="t" r="r" b="b"/>
              <a:pathLst>
                <a:path w="13909" h="19004" extrusionOk="0">
                  <a:moveTo>
                    <a:pt x="960" y="1"/>
                  </a:moveTo>
                  <a:cubicBezTo>
                    <a:pt x="430" y="1"/>
                    <a:pt x="100" y="67"/>
                    <a:pt x="67" y="156"/>
                  </a:cubicBezTo>
                  <a:cubicBezTo>
                    <a:pt x="0" y="456"/>
                    <a:pt x="3169" y="723"/>
                    <a:pt x="4837" y="3192"/>
                  </a:cubicBezTo>
                  <a:cubicBezTo>
                    <a:pt x="5838" y="4693"/>
                    <a:pt x="5504" y="5727"/>
                    <a:pt x="6605" y="6494"/>
                  </a:cubicBezTo>
                  <a:cubicBezTo>
                    <a:pt x="7046" y="6799"/>
                    <a:pt x="7553" y="6882"/>
                    <a:pt x="8066" y="6882"/>
                  </a:cubicBezTo>
                  <a:cubicBezTo>
                    <a:pt x="8682" y="6882"/>
                    <a:pt x="9306" y="6762"/>
                    <a:pt x="9834" y="6762"/>
                  </a:cubicBezTo>
                  <a:cubicBezTo>
                    <a:pt x="10263" y="6762"/>
                    <a:pt x="10629" y="6841"/>
                    <a:pt x="10875" y="7128"/>
                  </a:cubicBezTo>
                  <a:cubicBezTo>
                    <a:pt x="11742" y="8129"/>
                    <a:pt x="9874" y="10163"/>
                    <a:pt x="10941" y="11097"/>
                  </a:cubicBezTo>
                  <a:cubicBezTo>
                    <a:pt x="11242" y="11364"/>
                    <a:pt x="11408" y="11264"/>
                    <a:pt x="11742" y="11464"/>
                  </a:cubicBezTo>
                  <a:cubicBezTo>
                    <a:pt x="12276" y="11798"/>
                    <a:pt x="11942" y="18970"/>
                    <a:pt x="12176" y="19003"/>
                  </a:cubicBezTo>
                  <a:cubicBezTo>
                    <a:pt x="12176" y="19003"/>
                    <a:pt x="12177" y="19003"/>
                    <a:pt x="12178" y="19003"/>
                  </a:cubicBezTo>
                  <a:cubicBezTo>
                    <a:pt x="12295" y="19003"/>
                    <a:pt x="13909" y="16179"/>
                    <a:pt x="13610" y="12465"/>
                  </a:cubicBezTo>
                  <a:cubicBezTo>
                    <a:pt x="13276" y="7495"/>
                    <a:pt x="9874" y="3058"/>
                    <a:pt x="5771" y="1157"/>
                  </a:cubicBezTo>
                  <a:cubicBezTo>
                    <a:pt x="3881" y="267"/>
                    <a:pt x="2020" y="1"/>
                    <a:pt x="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1"/>
            <p:cNvSpPr/>
            <p:nvPr/>
          </p:nvSpPr>
          <p:spPr>
            <a:xfrm>
              <a:off x="6797925" y="1943950"/>
              <a:ext cx="104875" cy="50325"/>
            </a:xfrm>
            <a:custGeom>
              <a:avLst/>
              <a:gdLst/>
              <a:ahLst/>
              <a:cxnLst/>
              <a:rect l="l" t="t" r="r" b="b"/>
              <a:pathLst>
                <a:path w="4195" h="2013" extrusionOk="0">
                  <a:moveTo>
                    <a:pt x="1229" y="0"/>
                  </a:moveTo>
                  <a:cubicBezTo>
                    <a:pt x="1142" y="0"/>
                    <a:pt x="1055" y="5"/>
                    <a:pt x="968" y="16"/>
                  </a:cubicBezTo>
                  <a:cubicBezTo>
                    <a:pt x="834" y="16"/>
                    <a:pt x="134" y="116"/>
                    <a:pt x="67" y="349"/>
                  </a:cubicBezTo>
                  <a:cubicBezTo>
                    <a:pt x="0" y="783"/>
                    <a:pt x="1735" y="1484"/>
                    <a:pt x="3036" y="1817"/>
                  </a:cubicBezTo>
                  <a:cubicBezTo>
                    <a:pt x="3465" y="1930"/>
                    <a:pt x="3741" y="2012"/>
                    <a:pt x="3895" y="2012"/>
                  </a:cubicBezTo>
                  <a:cubicBezTo>
                    <a:pt x="3969" y="2012"/>
                    <a:pt x="4015" y="1994"/>
                    <a:pt x="4037" y="1951"/>
                  </a:cubicBezTo>
                  <a:cubicBezTo>
                    <a:pt x="4195" y="1634"/>
                    <a:pt x="2795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1"/>
            <p:cNvSpPr/>
            <p:nvPr/>
          </p:nvSpPr>
          <p:spPr>
            <a:xfrm>
              <a:off x="6474500" y="1944250"/>
              <a:ext cx="104125" cy="54000"/>
            </a:xfrm>
            <a:custGeom>
              <a:avLst/>
              <a:gdLst/>
              <a:ahLst/>
              <a:cxnLst/>
              <a:rect l="l" t="t" r="r" b="b"/>
              <a:pathLst>
                <a:path w="4165" h="2160" extrusionOk="0">
                  <a:moveTo>
                    <a:pt x="3098" y="0"/>
                  </a:moveTo>
                  <a:cubicBezTo>
                    <a:pt x="1420" y="0"/>
                    <a:pt x="1" y="1813"/>
                    <a:pt x="228" y="2105"/>
                  </a:cubicBezTo>
                  <a:cubicBezTo>
                    <a:pt x="247" y="2143"/>
                    <a:pt x="285" y="2160"/>
                    <a:pt x="345" y="2160"/>
                  </a:cubicBezTo>
                  <a:cubicBezTo>
                    <a:pt x="494" y="2160"/>
                    <a:pt x="776" y="2058"/>
                    <a:pt x="1229" y="1939"/>
                  </a:cubicBezTo>
                  <a:cubicBezTo>
                    <a:pt x="2463" y="1538"/>
                    <a:pt x="4164" y="704"/>
                    <a:pt x="4098" y="304"/>
                  </a:cubicBezTo>
                  <a:cubicBezTo>
                    <a:pt x="3998" y="37"/>
                    <a:pt x="3297" y="4"/>
                    <a:pt x="3230" y="4"/>
                  </a:cubicBezTo>
                  <a:cubicBezTo>
                    <a:pt x="3186" y="1"/>
                    <a:pt x="3142" y="0"/>
                    <a:pt x="3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1"/>
            <p:cNvSpPr/>
            <p:nvPr/>
          </p:nvSpPr>
          <p:spPr>
            <a:xfrm>
              <a:off x="6694525" y="2018550"/>
              <a:ext cx="50875" cy="135950"/>
            </a:xfrm>
            <a:custGeom>
              <a:avLst/>
              <a:gdLst/>
              <a:ahLst/>
              <a:cxnLst/>
              <a:rect l="l" t="t" r="r" b="b"/>
              <a:pathLst>
                <a:path w="2035" h="5438" fill="none" extrusionOk="0">
                  <a:moveTo>
                    <a:pt x="434" y="1"/>
                  </a:moveTo>
                  <a:cubicBezTo>
                    <a:pt x="334" y="1168"/>
                    <a:pt x="267" y="2302"/>
                    <a:pt x="167" y="3470"/>
                  </a:cubicBezTo>
                  <a:cubicBezTo>
                    <a:pt x="734" y="3170"/>
                    <a:pt x="1368" y="2936"/>
                    <a:pt x="1968" y="2636"/>
                  </a:cubicBezTo>
                  <a:cubicBezTo>
                    <a:pt x="2035" y="3837"/>
                    <a:pt x="1168" y="5104"/>
                    <a:pt x="0" y="5438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1"/>
            <p:cNvSpPr/>
            <p:nvPr/>
          </p:nvSpPr>
          <p:spPr>
            <a:xfrm>
              <a:off x="6937175" y="1968525"/>
              <a:ext cx="103275" cy="149775"/>
            </a:xfrm>
            <a:custGeom>
              <a:avLst/>
              <a:gdLst/>
              <a:ahLst/>
              <a:cxnLst/>
              <a:rect l="l" t="t" r="r" b="b"/>
              <a:pathLst>
                <a:path w="4131" h="5991" extrusionOk="0">
                  <a:moveTo>
                    <a:pt x="1923" y="1"/>
                  </a:moveTo>
                  <a:cubicBezTo>
                    <a:pt x="555" y="1"/>
                    <a:pt x="466" y="2044"/>
                    <a:pt x="435" y="2168"/>
                  </a:cubicBezTo>
                  <a:lnTo>
                    <a:pt x="1" y="5504"/>
                  </a:lnTo>
                  <a:cubicBezTo>
                    <a:pt x="457" y="5844"/>
                    <a:pt x="872" y="5991"/>
                    <a:pt x="1243" y="5991"/>
                  </a:cubicBezTo>
                  <a:cubicBezTo>
                    <a:pt x="3530" y="5991"/>
                    <a:pt x="4130" y="407"/>
                    <a:pt x="2236" y="34"/>
                  </a:cubicBezTo>
                  <a:cubicBezTo>
                    <a:pt x="2125" y="11"/>
                    <a:pt x="2021" y="1"/>
                    <a:pt x="1923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1"/>
            <p:cNvSpPr/>
            <p:nvPr/>
          </p:nvSpPr>
          <p:spPr>
            <a:xfrm>
              <a:off x="6314875" y="1966175"/>
              <a:ext cx="111150" cy="148800"/>
            </a:xfrm>
            <a:custGeom>
              <a:avLst/>
              <a:gdLst/>
              <a:ahLst/>
              <a:cxnLst/>
              <a:rect l="l" t="t" r="r" b="b"/>
              <a:pathLst>
                <a:path w="4446" h="5952" extrusionOk="0">
                  <a:moveTo>
                    <a:pt x="2499" y="1"/>
                  </a:moveTo>
                  <a:cubicBezTo>
                    <a:pt x="2408" y="1"/>
                    <a:pt x="2312" y="9"/>
                    <a:pt x="2210" y="28"/>
                  </a:cubicBezTo>
                  <a:cubicBezTo>
                    <a:pt x="0" y="372"/>
                    <a:pt x="828" y="5952"/>
                    <a:pt x="3184" y="5952"/>
                  </a:cubicBezTo>
                  <a:cubicBezTo>
                    <a:pt x="3566" y="5952"/>
                    <a:pt x="3989" y="5805"/>
                    <a:pt x="4445" y="5465"/>
                  </a:cubicBezTo>
                  <a:lnTo>
                    <a:pt x="4011" y="2129"/>
                  </a:lnTo>
                  <a:cubicBezTo>
                    <a:pt x="3980" y="2035"/>
                    <a:pt x="3890" y="1"/>
                    <a:pt x="2499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1"/>
            <p:cNvSpPr/>
            <p:nvPr/>
          </p:nvSpPr>
          <p:spPr>
            <a:xfrm>
              <a:off x="6962200" y="2008550"/>
              <a:ext cx="33375" cy="55900"/>
            </a:xfrm>
            <a:custGeom>
              <a:avLst/>
              <a:gdLst/>
              <a:ahLst/>
              <a:cxnLst/>
              <a:rect l="l" t="t" r="r" b="b"/>
              <a:pathLst>
                <a:path w="1335" h="2236" fill="none" extrusionOk="0">
                  <a:moveTo>
                    <a:pt x="1" y="2235"/>
                  </a:moveTo>
                  <a:cubicBezTo>
                    <a:pt x="167" y="1935"/>
                    <a:pt x="234" y="1668"/>
                    <a:pt x="268" y="1335"/>
                  </a:cubicBezTo>
                  <a:cubicBezTo>
                    <a:pt x="301" y="1034"/>
                    <a:pt x="401" y="701"/>
                    <a:pt x="568" y="434"/>
                  </a:cubicBezTo>
                  <a:cubicBezTo>
                    <a:pt x="735" y="201"/>
                    <a:pt x="1068" y="0"/>
                    <a:pt x="1335" y="34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1"/>
            <p:cNvSpPr/>
            <p:nvPr/>
          </p:nvSpPr>
          <p:spPr>
            <a:xfrm>
              <a:off x="6374275" y="2008550"/>
              <a:ext cx="33400" cy="55900"/>
            </a:xfrm>
            <a:custGeom>
              <a:avLst/>
              <a:gdLst/>
              <a:ahLst/>
              <a:cxnLst/>
              <a:rect l="l" t="t" r="r" b="b"/>
              <a:pathLst>
                <a:path w="1336" h="2236" fill="none" extrusionOk="0">
                  <a:moveTo>
                    <a:pt x="1335" y="2235"/>
                  </a:moveTo>
                  <a:cubicBezTo>
                    <a:pt x="1235" y="1935"/>
                    <a:pt x="1135" y="1668"/>
                    <a:pt x="1102" y="1335"/>
                  </a:cubicBezTo>
                  <a:cubicBezTo>
                    <a:pt x="1068" y="1034"/>
                    <a:pt x="968" y="701"/>
                    <a:pt x="801" y="434"/>
                  </a:cubicBezTo>
                  <a:cubicBezTo>
                    <a:pt x="635" y="201"/>
                    <a:pt x="301" y="0"/>
                    <a:pt x="1" y="34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6574425" y="2739075"/>
              <a:ext cx="236025" cy="976550"/>
            </a:xfrm>
            <a:custGeom>
              <a:avLst/>
              <a:gdLst/>
              <a:ahLst/>
              <a:cxnLst/>
              <a:rect l="l" t="t" r="r" b="b"/>
              <a:pathLst>
                <a:path w="9441" h="39062" extrusionOk="0">
                  <a:moveTo>
                    <a:pt x="7406" y="0"/>
                  </a:moveTo>
                  <a:cubicBezTo>
                    <a:pt x="6548" y="505"/>
                    <a:pt x="5518" y="953"/>
                    <a:pt x="4518" y="953"/>
                  </a:cubicBezTo>
                  <a:cubicBezTo>
                    <a:pt x="4197" y="953"/>
                    <a:pt x="3878" y="906"/>
                    <a:pt x="3570" y="801"/>
                  </a:cubicBezTo>
                  <a:cubicBezTo>
                    <a:pt x="2903" y="569"/>
                    <a:pt x="2463" y="135"/>
                    <a:pt x="2228" y="135"/>
                  </a:cubicBezTo>
                  <a:cubicBezTo>
                    <a:pt x="2192" y="135"/>
                    <a:pt x="2162" y="145"/>
                    <a:pt x="2135" y="167"/>
                  </a:cubicBezTo>
                  <a:cubicBezTo>
                    <a:pt x="1835" y="401"/>
                    <a:pt x="2569" y="1968"/>
                    <a:pt x="3503" y="3036"/>
                  </a:cubicBezTo>
                  <a:cubicBezTo>
                    <a:pt x="3837" y="3403"/>
                    <a:pt x="4137" y="3670"/>
                    <a:pt x="4337" y="3870"/>
                  </a:cubicBezTo>
                  <a:cubicBezTo>
                    <a:pt x="3136" y="6572"/>
                    <a:pt x="1902" y="10041"/>
                    <a:pt x="1168" y="14177"/>
                  </a:cubicBezTo>
                  <a:cubicBezTo>
                    <a:pt x="1" y="20849"/>
                    <a:pt x="601" y="26753"/>
                    <a:pt x="1502" y="31156"/>
                  </a:cubicBezTo>
                  <a:cubicBezTo>
                    <a:pt x="3470" y="35692"/>
                    <a:pt x="5071" y="39062"/>
                    <a:pt x="5071" y="39062"/>
                  </a:cubicBezTo>
                  <a:cubicBezTo>
                    <a:pt x="5071" y="39062"/>
                    <a:pt x="7172" y="33424"/>
                    <a:pt x="9441" y="26920"/>
                  </a:cubicBezTo>
                  <a:cubicBezTo>
                    <a:pt x="9374" y="24384"/>
                    <a:pt x="9140" y="17546"/>
                    <a:pt x="8240" y="12509"/>
                  </a:cubicBezTo>
                  <a:cubicBezTo>
                    <a:pt x="7739" y="9874"/>
                    <a:pt x="7239" y="7839"/>
                    <a:pt x="7239" y="7839"/>
                  </a:cubicBezTo>
                  <a:cubicBezTo>
                    <a:pt x="7239" y="7839"/>
                    <a:pt x="6972" y="6839"/>
                    <a:pt x="5972" y="3469"/>
                  </a:cubicBezTo>
                  <a:cubicBezTo>
                    <a:pt x="6272" y="3169"/>
                    <a:pt x="6839" y="2635"/>
                    <a:pt x="7139" y="1701"/>
                  </a:cubicBezTo>
                  <a:cubicBezTo>
                    <a:pt x="7406" y="1001"/>
                    <a:pt x="7439" y="367"/>
                    <a:pt x="7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1"/>
            <p:cNvSpPr/>
            <p:nvPr/>
          </p:nvSpPr>
          <p:spPr>
            <a:xfrm>
              <a:off x="6948850" y="2743250"/>
              <a:ext cx="162650" cy="430325"/>
            </a:xfrm>
            <a:custGeom>
              <a:avLst/>
              <a:gdLst/>
              <a:ahLst/>
              <a:cxnLst/>
              <a:rect l="l" t="t" r="r" b="b"/>
              <a:pathLst>
                <a:path w="6506" h="17213" fill="none" extrusionOk="0">
                  <a:moveTo>
                    <a:pt x="1" y="17212"/>
                  </a:moveTo>
                  <a:cubicBezTo>
                    <a:pt x="2169" y="12376"/>
                    <a:pt x="4337" y="7505"/>
                    <a:pt x="6506" y="2669"/>
                  </a:cubicBezTo>
                  <a:cubicBezTo>
                    <a:pt x="4704" y="2569"/>
                    <a:pt x="2936" y="2135"/>
                    <a:pt x="1335" y="1234"/>
                  </a:cubicBezTo>
                  <a:cubicBezTo>
                    <a:pt x="2936" y="834"/>
                    <a:pt x="4471" y="400"/>
                    <a:pt x="6039" y="0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1"/>
            <p:cNvSpPr/>
            <p:nvPr/>
          </p:nvSpPr>
          <p:spPr>
            <a:xfrm>
              <a:off x="6701175" y="3774800"/>
              <a:ext cx="25" cy="871500"/>
            </a:xfrm>
            <a:custGeom>
              <a:avLst/>
              <a:gdLst/>
              <a:ahLst/>
              <a:cxnLst/>
              <a:rect l="l" t="t" r="r" b="b"/>
              <a:pathLst>
                <a:path w="1" h="34860" fill="none" extrusionOk="0">
                  <a:moveTo>
                    <a:pt x="1" y="1"/>
                  </a:moveTo>
                  <a:lnTo>
                    <a:pt x="1" y="34859"/>
                  </a:lnTo>
                </a:path>
              </a:pathLst>
            </a:custGeom>
            <a:noFill/>
            <a:ln w="16675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1"/>
            <p:cNvSpPr/>
            <p:nvPr/>
          </p:nvSpPr>
          <p:spPr>
            <a:xfrm>
              <a:off x="6536075" y="3173550"/>
              <a:ext cx="351100" cy="537900"/>
            </a:xfrm>
            <a:custGeom>
              <a:avLst/>
              <a:gdLst/>
              <a:ahLst/>
              <a:cxnLst/>
              <a:rect l="l" t="t" r="r" b="b"/>
              <a:pathLst>
                <a:path w="14044" h="21516" fill="none" extrusionOk="0">
                  <a:moveTo>
                    <a:pt x="0" y="6438"/>
                  </a:moveTo>
                  <a:cubicBezTo>
                    <a:pt x="2769" y="13043"/>
                    <a:pt x="4970" y="18113"/>
                    <a:pt x="6471" y="21516"/>
                  </a:cubicBezTo>
                  <a:cubicBezTo>
                    <a:pt x="9173" y="14811"/>
                    <a:pt x="12309" y="7005"/>
                    <a:pt x="14044" y="0"/>
                  </a:cubicBezTo>
                </a:path>
              </a:pathLst>
            </a:custGeom>
            <a:noFill/>
            <a:ln w="16675" cap="rnd" cmpd="sng">
              <a:solidFill>
                <a:srgbClr val="3819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1"/>
            <p:cNvSpPr/>
            <p:nvPr/>
          </p:nvSpPr>
          <p:spPr>
            <a:xfrm>
              <a:off x="5928125" y="4733825"/>
              <a:ext cx="1317650" cy="2725325"/>
            </a:xfrm>
            <a:custGeom>
              <a:avLst/>
              <a:gdLst/>
              <a:ahLst/>
              <a:cxnLst/>
              <a:rect l="l" t="t" r="r" b="b"/>
              <a:pathLst>
                <a:path w="52706" h="109013" extrusionOk="0">
                  <a:moveTo>
                    <a:pt x="1" y="1"/>
                  </a:moveTo>
                  <a:lnTo>
                    <a:pt x="1" y="109012"/>
                  </a:lnTo>
                  <a:lnTo>
                    <a:pt x="52705" y="109012"/>
                  </a:lnTo>
                  <a:lnTo>
                    <a:pt x="527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1"/>
            <p:cNvSpPr/>
            <p:nvPr/>
          </p:nvSpPr>
          <p:spPr>
            <a:xfrm>
              <a:off x="5928125" y="4733825"/>
              <a:ext cx="1317650" cy="94275"/>
            </a:xfrm>
            <a:custGeom>
              <a:avLst/>
              <a:gdLst/>
              <a:ahLst/>
              <a:cxnLst/>
              <a:rect l="l" t="t" r="r" b="b"/>
              <a:pathLst>
                <a:path w="52706" h="3771" extrusionOk="0">
                  <a:moveTo>
                    <a:pt x="1" y="1"/>
                  </a:moveTo>
                  <a:lnTo>
                    <a:pt x="1" y="3770"/>
                  </a:lnTo>
                  <a:lnTo>
                    <a:pt x="52705" y="3770"/>
                  </a:lnTo>
                  <a:lnTo>
                    <a:pt x="52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1"/>
            <p:cNvSpPr/>
            <p:nvPr/>
          </p:nvSpPr>
          <p:spPr>
            <a:xfrm>
              <a:off x="6259200" y="5025700"/>
              <a:ext cx="696350" cy="2154900"/>
            </a:xfrm>
            <a:custGeom>
              <a:avLst/>
              <a:gdLst/>
              <a:ahLst/>
              <a:cxnLst/>
              <a:rect l="l" t="t" r="r" b="b"/>
              <a:pathLst>
                <a:path w="27854" h="86196" extrusionOk="0">
                  <a:moveTo>
                    <a:pt x="1" y="1"/>
                  </a:moveTo>
                  <a:lnTo>
                    <a:pt x="1" y="86196"/>
                  </a:lnTo>
                  <a:lnTo>
                    <a:pt x="27854" y="86196"/>
                  </a:lnTo>
                  <a:lnTo>
                    <a:pt x="278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1"/>
            <p:cNvSpPr/>
            <p:nvPr/>
          </p:nvSpPr>
          <p:spPr>
            <a:xfrm>
              <a:off x="6171650" y="4920625"/>
              <a:ext cx="873150" cy="2234975"/>
            </a:xfrm>
            <a:custGeom>
              <a:avLst/>
              <a:gdLst/>
              <a:ahLst/>
              <a:cxnLst/>
              <a:rect l="l" t="t" r="r" b="b"/>
              <a:pathLst>
                <a:path w="34926" h="89399" fill="none" extrusionOk="0">
                  <a:moveTo>
                    <a:pt x="32690" y="89398"/>
                  </a:moveTo>
                  <a:lnTo>
                    <a:pt x="32690" y="4971"/>
                  </a:lnTo>
                  <a:lnTo>
                    <a:pt x="32690" y="1135"/>
                  </a:lnTo>
                  <a:cubicBezTo>
                    <a:pt x="32723" y="501"/>
                    <a:pt x="33190" y="1"/>
                    <a:pt x="33791" y="1"/>
                  </a:cubicBezTo>
                  <a:cubicBezTo>
                    <a:pt x="34425" y="1"/>
                    <a:pt x="34925" y="501"/>
                    <a:pt x="34925" y="1135"/>
                  </a:cubicBezTo>
                  <a:cubicBezTo>
                    <a:pt x="34925" y="1769"/>
                    <a:pt x="34425" y="2302"/>
                    <a:pt x="33791" y="2269"/>
                  </a:cubicBezTo>
                  <a:lnTo>
                    <a:pt x="29254" y="2269"/>
                  </a:lnTo>
                  <a:lnTo>
                    <a:pt x="5671" y="2269"/>
                  </a:lnTo>
                  <a:lnTo>
                    <a:pt x="1101" y="2269"/>
                  </a:lnTo>
                  <a:cubicBezTo>
                    <a:pt x="500" y="2302"/>
                    <a:pt x="0" y="1769"/>
                    <a:pt x="0" y="1135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35" y="1"/>
                    <a:pt x="2168" y="501"/>
                    <a:pt x="2235" y="1135"/>
                  </a:cubicBezTo>
                  <a:lnTo>
                    <a:pt x="2235" y="4971"/>
                  </a:lnTo>
                  <a:lnTo>
                    <a:pt x="2235" y="89031"/>
                  </a:ln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1"/>
            <p:cNvSpPr/>
            <p:nvPr/>
          </p:nvSpPr>
          <p:spPr>
            <a:xfrm>
              <a:off x="5687950" y="4511175"/>
              <a:ext cx="1781300" cy="256875"/>
            </a:xfrm>
            <a:custGeom>
              <a:avLst/>
              <a:gdLst/>
              <a:ahLst/>
              <a:cxnLst/>
              <a:rect l="l" t="t" r="r" b="b"/>
              <a:pathLst>
                <a:path w="71252" h="10275" extrusionOk="0">
                  <a:moveTo>
                    <a:pt x="1" y="0"/>
                  </a:moveTo>
                  <a:lnTo>
                    <a:pt x="1" y="10274"/>
                  </a:lnTo>
                  <a:lnTo>
                    <a:pt x="71252" y="10274"/>
                  </a:lnTo>
                  <a:lnTo>
                    <a:pt x="712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1"/>
            <p:cNvSpPr/>
            <p:nvPr/>
          </p:nvSpPr>
          <p:spPr>
            <a:xfrm>
              <a:off x="5687950" y="4511175"/>
              <a:ext cx="1781300" cy="93425"/>
            </a:xfrm>
            <a:custGeom>
              <a:avLst/>
              <a:gdLst/>
              <a:ahLst/>
              <a:cxnLst/>
              <a:rect l="l" t="t" r="r" b="b"/>
              <a:pathLst>
                <a:path w="71252" h="3737" extrusionOk="0">
                  <a:moveTo>
                    <a:pt x="1" y="0"/>
                  </a:moveTo>
                  <a:lnTo>
                    <a:pt x="1" y="3736"/>
                  </a:lnTo>
                  <a:lnTo>
                    <a:pt x="71252" y="3736"/>
                  </a:lnTo>
                  <a:lnTo>
                    <a:pt x="712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1"/>
            <p:cNvSpPr/>
            <p:nvPr/>
          </p:nvSpPr>
          <p:spPr>
            <a:xfrm>
              <a:off x="5335200" y="3897400"/>
              <a:ext cx="2504325" cy="655500"/>
            </a:xfrm>
            <a:custGeom>
              <a:avLst/>
              <a:gdLst/>
              <a:ahLst/>
              <a:cxnLst/>
              <a:rect l="l" t="t" r="r" b="b"/>
              <a:pathLst>
                <a:path w="100173" h="26220" extrusionOk="0">
                  <a:moveTo>
                    <a:pt x="1" y="0"/>
                  </a:moveTo>
                  <a:lnTo>
                    <a:pt x="5805" y="26219"/>
                  </a:lnTo>
                  <a:lnTo>
                    <a:pt x="94368" y="26219"/>
                  </a:lnTo>
                  <a:lnTo>
                    <a:pt x="1001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1"/>
            <p:cNvSpPr/>
            <p:nvPr/>
          </p:nvSpPr>
          <p:spPr>
            <a:xfrm>
              <a:off x="5918125" y="3256100"/>
              <a:ext cx="237700" cy="648000"/>
            </a:xfrm>
            <a:custGeom>
              <a:avLst/>
              <a:gdLst/>
              <a:ahLst/>
              <a:cxnLst/>
              <a:rect l="l" t="t" r="r" b="b"/>
              <a:pathLst>
                <a:path w="9508" h="25920" extrusionOk="0">
                  <a:moveTo>
                    <a:pt x="3803" y="1"/>
                  </a:moveTo>
                  <a:lnTo>
                    <a:pt x="3803" y="23684"/>
                  </a:lnTo>
                  <a:lnTo>
                    <a:pt x="2235" y="23684"/>
                  </a:lnTo>
                  <a:cubicBezTo>
                    <a:pt x="1001" y="23684"/>
                    <a:pt x="1" y="24685"/>
                    <a:pt x="1" y="25919"/>
                  </a:cubicBezTo>
                  <a:lnTo>
                    <a:pt x="9507" y="25919"/>
                  </a:lnTo>
                  <a:cubicBezTo>
                    <a:pt x="9507" y="24685"/>
                    <a:pt x="8507" y="23684"/>
                    <a:pt x="7239" y="23684"/>
                  </a:cubicBezTo>
                  <a:lnTo>
                    <a:pt x="4737" y="2368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5879775" y="3227750"/>
              <a:ext cx="212675" cy="341050"/>
            </a:xfrm>
            <a:custGeom>
              <a:avLst/>
              <a:gdLst/>
              <a:ahLst/>
              <a:cxnLst/>
              <a:rect l="l" t="t" r="r" b="b"/>
              <a:pathLst>
                <a:path w="8507" h="13642" extrusionOk="0">
                  <a:moveTo>
                    <a:pt x="3669" y="1"/>
                  </a:moveTo>
                  <a:lnTo>
                    <a:pt x="200" y="11876"/>
                  </a:lnTo>
                  <a:cubicBezTo>
                    <a:pt x="0" y="12543"/>
                    <a:pt x="334" y="13310"/>
                    <a:pt x="1001" y="13544"/>
                  </a:cubicBezTo>
                  <a:cubicBezTo>
                    <a:pt x="1166" y="13610"/>
                    <a:pt x="1336" y="13641"/>
                    <a:pt x="1502" y="13641"/>
                  </a:cubicBezTo>
                  <a:cubicBezTo>
                    <a:pt x="2007" y="13641"/>
                    <a:pt x="2485" y="13353"/>
                    <a:pt x="2735" y="12876"/>
                  </a:cubicBezTo>
                  <a:lnTo>
                    <a:pt x="8506" y="1969"/>
                  </a:lnTo>
                  <a:lnTo>
                    <a:pt x="3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5973175" y="3059075"/>
              <a:ext cx="201000" cy="177275"/>
            </a:xfrm>
            <a:custGeom>
              <a:avLst/>
              <a:gdLst/>
              <a:ahLst/>
              <a:cxnLst/>
              <a:rect l="l" t="t" r="r" b="b"/>
              <a:pathLst>
                <a:path w="8040" h="7091" extrusionOk="0">
                  <a:moveTo>
                    <a:pt x="4032" y="1"/>
                  </a:moveTo>
                  <a:cubicBezTo>
                    <a:pt x="2618" y="1"/>
                    <a:pt x="1288" y="832"/>
                    <a:pt x="701" y="2211"/>
                  </a:cubicBezTo>
                  <a:cubicBezTo>
                    <a:pt x="0" y="4046"/>
                    <a:pt x="834" y="6114"/>
                    <a:pt x="2669" y="6848"/>
                  </a:cubicBezTo>
                  <a:cubicBezTo>
                    <a:pt x="3099" y="7012"/>
                    <a:pt x="3540" y="7090"/>
                    <a:pt x="3974" y="7090"/>
                  </a:cubicBezTo>
                  <a:cubicBezTo>
                    <a:pt x="5388" y="7090"/>
                    <a:pt x="6718" y="6258"/>
                    <a:pt x="7305" y="4880"/>
                  </a:cubicBezTo>
                  <a:cubicBezTo>
                    <a:pt x="8039" y="3078"/>
                    <a:pt x="7172" y="1010"/>
                    <a:pt x="5337" y="243"/>
                  </a:cubicBezTo>
                  <a:cubicBezTo>
                    <a:pt x="4907" y="79"/>
                    <a:pt x="4466" y="1"/>
                    <a:pt x="4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5907275" y="3125375"/>
              <a:ext cx="265225" cy="210200"/>
            </a:xfrm>
            <a:custGeom>
              <a:avLst/>
              <a:gdLst/>
              <a:ahLst/>
              <a:cxnLst/>
              <a:rect l="l" t="t" r="r" b="b"/>
              <a:pathLst>
                <a:path w="10609" h="8408" extrusionOk="0">
                  <a:moveTo>
                    <a:pt x="2142" y="0"/>
                  </a:moveTo>
                  <a:cubicBezTo>
                    <a:pt x="2025" y="0"/>
                    <a:pt x="1927" y="69"/>
                    <a:pt x="1902" y="193"/>
                  </a:cubicBezTo>
                  <a:lnTo>
                    <a:pt x="68" y="4729"/>
                  </a:lnTo>
                  <a:cubicBezTo>
                    <a:pt x="1" y="4896"/>
                    <a:pt x="68" y="5063"/>
                    <a:pt x="234" y="5096"/>
                  </a:cubicBezTo>
                  <a:lnTo>
                    <a:pt x="8340" y="8399"/>
                  </a:lnTo>
                  <a:cubicBezTo>
                    <a:pt x="8369" y="8404"/>
                    <a:pt x="8397" y="8407"/>
                    <a:pt x="8426" y="8407"/>
                  </a:cubicBezTo>
                  <a:cubicBezTo>
                    <a:pt x="8561" y="8407"/>
                    <a:pt x="8685" y="8342"/>
                    <a:pt x="8740" y="8232"/>
                  </a:cubicBezTo>
                  <a:lnTo>
                    <a:pt x="10575" y="3695"/>
                  </a:lnTo>
                  <a:cubicBezTo>
                    <a:pt x="10608" y="3529"/>
                    <a:pt x="10575" y="3362"/>
                    <a:pt x="10408" y="3295"/>
                  </a:cubicBezTo>
                  <a:lnTo>
                    <a:pt x="2269" y="26"/>
                  </a:lnTo>
                  <a:cubicBezTo>
                    <a:pt x="2226" y="9"/>
                    <a:pt x="2183" y="0"/>
                    <a:pt x="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1"/>
            <p:cNvSpPr/>
            <p:nvPr/>
          </p:nvSpPr>
          <p:spPr>
            <a:xfrm>
              <a:off x="5871425" y="3537675"/>
              <a:ext cx="55900" cy="74850"/>
            </a:xfrm>
            <a:custGeom>
              <a:avLst/>
              <a:gdLst/>
              <a:ahLst/>
              <a:cxnLst/>
              <a:rect l="l" t="t" r="r" b="b"/>
              <a:pathLst>
                <a:path w="2236" h="2994" extrusionOk="0">
                  <a:moveTo>
                    <a:pt x="1441" y="0"/>
                  </a:moveTo>
                  <a:cubicBezTo>
                    <a:pt x="1149" y="0"/>
                    <a:pt x="863" y="164"/>
                    <a:pt x="734" y="446"/>
                  </a:cubicBezTo>
                  <a:lnTo>
                    <a:pt x="101" y="1981"/>
                  </a:lnTo>
                  <a:cubicBezTo>
                    <a:pt x="1" y="2381"/>
                    <a:pt x="167" y="2781"/>
                    <a:pt x="534" y="2948"/>
                  </a:cubicBezTo>
                  <a:cubicBezTo>
                    <a:pt x="619" y="2979"/>
                    <a:pt x="707" y="2994"/>
                    <a:pt x="795" y="2994"/>
                  </a:cubicBezTo>
                  <a:cubicBezTo>
                    <a:pt x="1087" y="2994"/>
                    <a:pt x="1373" y="2830"/>
                    <a:pt x="1502" y="2548"/>
                  </a:cubicBezTo>
                  <a:lnTo>
                    <a:pt x="2102" y="980"/>
                  </a:lnTo>
                  <a:cubicBezTo>
                    <a:pt x="2235" y="613"/>
                    <a:pt x="2069" y="213"/>
                    <a:pt x="1702" y="46"/>
                  </a:cubicBezTo>
                  <a:cubicBezTo>
                    <a:pt x="1617" y="15"/>
                    <a:pt x="1529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1"/>
            <p:cNvSpPr/>
            <p:nvPr/>
          </p:nvSpPr>
          <p:spPr>
            <a:xfrm>
              <a:off x="5986500" y="3178675"/>
              <a:ext cx="112625" cy="89000"/>
            </a:xfrm>
            <a:custGeom>
              <a:avLst/>
              <a:gdLst/>
              <a:ahLst/>
              <a:cxnLst/>
              <a:rect l="l" t="t" r="r" b="b"/>
              <a:pathLst>
                <a:path w="4505" h="3560" extrusionOk="0">
                  <a:moveTo>
                    <a:pt x="2033" y="1"/>
                  </a:moveTo>
                  <a:cubicBezTo>
                    <a:pt x="1285" y="1"/>
                    <a:pt x="625" y="367"/>
                    <a:pt x="334" y="996"/>
                  </a:cubicBezTo>
                  <a:cubicBezTo>
                    <a:pt x="1" y="1864"/>
                    <a:pt x="568" y="2964"/>
                    <a:pt x="1602" y="3398"/>
                  </a:cubicBezTo>
                  <a:cubicBezTo>
                    <a:pt x="1885" y="3508"/>
                    <a:pt x="2176" y="3560"/>
                    <a:pt x="2456" y="3560"/>
                  </a:cubicBezTo>
                  <a:cubicBezTo>
                    <a:pt x="3200" y="3560"/>
                    <a:pt x="3871" y="3194"/>
                    <a:pt x="4137" y="2564"/>
                  </a:cubicBezTo>
                  <a:cubicBezTo>
                    <a:pt x="4504" y="1663"/>
                    <a:pt x="3970" y="629"/>
                    <a:pt x="2903" y="162"/>
                  </a:cubicBezTo>
                  <a:cubicBezTo>
                    <a:pt x="2611" y="53"/>
                    <a:pt x="2316" y="1"/>
                    <a:pt x="20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5826400" y="3601350"/>
              <a:ext cx="116775" cy="306925"/>
            </a:xfrm>
            <a:custGeom>
              <a:avLst/>
              <a:gdLst/>
              <a:ahLst/>
              <a:cxnLst/>
              <a:rect l="l" t="t" r="r" b="b"/>
              <a:pathLst>
                <a:path w="4671" h="12277" fill="none" extrusionOk="0">
                  <a:moveTo>
                    <a:pt x="2635" y="1"/>
                  </a:moveTo>
                  <a:cubicBezTo>
                    <a:pt x="801" y="3103"/>
                    <a:pt x="2635" y="5938"/>
                    <a:pt x="3736" y="9040"/>
                  </a:cubicBezTo>
                  <a:cubicBezTo>
                    <a:pt x="4670" y="11509"/>
                    <a:pt x="367" y="9708"/>
                    <a:pt x="0" y="12276"/>
                  </a:cubicBezTo>
                </a:path>
              </a:pathLst>
            </a:custGeom>
            <a:noFill/>
            <a:ln w="11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5335200" y="3897400"/>
              <a:ext cx="2503500" cy="41725"/>
            </a:xfrm>
            <a:custGeom>
              <a:avLst/>
              <a:gdLst/>
              <a:ahLst/>
              <a:cxnLst/>
              <a:rect l="l" t="t" r="r" b="b"/>
              <a:pathLst>
                <a:path w="100140" h="1669" extrusionOk="0">
                  <a:moveTo>
                    <a:pt x="1" y="0"/>
                  </a:moveTo>
                  <a:lnTo>
                    <a:pt x="1" y="1668"/>
                  </a:lnTo>
                  <a:lnTo>
                    <a:pt x="100139" y="1668"/>
                  </a:lnTo>
                  <a:lnTo>
                    <a:pt x="100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6257525" y="3088475"/>
              <a:ext cx="257725" cy="342575"/>
            </a:xfrm>
            <a:custGeom>
              <a:avLst/>
              <a:gdLst/>
              <a:ahLst/>
              <a:cxnLst/>
              <a:rect l="l" t="t" r="r" b="b"/>
              <a:pathLst>
                <a:path w="10309" h="13703" extrusionOk="0">
                  <a:moveTo>
                    <a:pt x="5638" y="1"/>
                  </a:moveTo>
                  <a:lnTo>
                    <a:pt x="301" y="11676"/>
                  </a:lnTo>
                  <a:cubicBezTo>
                    <a:pt x="1" y="12343"/>
                    <a:pt x="268" y="13110"/>
                    <a:pt x="902" y="13511"/>
                  </a:cubicBezTo>
                  <a:cubicBezTo>
                    <a:pt x="1113" y="13640"/>
                    <a:pt x="1352" y="13703"/>
                    <a:pt x="1594" y="13703"/>
                  </a:cubicBezTo>
                  <a:cubicBezTo>
                    <a:pt x="2039" y="13703"/>
                    <a:pt x="2488" y="13488"/>
                    <a:pt x="2770" y="13077"/>
                  </a:cubicBezTo>
                  <a:lnTo>
                    <a:pt x="10308" y="2703"/>
                  </a:lnTo>
                  <a:lnTo>
                    <a:pt x="56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6410975" y="2928775"/>
              <a:ext cx="209350" cy="184075"/>
            </a:xfrm>
            <a:custGeom>
              <a:avLst/>
              <a:gdLst/>
              <a:ahLst/>
              <a:cxnLst/>
              <a:rect l="l" t="t" r="r" b="b"/>
              <a:pathLst>
                <a:path w="8374" h="7363" extrusionOk="0">
                  <a:moveTo>
                    <a:pt x="4206" y="0"/>
                  </a:moveTo>
                  <a:cubicBezTo>
                    <a:pt x="2933" y="0"/>
                    <a:pt x="1696" y="654"/>
                    <a:pt x="1001" y="1819"/>
                  </a:cubicBezTo>
                  <a:cubicBezTo>
                    <a:pt x="1" y="3620"/>
                    <a:pt x="601" y="5822"/>
                    <a:pt x="2336" y="6856"/>
                  </a:cubicBezTo>
                  <a:cubicBezTo>
                    <a:pt x="2934" y="7199"/>
                    <a:pt x="3576" y="7362"/>
                    <a:pt x="4205" y="7362"/>
                  </a:cubicBezTo>
                  <a:cubicBezTo>
                    <a:pt x="5470" y="7362"/>
                    <a:pt x="6682" y="6703"/>
                    <a:pt x="7373" y="5522"/>
                  </a:cubicBezTo>
                  <a:cubicBezTo>
                    <a:pt x="8373" y="3787"/>
                    <a:pt x="7806" y="1552"/>
                    <a:pt x="6038" y="485"/>
                  </a:cubicBezTo>
                  <a:cubicBezTo>
                    <a:pt x="5458" y="156"/>
                    <a:pt x="4827" y="0"/>
                    <a:pt x="4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1"/>
            <p:cNvSpPr/>
            <p:nvPr/>
          </p:nvSpPr>
          <p:spPr>
            <a:xfrm>
              <a:off x="6330925" y="2979875"/>
              <a:ext cx="277725" cy="240750"/>
            </a:xfrm>
            <a:custGeom>
              <a:avLst/>
              <a:gdLst/>
              <a:ahLst/>
              <a:cxnLst/>
              <a:rect l="l" t="t" r="r" b="b"/>
              <a:pathLst>
                <a:path w="11109" h="9630" extrusionOk="0">
                  <a:moveTo>
                    <a:pt x="2925" y="0"/>
                  </a:moveTo>
                  <a:cubicBezTo>
                    <a:pt x="2813" y="0"/>
                    <a:pt x="2716" y="71"/>
                    <a:pt x="2669" y="142"/>
                  </a:cubicBezTo>
                  <a:lnTo>
                    <a:pt x="67" y="4578"/>
                  </a:lnTo>
                  <a:cubicBezTo>
                    <a:pt x="0" y="4745"/>
                    <a:pt x="67" y="4912"/>
                    <a:pt x="200" y="5012"/>
                  </a:cubicBezTo>
                  <a:lnTo>
                    <a:pt x="8039" y="9582"/>
                  </a:lnTo>
                  <a:cubicBezTo>
                    <a:pt x="8082" y="9614"/>
                    <a:pt x="8132" y="9629"/>
                    <a:pt x="8183" y="9629"/>
                  </a:cubicBezTo>
                  <a:cubicBezTo>
                    <a:pt x="8291" y="9629"/>
                    <a:pt x="8405" y="9562"/>
                    <a:pt x="8473" y="9449"/>
                  </a:cubicBezTo>
                  <a:lnTo>
                    <a:pt x="11042" y="5045"/>
                  </a:lnTo>
                  <a:cubicBezTo>
                    <a:pt x="11108" y="4879"/>
                    <a:pt x="11042" y="4712"/>
                    <a:pt x="10908" y="4612"/>
                  </a:cubicBezTo>
                  <a:lnTo>
                    <a:pt x="3069" y="42"/>
                  </a:lnTo>
                  <a:cubicBezTo>
                    <a:pt x="3020" y="13"/>
                    <a:pt x="2971" y="0"/>
                    <a:pt x="29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6240025" y="3394975"/>
              <a:ext cx="65900" cy="76500"/>
            </a:xfrm>
            <a:custGeom>
              <a:avLst/>
              <a:gdLst/>
              <a:ahLst/>
              <a:cxnLst/>
              <a:rect l="l" t="t" r="r" b="b"/>
              <a:pathLst>
                <a:path w="2636" h="3060" extrusionOk="0">
                  <a:moveTo>
                    <a:pt x="1742" y="0"/>
                  </a:moveTo>
                  <a:cubicBezTo>
                    <a:pt x="1482" y="0"/>
                    <a:pt x="1233" y="141"/>
                    <a:pt x="1101" y="383"/>
                  </a:cubicBezTo>
                  <a:lnTo>
                    <a:pt x="201" y="1884"/>
                  </a:lnTo>
                  <a:cubicBezTo>
                    <a:pt x="0" y="2285"/>
                    <a:pt x="134" y="2718"/>
                    <a:pt x="501" y="2952"/>
                  </a:cubicBezTo>
                  <a:cubicBezTo>
                    <a:pt x="630" y="3022"/>
                    <a:pt x="771" y="3060"/>
                    <a:pt x="909" y="3060"/>
                  </a:cubicBezTo>
                  <a:cubicBezTo>
                    <a:pt x="1163" y="3060"/>
                    <a:pt x="1405" y="2933"/>
                    <a:pt x="1535" y="2652"/>
                  </a:cubicBezTo>
                  <a:lnTo>
                    <a:pt x="2435" y="1151"/>
                  </a:lnTo>
                  <a:cubicBezTo>
                    <a:pt x="2636" y="784"/>
                    <a:pt x="2502" y="317"/>
                    <a:pt x="2135" y="116"/>
                  </a:cubicBezTo>
                  <a:cubicBezTo>
                    <a:pt x="2011" y="37"/>
                    <a:pt x="1875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1"/>
            <p:cNvSpPr/>
            <p:nvPr/>
          </p:nvSpPr>
          <p:spPr>
            <a:xfrm>
              <a:off x="6415150" y="3047375"/>
              <a:ext cx="115950" cy="95000"/>
            </a:xfrm>
            <a:custGeom>
              <a:avLst/>
              <a:gdLst/>
              <a:ahLst/>
              <a:cxnLst/>
              <a:rect l="l" t="t" r="r" b="b"/>
              <a:pathLst>
                <a:path w="4638" h="3800" extrusionOk="0">
                  <a:moveTo>
                    <a:pt x="2012" y="1"/>
                  </a:moveTo>
                  <a:cubicBezTo>
                    <a:pt x="1383" y="1"/>
                    <a:pt x="809" y="290"/>
                    <a:pt x="501" y="844"/>
                  </a:cubicBezTo>
                  <a:cubicBezTo>
                    <a:pt x="0" y="1712"/>
                    <a:pt x="434" y="2879"/>
                    <a:pt x="1435" y="3480"/>
                  </a:cubicBezTo>
                  <a:cubicBezTo>
                    <a:pt x="1814" y="3694"/>
                    <a:pt x="2222" y="3799"/>
                    <a:pt x="2610" y="3799"/>
                  </a:cubicBezTo>
                  <a:cubicBezTo>
                    <a:pt x="3245" y="3799"/>
                    <a:pt x="3826" y="3518"/>
                    <a:pt x="4137" y="2979"/>
                  </a:cubicBezTo>
                  <a:cubicBezTo>
                    <a:pt x="4637" y="2079"/>
                    <a:pt x="4203" y="911"/>
                    <a:pt x="3203" y="344"/>
                  </a:cubicBezTo>
                  <a:cubicBezTo>
                    <a:pt x="2818" y="113"/>
                    <a:pt x="2404" y="1"/>
                    <a:pt x="2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1"/>
            <p:cNvSpPr/>
            <p:nvPr/>
          </p:nvSpPr>
          <p:spPr>
            <a:xfrm>
              <a:off x="6206675" y="3460425"/>
              <a:ext cx="95075" cy="429500"/>
            </a:xfrm>
            <a:custGeom>
              <a:avLst/>
              <a:gdLst/>
              <a:ahLst/>
              <a:cxnLst/>
              <a:rect l="l" t="t" r="r" b="b"/>
              <a:pathLst>
                <a:path w="3803" h="17180" fill="none" extrusionOk="0">
                  <a:moveTo>
                    <a:pt x="2202" y="0"/>
                  </a:moveTo>
                  <a:cubicBezTo>
                    <a:pt x="1635" y="734"/>
                    <a:pt x="1001" y="1501"/>
                    <a:pt x="701" y="2402"/>
                  </a:cubicBezTo>
                  <a:cubicBezTo>
                    <a:pt x="0" y="4470"/>
                    <a:pt x="1268" y="4904"/>
                    <a:pt x="2368" y="6171"/>
                  </a:cubicBezTo>
                  <a:cubicBezTo>
                    <a:pt x="3503" y="7406"/>
                    <a:pt x="3803" y="9507"/>
                    <a:pt x="3636" y="11142"/>
                  </a:cubicBezTo>
                  <a:cubicBezTo>
                    <a:pt x="3369" y="13243"/>
                    <a:pt x="2435" y="15211"/>
                    <a:pt x="1501" y="17179"/>
                  </a:cubicBezTo>
                </a:path>
              </a:pathLst>
            </a:custGeom>
            <a:noFill/>
            <a:ln w="12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1"/>
            <p:cNvSpPr/>
            <p:nvPr/>
          </p:nvSpPr>
          <p:spPr>
            <a:xfrm>
              <a:off x="6290050" y="3223575"/>
              <a:ext cx="246875" cy="673850"/>
            </a:xfrm>
            <a:custGeom>
              <a:avLst/>
              <a:gdLst/>
              <a:ahLst/>
              <a:cxnLst/>
              <a:rect l="l" t="t" r="r" b="b"/>
              <a:pathLst>
                <a:path w="9875" h="26954" extrusionOk="0">
                  <a:moveTo>
                    <a:pt x="3970" y="1"/>
                  </a:moveTo>
                  <a:lnTo>
                    <a:pt x="3970" y="24618"/>
                  </a:lnTo>
                  <a:lnTo>
                    <a:pt x="2336" y="24618"/>
                  </a:lnTo>
                  <a:cubicBezTo>
                    <a:pt x="1035" y="24618"/>
                    <a:pt x="1" y="25653"/>
                    <a:pt x="1" y="26953"/>
                  </a:cubicBezTo>
                  <a:lnTo>
                    <a:pt x="9875" y="26953"/>
                  </a:lnTo>
                  <a:cubicBezTo>
                    <a:pt x="9875" y="25653"/>
                    <a:pt x="8840" y="24618"/>
                    <a:pt x="7540" y="24618"/>
                  </a:cubicBezTo>
                  <a:lnTo>
                    <a:pt x="4971" y="24618"/>
                  </a:lnTo>
                  <a:lnTo>
                    <a:pt x="5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1"/>
            <p:cNvSpPr/>
            <p:nvPr/>
          </p:nvSpPr>
          <p:spPr>
            <a:xfrm>
              <a:off x="6621950" y="3218575"/>
              <a:ext cx="247725" cy="673000"/>
            </a:xfrm>
            <a:custGeom>
              <a:avLst/>
              <a:gdLst/>
              <a:ahLst/>
              <a:cxnLst/>
              <a:rect l="l" t="t" r="r" b="b"/>
              <a:pathLst>
                <a:path w="9909" h="26920" extrusionOk="0">
                  <a:moveTo>
                    <a:pt x="4471" y="1"/>
                  </a:moveTo>
                  <a:lnTo>
                    <a:pt x="4938" y="24585"/>
                  </a:lnTo>
                  <a:lnTo>
                    <a:pt x="2369" y="24585"/>
                  </a:lnTo>
                  <a:cubicBezTo>
                    <a:pt x="1068" y="24585"/>
                    <a:pt x="1" y="25652"/>
                    <a:pt x="34" y="26920"/>
                  </a:cubicBezTo>
                  <a:lnTo>
                    <a:pt x="9908" y="26920"/>
                  </a:lnTo>
                  <a:cubicBezTo>
                    <a:pt x="9908" y="25652"/>
                    <a:pt x="8874" y="24585"/>
                    <a:pt x="7573" y="24585"/>
                  </a:cubicBezTo>
                  <a:lnTo>
                    <a:pt x="5939" y="24585"/>
                  </a:lnTo>
                  <a:lnTo>
                    <a:pt x="593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1"/>
            <p:cNvSpPr/>
            <p:nvPr/>
          </p:nvSpPr>
          <p:spPr>
            <a:xfrm>
              <a:off x="6741225" y="3378150"/>
              <a:ext cx="1134150" cy="361650"/>
            </a:xfrm>
            <a:custGeom>
              <a:avLst/>
              <a:gdLst/>
              <a:ahLst/>
              <a:cxnLst/>
              <a:rect l="l" t="t" r="r" b="b"/>
              <a:pathLst>
                <a:path w="45366" h="14466" extrusionOk="0">
                  <a:moveTo>
                    <a:pt x="39594" y="0"/>
                  </a:moveTo>
                  <a:cubicBezTo>
                    <a:pt x="39330" y="0"/>
                    <a:pt x="39068" y="17"/>
                    <a:pt x="38794" y="56"/>
                  </a:cubicBezTo>
                  <a:lnTo>
                    <a:pt x="38661" y="122"/>
                  </a:lnTo>
                  <a:cubicBezTo>
                    <a:pt x="38594" y="122"/>
                    <a:pt x="38461" y="122"/>
                    <a:pt x="38361" y="156"/>
                  </a:cubicBezTo>
                  <a:lnTo>
                    <a:pt x="2835" y="7794"/>
                  </a:lnTo>
                  <a:lnTo>
                    <a:pt x="2769" y="7794"/>
                  </a:lnTo>
                  <a:cubicBezTo>
                    <a:pt x="1368" y="8061"/>
                    <a:pt x="300" y="9229"/>
                    <a:pt x="167" y="10730"/>
                  </a:cubicBezTo>
                  <a:cubicBezTo>
                    <a:pt x="0" y="12631"/>
                    <a:pt x="1401" y="14266"/>
                    <a:pt x="3236" y="14399"/>
                  </a:cubicBezTo>
                  <a:cubicBezTo>
                    <a:pt x="3436" y="14466"/>
                    <a:pt x="3636" y="14466"/>
                    <a:pt x="3836" y="14466"/>
                  </a:cubicBezTo>
                  <a:lnTo>
                    <a:pt x="40262" y="10863"/>
                  </a:lnTo>
                  <a:lnTo>
                    <a:pt x="40329" y="10863"/>
                  </a:lnTo>
                  <a:cubicBezTo>
                    <a:pt x="42831" y="10530"/>
                    <a:pt x="44832" y="8528"/>
                    <a:pt x="45099" y="5960"/>
                  </a:cubicBezTo>
                  <a:cubicBezTo>
                    <a:pt x="45366" y="2958"/>
                    <a:pt x="43164" y="322"/>
                    <a:pt x="40162" y="22"/>
                  </a:cubicBezTo>
                  <a:cubicBezTo>
                    <a:pt x="39969" y="8"/>
                    <a:pt x="39781" y="0"/>
                    <a:pt x="3959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1"/>
            <p:cNvSpPr/>
            <p:nvPr/>
          </p:nvSpPr>
          <p:spPr>
            <a:xfrm>
              <a:off x="6656150" y="3477800"/>
              <a:ext cx="297750" cy="274125"/>
            </a:xfrm>
            <a:custGeom>
              <a:avLst/>
              <a:gdLst/>
              <a:ahLst/>
              <a:cxnLst/>
              <a:rect l="l" t="t" r="r" b="b"/>
              <a:pathLst>
                <a:path w="11910" h="10965" extrusionOk="0">
                  <a:moveTo>
                    <a:pt x="4383" y="1"/>
                  </a:moveTo>
                  <a:cubicBezTo>
                    <a:pt x="4230" y="1"/>
                    <a:pt x="4073" y="11"/>
                    <a:pt x="3903" y="39"/>
                  </a:cubicBezTo>
                  <a:cubicBezTo>
                    <a:pt x="3503" y="139"/>
                    <a:pt x="3103" y="506"/>
                    <a:pt x="3203" y="940"/>
                  </a:cubicBezTo>
                  <a:cubicBezTo>
                    <a:pt x="3336" y="1307"/>
                    <a:pt x="3770" y="1440"/>
                    <a:pt x="4170" y="1507"/>
                  </a:cubicBezTo>
                  <a:cubicBezTo>
                    <a:pt x="4537" y="1574"/>
                    <a:pt x="5004" y="1807"/>
                    <a:pt x="5004" y="2207"/>
                  </a:cubicBezTo>
                  <a:cubicBezTo>
                    <a:pt x="4685" y="2255"/>
                    <a:pt x="4370" y="2277"/>
                    <a:pt x="4060" y="2277"/>
                  </a:cubicBezTo>
                  <a:cubicBezTo>
                    <a:pt x="3493" y="2277"/>
                    <a:pt x="2941" y="2203"/>
                    <a:pt x="2402" y="2074"/>
                  </a:cubicBezTo>
                  <a:cubicBezTo>
                    <a:pt x="2139" y="2008"/>
                    <a:pt x="1833" y="1942"/>
                    <a:pt x="1540" y="1942"/>
                  </a:cubicBezTo>
                  <a:cubicBezTo>
                    <a:pt x="1091" y="1942"/>
                    <a:pt x="669" y="2096"/>
                    <a:pt x="468" y="2641"/>
                  </a:cubicBezTo>
                  <a:cubicBezTo>
                    <a:pt x="167" y="3375"/>
                    <a:pt x="1235" y="4175"/>
                    <a:pt x="968" y="4909"/>
                  </a:cubicBezTo>
                  <a:cubicBezTo>
                    <a:pt x="801" y="5376"/>
                    <a:pt x="201" y="5610"/>
                    <a:pt x="134" y="6077"/>
                  </a:cubicBezTo>
                  <a:cubicBezTo>
                    <a:pt x="1" y="6777"/>
                    <a:pt x="801" y="7211"/>
                    <a:pt x="1035" y="7811"/>
                  </a:cubicBezTo>
                  <a:cubicBezTo>
                    <a:pt x="1368" y="8545"/>
                    <a:pt x="1168" y="9479"/>
                    <a:pt x="1835" y="10046"/>
                  </a:cubicBezTo>
                  <a:cubicBezTo>
                    <a:pt x="2469" y="10480"/>
                    <a:pt x="3336" y="10680"/>
                    <a:pt x="4237" y="10814"/>
                  </a:cubicBezTo>
                  <a:cubicBezTo>
                    <a:pt x="5238" y="10880"/>
                    <a:pt x="6338" y="10880"/>
                    <a:pt x="7139" y="10947"/>
                  </a:cubicBezTo>
                  <a:cubicBezTo>
                    <a:pt x="7338" y="10958"/>
                    <a:pt x="7540" y="10965"/>
                    <a:pt x="7741" y="10965"/>
                  </a:cubicBezTo>
                  <a:cubicBezTo>
                    <a:pt x="9326" y="10965"/>
                    <a:pt x="10906" y="10555"/>
                    <a:pt x="11409" y="8779"/>
                  </a:cubicBezTo>
                  <a:cubicBezTo>
                    <a:pt x="11909" y="7111"/>
                    <a:pt x="11242" y="5443"/>
                    <a:pt x="10375" y="4042"/>
                  </a:cubicBezTo>
                  <a:cubicBezTo>
                    <a:pt x="9507" y="2741"/>
                    <a:pt x="8473" y="1173"/>
                    <a:pt x="7006" y="506"/>
                  </a:cubicBezTo>
                  <a:cubicBezTo>
                    <a:pt x="6372" y="206"/>
                    <a:pt x="5671" y="139"/>
                    <a:pt x="5004" y="39"/>
                  </a:cubicBezTo>
                  <a:cubicBezTo>
                    <a:pt x="4792" y="20"/>
                    <a:pt x="4592" y="1"/>
                    <a:pt x="4383" y="1"/>
                  </a:cubicBezTo>
                  <a:close/>
                </a:path>
              </a:pathLst>
            </a:custGeom>
            <a:solidFill>
              <a:srgbClr val="FF8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6927175" y="3507950"/>
              <a:ext cx="145125" cy="233525"/>
            </a:xfrm>
            <a:custGeom>
              <a:avLst/>
              <a:gdLst/>
              <a:ahLst/>
              <a:cxnLst/>
              <a:rect l="l" t="t" r="r" b="b"/>
              <a:pathLst>
                <a:path w="5805" h="9341" extrusionOk="0">
                  <a:moveTo>
                    <a:pt x="5071" y="1"/>
                  </a:moveTo>
                  <a:lnTo>
                    <a:pt x="234" y="935"/>
                  </a:lnTo>
                  <a:cubicBezTo>
                    <a:pt x="1" y="7139"/>
                    <a:pt x="1368" y="9341"/>
                    <a:pt x="1368" y="9341"/>
                  </a:cubicBezTo>
                  <a:lnTo>
                    <a:pt x="5805" y="9107"/>
                  </a:lnTo>
                  <a:lnTo>
                    <a:pt x="5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6972200" y="2693200"/>
              <a:ext cx="930700" cy="1065400"/>
            </a:xfrm>
            <a:custGeom>
              <a:avLst/>
              <a:gdLst/>
              <a:ahLst/>
              <a:cxnLst/>
              <a:rect l="l" t="t" r="r" b="b"/>
              <a:pathLst>
                <a:path w="37228" h="42616" extrusionOk="0">
                  <a:moveTo>
                    <a:pt x="11709" y="1"/>
                  </a:moveTo>
                  <a:lnTo>
                    <a:pt x="6406" y="13177"/>
                  </a:lnTo>
                  <a:lnTo>
                    <a:pt x="5005" y="18414"/>
                  </a:lnTo>
                  <a:lnTo>
                    <a:pt x="17747" y="29088"/>
                  </a:lnTo>
                  <a:lnTo>
                    <a:pt x="1302" y="32090"/>
                  </a:lnTo>
                  <a:cubicBezTo>
                    <a:pt x="1302" y="32090"/>
                    <a:pt x="1" y="41364"/>
                    <a:pt x="2102" y="42598"/>
                  </a:cubicBezTo>
                  <a:cubicBezTo>
                    <a:pt x="2123" y="42610"/>
                    <a:pt x="2201" y="42616"/>
                    <a:pt x="2329" y="42616"/>
                  </a:cubicBezTo>
                  <a:cubicBezTo>
                    <a:pt x="5061" y="42616"/>
                    <a:pt x="31004" y="39995"/>
                    <a:pt x="33425" y="38562"/>
                  </a:cubicBezTo>
                  <a:cubicBezTo>
                    <a:pt x="35960" y="37060"/>
                    <a:pt x="37228" y="33858"/>
                    <a:pt x="36894" y="30589"/>
                  </a:cubicBezTo>
                  <a:cubicBezTo>
                    <a:pt x="36560" y="27320"/>
                    <a:pt x="11709" y="1"/>
                    <a:pt x="1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1"/>
            <p:cNvSpPr/>
            <p:nvPr/>
          </p:nvSpPr>
          <p:spPr>
            <a:xfrm>
              <a:off x="7149850" y="2684875"/>
              <a:ext cx="105100" cy="683000"/>
            </a:xfrm>
            <a:custGeom>
              <a:avLst/>
              <a:gdLst/>
              <a:ahLst/>
              <a:cxnLst/>
              <a:rect l="l" t="t" r="r" b="b"/>
              <a:pathLst>
                <a:path w="4204" h="27320" fill="none" extrusionOk="0">
                  <a:moveTo>
                    <a:pt x="4203" y="1201"/>
                  </a:moveTo>
                  <a:cubicBezTo>
                    <a:pt x="3769" y="0"/>
                    <a:pt x="1101" y="3703"/>
                    <a:pt x="267" y="16545"/>
                  </a:cubicBezTo>
                  <a:cubicBezTo>
                    <a:pt x="0" y="20715"/>
                    <a:pt x="0" y="24317"/>
                    <a:pt x="100" y="27320"/>
                  </a:cubicBez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6689500" y="3190225"/>
              <a:ext cx="220200" cy="353675"/>
            </a:xfrm>
            <a:custGeom>
              <a:avLst/>
              <a:gdLst/>
              <a:ahLst/>
              <a:cxnLst/>
              <a:rect l="l" t="t" r="r" b="b"/>
              <a:pathLst>
                <a:path w="8808" h="14147" extrusionOk="0">
                  <a:moveTo>
                    <a:pt x="5004" y="1"/>
                  </a:moveTo>
                  <a:lnTo>
                    <a:pt x="1" y="2035"/>
                  </a:lnTo>
                  <a:lnTo>
                    <a:pt x="6005" y="13377"/>
                  </a:lnTo>
                  <a:cubicBezTo>
                    <a:pt x="6228" y="13872"/>
                    <a:pt x="6689" y="14146"/>
                    <a:pt x="7198" y="14146"/>
                  </a:cubicBezTo>
                  <a:cubicBezTo>
                    <a:pt x="7376" y="14146"/>
                    <a:pt x="7559" y="14113"/>
                    <a:pt x="7740" y="14044"/>
                  </a:cubicBezTo>
                  <a:cubicBezTo>
                    <a:pt x="8407" y="13777"/>
                    <a:pt x="8807" y="13043"/>
                    <a:pt x="8574" y="12343"/>
                  </a:cubicBezTo>
                  <a:lnTo>
                    <a:pt x="50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6602775" y="3014925"/>
              <a:ext cx="208525" cy="183825"/>
            </a:xfrm>
            <a:custGeom>
              <a:avLst/>
              <a:gdLst/>
              <a:ahLst/>
              <a:cxnLst/>
              <a:rect l="l" t="t" r="r" b="b"/>
              <a:pathLst>
                <a:path w="8341" h="7353" extrusionOk="0">
                  <a:moveTo>
                    <a:pt x="4186" y="1"/>
                  </a:moveTo>
                  <a:cubicBezTo>
                    <a:pt x="3723" y="1"/>
                    <a:pt x="3254" y="89"/>
                    <a:pt x="2803" y="274"/>
                  </a:cubicBezTo>
                  <a:cubicBezTo>
                    <a:pt x="935" y="1008"/>
                    <a:pt x="1" y="3176"/>
                    <a:pt x="768" y="5044"/>
                  </a:cubicBezTo>
                  <a:cubicBezTo>
                    <a:pt x="1324" y="6486"/>
                    <a:pt x="2706" y="7353"/>
                    <a:pt x="4156" y="7353"/>
                  </a:cubicBezTo>
                  <a:cubicBezTo>
                    <a:pt x="4618" y="7353"/>
                    <a:pt x="5087" y="7265"/>
                    <a:pt x="5538" y="7079"/>
                  </a:cubicBezTo>
                  <a:cubicBezTo>
                    <a:pt x="7439" y="6345"/>
                    <a:pt x="8340" y="4177"/>
                    <a:pt x="7606" y="2309"/>
                  </a:cubicBezTo>
                  <a:cubicBezTo>
                    <a:pt x="7024" y="867"/>
                    <a:pt x="5637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6605275" y="3082350"/>
              <a:ext cx="273550" cy="219450"/>
            </a:xfrm>
            <a:custGeom>
              <a:avLst/>
              <a:gdLst/>
              <a:ahLst/>
              <a:cxnLst/>
              <a:rect l="l" t="t" r="r" b="b"/>
              <a:pathLst>
                <a:path w="10942" h="8778" extrusionOk="0">
                  <a:moveTo>
                    <a:pt x="8704" y="1"/>
                  </a:moveTo>
                  <a:cubicBezTo>
                    <a:pt x="8670" y="1"/>
                    <a:pt x="8637" y="5"/>
                    <a:pt x="8607" y="12"/>
                  </a:cubicBezTo>
                  <a:lnTo>
                    <a:pt x="201" y="3448"/>
                  </a:lnTo>
                  <a:cubicBezTo>
                    <a:pt x="34" y="3482"/>
                    <a:pt x="1" y="3682"/>
                    <a:pt x="34" y="3815"/>
                  </a:cubicBezTo>
                  <a:lnTo>
                    <a:pt x="1936" y="8585"/>
                  </a:lnTo>
                  <a:cubicBezTo>
                    <a:pt x="1985" y="8709"/>
                    <a:pt x="2090" y="8778"/>
                    <a:pt x="2208" y="8778"/>
                  </a:cubicBezTo>
                  <a:cubicBezTo>
                    <a:pt x="2250" y="8778"/>
                    <a:pt x="2293" y="8769"/>
                    <a:pt x="2336" y="8752"/>
                  </a:cubicBezTo>
                  <a:lnTo>
                    <a:pt x="10742" y="5316"/>
                  </a:lnTo>
                  <a:cubicBezTo>
                    <a:pt x="10909" y="5283"/>
                    <a:pt x="10942" y="5083"/>
                    <a:pt x="10909" y="4949"/>
                  </a:cubicBezTo>
                  <a:lnTo>
                    <a:pt x="8974" y="179"/>
                  </a:lnTo>
                  <a:cubicBezTo>
                    <a:pt x="8948" y="50"/>
                    <a:pt x="8822" y="1"/>
                    <a:pt x="87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6857975" y="3510750"/>
              <a:ext cx="60050" cy="78050"/>
            </a:xfrm>
            <a:custGeom>
              <a:avLst/>
              <a:gdLst/>
              <a:ahLst/>
              <a:cxnLst/>
              <a:rect l="l" t="t" r="r" b="b"/>
              <a:pathLst>
                <a:path w="2402" h="3122" extrusionOk="0">
                  <a:moveTo>
                    <a:pt x="873" y="1"/>
                  </a:moveTo>
                  <a:cubicBezTo>
                    <a:pt x="782" y="1"/>
                    <a:pt x="691" y="18"/>
                    <a:pt x="600" y="55"/>
                  </a:cubicBezTo>
                  <a:cubicBezTo>
                    <a:pt x="234" y="222"/>
                    <a:pt x="0" y="656"/>
                    <a:pt x="167" y="1056"/>
                  </a:cubicBezTo>
                  <a:lnTo>
                    <a:pt x="801" y="2657"/>
                  </a:lnTo>
                  <a:cubicBezTo>
                    <a:pt x="924" y="2953"/>
                    <a:pt x="1212" y="3122"/>
                    <a:pt x="1502" y="3122"/>
                  </a:cubicBezTo>
                  <a:cubicBezTo>
                    <a:pt x="1604" y="3122"/>
                    <a:pt x="1706" y="3101"/>
                    <a:pt x="1801" y="3058"/>
                  </a:cubicBezTo>
                  <a:cubicBezTo>
                    <a:pt x="2168" y="2891"/>
                    <a:pt x="2402" y="2490"/>
                    <a:pt x="2235" y="2057"/>
                  </a:cubicBezTo>
                  <a:lnTo>
                    <a:pt x="1601" y="489"/>
                  </a:lnTo>
                  <a:cubicBezTo>
                    <a:pt x="1472" y="205"/>
                    <a:pt x="1183" y="1"/>
                    <a:pt x="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6681175" y="3140325"/>
              <a:ext cx="116775" cy="91850"/>
            </a:xfrm>
            <a:custGeom>
              <a:avLst/>
              <a:gdLst/>
              <a:ahLst/>
              <a:cxnLst/>
              <a:rect l="l" t="t" r="r" b="b"/>
              <a:pathLst>
                <a:path w="4671" h="3674" extrusionOk="0">
                  <a:moveTo>
                    <a:pt x="2544" y="1"/>
                  </a:moveTo>
                  <a:cubicBezTo>
                    <a:pt x="2257" y="1"/>
                    <a:pt x="1959" y="53"/>
                    <a:pt x="1668" y="162"/>
                  </a:cubicBezTo>
                  <a:cubicBezTo>
                    <a:pt x="534" y="596"/>
                    <a:pt x="0" y="1696"/>
                    <a:pt x="367" y="2630"/>
                  </a:cubicBezTo>
                  <a:cubicBezTo>
                    <a:pt x="633" y="3283"/>
                    <a:pt x="1320" y="3673"/>
                    <a:pt x="2097" y="3673"/>
                  </a:cubicBezTo>
                  <a:cubicBezTo>
                    <a:pt x="2392" y="3673"/>
                    <a:pt x="2700" y="3617"/>
                    <a:pt x="3002" y="3498"/>
                  </a:cubicBezTo>
                  <a:cubicBezTo>
                    <a:pt x="4070" y="3097"/>
                    <a:pt x="4670" y="1963"/>
                    <a:pt x="4303" y="1029"/>
                  </a:cubicBezTo>
                  <a:cubicBezTo>
                    <a:pt x="4012" y="374"/>
                    <a:pt x="3314" y="1"/>
                    <a:pt x="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6842125" y="3578000"/>
              <a:ext cx="120950" cy="319425"/>
            </a:xfrm>
            <a:custGeom>
              <a:avLst/>
              <a:gdLst/>
              <a:ahLst/>
              <a:cxnLst/>
              <a:rect l="l" t="t" r="r" b="b"/>
              <a:pathLst>
                <a:path w="4838" h="12777" fill="none" extrusionOk="0">
                  <a:moveTo>
                    <a:pt x="2135" y="1"/>
                  </a:moveTo>
                  <a:cubicBezTo>
                    <a:pt x="4070" y="3270"/>
                    <a:pt x="2135" y="6205"/>
                    <a:pt x="968" y="9374"/>
                  </a:cubicBezTo>
                  <a:cubicBezTo>
                    <a:pt x="0" y="11943"/>
                    <a:pt x="4470" y="10108"/>
                    <a:pt x="4837" y="12776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6968050" y="3378700"/>
              <a:ext cx="652150" cy="379450"/>
            </a:xfrm>
            <a:custGeom>
              <a:avLst/>
              <a:gdLst/>
              <a:ahLst/>
              <a:cxnLst/>
              <a:rect l="l" t="t" r="r" b="b"/>
              <a:pathLst>
                <a:path w="26086" h="15178" fill="none" extrusionOk="0">
                  <a:moveTo>
                    <a:pt x="26085" y="0"/>
                  </a:moveTo>
                  <a:cubicBezTo>
                    <a:pt x="25418" y="0"/>
                    <a:pt x="1535" y="4670"/>
                    <a:pt x="1535" y="4670"/>
                  </a:cubicBezTo>
                  <a:cubicBezTo>
                    <a:pt x="1535" y="4670"/>
                    <a:pt x="0" y="11308"/>
                    <a:pt x="2302" y="15178"/>
                  </a:cubicBezTo>
                  <a:lnTo>
                    <a:pt x="13843" y="14177"/>
                  </a:lnTo>
                </a:path>
              </a:pathLst>
            </a:custGeom>
            <a:noFill/>
            <a:ln w="16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6177475" y="3650550"/>
              <a:ext cx="875650" cy="875650"/>
            </a:xfrm>
            <a:custGeom>
              <a:avLst/>
              <a:gdLst/>
              <a:ahLst/>
              <a:cxnLst/>
              <a:rect l="l" t="t" r="r" b="b"/>
              <a:pathLst>
                <a:path w="35026" h="35026" extrusionOk="0">
                  <a:moveTo>
                    <a:pt x="17513" y="1"/>
                  </a:moveTo>
                  <a:cubicBezTo>
                    <a:pt x="7840" y="1"/>
                    <a:pt x="1" y="7873"/>
                    <a:pt x="1" y="17513"/>
                  </a:cubicBezTo>
                  <a:cubicBezTo>
                    <a:pt x="1" y="27187"/>
                    <a:pt x="7840" y="35026"/>
                    <a:pt x="17513" y="35026"/>
                  </a:cubicBezTo>
                  <a:cubicBezTo>
                    <a:pt x="27187" y="35026"/>
                    <a:pt x="35026" y="27187"/>
                    <a:pt x="35026" y="17513"/>
                  </a:cubicBezTo>
                  <a:cubicBezTo>
                    <a:pt x="35026" y="7873"/>
                    <a:pt x="27187" y="1"/>
                    <a:pt x="17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6177475" y="3602175"/>
              <a:ext cx="875650" cy="875675"/>
            </a:xfrm>
            <a:custGeom>
              <a:avLst/>
              <a:gdLst/>
              <a:ahLst/>
              <a:cxnLst/>
              <a:rect l="l" t="t" r="r" b="b"/>
              <a:pathLst>
                <a:path w="35026" h="35027" extrusionOk="0">
                  <a:moveTo>
                    <a:pt x="17513" y="1"/>
                  </a:moveTo>
                  <a:cubicBezTo>
                    <a:pt x="7840" y="1"/>
                    <a:pt x="1" y="7840"/>
                    <a:pt x="1" y="17514"/>
                  </a:cubicBezTo>
                  <a:cubicBezTo>
                    <a:pt x="1" y="27187"/>
                    <a:pt x="7840" y="35026"/>
                    <a:pt x="17513" y="35026"/>
                  </a:cubicBezTo>
                  <a:cubicBezTo>
                    <a:pt x="27187" y="35026"/>
                    <a:pt x="35026" y="27187"/>
                    <a:pt x="35026" y="17514"/>
                  </a:cubicBezTo>
                  <a:cubicBezTo>
                    <a:pt x="35026" y="7840"/>
                    <a:pt x="27187" y="1"/>
                    <a:pt x="17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6209175" y="3632200"/>
              <a:ext cx="813100" cy="813125"/>
            </a:xfrm>
            <a:custGeom>
              <a:avLst/>
              <a:gdLst/>
              <a:ahLst/>
              <a:cxnLst/>
              <a:rect l="l" t="t" r="r" b="b"/>
              <a:pathLst>
                <a:path w="32524" h="32525" extrusionOk="0">
                  <a:moveTo>
                    <a:pt x="16245" y="1"/>
                  </a:moveTo>
                  <a:cubicBezTo>
                    <a:pt x="7272" y="1"/>
                    <a:pt x="0" y="7306"/>
                    <a:pt x="0" y="16279"/>
                  </a:cubicBezTo>
                  <a:cubicBezTo>
                    <a:pt x="0" y="25219"/>
                    <a:pt x="7272" y="32524"/>
                    <a:pt x="16245" y="32524"/>
                  </a:cubicBezTo>
                  <a:cubicBezTo>
                    <a:pt x="25218" y="32524"/>
                    <a:pt x="32523" y="25219"/>
                    <a:pt x="32523" y="16279"/>
                  </a:cubicBezTo>
                  <a:cubicBezTo>
                    <a:pt x="32523" y="7306"/>
                    <a:pt x="25218" y="1"/>
                    <a:pt x="16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1B68BEA5-AB26-740F-C1F5-7322DDF06F21}"/>
              </a:ext>
            </a:extLst>
          </p:cNvPr>
          <p:cNvSpPr txBox="1"/>
          <p:nvPr/>
        </p:nvSpPr>
        <p:spPr>
          <a:xfrm>
            <a:off x="1747554" y="371059"/>
            <a:ext cx="2095674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13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13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7F580-11A7-E233-F447-291FEA4D83AD}"/>
              </a:ext>
            </a:extLst>
          </p:cNvPr>
          <p:cNvSpPr txBox="1"/>
          <p:nvPr/>
        </p:nvSpPr>
        <p:spPr>
          <a:xfrm>
            <a:off x="-35480" y="1116900"/>
            <a:ext cx="5661743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PHÁP NƯỚC CỘNG HÒA XÃ HỘI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NGHĨA VIỆT NAM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BỘ MÁY NHÀ NƯỚC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45"/>
          <p:cNvGrpSpPr/>
          <p:nvPr/>
        </p:nvGrpSpPr>
        <p:grpSpPr>
          <a:xfrm>
            <a:off x="6431667" y="553769"/>
            <a:ext cx="2891568" cy="7197607"/>
            <a:chOff x="5666896" y="566100"/>
            <a:chExt cx="2891568" cy="7197607"/>
          </a:xfrm>
        </p:grpSpPr>
        <p:grpSp>
          <p:nvGrpSpPr>
            <p:cNvPr id="505" name="Google Shape;505;p45"/>
            <p:cNvGrpSpPr/>
            <p:nvPr/>
          </p:nvGrpSpPr>
          <p:grpSpPr>
            <a:xfrm>
              <a:off x="5666896" y="566100"/>
              <a:ext cx="2891568" cy="7197607"/>
              <a:chOff x="5666896" y="566100"/>
              <a:chExt cx="2891568" cy="7197607"/>
            </a:xfrm>
          </p:grpSpPr>
          <p:grpSp>
            <p:nvGrpSpPr>
              <p:cNvPr id="506" name="Google Shape;506;p45"/>
              <p:cNvGrpSpPr/>
              <p:nvPr/>
            </p:nvGrpSpPr>
            <p:grpSpPr>
              <a:xfrm>
                <a:off x="5666896" y="566100"/>
                <a:ext cx="2891568" cy="7197607"/>
                <a:chOff x="5539312" y="807834"/>
                <a:chExt cx="2610661" cy="6498381"/>
              </a:xfrm>
            </p:grpSpPr>
            <p:grpSp>
              <p:nvGrpSpPr>
                <p:cNvPr id="507" name="Google Shape;507;p45"/>
                <p:cNvGrpSpPr/>
                <p:nvPr/>
              </p:nvGrpSpPr>
              <p:grpSpPr>
                <a:xfrm>
                  <a:off x="5539312" y="807834"/>
                  <a:ext cx="2610661" cy="6498381"/>
                  <a:chOff x="1598325" y="1253831"/>
                  <a:chExt cx="1506875" cy="3750869"/>
                </a:xfrm>
              </p:grpSpPr>
              <p:sp>
                <p:nvSpPr>
                  <p:cNvPr id="508" name="Google Shape;508;p45"/>
                  <p:cNvSpPr/>
                  <p:nvPr/>
                </p:nvSpPr>
                <p:spPr>
                  <a:xfrm>
                    <a:off x="2409875" y="1802300"/>
                    <a:ext cx="452175" cy="107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7" h="42927" extrusionOk="0">
                        <a:moveTo>
                          <a:pt x="2550" y="1"/>
                        </a:moveTo>
                        <a:cubicBezTo>
                          <a:pt x="2410" y="1"/>
                          <a:pt x="2269" y="16"/>
                          <a:pt x="2129" y="49"/>
                        </a:cubicBezTo>
                        <a:cubicBezTo>
                          <a:pt x="761" y="353"/>
                          <a:pt x="1" y="1933"/>
                          <a:pt x="92" y="3362"/>
                        </a:cubicBezTo>
                        <a:cubicBezTo>
                          <a:pt x="214" y="4760"/>
                          <a:pt x="943" y="6006"/>
                          <a:pt x="1521" y="7313"/>
                        </a:cubicBezTo>
                        <a:cubicBezTo>
                          <a:pt x="2645" y="9775"/>
                          <a:pt x="2585" y="12511"/>
                          <a:pt x="3527" y="14943"/>
                        </a:cubicBezTo>
                        <a:cubicBezTo>
                          <a:pt x="4287" y="16918"/>
                          <a:pt x="6262" y="18165"/>
                          <a:pt x="6901" y="20292"/>
                        </a:cubicBezTo>
                        <a:cubicBezTo>
                          <a:pt x="7387" y="21934"/>
                          <a:pt x="7053" y="23636"/>
                          <a:pt x="7174" y="25338"/>
                        </a:cubicBezTo>
                        <a:cubicBezTo>
                          <a:pt x="7357" y="28438"/>
                          <a:pt x="8876" y="31995"/>
                          <a:pt x="11278" y="34001"/>
                        </a:cubicBezTo>
                        <a:cubicBezTo>
                          <a:pt x="12250" y="34852"/>
                          <a:pt x="13375" y="35733"/>
                          <a:pt x="13770" y="36979"/>
                        </a:cubicBezTo>
                        <a:cubicBezTo>
                          <a:pt x="14165" y="38074"/>
                          <a:pt x="13922" y="39320"/>
                          <a:pt x="14226" y="40445"/>
                        </a:cubicBezTo>
                        <a:cubicBezTo>
                          <a:pt x="14704" y="41907"/>
                          <a:pt x="16197" y="42927"/>
                          <a:pt x="17718" y="42927"/>
                        </a:cubicBezTo>
                        <a:cubicBezTo>
                          <a:pt x="17840" y="42927"/>
                          <a:pt x="17964" y="42920"/>
                          <a:pt x="18086" y="42907"/>
                        </a:cubicBezTo>
                        <a:cubicBezTo>
                          <a:pt x="16627" y="42724"/>
                          <a:pt x="15594" y="41508"/>
                          <a:pt x="15199" y="40171"/>
                        </a:cubicBezTo>
                        <a:cubicBezTo>
                          <a:pt x="14773" y="38864"/>
                          <a:pt x="14804" y="37466"/>
                          <a:pt x="14652" y="36098"/>
                        </a:cubicBezTo>
                        <a:cubicBezTo>
                          <a:pt x="14469" y="34274"/>
                          <a:pt x="13740" y="33332"/>
                          <a:pt x="12615" y="31995"/>
                        </a:cubicBezTo>
                        <a:cubicBezTo>
                          <a:pt x="11490" y="30718"/>
                          <a:pt x="10275" y="29107"/>
                          <a:pt x="9910" y="27405"/>
                        </a:cubicBezTo>
                        <a:cubicBezTo>
                          <a:pt x="9302" y="24882"/>
                          <a:pt x="10518" y="22359"/>
                          <a:pt x="10700" y="19806"/>
                        </a:cubicBezTo>
                        <a:cubicBezTo>
                          <a:pt x="11095" y="15551"/>
                          <a:pt x="8724" y="11599"/>
                          <a:pt x="6475" y="7952"/>
                        </a:cubicBezTo>
                        <a:lnTo>
                          <a:pt x="5989" y="6797"/>
                        </a:lnTo>
                        <a:cubicBezTo>
                          <a:pt x="5351" y="6310"/>
                          <a:pt x="5107" y="5429"/>
                          <a:pt x="5107" y="4639"/>
                        </a:cubicBezTo>
                        <a:cubicBezTo>
                          <a:pt x="5107" y="3848"/>
                          <a:pt x="5229" y="2997"/>
                          <a:pt x="5077" y="2237"/>
                        </a:cubicBezTo>
                        <a:cubicBezTo>
                          <a:pt x="4833" y="1071"/>
                          <a:pt x="3717" y="1"/>
                          <a:pt x="2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9" name="Google Shape;509;p45"/>
                  <p:cNvSpPr/>
                  <p:nvPr/>
                </p:nvSpPr>
                <p:spPr>
                  <a:xfrm>
                    <a:off x="2301225" y="1894775"/>
                    <a:ext cx="333625" cy="34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5" h="13737" extrusionOk="0">
                        <a:moveTo>
                          <a:pt x="7042" y="0"/>
                        </a:moveTo>
                        <a:cubicBezTo>
                          <a:pt x="6865" y="0"/>
                          <a:pt x="6686" y="9"/>
                          <a:pt x="6505" y="28"/>
                        </a:cubicBezTo>
                        <a:cubicBezTo>
                          <a:pt x="2706" y="453"/>
                          <a:pt x="0" y="4709"/>
                          <a:pt x="183" y="7262"/>
                        </a:cubicBezTo>
                        <a:cubicBezTo>
                          <a:pt x="395" y="9785"/>
                          <a:pt x="2979" y="13523"/>
                          <a:pt x="3070" y="13736"/>
                        </a:cubicBezTo>
                        <a:lnTo>
                          <a:pt x="11186" y="11852"/>
                        </a:lnTo>
                        <a:cubicBezTo>
                          <a:pt x="12311" y="10970"/>
                          <a:pt x="13344" y="5985"/>
                          <a:pt x="13222" y="5195"/>
                        </a:cubicBezTo>
                        <a:cubicBezTo>
                          <a:pt x="12963" y="3118"/>
                          <a:pt x="10348" y="0"/>
                          <a:pt x="704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0" name="Google Shape;510;p45"/>
                  <p:cNvSpPr/>
                  <p:nvPr/>
                </p:nvSpPr>
                <p:spPr>
                  <a:xfrm>
                    <a:off x="2513225" y="4508275"/>
                    <a:ext cx="145175" cy="3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07" h="13592" extrusionOk="0">
                        <a:moveTo>
                          <a:pt x="4499" y="0"/>
                        </a:moveTo>
                        <a:cubicBezTo>
                          <a:pt x="4095" y="0"/>
                          <a:pt x="3634" y="79"/>
                          <a:pt x="3375" y="79"/>
                        </a:cubicBezTo>
                        <a:cubicBezTo>
                          <a:pt x="2706" y="140"/>
                          <a:pt x="2007" y="200"/>
                          <a:pt x="1338" y="261"/>
                        </a:cubicBezTo>
                        <a:cubicBezTo>
                          <a:pt x="1065" y="322"/>
                          <a:pt x="426" y="261"/>
                          <a:pt x="183" y="474"/>
                        </a:cubicBezTo>
                        <a:cubicBezTo>
                          <a:pt x="1" y="656"/>
                          <a:pt x="1247" y="13392"/>
                          <a:pt x="1247" y="13392"/>
                        </a:cubicBezTo>
                        <a:cubicBezTo>
                          <a:pt x="1247" y="13517"/>
                          <a:pt x="1750" y="13592"/>
                          <a:pt x="2328" y="13592"/>
                        </a:cubicBezTo>
                        <a:cubicBezTo>
                          <a:pt x="3012" y="13592"/>
                          <a:pt x="3801" y="13487"/>
                          <a:pt x="3983" y="13240"/>
                        </a:cubicBezTo>
                        <a:cubicBezTo>
                          <a:pt x="4165" y="12936"/>
                          <a:pt x="4135" y="12602"/>
                          <a:pt x="4135" y="12237"/>
                        </a:cubicBezTo>
                        <a:cubicBezTo>
                          <a:pt x="4074" y="10109"/>
                          <a:pt x="4317" y="7982"/>
                          <a:pt x="4864" y="5945"/>
                        </a:cubicBezTo>
                        <a:cubicBezTo>
                          <a:pt x="5138" y="4942"/>
                          <a:pt x="5472" y="3970"/>
                          <a:pt x="5594" y="2936"/>
                        </a:cubicBezTo>
                        <a:cubicBezTo>
                          <a:pt x="5654" y="2298"/>
                          <a:pt x="5806" y="596"/>
                          <a:pt x="5138" y="140"/>
                        </a:cubicBezTo>
                        <a:cubicBezTo>
                          <a:pt x="4995" y="33"/>
                          <a:pt x="4759" y="0"/>
                          <a:pt x="4499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1" name="Google Shape;511;p45"/>
                  <p:cNvSpPr/>
                  <p:nvPr/>
                </p:nvSpPr>
                <p:spPr>
                  <a:xfrm>
                    <a:off x="2513225" y="4878775"/>
                    <a:ext cx="31175" cy="6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7" h="2433" extrusionOk="0">
                        <a:moveTo>
                          <a:pt x="578" y="1"/>
                        </a:moveTo>
                        <a:cubicBezTo>
                          <a:pt x="578" y="1"/>
                          <a:pt x="1" y="1308"/>
                          <a:pt x="62" y="1581"/>
                        </a:cubicBezTo>
                        <a:cubicBezTo>
                          <a:pt x="153" y="1824"/>
                          <a:pt x="457" y="2280"/>
                          <a:pt x="791" y="2432"/>
                        </a:cubicBezTo>
                        <a:cubicBezTo>
                          <a:pt x="791" y="2432"/>
                          <a:pt x="1247" y="913"/>
                          <a:pt x="1186" y="700"/>
                        </a:cubicBezTo>
                        <a:cubicBezTo>
                          <a:pt x="1095" y="517"/>
                          <a:pt x="578" y="122"/>
                          <a:pt x="57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2" name="Google Shape;512;p45"/>
                  <p:cNvSpPr/>
                  <p:nvPr/>
                </p:nvSpPr>
                <p:spPr>
                  <a:xfrm>
                    <a:off x="2520825" y="4933500"/>
                    <a:ext cx="164925" cy="7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7" h="2848" extrusionOk="0">
                        <a:moveTo>
                          <a:pt x="5685" y="0"/>
                        </a:moveTo>
                        <a:cubicBezTo>
                          <a:pt x="5442" y="0"/>
                          <a:pt x="426" y="699"/>
                          <a:pt x="426" y="699"/>
                        </a:cubicBezTo>
                        <a:cubicBezTo>
                          <a:pt x="274" y="760"/>
                          <a:pt x="153" y="942"/>
                          <a:pt x="183" y="1125"/>
                        </a:cubicBezTo>
                        <a:cubicBezTo>
                          <a:pt x="183" y="1307"/>
                          <a:pt x="1" y="1581"/>
                          <a:pt x="1" y="1763"/>
                        </a:cubicBezTo>
                        <a:cubicBezTo>
                          <a:pt x="1" y="2462"/>
                          <a:pt x="639" y="2766"/>
                          <a:pt x="1247" y="2827"/>
                        </a:cubicBezTo>
                        <a:cubicBezTo>
                          <a:pt x="1346" y="2841"/>
                          <a:pt x="1441" y="2847"/>
                          <a:pt x="1535" y="2847"/>
                        </a:cubicBezTo>
                        <a:cubicBezTo>
                          <a:pt x="1845" y="2847"/>
                          <a:pt x="2136" y="2782"/>
                          <a:pt x="2463" y="2736"/>
                        </a:cubicBezTo>
                        <a:cubicBezTo>
                          <a:pt x="2888" y="2645"/>
                          <a:pt x="3253" y="2675"/>
                          <a:pt x="3648" y="2645"/>
                        </a:cubicBezTo>
                        <a:cubicBezTo>
                          <a:pt x="4013" y="2614"/>
                          <a:pt x="4408" y="2584"/>
                          <a:pt x="4773" y="2584"/>
                        </a:cubicBezTo>
                        <a:cubicBezTo>
                          <a:pt x="5138" y="2584"/>
                          <a:pt x="5502" y="2584"/>
                          <a:pt x="5837" y="2462"/>
                        </a:cubicBezTo>
                        <a:cubicBezTo>
                          <a:pt x="6353" y="2310"/>
                          <a:pt x="6597" y="1824"/>
                          <a:pt x="6536" y="1307"/>
                        </a:cubicBezTo>
                        <a:cubicBezTo>
                          <a:pt x="6414" y="699"/>
                          <a:pt x="5928" y="31"/>
                          <a:pt x="568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3" name="Google Shape;513;p45"/>
                  <p:cNvSpPr/>
                  <p:nvPr/>
                </p:nvSpPr>
                <p:spPr>
                  <a:xfrm>
                    <a:off x="2546675" y="4799625"/>
                    <a:ext cx="104875" cy="122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5" h="4900" extrusionOk="0">
                        <a:moveTo>
                          <a:pt x="1713" y="0"/>
                        </a:moveTo>
                        <a:cubicBezTo>
                          <a:pt x="1678" y="0"/>
                          <a:pt x="1644" y="2"/>
                          <a:pt x="1611" y="6"/>
                        </a:cubicBezTo>
                        <a:cubicBezTo>
                          <a:pt x="1155" y="97"/>
                          <a:pt x="790" y="249"/>
                          <a:pt x="486" y="431"/>
                        </a:cubicBezTo>
                        <a:cubicBezTo>
                          <a:pt x="304" y="826"/>
                          <a:pt x="183" y="1221"/>
                          <a:pt x="91" y="1647"/>
                        </a:cubicBezTo>
                        <a:cubicBezTo>
                          <a:pt x="31" y="2012"/>
                          <a:pt x="0" y="2376"/>
                          <a:pt x="152" y="2711"/>
                        </a:cubicBezTo>
                        <a:cubicBezTo>
                          <a:pt x="304" y="3015"/>
                          <a:pt x="608" y="3288"/>
                          <a:pt x="669" y="3623"/>
                        </a:cubicBezTo>
                        <a:cubicBezTo>
                          <a:pt x="699" y="3775"/>
                          <a:pt x="699" y="3987"/>
                          <a:pt x="821" y="4139"/>
                        </a:cubicBezTo>
                        <a:cubicBezTo>
                          <a:pt x="973" y="4322"/>
                          <a:pt x="1216" y="4322"/>
                          <a:pt x="1429" y="4352"/>
                        </a:cubicBezTo>
                        <a:cubicBezTo>
                          <a:pt x="2006" y="4443"/>
                          <a:pt x="2584" y="4504"/>
                          <a:pt x="3131" y="4656"/>
                        </a:cubicBezTo>
                        <a:cubicBezTo>
                          <a:pt x="3283" y="4687"/>
                          <a:pt x="3404" y="4747"/>
                          <a:pt x="3556" y="4778"/>
                        </a:cubicBezTo>
                        <a:cubicBezTo>
                          <a:pt x="3678" y="4808"/>
                          <a:pt x="3800" y="4899"/>
                          <a:pt x="3891" y="4899"/>
                        </a:cubicBezTo>
                        <a:cubicBezTo>
                          <a:pt x="4195" y="4899"/>
                          <a:pt x="3982" y="4504"/>
                          <a:pt x="3891" y="4383"/>
                        </a:cubicBezTo>
                        <a:cubicBezTo>
                          <a:pt x="3222" y="3380"/>
                          <a:pt x="3040" y="2042"/>
                          <a:pt x="3344" y="826"/>
                        </a:cubicBezTo>
                        <a:cubicBezTo>
                          <a:pt x="2915" y="427"/>
                          <a:pt x="2246" y="0"/>
                          <a:pt x="171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4" name="Google Shape;514;p45"/>
                  <p:cNvSpPr/>
                  <p:nvPr/>
                </p:nvSpPr>
                <p:spPr>
                  <a:xfrm>
                    <a:off x="2526150" y="4811900"/>
                    <a:ext cx="142875" cy="17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5" h="6840" extrusionOk="0">
                        <a:moveTo>
                          <a:pt x="1307" y="1"/>
                        </a:moveTo>
                        <a:lnTo>
                          <a:pt x="1307" y="1"/>
                        </a:lnTo>
                        <a:cubicBezTo>
                          <a:pt x="152" y="700"/>
                          <a:pt x="0" y="2068"/>
                          <a:pt x="61" y="2615"/>
                        </a:cubicBezTo>
                        <a:cubicBezTo>
                          <a:pt x="92" y="3253"/>
                          <a:pt x="517" y="3101"/>
                          <a:pt x="578" y="3527"/>
                        </a:cubicBezTo>
                        <a:cubicBezTo>
                          <a:pt x="608" y="3952"/>
                          <a:pt x="365" y="4925"/>
                          <a:pt x="244" y="5715"/>
                        </a:cubicBezTo>
                        <a:cubicBezTo>
                          <a:pt x="122" y="6536"/>
                          <a:pt x="943" y="6840"/>
                          <a:pt x="1459" y="6840"/>
                        </a:cubicBezTo>
                        <a:cubicBezTo>
                          <a:pt x="1915" y="6840"/>
                          <a:pt x="3093" y="6439"/>
                          <a:pt x="3889" y="6439"/>
                        </a:cubicBezTo>
                        <a:cubicBezTo>
                          <a:pt x="3942" y="6439"/>
                          <a:pt x="3994" y="6441"/>
                          <a:pt x="4043" y="6445"/>
                        </a:cubicBezTo>
                        <a:cubicBezTo>
                          <a:pt x="4142" y="6456"/>
                          <a:pt x="4239" y="6462"/>
                          <a:pt x="4333" y="6462"/>
                        </a:cubicBezTo>
                        <a:cubicBezTo>
                          <a:pt x="4986" y="6462"/>
                          <a:pt x="5487" y="6186"/>
                          <a:pt x="5593" y="5655"/>
                        </a:cubicBezTo>
                        <a:cubicBezTo>
                          <a:pt x="5715" y="5016"/>
                          <a:pt x="4499" y="2372"/>
                          <a:pt x="4377" y="2189"/>
                        </a:cubicBezTo>
                        <a:cubicBezTo>
                          <a:pt x="4256" y="2037"/>
                          <a:pt x="4499" y="1156"/>
                          <a:pt x="4529" y="913"/>
                        </a:cubicBezTo>
                        <a:cubicBezTo>
                          <a:pt x="4529" y="822"/>
                          <a:pt x="4377" y="639"/>
                          <a:pt x="4165" y="396"/>
                        </a:cubicBezTo>
                        <a:lnTo>
                          <a:pt x="4165" y="396"/>
                        </a:lnTo>
                        <a:cubicBezTo>
                          <a:pt x="3861" y="1581"/>
                          <a:pt x="4043" y="2919"/>
                          <a:pt x="4712" y="3952"/>
                        </a:cubicBezTo>
                        <a:cubicBezTo>
                          <a:pt x="4803" y="4044"/>
                          <a:pt x="4985" y="4439"/>
                          <a:pt x="4712" y="4439"/>
                        </a:cubicBezTo>
                        <a:cubicBezTo>
                          <a:pt x="4621" y="4439"/>
                          <a:pt x="4499" y="4347"/>
                          <a:pt x="4377" y="4317"/>
                        </a:cubicBezTo>
                        <a:cubicBezTo>
                          <a:pt x="4256" y="4287"/>
                          <a:pt x="4104" y="4256"/>
                          <a:pt x="3952" y="4196"/>
                        </a:cubicBezTo>
                        <a:cubicBezTo>
                          <a:pt x="3405" y="4044"/>
                          <a:pt x="2827" y="3952"/>
                          <a:pt x="2250" y="3892"/>
                        </a:cubicBezTo>
                        <a:cubicBezTo>
                          <a:pt x="2037" y="3861"/>
                          <a:pt x="1794" y="3861"/>
                          <a:pt x="1642" y="3679"/>
                        </a:cubicBezTo>
                        <a:cubicBezTo>
                          <a:pt x="1520" y="3527"/>
                          <a:pt x="1520" y="3314"/>
                          <a:pt x="1490" y="3192"/>
                        </a:cubicBezTo>
                        <a:cubicBezTo>
                          <a:pt x="1368" y="2828"/>
                          <a:pt x="1125" y="2585"/>
                          <a:pt x="973" y="2281"/>
                        </a:cubicBezTo>
                        <a:cubicBezTo>
                          <a:pt x="821" y="1916"/>
                          <a:pt x="852" y="1551"/>
                          <a:pt x="912" y="1217"/>
                        </a:cubicBezTo>
                        <a:cubicBezTo>
                          <a:pt x="1004" y="791"/>
                          <a:pt x="1156" y="366"/>
                          <a:pt x="130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5" name="Google Shape;515;p45"/>
                  <p:cNvSpPr/>
                  <p:nvPr/>
                </p:nvSpPr>
                <p:spPr>
                  <a:xfrm>
                    <a:off x="2554275" y="4889425"/>
                    <a:ext cx="93475" cy="1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9" h="730" extrusionOk="0">
                        <a:moveTo>
                          <a:pt x="1217" y="0"/>
                        </a:moveTo>
                        <a:cubicBezTo>
                          <a:pt x="872" y="0"/>
                          <a:pt x="511" y="26"/>
                          <a:pt x="152" y="91"/>
                        </a:cubicBezTo>
                        <a:cubicBezTo>
                          <a:pt x="61" y="91"/>
                          <a:pt x="0" y="183"/>
                          <a:pt x="0" y="274"/>
                        </a:cubicBezTo>
                        <a:cubicBezTo>
                          <a:pt x="0" y="335"/>
                          <a:pt x="91" y="426"/>
                          <a:pt x="182" y="426"/>
                        </a:cubicBezTo>
                        <a:cubicBezTo>
                          <a:pt x="499" y="365"/>
                          <a:pt x="818" y="341"/>
                          <a:pt x="1128" y="341"/>
                        </a:cubicBezTo>
                        <a:cubicBezTo>
                          <a:pt x="2365" y="341"/>
                          <a:pt x="3435" y="730"/>
                          <a:pt x="3435" y="730"/>
                        </a:cubicBezTo>
                        <a:lnTo>
                          <a:pt x="3556" y="730"/>
                        </a:lnTo>
                        <a:cubicBezTo>
                          <a:pt x="3617" y="730"/>
                          <a:pt x="3708" y="699"/>
                          <a:pt x="3708" y="608"/>
                        </a:cubicBezTo>
                        <a:cubicBezTo>
                          <a:pt x="3739" y="547"/>
                          <a:pt x="3708" y="426"/>
                          <a:pt x="3587" y="395"/>
                        </a:cubicBezTo>
                        <a:cubicBezTo>
                          <a:pt x="3539" y="348"/>
                          <a:pt x="2479" y="0"/>
                          <a:pt x="121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6" name="Google Shape;516;p45"/>
                  <p:cNvSpPr/>
                  <p:nvPr/>
                </p:nvSpPr>
                <p:spPr>
                  <a:xfrm>
                    <a:off x="2547425" y="4872775"/>
                    <a:ext cx="94250" cy="1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58" extrusionOk="0">
                        <a:moveTo>
                          <a:pt x="1181" y="1"/>
                        </a:moveTo>
                        <a:cubicBezTo>
                          <a:pt x="847" y="1"/>
                          <a:pt x="499" y="26"/>
                          <a:pt x="153" y="89"/>
                        </a:cubicBezTo>
                        <a:cubicBezTo>
                          <a:pt x="61" y="89"/>
                          <a:pt x="1" y="210"/>
                          <a:pt x="1" y="271"/>
                        </a:cubicBezTo>
                        <a:cubicBezTo>
                          <a:pt x="1" y="362"/>
                          <a:pt x="122" y="423"/>
                          <a:pt x="183" y="423"/>
                        </a:cubicBezTo>
                        <a:cubicBezTo>
                          <a:pt x="505" y="362"/>
                          <a:pt x="830" y="338"/>
                          <a:pt x="1143" y="338"/>
                        </a:cubicBezTo>
                        <a:cubicBezTo>
                          <a:pt x="2396" y="338"/>
                          <a:pt x="3466" y="727"/>
                          <a:pt x="3466" y="727"/>
                        </a:cubicBezTo>
                        <a:lnTo>
                          <a:pt x="3557" y="757"/>
                        </a:lnTo>
                        <a:cubicBezTo>
                          <a:pt x="3648" y="757"/>
                          <a:pt x="3709" y="697"/>
                          <a:pt x="3709" y="636"/>
                        </a:cubicBezTo>
                        <a:cubicBezTo>
                          <a:pt x="3770" y="545"/>
                          <a:pt x="3709" y="454"/>
                          <a:pt x="3618" y="393"/>
                        </a:cubicBezTo>
                        <a:cubicBezTo>
                          <a:pt x="3545" y="369"/>
                          <a:pt x="2461" y="1"/>
                          <a:pt x="118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7" name="Google Shape;517;p45"/>
                  <p:cNvSpPr/>
                  <p:nvPr/>
                </p:nvSpPr>
                <p:spPr>
                  <a:xfrm>
                    <a:off x="2543625" y="4856825"/>
                    <a:ext cx="94250" cy="1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27" extrusionOk="0">
                        <a:moveTo>
                          <a:pt x="1181" y="0"/>
                        </a:moveTo>
                        <a:cubicBezTo>
                          <a:pt x="847" y="0"/>
                          <a:pt x="499" y="25"/>
                          <a:pt x="153" y="88"/>
                        </a:cubicBezTo>
                        <a:cubicBezTo>
                          <a:pt x="61" y="88"/>
                          <a:pt x="1" y="210"/>
                          <a:pt x="1" y="271"/>
                        </a:cubicBezTo>
                        <a:cubicBezTo>
                          <a:pt x="1" y="362"/>
                          <a:pt x="122" y="423"/>
                          <a:pt x="183" y="423"/>
                        </a:cubicBezTo>
                        <a:cubicBezTo>
                          <a:pt x="499" y="362"/>
                          <a:pt x="820" y="338"/>
                          <a:pt x="1131" y="338"/>
                        </a:cubicBezTo>
                        <a:cubicBezTo>
                          <a:pt x="2376" y="338"/>
                          <a:pt x="3466" y="727"/>
                          <a:pt x="3466" y="727"/>
                        </a:cubicBezTo>
                        <a:lnTo>
                          <a:pt x="3557" y="727"/>
                        </a:lnTo>
                        <a:cubicBezTo>
                          <a:pt x="3648" y="727"/>
                          <a:pt x="3709" y="696"/>
                          <a:pt x="3709" y="636"/>
                        </a:cubicBezTo>
                        <a:cubicBezTo>
                          <a:pt x="3770" y="544"/>
                          <a:pt x="3709" y="423"/>
                          <a:pt x="3618" y="392"/>
                        </a:cubicBezTo>
                        <a:cubicBezTo>
                          <a:pt x="3545" y="368"/>
                          <a:pt x="2461" y="0"/>
                          <a:pt x="118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" name="Google Shape;518;p45"/>
                  <p:cNvSpPr/>
                  <p:nvPr/>
                </p:nvSpPr>
                <p:spPr>
                  <a:xfrm>
                    <a:off x="2539825" y="4841625"/>
                    <a:ext cx="94250" cy="1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27" extrusionOk="0">
                        <a:moveTo>
                          <a:pt x="1181" y="0"/>
                        </a:moveTo>
                        <a:cubicBezTo>
                          <a:pt x="847" y="0"/>
                          <a:pt x="499" y="26"/>
                          <a:pt x="153" y="89"/>
                        </a:cubicBezTo>
                        <a:cubicBezTo>
                          <a:pt x="61" y="89"/>
                          <a:pt x="1" y="210"/>
                          <a:pt x="1" y="271"/>
                        </a:cubicBezTo>
                        <a:cubicBezTo>
                          <a:pt x="1" y="362"/>
                          <a:pt x="122" y="423"/>
                          <a:pt x="183" y="423"/>
                        </a:cubicBezTo>
                        <a:cubicBezTo>
                          <a:pt x="499" y="362"/>
                          <a:pt x="819" y="338"/>
                          <a:pt x="1128" y="338"/>
                        </a:cubicBezTo>
                        <a:cubicBezTo>
                          <a:pt x="2365" y="338"/>
                          <a:pt x="3435" y="727"/>
                          <a:pt x="3435" y="727"/>
                        </a:cubicBezTo>
                        <a:lnTo>
                          <a:pt x="3557" y="727"/>
                        </a:lnTo>
                        <a:cubicBezTo>
                          <a:pt x="3648" y="727"/>
                          <a:pt x="3709" y="696"/>
                          <a:pt x="3709" y="636"/>
                        </a:cubicBezTo>
                        <a:cubicBezTo>
                          <a:pt x="3770" y="544"/>
                          <a:pt x="3709" y="423"/>
                          <a:pt x="3618" y="392"/>
                        </a:cubicBezTo>
                        <a:cubicBezTo>
                          <a:pt x="3545" y="368"/>
                          <a:pt x="2461" y="0"/>
                          <a:pt x="118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" name="Google Shape;519;p45"/>
                  <p:cNvSpPr/>
                  <p:nvPr/>
                </p:nvSpPr>
                <p:spPr>
                  <a:xfrm>
                    <a:off x="2592250" y="4816850"/>
                    <a:ext cx="57025" cy="30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1" h="1202" extrusionOk="0">
                        <a:moveTo>
                          <a:pt x="1236" y="320"/>
                        </a:moveTo>
                        <a:cubicBezTo>
                          <a:pt x="1391" y="320"/>
                          <a:pt x="1551" y="350"/>
                          <a:pt x="1703" y="411"/>
                        </a:cubicBezTo>
                        <a:cubicBezTo>
                          <a:pt x="1764" y="441"/>
                          <a:pt x="1855" y="472"/>
                          <a:pt x="1885" y="502"/>
                        </a:cubicBezTo>
                        <a:cubicBezTo>
                          <a:pt x="1916" y="563"/>
                          <a:pt x="1916" y="593"/>
                          <a:pt x="1916" y="624"/>
                        </a:cubicBezTo>
                        <a:cubicBezTo>
                          <a:pt x="1916" y="715"/>
                          <a:pt x="1764" y="745"/>
                          <a:pt x="1612" y="745"/>
                        </a:cubicBezTo>
                        <a:lnTo>
                          <a:pt x="791" y="745"/>
                        </a:lnTo>
                        <a:cubicBezTo>
                          <a:pt x="700" y="745"/>
                          <a:pt x="639" y="745"/>
                          <a:pt x="548" y="776"/>
                        </a:cubicBezTo>
                        <a:cubicBezTo>
                          <a:pt x="487" y="776"/>
                          <a:pt x="396" y="806"/>
                          <a:pt x="335" y="806"/>
                        </a:cubicBezTo>
                        <a:cubicBezTo>
                          <a:pt x="335" y="715"/>
                          <a:pt x="548" y="502"/>
                          <a:pt x="791" y="411"/>
                        </a:cubicBezTo>
                        <a:cubicBezTo>
                          <a:pt x="928" y="350"/>
                          <a:pt x="1080" y="320"/>
                          <a:pt x="1236" y="320"/>
                        </a:cubicBezTo>
                        <a:close/>
                        <a:moveTo>
                          <a:pt x="1236" y="0"/>
                        </a:moveTo>
                        <a:cubicBezTo>
                          <a:pt x="1027" y="0"/>
                          <a:pt x="822" y="46"/>
                          <a:pt x="639" y="137"/>
                        </a:cubicBezTo>
                        <a:cubicBezTo>
                          <a:pt x="639" y="137"/>
                          <a:pt x="31" y="441"/>
                          <a:pt x="1" y="806"/>
                        </a:cubicBezTo>
                        <a:cubicBezTo>
                          <a:pt x="1" y="958"/>
                          <a:pt x="62" y="1080"/>
                          <a:pt x="92" y="1110"/>
                        </a:cubicBezTo>
                        <a:cubicBezTo>
                          <a:pt x="153" y="1171"/>
                          <a:pt x="214" y="1171"/>
                          <a:pt x="335" y="1201"/>
                        </a:cubicBezTo>
                        <a:cubicBezTo>
                          <a:pt x="396" y="1201"/>
                          <a:pt x="518" y="1201"/>
                          <a:pt x="639" y="1171"/>
                        </a:cubicBezTo>
                        <a:cubicBezTo>
                          <a:pt x="700" y="1110"/>
                          <a:pt x="730" y="1110"/>
                          <a:pt x="791" y="1110"/>
                        </a:cubicBezTo>
                        <a:lnTo>
                          <a:pt x="1581" y="1110"/>
                        </a:lnTo>
                        <a:cubicBezTo>
                          <a:pt x="2007" y="1110"/>
                          <a:pt x="2159" y="958"/>
                          <a:pt x="2220" y="806"/>
                        </a:cubicBezTo>
                        <a:cubicBezTo>
                          <a:pt x="2281" y="654"/>
                          <a:pt x="2281" y="502"/>
                          <a:pt x="2159" y="350"/>
                        </a:cubicBezTo>
                        <a:cubicBezTo>
                          <a:pt x="2068" y="289"/>
                          <a:pt x="2007" y="198"/>
                          <a:pt x="1855" y="137"/>
                        </a:cubicBezTo>
                        <a:cubicBezTo>
                          <a:pt x="1657" y="46"/>
                          <a:pt x="1445" y="0"/>
                          <a:pt x="12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" name="Google Shape;520;p45"/>
                  <p:cNvSpPr/>
                  <p:nvPr/>
                </p:nvSpPr>
                <p:spPr>
                  <a:xfrm>
                    <a:off x="2540575" y="4815875"/>
                    <a:ext cx="57800" cy="30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2" h="1210" extrusionOk="0">
                        <a:moveTo>
                          <a:pt x="1065" y="328"/>
                        </a:moveTo>
                        <a:cubicBezTo>
                          <a:pt x="1217" y="328"/>
                          <a:pt x="1369" y="359"/>
                          <a:pt x="1521" y="450"/>
                        </a:cubicBezTo>
                        <a:cubicBezTo>
                          <a:pt x="1703" y="541"/>
                          <a:pt x="1977" y="754"/>
                          <a:pt x="1977" y="845"/>
                        </a:cubicBezTo>
                        <a:cubicBezTo>
                          <a:pt x="1946" y="845"/>
                          <a:pt x="1825" y="815"/>
                          <a:pt x="1764" y="815"/>
                        </a:cubicBezTo>
                        <a:cubicBezTo>
                          <a:pt x="1673" y="815"/>
                          <a:pt x="1612" y="784"/>
                          <a:pt x="1521" y="784"/>
                        </a:cubicBezTo>
                        <a:lnTo>
                          <a:pt x="700" y="784"/>
                        </a:lnTo>
                        <a:cubicBezTo>
                          <a:pt x="548" y="754"/>
                          <a:pt x="427" y="754"/>
                          <a:pt x="396" y="663"/>
                        </a:cubicBezTo>
                        <a:cubicBezTo>
                          <a:pt x="396" y="663"/>
                          <a:pt x="396" y="602"/>
                          <a:pt x="427" y="541"/>
                        </a:cubicBezTo>
                        <a:cubicBezTo>
                          <a:pt x="457" y="511"/>
                          <a:pt x="548" y="480"/>
                          <a:pt x="609" y="450"/>
                        </a:cubicBezTo>
                        <a:cubicBezTo>
                          <a:pt x="730" y="389"/>
                          <a:pt x="882" y="359"/>
                          <a:pt x="1065" y="328"/>
                        </a:cubicBezTo>
                        <a:close/>
                        <a:moveTo>
                          <a:pt x="1015" y="0"/>
                        </a:moveTo>
                        <a:cubicBezTo>
                          <a:pt x="826" y="0"/>
                          <a:pt x="635" y="33"/>
                          <a:pt x="457" y="115"/>
                        </a:cubicBezTo>
                        <a:cubicBezTo>
                          <a:pt x="335" y="176"/>
                          <a:pt x="214" y="237"/>
                          <a:pt x="153" y="359"/>
                        </a:cubicBezTo>
                        <a:cubicBezTo>
                          <a:pt x="31" y="511"/>
                          <a:pt x="1" y="663"/>
                          <a:pt x="92" y="815"/>
                        </a:cubicBezTo>
                        <a:cubicBezTo>
                          <a:pt x="153" y="967"/>
                          <a:pt x="305" y="1119"/>
                          <a:pt x="730" y="1119"/>
                        </a:cubicBezTo>
                        <a:lnTo>
                          <a:pt x="1521" y="1119"/>
                        </a:lnTo>
                        <a:cubicBezTo>
                          <a:pt x="1551" y="1119"/>
                          <a:pt x="1612" y="1149"/>
                          <a:pt x="1673" y="1149"/>
                        </a:cubicBezTo>
                        <a:cubicBezTo>
                          <a:pt x="1794" y="1210"/>
                          <a:pt x="1855" y="1210"/>
                          <a:pt x="1977" y="1210"/>
                        </a:cubicBezTo>
                        <a:cubicBezTo>
                          <a:pt x="2037" y="1210"/>
                          <a:pt x="2129" y="1149"/>
                          <a:pt x="2189" y="1119"/>
                        </a:cubicBezTo>
                        <a:cubicBezTo>
                          <a:pt x="2281" y="1088"/>
                          <a:pt x="2311" y="967"/>
                          <a:pt x="2311" y="815"/>
                        </a:cubicBezTo>
                        <a:cubicBezTo>
                          <a:pt x="2281" y="450"/>
                          <a:pt x="1703" y="115"/>
                          <a:pt x="1673" y="115"/>
                        </a:cubicBezTo>
                        <a:cubicBezTo>
                          <a:pt x="1473" y="49"/>
                          <a:pt x="1245" y="0"/>
                          <a:pt x="101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" name="Google Shape;521;p45"/>
                  <p:cNvSpPr/>
                  <p:nvPr/>
                </p:nvSpPr>
                <p:spPr>
                  <a:xfrm>
                    <a:off x="2419000" y="3302875"/>
                    <a:ext cx="311575" cy="126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63" h="50509" extrusionOk="0">
                        <a:moveTo>
                          <a:pt x="1" y="331"/>
                        </a:moveTo>
                        <a:cubicBezTo>
                          <a:pt x="1" y="331"/>
                          <a:pt x="1" y="331"/>
                          <a:pt x="2" y="331"/>
                        </a:cubicBezTo>
                        <a:lnTo>
                          <a:pt x="2" y="331"/>
                        </a:lnTo>
                        <a:cubicBezTo>
                          <a:pt x="1" y="331"/>
                          <a:pt x="1" y="331"/>
                          <a:pt x="1" y="331"/>
                        </a:cubicBezTo>
                        <a:close/>
                        <a:moveTo>
                          <a:pt x="9784" y="1"/>
                        </a:moveTo>
                        <a:cubicBezTo>
                          <a:pt x="9313" y="1"/>
                          <a:pt x="8851" y="36"/>
                          <a:pt x="8390" y="57"/>
                        </a:cubicBezTo>
                        <a:cubicBezTo>
                          <a:pt x="5954" y="110"/>
                          <a:pt x="3494" y="348"/>
                          <a:pt x="1072" y="348"/>
                        </a:cubicBezTo>
                        <a:cubicBezTo>
                          <a:pt x="714" y="348"/>
                          <a:pt x="358" y="342"/>
                          <a:pt x="2" y="331"/>
                        </a:cubicBezTo>
                        <a:lnTo>
                          <a:pt x="2" y="331"/>
                        </a:lnTo>
                        <a:cubicBezTo>
                          <a:pt x="337" y="353"/>
                          <a:pt x="1186" y="11456"/>
                          <a:pt x="1308" y="12428"/>
                        </a:cubicBezTo>
                        <a:cubicBezTo>
                          <a:pt x="1703" y="15559"/>
                          <a:pt x="2068" y="18659"/>
                          <a:pt x="2372" y="21820"/>
                        </a:cubicBezTo>
                        <a:cubicBezTo>
                          <a:pt x="2675" y="25377"/>
                          <a:pt x="2675" y="28933"/>
                          <a:pt x="3071" y="32459"/>
                        </a:cubicBezTo>
                        <a:cubicBezTo>
                          <a:pt x="3527" y="36410"/>
                          <a:pt x="3527" y="40453"/>
                          <a:pt x="3131" y="44374"/>
                        </a:cubicBezTo>
                        <a:cubicBezTo>
                          <a:pt x="2979" y="45802"/>
                          <a:pt x="2250" y="48842"/>
                          <a:pt x="3466" y="49845"/>
                        </a:cubicBezTo>
                        <a:cubicBezTo>
                          <a:pt x="4029" y="50326"/>
                          <a:pt x="4871" y="50508"/>
                          <a:pt x="5751" y="50508"/>
                        </a:cubicBezTo>
                        <a:cubicBezTo>
                          <a:pt x="6819" y="50508"/>
                          <a:pt x="7944" y="50239"/>
                          <a:pt x="8694" y="49906"/>
                        </a:cubicBezTo>
                        <a:cubicBezTo>
                          <a:pt x="9727" y="49450"/>
                          <a:pt x="9515" y="49085"/>
                          <a:pt x="9545" y="48113"/>
                        </a:cubicBezTo>
                        <a:cubicBezTo>
                          <a:pt x="9606" y="46623"/>
                          <a:pt x="9970" y="45134"/>
                          <a:pt x="10122" y="43705"/>
                        </a:cubicBezTo>
                        <a:cubicBezTo>
                          <a:pt x="10578" y="39815"/>
                          <a:pt x="10913" y="35863"/>
                          <a:pt x="10670" y="31972"/>
                        </a:cubicBezTo>
                        <a:cubicBezTo>
                          <a:pt x="10609" y="30179"/>
                          <a:pt x="9970" y="28234"/>
                          <a:pt x="10153" y="26562"/>
                        </a:cubicBezTo>
                        <a:lnTo>
                          <a:pt x="10153" y="26471"/>
                        </a:lnTo>
                        <a:cubicBezTo>
                          <a:pt x="10335" y="24860"/>
                          <a:pt x="11065" y="23310"/>
                          <a:pt x="11369" y="21760"/>
                        </a:cubicBezTo>
                        <a:cubicBezTo>
                          <a:pt x="11703" y="19997"/>
                          <a:pt x="11977" y="18264"/>
                          <a:pt x="12129" y="16501"/>
                        </a:cubicBezTo>
                        <a:cubicBezTo>
                          <a:pt x="12463" y="13036"/>
                          <a:pt x="12463" y="9601"/>
                          <a:pt x="12159" y="6136"/>
                        </a:cubicBezTo>
                        <a:cubicBezTo>
                          <a:pt x="12007" y="4373"/>
                          <a:pt x="11733" y="2671"/>
                          <a:pt x="11429" y="969"/>
                        </a:cubicBezTo>
                        <a:cubicBezTo>
                          <a:pt x="11277" y="27"/>
                          <a:pt x="11338" y="57"/>
                          <a:pt x="10426" y="27"/>
                        </a:cubicBezTo>
                        <a:cubicBezTo>
                          <a:pt x="10210" y="8"/>
                          <a:pt x="9996" y="1"/>
                          <a:pt x="97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" name="Google Shape;522;p45"/>
                  <p:cNvSpPr/>
                  <p:nvPr/>
                </p:nvSpPr>
                <p:spPr>
                  <a:xfrm>
                    <a:off x="2207750" y="4508275"/>
                    <a:ext cx="145925" cy="3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7" h="13592" extrusionOk="0">
                        <a:moveTo>
                          <a:pt x="1323" y="0"/>
                        </a:moveTo>
                        <a:cubicBezTo>
                          <a:pt x="1064" y="0"/>
                          <a:pt x="831" y="33"/>
                          <a:pt x="700" y="140"/>
                        </a:cubicBezTo>
                        <a:cubicBezTo>
                          <a:pt x="1" y="596"/>
                          <a:pt x="183" y="2298"/>
                          <a:pt x="244" y="2936"/>
                        </a:cubicBezTo>
                        <a:cubicBezTo>
                          <a:pt x="365" y="3970"/>
                          <a:pt x="700" y="4942"/>
                          <a:pt x="973" y="5945"/>
                        </a:cubicBezTo>
                        <a:cubicBezTo>
                          <a:pt x="1490" y="7982"/>
                          <a:pt x="1764" y="10109"/>
                          <a:pt x="1703" y="12237"/>
                        </a:cubicBezTo>
                        <a:cubicBezTo>
                          <a:pt x="1703" y="12602"/>
                          <a:pt x="1642" y="12936"/>
                          <a:pt x="1855" y="13240"/>
                        </a:cubicBezTo>
                        <a:cubicBezTo>
                          <a:pt x="2036" y="13487"/>
                          <a:pt x="2825" y="13592"/>
                          <a:pt x="3505" y="13592"/>
                        </a:cubicBezTo>
                        <a:cubicBezTo>
                          <a:pt x="4078" y="13592"/>
                          <a:pt x="4574" y="13517"/>
                          <a:pt x="4560" y="13392"/>
                        </a:cubicBezTo>
                        <a:cubicBezTo>
                          <a:pt x="4560" y="13392"/>
                          <a:pt x="5837" y="656"/>
                          <a:pt x="5624" y="474"/>
                        </a:cubicBezTo>
                        <a:cubicBezTo>
                          <a:pt x="5411" y="261"/>
                          <a:pt x="4773" y="322"/>
                          <a:pt x="4499" y="261"/>
                        </a:cubicBezTo>
                        <a:cubicBezTo>
                          <a:pt x="3800" y="200"/>
                          <a:pt x="3131" y="140"/>
                          <a:pt x="2432" y="79"/>
                        </a:cubicBezTo>
                        <a:cubicBezTo>
                          <a:pt x="2192" y="79"/>
                          <a:pt x="1726" y="0"/>
                          <a:pt x="1323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" name="Google Shape;523;p45"/>
                  <p:cNvSpPr/>
                  <p:nvPr/>
                </p:nvSpPr>
                <p:spPr>
                  <a:xfrm>
                    <a:off x="2322500" y="4878775"/>
                    <a:ext cx="31175" cy="6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7" h="2433" extrusionOk="0">
                        <a:moveTo>
                          <a:pt x="669" y="1"/>
                        </a:moveTo>
                        <a:cubicBezTo>
                          <a:pt x="669" y="122"/>
                          <a:pt x="152" y="517"/>
                          <a:pt x="61" y="700"/>
                        </a:cubicBezTo>
                        <a:cubicBezTo>
                          <a:pt x="0" y="913"/>
                          <a:pt x="456" y="2432"/>
                          <a:pt x="456" y="2432"/>
                        </a:cubicBezTo>
                        <a:cubicBezTo>
                          <a:pt x="791" y="2280"/>
                          <a:pt x="1095" y="1824"/>
                          <a:pt x="1155" y="1581"/>
                        </a:cubicBezTo>
                        <a:cubicBezTo>
                          <a:pt x="1247" y="1308"/>
                          <a:pt x="669" y="1"/>
                          <a:pt x="66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" name="Google Shape;524;p45"/>
                  <p:cNvSpPr/>
                  <p:nvPr/>
                </p:nvSpPr>
                <p:spPr>
                  <a:xfrm>
                    <a:off x="2180400" y="4933500"/>
                    <a:ext cx="165675" cy="7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7" h="2848" extrusionOk="0">
                        <a:moveTo>
                          <a:pt x="912" y="0"/>
                        </a:moveTo>
                        <a:cubicBezTo>
                          <a:pt x="700" y="31"/>
                          <a:pt x="213" y="699"/>
                          <a:pt x="92" y="1307"/>
                        </a:cubicBezTo>
                        <a:cubicBezTo>
                          <a:pt x="0" y="1824"/>
                          <a:pt x="274" y="2310"/>
                          <a:pt x="760" y="2462"/>
                        </a:cubicBezTo>
                        <a:cubicBezTo>
                          <a:pt x="1125" y="2584"/>
                          <a:pt x="1490" y="2584"/>
                          <a:pt x="1824" y="2584"/>
                        </a:cubicBezTo>
                        <a:cubicBezTo>
                          <a:pt x="2219" y="2584"/>
                          <a:pt x="2584" y="2614"/>
                          <a:pt x="2979" y="2645"/>
                        </a:cubicBezTo>
                        <a:cubicBezTo>
                          <a:pt x="3344" y="2675"/>
                          <a:pt x="3739" y="2645"/>
                          <a:pt x="4165" y="2736"/>
                        </a:cubicBezTo>
                        <a:cubicBezTo>
                          <a:pt x="4468" y="2782"/>
                          <a:pt x="4771" y="2847"/>
                          <a:pt x="5088" y="2847"/>
                        </a:cubicBezTo>
                        <a:cubicBezTo>
                          <a:pt x="5184" y="2847"/>
                          <a:pt x="5282" y="2841"/>
                          <a:pt x="5380" y="2827"/>
                        </a:cubicBezTo>
                        <a:cubicBezTo>
                          <a:pt x="5988" y="2766"/>
                          <a:pt x="6627" y="2462"/>
                          <a:pt x="6627" y="1763"/>
                        </a:cubicBezTo>
                        <a:cubicBezTo>
                          <a:pt x="6627" y="1581"/>
                          <a:pt x="6444" y="1307"/>
                          <a:pt x="6444" y="1125"/>
                        </a:cubicBezTo>
                        <a:cubicBezTo>
                          <a:pt x="6475" y="942"/>
                          <a:pt x="6353" y="760"/>
                          <a:pt x="6201" y="699"/>
                        </a:cubicBezTo>
                        <a:cubicBezTo>
                          <a:pt x="6201" y="699"/>
                          <a:pt x="1155" y="0"/>
                          <a:pt x="91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5" name="Google Shape;525;p45"/>
                  <p:cNvSpPr/>
                  <p:nvPr/>
                </p:nvSpPr>
                <p:spPr>
                  <a:xfrm>
                    <a:off x="2214600" y="4799625"/>
                    <a:ext cx="105650" cy="122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6" h="4900" extrusionOk="0">
                        <a:moveTo>
                          <a:pt x="2487" y="0"/>
                        </a:moveTo>
                        <a:cubicBezTo>
                          <a:pt x="1979" y="0"/>
                          <a:pt x="1310" y="427"/>
                          <a:pt x="882" y="826"/>
                        </a:cubicBezTo>
                        <a:cubicBezTo>
                          <a:pt x="1186" y="2042"/>
                          <a:pt x="1003" y="3380"/>
                          <a:pt x="304" y="4383"/>
                        </a:cubicBezTo>
                        <a:cubicBezTo>
                          <a:pt x="243" y="4504"/>
                          <a:pt x="0" y="4899"/>
                          <a:pt x="304" y="4899"/>
                        </a:cubicBezTo>
                        <a:cubicBezTo>
                          <a:pt x="426" y="4899"/>
                          <a:pt x="547" y="4808"/>
                          <a:pt x="669" y="4778"/>
                        </a:cubicBezTo>
                        <a:cubicBezTo>
                          <a:pt x="821" y="4747"/>
                          <a:pt x="912" y="4687"/>
                          <a:pt x="1064" y="4656"/>
                        </a:cubicBezTo>
                        <a:cubicBezTo>
                          <a:pt x="1642" y="4504"/>
                          <a:pt x="2219" y="4443"/>
                          <a:pt x="2797" y="4352"/>
                        </a:cubicBezTo>
                        <a:cubicBezTo>
                          <a:pt x="3009" y="4322"/>
                          <a:pt x="3253" y="4322"/>
                          <a:pt x="3405" y="4139"/>
                        </a:cubicBezTo>
                        <a:cubicBezTo>
                          <a:pt x="3496" y="3987"/>
                          <a:pt x="3496" y="3775"/>
                          <a:pt x="3557" y="3623"/>
                        </a:cubicBezTo>
                        <a:cubicBezTo>
                          <a:pt x="3617" y="3288"/>
                          <a:pt x="3921" y="3015"/>
                          <a:pt x="4073" y="2711"/>
                        </a:cubicBezTo>
                        <a:cubicBezTo>
                          <a:pt x="4225" y="2376"/>
                          <a:pt x="4195" y="2012"/>
                          <a:pt x="4104" y="1647"/>
                        </a:cubicBezTo>
                        <a:cubicBezTo>
                          <a:pt x="4043" y="1221"/>
                          <a:pt x="3921" y="826"/>
                          <a:pt x="3739" y="431"/>
                        </a:cubicBezTo>
                        <a:cubicBezTo>
                          <a:pt x="3435" y="249"/>
                          <a:pt x="3040" y="97"/>
                          <a:pt x="2584" y="6"/>
                        </a:cubicBezTo>
                        <a:cubicBezTo>
                          <a:pt x="2552" y="2"/>
                          <a:pt x="2520" y="0"/>
                          <a:pt x="24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6" name="Google Shape;526;p45"/>
                  <p:cNvSpPr/>
                  <p:nvPr/>
                </p:nvSpPr>
                <p:spPr>
                  <a:xfrm>
                    <a:off x="2197875" y="4811900"/>
                    <a:ext cx="142125" cy="17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5" h="6840" extrusionOk="0">
                        <a:moveTo>
                          <a:pt x="4408" y="1"/>
                        </a:moveTo>
                        <a:cubicBezTo>
                          <a:pt x="4560" y="366"/>
                          <a:pt x="4712" y="791"/>
                          <a:pt x="4773" y="1217"/>
                        </a:cubicBezTo>
                        <a:cubicBezTo>
                          <a:pt x="4864" y="1551"/>
                          <a:pt x="4894" y="1916"/>
                          <a:pt x="4742" y="2281"/>
                        </a:cubicBezTo>
                        <a:cubicBezTo>
                          <a:pt x="4590" y="2585"/>
                          <a:pt x="4317" y="2828"/>
                          <a:pt x="4195" y="3192"/>
                        </a:cubicBezTo>
                        <a:cubicBezTo>
                          <a:pt x="4165" y="3314"/>
                          <a:pt x="4165" y="3527"/>
                          <a:pt x="4043" y="3679"/>
                        </a:cubicBezTo>
                        <a:cubicBezTo>
                          <a:pt x="3891" y="3861"/>
                          <a:pt x="3678" y="3861"/>
                          <a:pt x="3435" y="3892"/>
                        </a:cubicBezTo>
                        <a:cubicBezTo>
                          <a:pt x="2888" y="3952"/>
                          <a:pt x="2311" y="4044"/>
                          <a:pt x="1733" y="4196"/>
                        </a:cubicBezTo>
                        <a:cubicBezTo>
                          <a:pt x="1581" y="4256"/>
                          <a:pt x="1429" y="4287"/>
                          <a:pt x="1338" y="4317"/>
                        </a:cubicBezTo>
                        <a:cubicBezTo>
                          <a:pt x="1216" y="4347"/>
                          <a:pt x="1095" y="4439"/>
                          <a:pt x="973" y="4439"/>
                        </a:cubicBezTo>
                        <a:cubicBezTo>
                          <a:pt x="730" y="4439"/>
                          <a:pt x="912" y="4044"/>
                          <a:pt x="973" y="3952"/>
                        </a:cubicBezTo>
                        <a:cubicBezTo>
                          <a:pt x="1672" y="2919"/>
                          <a:pt x="1855" y="1581"/>
                          <a:pt x="1551" y="396"/>
                        </a:cubicBezTo>
                        <a:lnTo>
                          <a:pt x="1551" y="396"/>
                        </a:lnTo>
                        <a:cubicBezTo>
                          <a:pt x="1338" y="639"/>
                          <a:pt x="1156" y="822"/>
                          <a:pt x="1156" y="913"/>
                        </a:cubicBezTo>
                        <a:cubicBezTo>
                          <a:pt x="1216" y="1156"/>
                          <a:pt x="1429" y="2037"/>
                          <a:pt x="1338" y="2189"/>
                        </a:cubicBezTo>
                        <a:cubicBezTo>
                          <a:pt x="1216" y="2372"/>
                          <a:pt x="1" y="5016"/>
                          <a:pt x="122" y="5655"/>
                        </a:cubicBezTo>
                        <a:cubicBezTo>
                          <a:pt x="202" y="6186"/>
                          <a:pt x="723" y="6462"/>
                          <a:pt x="1381" y="6462"/>
                        </a:cubicBezTo>
                        <a:cubicBezTo>
                          <a:pt x="1476" y="6462"/>
                          <a:pt x="1573" y="6456"/>
                          <a:pt x="1672" y="6445"/>
                        </a:cubicBezTo>
                        <a:cubicBezTo>
                          <a:pt x="1722" y="6441"/>
                          <a:pt x="1773" y="6439"/>
                          <a:pt x="1826" y="6439"/>
                        </a:cubicBezTo>
                        <a:cubicBezTo>
                          <a:pt x="2623" y="6439"/>
                          <a:pt x="3800" y="6840"/>
                          <a:pt x="4256" y="6840"/>
                        </a:cubicBezTo>
                        <a:cubicBezTo>
                          <a:pt x="4742" y="6840"/>
                          <a:pt x="5593" y="6536"/>
                          <a:pt x="5472" y="5715"/>
                        </a:cubicBezTo>
                        <a:cubicBezTo>
                          <a:pt x="5350" y="4925"/>
                          <a:pt x="5077" y="3952"/>
                          <a:pt x="5137" y="3527"/>
                        </a:cubicBezTo>
                        <a:cubicBezTo>
                          <a:pt x="5198" y="3101"/>
                          <a:pt x="5593" y="3253"/>
                          <a:pt x="5654" y="2615"/>
                        </a:cubicBezTo>
                        <a:cubicBezTo>
                          <a:pt x="5685" y="2068"/>
                          <a:pt x="5533" y="700"/>
                          <a:pt x="44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7" name="Google Shape;527;p45"/>
                  <p:cNvSpPr/>
                  <p:nvPr/>
                </p:nvSpPr>
                <p:spPr>
                  <a:xfrm>
                    <a:off x="2218400" y="4889425"/>
                    <a:ext cx="94250" cy="1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30" extrusionOk="0">
                        <a:moveTo>
                          <a:pt x="2552" y="0"/>
                        </a:moveTo>
                        <a:cubicBezTo>
                          <a:pt x="1289" y="0"/>
                          <a:pt x="224" y="348"/>
                          <a:pt x="152" y="395"/>
                        </a:cubicBezTo>
                        <a:cubicBezTo>
                          <a:pt x="61" y="426"/>
                          <a:pt x="0" y="547"/>
                          <a:pt x="61" y="608"/>
                        </a:cubicBezTo>
                        <a:cubicBezTo>
                          <a:pt x="61" y="699"/>
                          <a:pt x="122" y="730"/>
                          <a:pt x="213" y="730"/>
                        </a:cubicBezTo>
                        <a:lnTo>
                          <a:pt x="304" y="730"/>
                        </a:lnTo>
                        <a:cubicBezTo>
                          <a:pt x="304" y="730"/>
                          <a:pt x="1374" y="341"/>
                          <a:pt x="2627" y="341"/>
                        </a:cubicBezTo>
                        <a:cubicBezTo>
                          <a:pt x="2940" y="341"/>
                          <a:pt x="3265" y="365"/>
                          <a:pt x="3587" y="426"/>
                        </a:cubicBezTo>
                        <a:cubicBezTo>
                          <a:pt x="3648" y="426"/>
                          <a:pt x="3769" y="335"/>
                          <a:pt x="3769" y="274"/>
                        </a:cubicBezTo>
                        <a:cubicBezTo>
                          <a:pt x="3769" y="183"/>
                          <a:pt x="3708" y="91"/>
                          <a:pt x="3617" y="91"/>
                        </a:cubicBezTo>
                        <a:cubicBezTo>
                          <a:pt x="3258" y="26"/>
                          <a:pt x="2898" y="0"/>
                          <a:pt x="255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8" name="Google Shape;528;p45"/>
                  <p:cNvSpPr/>
                  <p:nvPr/>
                </p:nvSpPr>
                <p:spPr>
                  <a:xfrm>
                    <a:off x="2225225" y="4872775"/>
                    <a:ext cx="94250" cy="1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58" extrusionOk="0">
                        <a:moveTo>
                          <a:pt x="2589" y="1"/>
                        </a:moveTo>
                        <a:cubicBezTo>
                          <a:pt x="1310" y="1"/>
                          <a:pt x="225" y="369"/>
                          <a:pt x="153" y="393"/>
                        </a:cubicBezTo>
                        <a:cubicBezTo>
                          <a:pt x="31" y="454"/>
                          <a:pt x="1" y="545"/>
                          <a:pt x="31" y="636"/>
                        </a:cubicBezTo>
                        <a:cubicBezTo>
                          <a:pt x="31" y="697"/>
                          <a:pt x="122" y="757"/>
                          <a:pt x="183" y="757"/>
                        </a:cubicBezTo>
                        <a:lnTo>
                          <a:pt x="305" y="727"/>
                        </a:lnTo>
                        <a:cubicBezTo>
                          <a:pt x="305" y="727"/>
                          <a:pt x="1375" y="338"/>
                          <a:pt x="2627" y="338"/>
                        </a:cubicBezTo>
                        <a:cubicBezTo>
                          <a:pt x="2941" y="338"/>
                          <a:pt x="3265" y="362"/>
                          <a:pt x="3587" y="423"/>
                        </a:cubicBezTo>
                        <a:cubicBezTo>
                          <a:pt x="3648" y="423"/>
                          <a:pt x="3770" y="362"/>
                          <a:pt x="3770" y="271"/>
                        </a:cubicBezTo>
                        <a:cubicBezTo>
                          <a:pt x="3770" y="210"/>
                          <a:pt x="3679" y="89"/>
                          <a:pt x="3618" y="89"/>
                        </a:cubicBezTo>
                        <a:cubicBezTo>
                          <a:pt x="3271" y="26"/>
                          <a:pt x="2924" y="1"/>
                          <a:pt x="258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9" name="Google Shape;529;p45"/>
                  <p:cNvSpPr/>
                  <p:nvPr/>
                </p:nvSpPr>
                <p:spPr>
                  <a:xfrm>
                    <a:off x="2229025" y="4856825"/>
                    <a:ext cx="94250" cy="1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27" extrusionOk="0">
                        <a:moveTo>
                          <a:pt x="2589" y="0"/>
                        </a:moveTo>
                        <a:cubicBezTo>
                          <a:pt x="1310" y="0"/>
                          <a:pt x="225" y="368"/>
                          <a:pt x="153" y="392"/>
                        </a:cubicBezTo>
                        <a:cubicBezTo>
                          <a:pt x="31" y="423"/>
                          <a:pt x="1" y="544"/>
                          <a:pt x="31" y="636"/>
                        </a:cubicBezTo>
                        <a:cubicBezTo>
                          <a:pt x="31" y="696"/>
                          <a:pt x="122" y="727"/>
                          <a:pt x="183" y="727"/>
                        </a:cubicBezTo>
                        <a:lnTo>
                          <a:pt x="305" y="727"/>
                        </a:lnTo>
                        <a:cubicBezTo>
                          <a:pt x="305" y="727"/>
                          <a:pt x="1375" y="338"/>
                          <a:pt x="2627" y="338"/>
                        </a:cubicBezTo>
                        <a:cubicBezTo>
                          <a:pt x="2941" y="338"/>
                          <a:pt x="3265" y="362"/>
                          <a:pt x="3587" y="423"/>
                        </a:cubicBezTo>
                        <a:cubicBezTo>
                          <a:pt x="3648" y="423"/>
                          <a:pt x="3770" y="362"/>
                          <a:pt x="3770" y="271"/>
                        </a:cubicBezTo>
                        <a:cubicBezTo>
                          <a:pt x="3770" y="210"/>
                          <a:pt x="3679" y="88"/>
                          <a:pt x="3618" y="88"/>
                        </a:cubicBezTo>
                        <a:cubicBezTo>
                          <a:pt x="3271" y="25"/>
                          <a:pt x="2924" y="0"/>
                          <a:pt x="258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0" name="Google Shape;530;p45"/>
                  <p:cNvSpPr/>
                  <p:nvPr/>
                </p:nvSpPr>
                <p:spPr>
                  <a:xfrm>
                    <a:off x="2232825" y="4841625"/>
                    <a:ext cx="94250" cy="1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727" extrusionOk="0">
                        <a:moveTo>
                          <a:pt x="2589" y="0"/>
                        </a:moveTo>
                        <a:cubicBezTo>
                          <a:pt x="1310" y="0"/>
                          <a:pt x="225" y="368"/>
                          <a:pt x="153" y="392"/>
                        </a:cubicBezTo>
                        <a:cubicBezTo>
                          <a:pt x="31" y="423"/>
                          <a:pt x="1" y="544"/>
                          <a:pt x="31" y="636"/>
                        </a:cubicBezTo>
                        <a:cubicBezTo>
                          <a:pt x="31" y="696"/>
                          <a:pt x="122" y="727"/>
                          <a:pt x="183" y="727"/>
                        </a:cubicBezTo>
                        <a:lnTo>
                          <a:pt x="305" y="727"/>
                        </a:lnTo>
                        <a:cubicBezTo>
                          <a:pt x="305" y="727"/>
                          <a:pt x="1375" y="338"/>
                          <a:pt x="2627" y="338"/>
                        </a:cubicBezTo>
                        <a:cubicBezTo>
                          <a:pt x="2941" y="338"/>
                          <a:pt x="3265" y="362"/>
                          <a:pt x="3587" y="423"/>
                        </a:cubicBezTo>
                        <a:cubicBezTo>
                          <a:pt x="3648" y="423"/>
                          <a:pt x="3770" y="362"/>
                          <a:pt x="3770" y="271"/>
                        </a:cubicBezTo>
                        <a:cubicBezTo>
                          <a:pt x="3770" y="210"/>
                          <a:pt x="3679" y="89"/>
                          <a:pt x="3618" y="89"/>
                        </a:cubicBezTo>
                        <a:cubicBezTo>
                          <a:pt x="3271" y="26"/>
                          <a:pt x="2924" y="0"/>
                          <a:pt x="258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1" name="Google Shape;531;p45"/>
                  <p:cNvSpPr/>
                  <p:nvPr/>
                </p:nvSpPr>
                <p:spPr>
                  <a:xfrm>
                    <a:off x="2216875" y="4815875"/>
                    <a:ext cx="57775" cy="30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" h="1210" extrusionOk="0">
                        <a:moveTo>
                          <a:pt x="1095" y="336"/>
                        </a:moveTo>
                        <a:cubicBezTo>
                          <a:pt x="1254" y="336"/>
                          <a:pt x="1414" y="374"/>
                          <a:pt x="1551" y="450"/>
                        </a:cubicBezTo>
                        <a:cubicBezTo>
                          <a:pt x="1733" y="541"/>
                          <a:pt x="2007" y="754"/>
                          <a:pt x="2007" y="845"/>
                        </a:cubicBezTo>
                        <a:cubicBezTo>
                          <a:pt x="1976" y="845"/>
                          <a:pt x="1855" y="815"/>
                          <a:pt x="1794" y="815"/>
                        </a:cubicBezTo>
                        <a:cubicBezTo>
                          <a:pt x="1703" y="815"/>
                          <a:pt x="1642" y="784"/>
                          <a:pt x="1551" y="784"/>
                        </a:cubicBezTo>
                        <a:lnTo>
                          <a:pt x="730" y="784"/>
                        </a:lnTo>
                        <a:cubicBezTo>
                          <a:pt x="578" y="784"/>
                          <a:pt x="456" y="754"/>
                          <a:pt x="426" y="663"/>
                        </a:cubicBezTo>
                        <a:cubicBezTo>
                          <a:pt x="426" y="663"/>
                          <a:pt x="426" y="602"/>
                          <a:pt x="456" y="541"/>
                        </a:cubicBezTo>
                        <a:cubicBezTo>
                          <a:pt x="487" y="511"/>
                          <a:pt x="578" y="480"/>
                          <a:pt x="639" y="450"/>
                        </a:cubicBezTo>
                        <a:cubicBezTo>
                          <a:pt x="776" y="374"/>
                          <a:pt x="935" y="336"/>
                          <a:pt x="1095" y="336"/>
                        </a:cubicBezTo>
                        <a:close/>
                        <a:moveTo>
                          <a:pt x="992" y="0"/>
                        </a:moveTo>
                        <a:cubicBezTo>
                          <a:pt x="804" y="0"/>
                          <a:pt x="621" y="33"/>
                          <a:pt x="456" y="115"/>
                        </a:cubicBezTo>
                        <a:cubicBezTo>
                          <a:pt x="335" y="176"/>
                          <a:pt x="213" y="237"/>
                          <a:pt x="152" y="359"/>
                        </a:cubicBezTo>
                        <a:cubicBezTo>
                          <a:pt x="31" y="511"/>
                          <a:pt x="0" y="663"/>
                          <a:pt x="61" y="815"/>
                        </a:cubicBezTo>
                        <a:cubicBezTo>
                          <a:pt x="152" y="967"/>
                          <a:pt x="304" y="1119"/>
                          <a:pt x="700" y="1119"/>
                        </a:cubicBezTo>
                        <a:lnTo>
                          <a:pt x="1520" y="1119"/>
                        </a:lnTo>
                        <a:cubicBezTo>
                          <a:pt x="1551" y="1119"/>
                          <a:pt x="1581" y="1149"/>
                          <a:pt x="1672" y="1149"/>
                        </a:cubicBezTo>
                        <a:cubicBezTo>
                          <a:pt x="1733" y="1149"/>
                          <a:pt x="1855" y="1210"/>
                          <a:pt x="1976" y="1210"/>
                        </a:cubicBezTo>
                        <a:cubicBezTo>
                          <a:pt x="2037" y="1210"/>
                          <a:pt x="2159" y="1210"/>
                          <a:pt x="2189" y="1119"/>
                        </a:cubicBezTo>
                        <a:cubicBezTo>
                          <a:pt x="2280" y="1088"/>
                          <a:pt x="2310" y="967"/>
                          <a:pt x="2310" y="815"/>
                        </a:cubicBezTo>
                        <a:cubicBezTo>
                          <a:pt x="2280" y="450"/>
                          <a:pt x="1703" y="115"/>
                          <a:pt x="1672" y="115"/>
                        </a:cubicBezTo>
                        <a:cubicBezTo>
                          <a:pt x="1455" y="49"/>
                          <a:pt x="1220" y="0"/>
                          <a:pt x="9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2" name="Google Shape;532;p45"/>
                  <p:cNvSpPr/>
                  <p:nvPr/>
                </p:nvSpPr>
                <p:spPr>
                  <a:xfrm>
                    <a:off x="2267775" y="4815525"/>
                    <a:ext cx="57025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1" h="1224" extrusionOk="0">
                        <a:moveTo>
                          <a:pt x="1278" y="373"/>
                        </a:moveTo>
                        <a:cubicBezTo>
                          <a:pt x="1430" y="373"/>
                          <a:pt x="1612" y="403"/>
                          <a:pt x="1733" y="494"/>
                        </a:cubicBezTo>
                        <a:cubicBezTo>
                          <a:pt x="1794" y="525"/>
                          <a:pt x="1885" y="555"/>
                          <a:pt x="1916" y="585"/>
                        </a:cubicBezTo>
                        <a:cubicBezTo>
                          <a:pt x="1946" y="646"/>
                          <a:pt x="1946" y="677"/>
                          <a:pt x="1946" y="707"/>
                        </a:cubicBezTo>
                        <a:cubicBezTo>
                          <a:pt x="1946" y="798"/>
                          <a:pt x="1794" y="829"/>
                          <a:pt x="1642" y="829"/>
                        </a:cubicBezTo>
                        <a:lnTo>
                          <a:pt x="822" y="829"/>
                        </a:lnTo>
                        <a:cubicBezTo>
                          <a:pt x="730" y="829"/>
                          <a:pt x="670" y="829"/>
                          <a:pt x="578" y="859"/>
                        </a:cubicBezTo>
                        <a:cubicBezTo>
                          <a:pt x="518" y="859"/>
                          <a:pt x="426" y="920"/>
                          <a:pt x="366" y="920"/>
                        </a:cubicBezTo>
                        <a:cubicBezTo>
                          <a:pt x="366" y="798"/>
                          <a:pt x="578" y="616"/>
                          <a:pt x="822" y="494"/>
                        </a:cubicBezTo>
                        <a:cubicBezTo>
                          <a:pt x="913" y="403"/>
                          <a:pt x="1126" y="373"/>
                          <a:pt x="1278" y="373"/>
                        </a:cubicBezTo>
                        <a:close/>
                        <a:moveTo>
                          <a:pt x="1259" y="0"/>
                        </a:moveTo>
                        <a:cubicBezTo>
                          <a:pt x="1050" y="0"/>
                          <a:pt x="837" y="53"/>
                          <a:pt x="639" y="160"/>
                        </a:cubicBezTo>
                        <a:cubicBezTo>
                          <a:pt x="639" y="160"/>
                          <a:pt x="62" y="464"/>
                          <a:pt x="1" y="829"/>
                        </a:cubicBezTo>
                        <a:cubicBezTo>
                          <a:pt x="1" y="981"/>
                          <a:pt x="92" y="1102"/>
                          <a:pt x="123" y="1133"/>
                        </a:cubicBezTo>
                        <a:cubicBezTo>
                          <a:pt x="214" y="1224"/>
                          <a:pt x="274" y="1224"/>
                          <a:pt x="366" y="1224"/>
                        </a:cubicBezTo>
                        <a:cubicBezTo>
                          <a:pt x="426" y="1224"/>
                          <a:pt x="548" y="1224"/>
                          <a:pt x="639" y="1163"/>
                        </a:cubicBezTo>
                        <a:cubicBezTo>
                          <a:pt x="730" y="1133"/>
                          <a:pt x="761" y="1133"/>
                          <a:pt x="791" y="1133"/>
                        </a:cubicBezTo>
                        <a:lnTo>
                          <a:pt x="1612" y="1133"/>
                        </a:lnTo>
                        <a:cubicBezTo>
                          <a:pt x="2007" y="1133"/>
                          <a:pt x="2159" y="981"/>
                          <a:pt x="2250" y="829"/>
                        </a:cubicBezTo>
                        <a:cubicBezTo>
                          <a:pt x="2281" y="677"/>
                          <a:pt x="2281" y="525"/>
                          <a:pt x="2159" y="373"/>
                        </a:cubicBezTo>
                        <a:cubicBezTo>
                          <a:pt x="2098" y="312"/>
                          <a:pt x="2007" y="221"/>
                          <a:pt x="1855" y="160"/>
                        </a:cubicBezTo>
                        <a:cubicBezTo>
                          <a:pt x="1673" y="53"/>
                          <a:pt x="1468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3" name="Google Shape;533;p45"/>
                  <p:cNvSpPr/>
                  <p:nvPr/>
                </p:nvSpPr>
                <p:spPr>
                  <a:xfrm>
                    <a:off x="2349100" y="3407625"/>
                    <a:ext cx="152000" cy="148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0" h="5929" extrusionOk="0">
                        <a:moveTo>
                          <a:pt x="0" y="1"/>
                        </a:moveTo>
                        <a:lnTo>
                          <a:pt x="0" y="5928"/>
                        </a:lnTo>
                        <a:lnTo>
                          <a:pt x="6079" y="5928"/>
                        </a:lnTo>
                        <a:lnTo>
                          <a:pt x="6079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4" name="Google Shape;534;p45"/>
                  <p:cNvSpPr/>
                  <p:nvPr/>
                </p:nvSpPr>
                <p:spPr>
                  <a:xfrm>
                    <a:off x="2130250" y="3290475"/>
                    <a:ext cx="317650" cy="126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6" h="50796" extrusionOk="0">
                        <a:moveTo>
                          <a:pt x="2212" y="1"/>
                        </a:moveTo>
                        <a:cubicBezTo>
                          <a:pt x="1935" y="1"/>
                          <a:pt x="1689" y="34"/>
                          <a:pt x="1520" y="128"/>
                        </a:cubicBezTo>
                        <a:cubicBezTo>
                          <a:pt x="335" y="766"/>
                          <a:pt x="395" y="5325"/>
                          <a:pt x="274" y="6632"/>
                        </a:cubicBezTo>
                        <a:cubicBezTo>
                          <a:pt x="31" y="8942"/>
                          <a:pt x="0" y="11313"/>
                          <a:pt x="61" y="13623"/>
                        </a:cubicBezTo>
                        <a:cubicBezTo>
                          <a:pt x="183" y="17605"/>
                          <a:pt x="1247" y="21404"/>
                          <a:pt x="1763" y="25356"/>
                        </a:cubicBezTo>
                        <a:cubicBezTo>
                          <a:pt x="1946" y="26936"/>
                          <a:pt x="2341" y="28578"/>
                          <a:pt x="2402" y="30219"/>
                        </a:cubicBezTo>
                        <a:cubicBezTo>
                          <a:pt x="2462" y="32225"/>
                          <a:pt x="2158" y="34262"/>
                          <a:pt x="2037" y="36238"/>
                        </a:cubicBezTo>
                        <a:cubicBezTo>
                          <a:pt x="1824" y="39490"/>
                          <a:pt x="2189" y="42773"/>
                          <a:pt x="2432" y="45994"/>
                        </a:cubicBezTo>
                        <a:cubicBezTo>
                          <a:pt x="2493" y="47210"/>
                          <a:pt x="2462" y="49794"/>
                          <a:pt x="3861" y="50280"/>
                        </a:cubicBezTo>
                        <a:cubicBezTo>
                          <a:pt x="4781" y="50603"/>
                          <a:pt x="5698" y="50795"/>
                          <a:pt x="6525" y="50795"/>
                        </a:cubicBezTo>
                        <a:cubicBezTo>
                          <a:pt x="8346" y="50795"/>
                          <a:pt x="9727" y="49862"/>
                          <a:pt x="9727" y="47332"/>
                        </a:cubicBezTo>
                        <a:cubicBezTo>
                          <a:pt x="9757" y="46785"/>
                          <a:pt x="9757" y="46298"/>
                          <a:pt x="9757" y="45812"/>
                        </a:cubicBezTo>
                        <a:lnTo>
                          <a:pt x="9757" y="36268"/>
                        </a:lnTo>
                        <a:cubicBezTo>
                          <a:pt x="9757" y="32833"/>
                          <a:pt x="9514" y="29277"/>
                          <a:pt x="9849" y="25842"/>
                        </a:cubicBezTo>
                        <a:cubicBezTo>
                          <a:pt x="10061" y="23502"/>
                          <a:pt x="10365" y="21131"/>
                          <a:pt x="10639" y="18790"/>
                        </a:cubicBezTo>
                        <a:cubicBezTo>
                          <a:pt x="11338" y="12833"/>
                          <a:pt x="12007" y="6815"/>
                          <a:pt x="12706" y="857"/>
                        </a:cubicBezTo>
                        <a:lnTo>
                          <a:pt x="12706" y="766"/>
                        </a:lnTo>
                        <a:cubicBezTo>
                          <a:pt x="12417" y="780"/>
                          <a:pt x="12129" y="786"/>
                          <a:pt x="11841" y="786"/>
                        </a:cubicBezTo>
                        <a:cubicBezTo>
                          <a:pt x="10222" y="786"/>
                          <a:pt x="8622" y="591"/>
                          <a:pt x="7022" y="462"/>
                        </a:cubicBezTo>
                        <a:cubicBezTo>
                          <a:pt x="6019" y="401"/>
                          <a:pt x="5016" y="280"/>
                          <a:pt x="3982" y="188"/>
                        </a:cubicBezTo>
                        <a:cubicBezTo>
                          <a:pt x="3604" y="167"/>
                          <a:pt x="2832" y="1"/>
                          <a:pt x="221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5" name="Google Shape;535;p45"/>
                  <p:cNvSpPr/>
                  <p:nvPr/>
                </p:nvSpPr>
                <p:spPr>
                  <a:xfrm>
                    <a:off x="2134050" y="2328275"/>
                    <a:ext cx="591225" cy="106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49" h="42578" extrusionOk="0">
                        <a:moveTo>
                          <a:pt x="13550" y="1"/>
                        </a:moveTo>
                        <a:cubicBezTo>
                          <a:pt x="11006" y="1"/>
                          <a:pt x="8458" y="941"/>
                          <a:pt x="6262" y="2293"/>
                        </a:cubicBezTo>
                        <a:cubicBezTo>
                          <a:pt x="4286" y="3509"/>
                          <a:pt x="2675" y="5758"/>
                          <a:pt x="2827" y="8159"/>
                        </a:cubicBezTo>
                        <a:cubicBezTo>
                          <a:pt x="3040" y="11503"/>
                          <a:pt x="3009" y="14725"/>
                          <a:pt x="2219" y="17977"/>
                        </a:cubicBezTo>
                        <a:cubicBezTo>
                          <a:pt x="1976" y="18950"/>
                          <a:pt x="1702" y="19922"/>
                          <a:pt x="2006" y="20865"/>
                        </a:cubicBezTo>
                        <a:cubicBezTo>
                          <a:pt x="2280" y="21746"/>
                          <a:pt x="3009" y="22354"/>
                          <a:pt x="3526" y="23083"/>
                        </a:cubicBezTo>
                        <a:cubicBezTo>
                          <a:pt x="4438" y="24299"/>
                          <a:pt x="3952" y="24938"/>
                          <a:pt x="3617" y="26153"/>
                        </a:cubicBezTo>
                        <a:cubicBezTo>
                          <a:pt x="3283" y="27460"/>
                          <a:pt x="3465" y="28828"/>
                          <a:pt x="3040" y="30105"/>
                        </a:cubicBezTo>
                        <a:cubicBezTo>
                          <a:pt x="2766" y="30956"/>
                          <a:pt x="2158" y="31625"/>
                          <a:pt x="1854" y="32476"/>
                        </a:cubicBezTo>
                        <a:cubicBezTo>
                          <a:pt x="912" y="34968"/>
                          <a:pt x="152" y="37704"/>
                          <a:pt x="31" y="40409"/>
                        </a:cubicBezTo>
                        <a:cubicBezTo>
                          <a:pt x="0" y="41078"/>
                          <a:pt x="0" y="41777"/>
                          <a:pt x="122" y="42567"/>
                        </a:cubicBezTo>
                        <a:cubicBezTo>
                          <a:pt x="185" y="42574"/>
                          <a:pt x="245" y="42577"/>
                          <a:pt x="300" y="42577"/>
                        </a:cubicBezTo>
                        <a:cubicBezTo>
                          <a:pt x="1201" y="42577"/>
                          <a:pt x="1099" y="41691"/>
                          <a:pt x="1672" y="41290"/>
                        </a:cubicBezTo>
                        <a:cubicBezTo>
                          <a:pt x="2948" y="40266"/>
                          <a:pt x="4902" y="40002"/>
                          <a:pt x="6856" y="40002"/>
                        </a:cubicBezTo>
                        <a:cubicBezTo>
                          <a:pt x="8439" y="40002"/>
                          <a:pt x="10022" y="40175"/>
                          <a:pt x="11247" y="40257"/>
                        </a:cubicBezTo>
                        <a:cubicBezTo>
                          <a:pt x="15198" y="40561"/>
                          <a:pt x="18694" y="40014"/>
                          <a:pt x="22523" y="41199"/>
                        </a:cubicBezTo>
                        <a:cubicBezTo>
                          <a:pt x="23648" y="39527"/>
                          <a:pt x="23101" y="37673"/>
                          <a:pt x="22888" y="35850"/>
                        </a:cubicBezTo>
                        <a:cubicBezTo>
                          <a:pt x="22615" y="33843"/>
                          <a:pt x="21764" y="31929"/>
                          <a:pt x="21216" y="29983"/>
                        </a:cubicBezTo>
                        <a:cubicBezTo>
                          <a:pt x="20639" y="28038"/>
                          <a:pt x="20487" y="26123"/>
                          <a:pt x="20396" y="24117"/>
                        </a:cubicBezTo>
                        <a:cubicBezTo>
                          <a:pt x="20335" y="22476"/>
                          <a:pt x="21460" y="21989"/>
                          <a:pt x="22037" y="20530"/>
                        </a:cubicBezTo>
                        <a:cubicBezTo>
                          <a:pt x="22919" y="18433"/>
                          <a:pt x="22311" y="15971"/>
                          <a:pt x="22128" y="13813"/>
                        </a:cubicBezTo>
                        <a:cubicBezTo>
                          <a:pt x="21885" y="11260"/>
                          <a:pt x="21672" y="8706"/>
                          <a:pt x="21277" y="6214"/>
                        </a:cubicBezTo>
                        <a:cubicBezTo>
                          <a:pt x="20913" y="3600"/>
                          <a:pt x="19332" y="1533"/>
                          <a:pt x="16870" y="591"/>
                        </a:cubicBezTo>
                        <a:cubicBezTo>
                          <a:pt x="15784" y="182"/>
                          <a:pt x="14667" y="1"/>
                          <a:pt x="1355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" name="Google Shape;536;p45"/>
                  <p:cNvSpPr/>
                  <p:nvPr/>
                </p:nvSpPr>
                <p:spPr>
                  <a:xfrm>
                    <a:off x="2585425" y="2043800"/>
                    <a:ext cx="519775" cy="47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91" h="19144" extrusionOk="0">
                        <a:moveTo>
                          <a:pt x="17260" y="0"/>
                        </a:moveTo>
                        <a:cubicBezTo>
                          <a:pt x="16540" y="0"/>
                          <a:pt x="15819" y="240"/>
                          <a:pt x="15229" y="723"/>
                        </a:cubicBezTo>
                        <a:cubicBezTo>
                          <a:pt x="13374" y="2395"/>
                          <a:pt x="11763" y="3672"/>
                          <a:pt x="10669" y="4553"/>
                        </a:cubicBezTo>
                        <a:cubicBezTo>
                          <a:pt x="7447" y="7076"/>
                          <a:pt x="5836" y="8322"/>
                          <a:pt x="4742" y="8900"/>
                        </a:cubicBezTo>
                        <a:cubicBezTo>
                          <a:pt x="3526" y="9538"/>
                          <a:pt x="2158" y="10176"/>
                          <a:pt x="973" y="11727"/>
                        </a:cubicBezTo>
                        <a:cubicBezTo>
                          <a:pt x="456" y="12456"/>
                          <a:pt x="152" y="13094"/>
                          <a:pt x="0" y="13611"/>
                        </a:cubicBezTo>
                        <a:cubicBezTo>
                          <a:pt x="1277" y="15465"/>
                          <a:pt x="2614" y="17319"/>
                          <a:pt x="3952" y="19143"/>
                        </a:cubicBezTo>
                        <a:cubicBezTo>
                          <a:pt x="4590" y="18778"/>
                          <a:pt x="14742" y="9690"/>
                          <a:pt x="19362" y="5556"/>
                        </a:cubicBezTo>
                        <a:cubicBezTo>
                          <a:pt x="20669" y="4401"/>
                          <a:pt x="20791" y="2456"/>
                          <a:pt x="19727" y="1149"/>
                        </a:cubicBezTo>
                        <a:cubicBezTo>
                          <a:pt x="19082" y="385"/>
                          <a:pt x="18171" y="0"/>
                          <a:pt x="17260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7" name="Google Shape;537;p45"/>
                  <p:cNvSpPr/>
                  <p:nvPr/>
                </p:nvSpPr>
                <p:spPr>
                  <a:xfrm>
                    <a:off x="2651525" y="1715350"/>
                    <a:ext cx="453675" cy="48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7" h="19378" extrusionOk="0">
                        <a:moveTo>
                          <a:pt x="3132" y="1"/>
                        </a:moveTo>
                        <a:lnTo>
                          <a:pt x="1" y="2068"/>
                        </a:lnTo>
                        <a:cubicBezTo>
                          <a:pt x="426" y="2676"/>
                          <a:pt x="7995" y="13831"/>
                          <a:pt x="12250" y="18390"/>
                        </a:cubicBezTo>
                        <a:cubicBezTo>
                          <a:pt x="12878" y="19050"/>
                          <a:pt x="13709" y="19377"/>
                          <a:pt x="14547" y="19377"/>
                        </a:cubicBezTo>
                        <a:cubicBezTo>
                          <a:pt x="15292" y="19377"/>
                          <a:pt x="16042" y="19118"/>
                          <a:pt x="16658" y="18603"/>
                        </a:cubicBezTo>
                        <a:cubicBezTo>
                          <a:pt x="17995" y="17478"/>
                          <a:pt x="18147" y="15412"/>
                          <a:pt x="16962" y="14135"/>
                        </a:cubicBezTo>
                        <a:lnTo>
                          <a:pt x="3132" y="1"/>
                        </a:ln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8" name="Google Shape;538;p45"/>
                  <p:cNvSpPr/>
                  <p:nvPr/>
                </p:nvSpPr>
                <p:spPr>
                  <a:xfrm>
                    <a:off x="2560350" y="1638525"/>
                    <a:ext cx="193025" cy="16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1" h="6722" extrusionOk="0">
                        <a:moveTo>
                          <a:pt x="5037" y="0"/>
                        </a:moveTo>
                        <a:cubicBezTo>
                          <a:pt x="4811" y="0"/>
                          <a:pt x="4690" y="134"/>
                          <a:pt x="4468" y="217"/>
                        </a:cubicBezTo>
                        <a:cubicBezTo>
                          <a:pt x="4332" y="247"/>
                          <a:pt x="4187" y="262"/>
                          <a:pt x="4043" y="262"/>
                        </a:cubicBezTo>
                        <a:cubicBezTo>
                          <a:pt x="3899" y="262"/>
                          <a:pt x="3754" y="247"/>
                          <a:pt x="3617" y="217"/>
                        </a:cubicBezTo>
                        <a:cubicBezTo>
                          <a:pt x="3406" y="132"/>
                          <a:pt x="3179" y="18"/>
                          <a:pt x="2969" y="18"/>
                        </a:cubicBezTo>
                        <a:cubicBezTo>
                          <a:pt x="2877" y="18"/>
                          <a:pt x="2789" y="40"/>
                          <a:pt x="2705" y="95"/>
                        </a:cubicBezTo>
                        <a:cubicBezTo>
                          <a:pt x="2432" y="247"/>
                          <a:pt x="2493" y="642"/>
                          <a:pt x="2250" y="825"/>
                        </a:cubicBezTo>
                        <a:cubicBezTo>
                          <a:pt x="2139" y="926"/>
                          <a:pt x="1994" y="955"/>
                          <a:pt x="1836" y="955"/>
                        </a:cubicBezTo>
                        <a:cubicBezTo>
                          <a:pt x="1631" y="955"/>
                          <a:pt x="1403" y="907"/>
                          <a:pt x="1193" y="907"/>
                        </a:cubicBezTo>
                        <a:cubicBezTo>
                          <a:pt x="1031" y="907"/>
                          <a:pt x="880" y="936"/>
                          <a:pt x="760" y="1037"/>
                        </a:cubicBezTo>
                        <a:cubicBezTo>
                          <a:pt x="304" y="1433"/>
                          <a:pt x="608" y="1949"/>
                          <a:pt x="882" y="2344"/>
                        </a:cubicBezTo>
                        <a:cubicBezTo>
                          <a:pt x="1186" y="2800"/>
                          <a:pt x="1429" y="3287"/>
                          <a:pt x="1581" y="3834"/>
                        </a:cubicBezTo>
                        <a:cubicBezTo>
                          <a:pt x="1552" y="3841"/>
                          <a:pt x="1524" y="3844"/>
                          <a:pt x="1496" y="3844"/>
                        </a:cubicBezTo>
                        <a:cubicBezTo>
                          <a:pt x="1288" y="3844"/>
                          <a:pt x="1107" y="3657"/>
                          <a:pt x="973" y="3469"/>
                        </a:cubicBezTo>
                        <a:cubicBezTo>
                          <a:pt x="836" y="3304"/>
                          <a:pt x="698" y="3065"/>
                          <a:pt x="472" y="3065"/>
                        </a:cubicBezTo>
                        <a:cubicBezTo>
                          <a:pt x="447" y="3065"/>
                          <a:pt x="422" y="3068"/>
                          <a:pt x="395" y="3074"/>
                        </a:cubicBezTo>
                        <a:cubicBezTo>
                          <a:pt x="122" y="3104"/>
                          <a:pt x="0" y="3408"/>
                          <a:pt x="61" y="3682"/>
                        </a:cubicBezTo>
                        <a:cubicBezTo>
                          <a:pt x="91" y="3895"/>
                          <a:pt x="213" y="4107"/>
                          <a:pt x="304" y="4320"/>
                        </a:cubicBezTo>
                        <a:cubicBezTo>
                          <a:pt x="517" y="4685"/>
                          <a:pt x="730" y="5080"/>
                          <a:pt x="1034" y="5384"/>
                        </a:cubicBezTo>
                        <a:cubicBezTo>
                          <a:pt x="1520" y="5870"/>
                          <a:pt x="2189" y="5992"/>
                          <a:pt x="2797" y="6265"/>
                        </a:cubicBezTo>
                        <a:cubicBezTo>
                          <a:pt x="3040" y="6357"/>
                          <a:pt x="3283" y="6417"/>
                          <a:pt x="3587" y="6448"/>
                        </a:cubicBezTo>
                        <a:cubicBezTo>
                          <a:pt x="3619" y="6451"/>
                          <a:pt x="3655" y="6453"/>
                          <a:pt x="3692" y="6453"/>
                        </a:cubicBezTo>
                        <a:cubicBezTo>
                          <a:pt x="3861" y="6453"/>
                          <a:pt x="4074" y="6423"/>
                          <a:pt x="4258" y="6423"/>
                        </a:cubicBezTo>
                        <a:cubicBezTo>
                          <a:pt x="4378" y="6423"/>
                          <a:pt x="4485" y="6436"/>
                          <a:pt x="4560" y="6478"/>
                        </a:cubicBezTo>
                        <a:lnTo>
                          <a:pt x="5016" y="6721"/>
                        </a:lnTo>
                        <a:lnTo>
                          <a:pt x="5259" y="6478"/>
                        </a:lnTo>
                        <a:lnTo>
                          <a:pt x="5532" y="6478"/>
                        </a:lnTo>
                        <a:cubicBezTo>
                          <a:pt x="5532" y="6478"/>
                          <a:pt x="5441" y="6387"/>
                          <a:pt x="5411" y="6326"/>
                        </a:cubicBezTo>
                        <a:lnTo>
                          <a:pt x="7690" y="4047"/>
                        </a:lnTo>
                        <a:cubicBezTo>
                          <a:pt x="7721" y="4016"/>
                          <a:pt x="6505" y="1615"/>
                          <a:pt x="6383" y="1402"/>
                        </a:cubicBezTo>
                        <a:cubicBezTo>
                          <a:pt x="6140" y="885"/>
                          <a:pt x="5715" y="65"/>
                          <a:pt x="5107" y="4"/>
                        </a:cubicBezTo>
                        <a:cubicBezTo>
                          <a:pt x="5083" y="1"/>
                          <a:pt x="5059" y="0"/>
                          <a:pt x="5037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9" name="Google Shape;539;p45"/>
                  <p:cNvSpPr/>
                  <p:nvPr/>
                </p:nvSpPr>
                <p:spPr>
                  <a:xfrm>
                    <a:off x="2507350" y="2229625"/>
                    <a:ext cx="350900" cy="30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36" h="12197" extrusionOk="0">
                        <a:moveTo>
                          <a:pt x="9438" y="0"/>
                        </a:moveTo>
                        <a:cubicBezTo>
                          <a:pt x="9385" y="0"/>
                          <a:pt x="9324" y="8"/>
                          <a:pt x="9263" y="8"/>
                        </a:cubicBezTo>
                        <a:cubicBezTo>
                          <a:pt x="8047" y="403"/>
                          <a:pt x="4977" y="2774"/>
                          <a:pt x="1725" y="4567"/>
                        </a:cubicBezTo>
                        <a:cubicBezTo>
                          <a:pt x="0" y="5505"/>
                          <a:pt x="5566" y="12197"/>
                          <a:pt x="6725" y="12197"/>
                        </a:cubicBezTo>
                        <a:cubicBezTo>
                          <a:pt x="6730" y="12197"/>
                          <a:pt x="6735" y="12197"/>
                          <a:pt x="6740" y="12196"/>
                        </a:cubicBezTo>
                        <a:cubicBezTo>
                          <a:pt x="6740" y="12196"/>
                          <a:pt x="14035" y="6512"/>
                          <a:pt x="13792" y="5935"/>
                        </a:cubicBezTo>
                        <a:cubicBezTo>
                          <a:pt x="13579" y="5357"/>
                          <a:pt x="12698" y="2683"/>
                          <a:pt x="9567" y="38"/>
                        </a:cubicBezTo>
                        <a:cubicBezTo>
                          <a:pt x="9537" y="8"/>
                          <a:pt x="9491" y="0"/>
                          <a:pt x="94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0" name="Google Shape;540;p45"/>
                  <p:cNvSpPr/>
                  <p:nvPr/>
                </p:nvSpPr>
                <p:spPr>
                  <a:xfrm>
                    <a:off x="2453200" y="2248500"/>
                    <a:ext cx="44850" cy="1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4" h="784" extrusionOk="0">
                        <a:moveTo>
                          <a:pt x="201" y="1"/>
                        </a:moveTo>
                        <a:cubicBezTo>
                          <a:pt x="136" y="1"/>
                          <a:pt x="75" y="29"/>
                          <a:pt x="31" y="73"/>
                        </a:cubicBezTo>
                        <a:cubicBezTo>
                          <a:pt x="0" y="165"/>
                          <a:pt x="0" y="286"/>
                          <a:pt x="92" y="347"/>
                        </a:cubicBezTo>
                        <a:cubicBezTo>
                          <a:pt x="122" y="438"/>
                          <a:pt x="183" y="499"/>
                          <a:pt x="274" y="529"/>
                        </a:cubicBezTo>
                        <a:cubicBezTo>
                          <a:pt x="488" y="672"/>
                          <a:pt x="786" y="783"/>
                          <a:pt x="1069" y="783"/>
                        </a:cubicBezTo>
                        <a:cubicBezTo>
                          <a:pt x="1269" y="783"/>
                          <a:pt x="1461" y="728"/>
                          <a:pt x="1611" y="590"/>
                        </a:cubicBezTo>
                        <a:cubicBezTo>
                          <a:pt x="1642" y="560"/>
                          <a:pt x="1703" y="469"/>
                          <a:pt x="1763" y="408"/>
                        </a:cubicBezTo>
                        <a:cubicBezTo>
                          <a:pt x="1794" y="286"/>
                          <a:pt x="1794" y="165"/>
                          <a:pt x="1703" y="73"/>
                        </a:cubicBezTo>
                        <a:cubicBezTo>
                          <a:pt x="1672" y="43"/>
                          <a:pt x="1619" y="28"/>
                          <a:pt x="1562" y="28"/>
                        </a:cubicBezTo>
                        <a:cubicBezTo>
                          <a:pt x="1505" y="28"/>
                          <a:pt x="1444" y="43"/>
                          <a:pt x="1399" y="73"/>
                        </a:cubicBezTo>
                        <a:cubicBezTo>
                          <a:pt x="1338" y="165"/>
                          <a:pt x="1368" y="317"/>
                          <a:pt x="1338" y="408"/>
                        </a:cubicBezTo>
                        <a:cubicBezTo>
                          <a:pt x="1307" y="469"/>
                          <a:pt x="1186" y="499"/>
                          <a:pt x="1095" y="560"/>
                        </a:cubicBezTo>
                        <a:cubicBezTo>
                          <a:pt x="1034" y="560"/>
                          <a:pt x="912" y="560"/>
                          <a:pt x="852" y="499"/>
                        </a:cubicBezTo>
                        <a:cubicBezTo>
                          <a:pt x="700" y="469"/>
                          <a:pt x="578" y="438"/>
                          <a:pt x="456" y="317"/>
                        </a:cubicBezTo>
                        <a:cubicBezTo>
                          <a:pt x="396" y="195"/>
                          <a:pt x="396" y="104"/>
                          <a:pt x="274" y="13"/>
                        </a:cubicBezTo>
                        <a:cubicBezTo>
                          <a:pt x="250" y="5"/>
                          <a:pt x="225" y="1"/>
                          <a:pt x="20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" name="Google Shape;541;p45"/>
                  <p:cNvSpPr/>
                  <p:nvPr/>
                </p:nvSpPr>
                <p:spPr>
                  <a:xfrm>
                    <a:off x="2590750" y="2096825"/>
                    <a:ext cx="36500" cy="6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" h="2433" fill="none" extrusionOk="0">
                        <a:moveTo>
                          <a:pt x="0" y="2280"/>
                        </a:moveTo>
                        <a:cubicBezTo>
                          <a:pt x="0" y="2311"/>
                          <a:pt x="61" y="2341"/>
                          <a:pt x="91" y="2402"/>
                        </a:cubicBezTo>
                        <a:cubicBezTo>
                          <a:pt x="152" y="2432"/>
                          <a:pt x="243" y="2371"/>
                          <a:pt x="243" y="2280"/>
                        </a:cubicBezTo>
                        <a:cubicBezTo>
                          <a:pt x="274" y="2128"/>
                          <a:pt x="274" y="1976"/>
                          <a:pt x="395" y="1855"/>
                        </a:cubicBezTo>
                        <a:cubicBezTo>
                          <a:pt x="456" y="1794"/>
                          <a:pt x="608" y="1703"/>
                          <a:pt x="578" y="1642"/>
                        </a:cubicBezTo>
                        <a:cubicBezTo>
                          <a:pt x="578" y="1551"/>
                          <a:pt x="517" y="1490"/>
                          <a:pt x="456" y="1460"/>
                        </a:cubicBezTo>
                        <a:cubicBezTo>
                          <a:pt x="395" y="1338"/>
                          <a:pt x="426" y="1156"/>
                          <a:pt x="486" y="1004"/>
                        </a:cubicBezTo>
                        <a:cubicBezTo>
                          <a:pt x="699" y="608"/>
                          <a:pt x="882" y="1"/>
                          <a:pt x="1459" y="244"/>
                        </a:cubicBezTo>
                      </a:path>
                    </a:pathLst>
                  </a:custGeom>
                  <a:noFill/>
                  <a:ln w="4550" cap="rnd" cmpd="sng">
                    <a:solidFill>
                      <a:srgbClr val="16196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" name="Google Shape;542;p45"/>
                  <p:cNvSpPr/>
                  <p:nvPr/>
                </p:nvSpPr>
                <p:spPr>
                  <a:xfrm>
                    <a:off x="2304250" y="2096825"/>
                    <a:ext cx="47150" cy="67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6" h="2705" extrusionOk="0">
                        <a:moveTo>
                          <a:pt x="718" y="1"/>
                        </a:moveTo>
                        <a:cubicBezTo>
                          <a:pt x="507" y="1"/>
                          <a:pt x="294" y="77"/>
                          <a:pt x="183" y="244"/>
                        </a:cubicBezTo>
                        <a:cubicBezTo>
                          <a:pt x="1" y="548"/>
                          <a:pt x="123" y="1004"/>
                          <a:pt x="305" y="1247"/>
                        </a:cubicBezTo>
                        <a:cubicBezTo>
                          <a:pt x="426" y="1460"/>
                          <a:pt x="578" y="1611"/>
                          <a:pt x="670" y="1794"/>
                        </a:cubicBezTo>
                        <a:cubicBezTo>
                          <a:pt x="791" y="2067"/>
                          <a:pt x="791" y="2371"/>
                          <a:pt x="974" y="2554"/>
                        </a:cubicBezTo>
                        <a:cubicBezTo>
                          <a:pt x="1077" y="2658"/>
                          <a:pt x="1224" y="2705"/>
                          <a:pt x="1364" y="2705"/>
                        </a:cubicBezTo>
                        <a:cubicBezTo>
                          <a:pt x="1430" y="2705"/>
                          <a:pt x="1493" y="2695"/>
                          <a:pt x="1551" y="2675"/>
                        </a:cubicBezTo>
                        <a:cubicBezTo>
                          <a:pt x="1733" y="2584"/>
                          <a:pt x="1885" y="2402"/>
                          <a:pt x="1885" y="2219"/>
                        </a:cubicBezTo>
                        <a:lnTo>
                          <a:pt x="1095" y="92"/>
                        </a:lnTo>
                        <a:cubicBezTo>
                          <a:pt x="988" y="32"/>
                          <a:pt x="853" y="1"/>
                          <a:pt x="718" y="1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3" name="Google Shape;543;p45"/>
                  <p:cNvSpPr/>
                  <p:nvPr/>
                </p:nvSpPr>
                <p:spPr>
                  <a:xfrm>
                    <a:off x="2308825" y="2093675"/>
                    <a:ext cx="41050" cy="6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2" h="2488" extrusionOk="0">
                        <a:moveTo>
                          <a:pt x="676" y="0"/>
                        </a:moveTo>
                        <a:cubicBezTo>
                          <a:pt x="437" y="0"/>
                          <a:pt x="222" y="115"/>
                          <a:pt x="31" y="279"/>
                        </a:cubicBezTo>
                        <a:lnTo>
                          <a:pt x="0" y="309"/>
                        </a:lnTo>
                        <a:cubicBezTo>
                          <a:pt x="0" y="339"/>
                          <a:pt x="23" y="355"/>
                          <a:pt x="50" y="355"/>
                        </a:cubicBezTo>
                        <a:cubicBezTo>
                          <a:pt x="76" y="355"/>
                          <a:pt x="107" y="339"/>
                          <a:pt x="122" y="309"/>
                        </a:cubicBezTo>
                        <a:cubicBezTo>
                          <a:pt x="210" y="272"/>
                          <a:pt x="290" y="255"/>
                          <a:pt x="361" y="255"/>
                        </a:cubicBezTo>
                        <a:cubicBezTo>
                          <a:pt x="755" y="255"/>
                          <a:pt x="910" y="760"/>
                          <a:pt x="1064" y="1069"/>
                        </a:cubicBezTo>
                        <a:cubicBezTo>
                          <a:pt x="1155" y="1221"/>
                          <a:pt x="1186" y="1373"/>
                          <a:pt x="1095" y="1525"/>
                        </a:cubicBezTo>
                        <a:cubicBezTo>
                          <a:pt x="1064" y="1616"/>
                          <a:pt x="1003" y="1646"/>
                          <a:pt x="1003" y="1707"/>
                        </a:cubicBezTo>
                        <a:cubicBezTo>
                          <a:pt x="1003" y="1829"/>
                          <a:pt x="1095" y="1889"/>
                          <a:pt x="1186" y="1950"/>
                        </a:cubicBezTo>
                        <a:cubicBezTo>
                          <a:pt x="1307" y="2072"/>
                          <a:pt x="1307" y="2224"/>
                          <a:pt x="1338" y="2376"/>
                        </a:cubicBezTo>
                        <a:cubicBezTo>
                          <a:pt x="1361" y="2422"/>
                          <a:pt x="1384" y="2487"/>
                          <a:pt x="1435" y="2487"/>
                        </a:cubicBezTo>
                        <a:cubicBezTo>
                          <a:pt x="1451" y="2487"/>
                          <a:pt x="1468" y="2481"/>
                          <a:pt x="1490" y="2467"/>
                        </a:cubicBezTo>
                        <a:cubicBezTo>
                          <a:pt x="1520" y="2467"/>
                          <a:pt x="1520" y="2406"/>
                          <a:pt x="1550" y="2376"/>
                        </a:cubicBezTo>
                        <a:cubicBezTo>
                          <a:pt x="1642" y="2011"/>
                          <a:pt x="1550" y="1707"/>
                          <a:pt x="1520" y="1342"/>
                        </a:cubicBezTo>
                        <a:cubicBezTo>
                          <a:pt x="1520" y="1130"/>
                          <a:pt x="1398" y="826"/>
                          <a:pt x="1307" y="552"/>
                        </a:cubicBezTo>
                        <a:cubicBezTo>
                          <a:pt x="1186" y="309"/>
                          <a:pt x="1034" y="66"/>
                          <a:pt x="760" y="5"/>
                        </a:cubicBezTo>
                        <a:cubicBezTo>
                          <a:pt x="732" y="2"/>
                          <a:pt x="704" y="0"/>
                          <a:pt x="676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4" name="Google Shape;544;p45"/>
                  <p:cNvSpPr/>
                  <p:nvPr/>
                </p:nvSpPr>
                <p:spPr>
                  <a:xfrm>
                    <a:off x="2594550" y="2095975"/>
                    <a:ext cx="40300" cy="6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2" h="2778" extrusionOk="0">
                        <a:moveTo>
                          <a:pt x="963" y="0"/>
                        </a:moveTo>
                        <a:cubicBezTo>
                          <a:pt x="787" y="0"/>
                          <a:pt x="597" y="62"/>
                          <a:pt x="456" y="156"/>
                        </a:cubicBezTo>
                        <a:lnTo>
                          <a:pt x="0" y="2345"/>
                        </a:lnTo>
                        <a:cubicBezTo>
                          <a:pt x="61" y="2557"/>
                          <a:pt x="213" y="2740"/>
                          <a:pt x="395" y="2770"/>
                        </a:cubicBezTo>
                        <a:cubicBezTo>
                          <a:pt x="426" y="2775"/>
                          <a:pt x="458" y="2778"/>
                          <a:pt x="490" y="2778"/>
                        </a:cubicBezTo>
                        <a:cubicBezTo>
                          <a:pt x="654" y="2778"/>
                          <a:pt x="836" y="2714"/>
                          <a:pt x="912" y="2588"/>
                        </a:cubicBezTo>
                        <a:cubicBezTo>
                          <a:pt x="1064" y="2345"/>
                          <a:pt x="1034" y="2041"/>
                          <a:pt x="1125" y="1797"/>
                        </a:cubicBezTo>
                        <a:cubicBezTo>
                          <a:pt x="1186" y="1585"/>
                          <a:pt x="1307" y="1402"/>
                          <a:pt x="1429" y="1220"/>
                        </a:cubicBezTo>
                        <a:cubicBezTo>
                          <a:pt x="1581" y="916"/>
                          <a:pt x="1611" y="490"/>
                          <a:pt x="1368" y="187"/>
                        </a:cubicBezTo>
                        <a:cubicBezTo>
                          <a:pt x="1280" y="54"/>
                          <a:pt x="1128" y="0"/>
                          <a:pt x="963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5" name="Google Shape;545;p45"/>
                  <p:cNvSpPr/>
                  <p:nvPr/>
                </p:nvSpPr>
                <p:spPr>
                  <a:xfrm>
                    <a:off x="2593775" y="2094400"/>
                    <a:ext cx="34975" cy="6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9" h="2651" extrusionOk="0">
                        <a:moveTo>
                          <a:pt x="825" y="0"/>
                        </a:moveTo>
                        <a:cubicBezTo>
                          <a:pt x="749" y="0"/>
                          <a:pt x="676" y="12"/>
                          <a:pt x="609" y="37"/>
                        </a:cubicBezTo>
                        <a:cubicBezTo>
                          <a:pt x="335" y="98"/>
                          <a:pt x="244" y="401"/>
                          <a:pt x="153" y="645"/>
                        </a:cubicBezTo>
                        <a:cubicBezTo>
                          <a:pt x="92" y="888"/>
                          <a:pt x="31" y="1192"/>
                          <a:pt x="1" y="1526"/>
                        </a:cubicBezTo>
                        <a:cubicBezTo>
                          <a:pt x="1" y="1891"/>
                          <a:pt x="1" y="2195"/>
                          <a:pt x="122" y="2529"/>
                        </a:cubicBezTo>
                        <a:cubicBezTo>
                          <a:pt x="122" y="2560"/>
                          <a:pt x="153" y="2651"/>
                          <a:pt x="183" y="2651"/>
                        </a:cubicBezTo>
                        <a:cubicBezTo>
                          <a:pt x="274" y="2651"/>
                          <a:pt x="335" y="2560"/>
                          <a:pt x="335" y="2499"/>
                        </a:cubicBezTo>
                        <a:cubicBezTo>
                          <a:pt x="396" y="2347"/>
                          <a:pt x="396" y="2164"/>
                          <a:pt x="457" y="2043"/>
                        </a:cubicBezTo>
                        <a:cubicBezTo>
                          <a:pt x="517" y="1952"/>
                          <a:pt x="639" y="1891"/>
                          <a:pt x="639" y="1769"/>
                        </a:cubicBezTo>
                        <a:cubicBezTo>
                          <a:pt x="639" y="1708"/>
                          <a:pt x="517" y="1648"/>
                          <a:pt x="487" y="1587"/>
                        </a:cubicBezTo>
                        <a:cubicBezTo>
                          <a:pt x="396" y="1435"/>
                          <a:pt x="426" y="1283"/>
                          <a:pt x="457" y="1131"/>
                        </a:cubicBezTo>
                        <a:cubicBezTo>
                          <a:pt x="564" y="782"/>
                          <a:pt x="672" y="219"/>
                          <a:pt x="1094" y="219"/>
                        </a:cubicBezTo>
                        <a:cubicBezTo>
                          <a:pt x="1149" y="219"/>
                          <a:pt x="1210" y="228"/>
                          <a:pt x="1277" y="250"/>
                        </a:cubicBezTo>
                        <a:cubicBezTo>
                          <a:pt x="1338" y="250"/>
                          <a:pt x="1399" y="250"/>
                          <a:pt x="1399" y="219"/>
                        </a:cubicBezTo>
                        <a:lnTo>
                          <a:pt x="1368" y="189"/>
                        </a:lnTo>
                        <a:cubicBezTo>
                          <a:pt x="1236" y="79"/>
                          <a:pt x="1024" y="0"/>
                          <a:pt x="825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6" name="Google Shape;546;p45"/>
                  <p:cNvSpPr/>
                  <p:nvPr/>
                </p:nvSpPr>
                <p:spPr>
                  <a:xfrm>
                    <a:off x="2377200" y="2164450"/>
                    <a:ext cx="166450" cy="269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8" h="10783" extrusionOk="0">
                        <a:moveTo>
                          <a:pt x="1764" y="1"/>
                        </a:moveTo>
                        <a:cubicBezTo>
                          <a:pt x="1825" y="1186"/>
                          <a:pt x="1855" y="2402"/>
                          <a:pt x="1825" y="3618"/>
                        </a:cubicBezTo>
                        <a:cubicBezTo>
                          <a:pt x="1794" y="4438"/>
                          <a:pt x="1916" y="5654"/>
                          <a:pt x="1612" y="6414"/>
                        </a:cubicBezTo>
                        <a:cubicBezTo>
                          <a:pt x="1551" y="6505"/>
                          <a:pt x="1490" y="6566"/>
                          <a:pt x="1460" y="6657"/>
                        </a:cubicBezTo>
                        <a:cubicBezTo>
                          <a:pt x="1065" y="7144"/>
                          <a:pt x="305" y="6870"/>
                          <a:pt x="122" y="7448"/>
                        </a:cubicBezTo>
                        <a:cubicBezTo>
                          <a:pt x="1" y="7752"/>
                          <a:pt x="244" y="8056"/>
                          <a:pt x="426" y="8329"/>
                        </a:cubicBezTo>
                        <a:cubicBezTo>
                          <a:pt x="822" y="8876"/>
                          <a:pt x="1308" y="9423"/>
                          <a:pt x="1703" y="9940"/>
                        </a:cubicBezTo>
                        <a:cubicBezTo>
                          <a:pt x="1946" y="10244"/>
                          <a:pt x="2220" y="10609"/>
                          <a:pt x="2585" y="10700"/>
                        </a:cubicBezTo>
                        <a:cubicBezTo>
                          <a:pt x="2728" y="10757"/>
                          <a:pt x="2871" y="10782"/>
                          <a:pt x="3013" y="10782"/>
                        </a:cubicBezTo>
                        <a:cubicBezTo>
                          <a:pt x="3475" y="10782"/>
                          <a:pt x="3929" y="10516"/>
                          <a:pt x="4347" y="10214"/>
                        </a:cubicBezTo>
                        <a:cubicBezTo>
                          <a:pt x="4955" y="9788"/>
                          <a:pt x="5472" y="9332"/>
                          <a:pt x="6019" y="8876"/>
                        </a:cubicBezTo>
                        <a:cubicBezTo>
                          <a:pt x="6232" y="8663"/>
                          <a:pt x="6506" y="8420"/>
                          <a:pt x="6536" y="8116"/>
                        </a:cubicBezTo>
                        <a:cubicBezTo>
                          <a:pt x="6658" y="7448"/>
                          <a:pt x="5776" y="7448"/>
                          <a:pt x="5563" y="7022"/>
                        </a:cubicBezTo>
                        <a:cubicBezTo>
                          <a:pt x="5320" y="6597"/>
                          <a:pt x="5472" y="5746"/>
                          <a:pt x="5503" y="5320"/>
                        </a:cubicBezTo>
                        <a:cubicBezTo>
                          <a:pt x="5503" y="5051"/>
                          <a:pt x="5942" y="1852"/>
                          <a:pt x="6217" y="1852"/>
                        </a:cubicBezTo>
                        <a:cubicBezTo>
                          <a:pt x="6222" y="1852"/>
                          <a:pt x="6227" y="1853"/>
                          <a:pt x="6232" y="1855"/>
                        </a:cubicBezTo>
                        <a:cubicBezTo>
                          <a:pt x="6171" y="1824"/>
                          <a:pt x="1764" y="1"/>
                          <a:pt x="1764" y="1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7" name="Google Shape;547;p45"/>
                  <p:cNvSpPr/>
                  <p:nvPr/>
                </p:nvSpPr>
                <p:spPr>
                  <a:xfrm>
                    <a:off x="2421275" y="2163700"/>
                    <a:ext cx="111750" cy="16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0" h="6475" extrusionOk="0">
                        <a:moveTo>
                          <a:pt x="4465" y="1852"/>
                        </a:moveTo>
                        <a:cubicBezTo>
                          <a:pt x="4467" y="1853"/>
                          <a:pt x="4468" y="1854"/>
                          <a:pt x="4469" y="1854"/>
                        </a:cubicBezTo>
                        <a:cubicBezTo>
                          <a:pt x="4468" y="1854"/>
                          <a:pt x="4466" y="1853"/>
                          <a:pt x="4465" y="1852"/>
                        </a:cubicBezTo>
                        <a:close/>
                        <a:moveTo>
                          <a:pt x="1" y="0"/>
                        </a:moveTo>
                        <a:cubicBezTo>
                          <a:pt x="62" y="1216"/>
                          <a:pt x="92" y="2432"/>
                          <a:pt x="62" y="3587"/>
                        </a:cubicBezTo>
                        <a:cubicBezTo>
                          <a:pt x="31" y="4317"/>
                          <a:pt x="92" y="5198"/>
                          <a:pt x="1" y="5927"/>
                        </a:cubicBezTo>
                        <a:cubicBezTo>
                          <a:pt x="1065" y="6231"/>
                          <a:pt x="2129" y="6414"/>
                          <a:pt x="3253" y="6475"/>
                        </a:cubicBezTo>
                        <a:lnTo>
                          <a:pt x="3679" y="6475"/>
                        </a:lnTo>
                        <a:cubicBezTo>
                          <a:pt x="3679" y="6079"/>
                          <a:pt x="3709" y="5624"/>
                          <a:pt x="3740" y="5320"/>
                        </a:cubicBezTo>
                        <a:cubicBezTo>
                          <a:pt x="3740" y="5051"/>
                          <a:pt x="4238" y="1851"/>
                          <a:pt x="4457" y="1851"/>
                        </a:cubicBezTo>
                        <a:cubicBezTo>
                          <a:pt x="4460" y="1851"/>
                          <a:pt x="4462" y="1852"/>
                          <a:pt x="4465" y="1852"/>
                        </a:cubicBezTo>
                        <a:lnTo>
                          <a:pt x="4465" y="1852"/>
                        </a:lnTo>
                        <a:cubicBezTo>
                          <a:pt x="4298" y="1778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8" name="Google Shape;548;p45"/>
                  <p:cNvSpPr/>
                  <p:nvPr/>
                </p:nvSpPr>
                <p:spPr>
                  <a:xfrm>
                    <a:off x="2387100" y="2347600"/>
                    <a:ext cx="156550" cy="8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2" h="3526" fill="none" extrusionOk="0">
                        <a:moveTo>
                          <a:pt x="5562" y="0"/>
                        </a:moveTo>
                        <a:cubicBezTo>
                          <a:pt x="5866" y="152"/>
                          <a:pt x="6170" y="334"/>
                          <a:pt x="6231" y="638"/>
                        </a:cubicBezTo>
                        <a:cubicBezTo>
                          <a:pt x="6262" y="912"/>
                          <a:pt x="6079" y="1155"/>
                          <a:pt x="5866" y="1337"/>
                        </a:cubicBezTo>
                        <a:cubicBezTo>
                          <a:pt x="5167" y="2097"/>
                          <a:pt x="4316" y="2736"/>
                          <a:pt x="3374" y="3192"/>
                        </a:cubicBezTo>
                        <a:cubicBezTo>
                          <a:pt x="2979" y="3374"/>
                          <a:pt x="2584" y="3526"/>
                          <a:pt x="2189" y="3374"/>
                        </a:cubicBezTo>
                        <a:cubicBezTo>
                          <a:pt x="1976" y="3313"/>
                          <a:pt x="1763" y="3131"/>
                          <a:pt x="1611" y="2918"/>
                        </a:cubicBezTo>
                        <a:cubicBezTo>
                          <a:pt x="1064" y="2280"/>
                          <a:pt x="486" y="1611"/>
                          <a:pt x="0" y="882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9" name="Google Shape;549;p45"/>
                  <p:cNvSpPr/>
                  <p:nvPr/>
                </p:nvSpPr>
                <p:spPr>
                  <a:xfrm>
                    <a:off x="2339225" y="1969250"/>
                    <a:ext cx="265225" cy="33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9" h="13599" extrusionOk="0">
                        <a:moveTo>
                          <a:pt x="5379" y="0"/>
                        </a:moveTo>
                        <a:cubicBezTo>
                          <a:pt x="3503" y="0"/>
                          <a:pt x="1593" y="427"/>
                          <a:pt x="760" y="1334"/>
                        </a:cubicBezTo>
                        <a:cubicBezTo>
                          <a:pt x="0" y="2216"/>
                          <a:pt x="152" y="4192"/>
                          <a:pt x="122" y="5225"/>
                        </a:cubicBezTo>
                        <a:cubicBezTo>
                          <a:pt x="122" y="5924"/>
                          <a:pt x="243" y="6623"/>
                          <a:pt x="243" y="7292"/>
                        </a:cubicBezTo>
                        <a:cubicBezTo>
                          <a:pt x="243" y="8477"/>
                          <a:pt x="274" y="9632"/>
                          <a:pt x="669" y="10727"/>
                        </a:cubicBezTo>
                        <a:cubicBezTo>
                          <a:pt x="1216" y="12216"/>
                          <a:pt x="2523" y="13189"/>
                          <a:pt x="4073" y="13493"/>
                        </a:cubicBezTo>
                        <a:cubicBezTo>
                          <a:pt x="4450" y="13562"/>
                          <a:pt x="4848" y="13599"/>
                          <a:pt x="5254" y="13599"/>
                        </a:cubicBezTo>
                        <a:cubicBezTo>
                          <a:pt x="6616" y="13599"/>
                          <a:pt x="8053" y="13190"/>
                          <a:pt x="8967" y="12277"/>
                        </a:cubicBezTo>
                        <a:cubicBezTo>
                          <a:pt x="9757" y="11487"/>
                          <a:pt x="10122" y="10240"/>
                          <a:pt x="10335" y="9177"/>
                        </a:cubicBezTo>
                        <a:cubicBezTo>
                          <a:pt x="10608" y="7870"/>
                          <a:pt x="10335" y="6502"/>
                          <a:pt x="10335" y="5195"/>
                        </a:cubicBezTo>
                        <a:cubicBezTo>
                          <a:pt x="10335" y="4131"/>
                          <a:pt x="10578" y="2307"/>
                          <a:pt x="9879" y="1334"/>
                        </a:cubicBezTo>
                        <a:cubicBezTo>
                          <a:pt x="9258" y="465"/>
                          <a:pt x="7337" y="0"/>
                          <a:pt x="5379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0" name="Google Shape;550;p45"/>
                  <p:cNvSpPr/>
                  <p:nvPr/>
                </p:nvSpPr>
                <p:spPr>
                  <a:xfrm>
                    <a:off x="2406075" y="2124100"/>
                    <a:ext cx="19800" cy="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2" h="789" extrusionOk="0">
                        <a:moveTo>
                          <a:pt x="333" y="0"/>
                        </a:moveTo>
                        <a:cubicBezTo>
                          <a:pt x="79" y="0"/>
                          <a:pt x="1" y="176"/>
                          <a:pt x="1" y="429"/>
                        </a:cubicBezTo>
                        <a:cubicBezTo>
                          <a:pt x="1" y="581"/>
                          <a:pt x="92" y="733"/>
                          <a:pt x="244" y="764"/>
                        </a:cubicBezTo>
                        <a:cubicBezTo>
                          <a:pt x="280" y="781"/>
                          <a:pt x="318" y="789"/>
                          <a:pt x="356" y="789"/>
                        </a:cubicBezTo>
                        <a:cubicBezTo>
                          <a:pt x="450" y="789"/>
                          <a:pt x="544" y="746"/>
                          <a:pt x="609" y="703"/>
                        </a:cubicBezTo>
                        <a:cubicBezTo>
                          <a:pt x="700" y="612"/>
                          <a:pt x="791" y="369"/>
                          <a:pt x="700" y="247"/>
                        </a:cubicBezTo>
                        <a:cubicBezTo>
                          <a:pt x="670" y="125"/>
                          <a:pt x="518" y="4"/>
                          <a:pt x="396" y="4"/>
                        </a:cubicBezTo>
                        <a:cubicBezTo>
                          <a:pt x="374" y="2"/>
                          <a:pt x="353" y="0"/>
                          <a:pt x="33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1" name="Google Shape;551;p45"/>
                  <p:cNvSpPr/>
                  <p:nvPr/>
                </p:nvSpPr>
                <p:spPr>
                  <a:xfrm>
                    <a:off x="2528425" y="2122575"/>
                    <a:ext cx="19775" cy="1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1" h="776" extrusionOk="0">
                        <a:moveTo>
                          <a:pt x="362" y="1"/>
                        </a:moveTo>
                        <a:cubicBezTo>
                          <a:pt x="105" y="1"/>
                          <a:pt x="1" y="174"/>
                          <a:pt x="1" y="399"/>
                        </a:cubicBezTo>
                        <a:cubicBezTo>
                          <a:pt x="1" y="551"/>
                          <a:pt x="92" y="733"/>
                          <a:pt x="274" y="764"/>
                        </a:cubicBezTo>
                        <a:cubicBezTo>
                          <a:pt x="297" y="771"/>
                          <a:pt x="324" y="775"/>
                          <a:pt x="352" y="775"/>
                        </a:cubicBezTo>
                        <a:cubicBezTo>
                          <a:pt x="438" y="775"/>
                          <a:pt x="540" y="741"/>
                          <a:pt x="609" y="673"/>
                        </a:cubicBezTo>
                        <a:cubicBezTo>
                          <a:pt x="761" y="612"/>
                          <a:pt x="791" y="338"/>
                          <a:pt x="730" y="217"/>
                        </a:cubicBezTo>
                        <a:cubicBezTo>
                          <a:pt x="669" y="126"/>
                          <a:pt x="517" y="4"/>
                          <a:pt x="426" y="4"/>
                        </a:cubicBezTo>
                        <a:cubicBezTo>
                          <a:pt x="404" y="2"/>
                          <a:pt x="383" y="1"/>
                          <a:pt x="3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2" name="Google Shape;552;p45"/>
                  <p:cNvSpPr/>
                  <p:nvPr/>
                </p:nvSpPr>
                <p:spPr>
                  <a:xfrm>
                    <a:off x="2517025" y="2091150"/>
                    <a:ext cx="39175" cy="1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7" h="714" extrusionOk="0">
                        <a:moveTo>
                          <a:pt x="857" y="1"/>
                        </a:moveTo>
                        <a:cubicBezTo>
                          <a:pt x="505" y="1"/>
                          <a:pt x="164" y="178"/>
                          <a:pt x="31" y="531"/>
                        </a:cubicBezTo>
                        <a:cubicBezTo>
                          <a:pt x="31" y="623"/>
                          <a:pt x="1" y="683"/>
                          <a:pt x="62" y="714"/>
                        </a:cubicBezTo>
                        <a:cubicBezTo>
                          <a:pt x="122" y="714"/>
                          <a:pt x="153" y="714"/>
                          <a:pt x="183" y="683"/>
                        </a:cubicBezTo>
                        <a:cubicBezTo>
                          <a:pt x="213" y="683"/>
                          <a:pt x="213" y="653"/>
                          <a:pt x="274" y="653"/>
                        </a:cubicBezTo>
                        <a:cubicBezTo>
                          <a:pt x="533" y="535"/>
                          <a:pt x="701" y="491"/>
                          <a:pt x="948" y="491"/>
                        </a:cubicBezTo>
                        <a:cubicBezTo>
                          <a:pt x="1019" y="491"/>
                          <a:pt x="1097" y="494"/>
                          <a:pt x="1186" y="501"/>
                        </a:cubicBezTo>
                        <a:cubicBezTo>
                          <a:pt x="1201" y="502"/>
                          <a:pt x="1214" y="503"/>
                          <a:pt x="1228" y="503"/>
                        </a:cubicBezTo>
                        <a:cubicBezTo>
                          <a:pt x="1525" y="503"/>
                          <a:pt x="1567" y="192"/>
                          <a:pt x="1247" y="76"/>
                        </a:cubicBezTo>
                        <a:cubicBezTo>
                          <a:pt x="1123" y="26"/>
                          <a:pt x="989" y="1"/>
                          <a:pt x="85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3" name="Google Shape;553;p45"/>
                  <p:cNvSpPr/>
                  <p:nvPr/>
                </p:nvSpPr>
                <p:spPr>
                  <a:xfrm>
                    <a:off x="2391075" y="2092900"/>
                    <a:ext cx="40100" cy="1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" h="631" extrusionOk="0">
                        <a:moveTo>
                          <a:pt x="837" y="0"/>
                        </a:moveTo>
                        <a:cubicBezTo>
                          <a:pt x="641" y="0"/>
                          <a:pt x="441" y="63"/>
                          <a:pt x="267" y="188"/>
                        </a:cubicBezTo>
                        <a:cubicBezTo>
                          <a:pt x="1" y="374"/>
                          <a:pt x="60" y="630"/>
                          <a:pt x="324" y="630"/>
                        </a:cubicBezTo>
                        <a:cubicBezTo>
                          <a:pt x="362" y="630"/>
                          <a:pt x="403" y="625"/>
                          <a:pt x="449" y="613"/>
                        </a:cubicBezTo>
                        <a:cubicBezTo>
                          <a:pt x="655" y="528"/>
                          <a:pt x="802" y="490"/>
                          <a:pt x="957" y="490"/>
                        </a:cubicBezTo>
                        <a:cubicBezTo>
                          <a:pt x="1077" y="490"/>
                          <a:pt x="1202" y="513"/>
                          <a:pt x="1361" y="553"/>
                        </a:cubicBezTo>
                        <a:cubicBezTo>
                          <a:pt x="1391" y="553"/>
                          <a:pt x="1391" y="553"/>
                          <a:pt x="1422" y="583"/>
                        </a:cubicBezTo>
                        <a:cubicBezTo>
                          <a:pt x="1442" y="583"/>
                          <a:pt x="1489" y="597"/>
                          <a:pt x="1527" y="597"/>
                        </a:cubicBezTo>
                        <a:cubicBezTo>
                          <a:pt x="1547" y="597"/>
                          <a:pt x="1563" y="593"/>
                          <a:pt x="1574" y="583"/>
                        </a:cubicBezTo>
                        <a:cubicBezTo>
                          <a:pt x="1604" y="553"/>
                          <a:pt x="1604" y="461"/>
                          <a:pt x="1574" y="401"/>
                        </a:cubicBezTo>
                        <a:cubicBezTo>
                          <a:pt x="1394" y="132"/>
                          <a:pt x="1119" y="0"/>
                          <a:pt x="83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4" name="Google Shape;554;p45"/>
                  <p:cNvSpPr/>
                  <p:nvPr/>
                </p:nvSpPr>
                <p:spPr>
                  <a:xfrm>
                    <a:off x="1997712" y="1546231"/>
                    <a:ext cx="93500" cy="29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11797" extrusionOk="0">
                        <a:moveTo>
                          <a:pt x="2394" y="1"/>
                        </a:moveTo>
                        <a:cubicBezTo>
                          <a:pt x="2305" y="1"/>
                          <a:pt x="2215" y="3"/>
                          <a:pt x="2129" y="3"/>
                        </a:cubicBezTo>
                        <a:cubicBezTo>
                          <a:pt x="1794" y="3"/>
                          <a:pt x="1460" y="34"/>
                          <a:pt x="1156" y="125"/>
                        </a:cubicBezTo>
                        <a:cubicBezTo>
                          <a:pt x="791" y="186"/>
                          <a:pt x="274" y="368"/>
                          <a:pt x="122" y="733"/>
                        </a:cubicBezTo>
                        <a:cubicBezTo>
                          <a:pt x="1" y="1037"/>
                          <a:pt x="153" y="1584"/>
                          <a:pt x="183" y="1888"/>
                        </a:cubicBezTo>
                        <a:cubicBezTo>
                          <a:pt x="274" y="2739"/>
                          <a:pt x="426" y="3590"/>
                          <a:pt x="548" y="4441"/>
                        </a:cubicBezTo>
                        <a:cubicBezTo>
                          <a:pt x="852" y="6386"/>
                          <a:pt x="1156" y="8362"/>
                          <a:pt x="1642" y="10247"/>
                        </a:cubicBezTo>
                        <a:cubicBezTo>
                          <a:pt x="1794" y="10794"/>
                          <a:pt x="1916" y="11797"/>
                          <a:pt x="2615" y="11797"/>
                        </a:cubicBezTo>
                        <a:cubicBezTo>
                          <a:pt x="2828" y="11797"/>
                          <a:pt x="3010" y="11797"/>
                          <a:pt x="3192" y="11736"/>
                        </a:cubicBezTo>
                        <a:cubicBezTo>
                          <a:pt x="3739" y="11493"/>
                          <a:pt x="3618" y="10125"/>
                          <a:pt x="3618" y="9639"/>
                        </a:cubicBezTo>
                        <a:cubicBezTo>
                          <a:pt x="3648" y="8696"/>
                          <a:pt x="3648" y="7754"/>
                          <a:pt x="3648" y="6751"/>
                        </a:cubicBezTo>
                        <a:cubicBezTo>
                          <a:pt x="3648" y="5657"/>
                          <a:pt x="3648" y="4593"/>
                          <a:pt x="3588" y="3499"/>
                        </a:cubicBezTo>
                        <a:cubicBezTo>
                          <a:pt x="3527" y="2465"/>
                          <a:pt x="3496" y="1432"/>
                          <a:pt x="3223" y="459"/>
                        </a:cubicBezTo>
                        <a:cubicBezTo>
                          <a:pt x="3192" y="277"/>
                          <a:pt x="3071" y="155"/>
                          <a:pt x="3010" y="125"/>
                        </a:cubicBezTo>
                        <a:cubicBezTo>
                          <a:pt x="2836" y="16"/>
                          <a:pt x="2616" y="1"/>
                          <a:pt x="239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5" name="Google Shape;555;p45"/>
                  <p:cNvSpPr/>
                  <p:nvPr/>
                </p:nvSpPr>
                <p:spPr>
                  <a:xfrm>
                    <a:off x="2047862" y="1860031"/>
                    <a:ext cx="54000" cy="7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" h="2889" extrusionOk="0">
                        <a:moveTo>
                          <a:pt x="1021" y="0"/>
                        </a:moveTo>
                        <a:cubicBezTo>
                          <a:pt x="986" y="0"/>
                          <a:pt x="950" y="2"/>
                          <a:pt x="913" y="5"/>
                        </a:cubicBezTo>
                        <a:cubicBezTo>
                          <a:pt x="1" y="126"/>
                          <a:pt x="123" y="1069"/>
                          <a:pt x="274" y="1768"/>
                        </a:cubicBezTo>
                        <a:cubicBezTo>
                          <a:pt x="366" y="2132"/>
                          <a:pt x="548" y="2528"/>
                          <a:pt x="852" y="2710"/>
                        </a:cubicBezTo>
                        <a:cubicBezTo>
                          <a:pt x="1000" y="2828"/>
                          <a:pt x="1183" y="2889"/>
                          <a:pt x="1364" y="2889"/>
                        </a:cubicBezTo>
                        <a:cubicBezTo>
                          <a:pt x="1556" y="2889"/>
                          <a:pt x="1745" y="2820"/>
                          <a:pt x="1885" y="2680"/>
                        </a:cubicBezTo>
                        <a:cubicBezTo>
                          <a:pt x="2068" y="2528"/>
                          <a:pt x="2129" y="2254"/>
                          <a:pt x="2129" y="2041"/>
                        </a:cubicBezTo>
                        <a:cubicBezTo>
                          <a:pt x="2159" y="1768"/>
                          <a:pt x="2159" y="1433"/>
                          <a:pt x="2098" y="1129"/>
                        </a:cubicBezTo>
                        <a:cubicBezTo>
                          <a:pt x="1983" y="551"/>
                          <a:pt x="1702" y="0"/>
                          <a:pt x="102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6" name="Google Shape;556;p45"/>
                  <p:cNvSpPr/>
                  <p:nvPr/>
                </p:nvSpPr>
                <p:spPr>
                  <a:xfrm>
                    <a:off x="2134762" y="1253831"/>
                    <a:ext cx="87150" cy="4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6" h="19511" extrusionOk="0">
                        <a:moveTo>
                          <a:pt x="1619" y="0"/>
                        </a:moveTo>
                        <a:cubicBezTo>
                          <a:pt x="821" y="0"/>
                          <a:pt x="0" y="242"/>
                          <a:pt x="20" y="1061"/>
                        </a:cubicBezTo>
                        <a:cubicBezTo>
                          <a:pt x="112" y="4222"/>
                          <a:pt x="233" y="7353"/>
                          <a:pt x="294" y="10544"/>
                        </a:cubicBezTo>
                        <a:cubicBezTo>
                          <a:pt x="385" y="13037"/>
                          <a:pt x="446" y="15499"/>
                          <a:pt x="720" y="17961"/>
                        </a:cubicBezTo>
                        <a:cubicBezTo>
                          <a:pt x="750" y="18356"/>
                          <a:pt x="780" y="18721"/>
                          <a:pt x="1023" y="19025"/>
                        </a:cubicBezTo>
                        <a:cubicBezTo>
                          <a:pt x="1175" y="19278"/>
                          <a:pt x="1475" y="19510"/>
                          <a:pt x="1782" y="19510"/>
                        </a:cubicBezTo>
                        <a:cubicBezTo>
                          <a:pt x="1843" y="19510"/>
                          <a:pt x="1905" y="19501"/>
                          <a:pt x="1966" y="19481"/>
                        </a:cubicBezTo>
                        <a:cubicBezTo>
                          <a:pt x="2513" y="19359"/>
                          <a:pt x="2665" y="18690"/>
                          <a:pt x="2726" y="18113"/>
                        </a:cubicBezTo>
                        <a:cubicBezTo>
                          <a:pt x="2999" y="15164"/>
                          <a:pt x="3121" y="12186"/>
                          <a:pt x="3212" y="9237"/>
                        </a:cubicBezTo>
                        <a:cubicBezTo>
                          <a:pt x="3334" y="6411"/>
                          <a:pt x="3486" y="3553"/>
                          <a:pt x="3303" y="757"/>
                        </a:cubicBezTo>
                        <a:cubicBezTo>
                          <a:pt x="3303" y="605"/>
                          <a:pt x="3273" y="423"/>
                          <a:pt x="3182" y="301"/>
                        </a:cubicBezTo>
                        <a:cubicBezTo>
                          <a:pt x="3149" y="309"/>
                          <a:pt x="3123" y="313"/>
                          <a:pt x="3102" y="313"/>
                        </a:cubicBezTo>
                        <a:cubicBezTo>
                          <a:pt x="3044" y="313"/>
                          <a:pt x="3021" y="285"/>
                          <a:pt x="2999" y="240"/>
                        </a:cubicBezTo>
                        <a:cubicBezTo>
                          <a:pt x="2908" y="210"/>
                          <a:pt x="2847" y="179"/>
                          <a:pt x="2726" y="149"/>
                        </a:cubicBezTo>
                        <a:cubicBezTo>
                          <a:pt x="2445" y="66"/>
                          <a:pt x="2035" y="0"/>
                          <a:pt x="161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7" name="Google Shape;557;p45"/>
                  <p:cNvSpPr/>
                  <p:nvPr/>
                </p:nvSpPr>
                <p:spPr>
                  <a:xfrm>
                    <a:off x="2160337" y="1806181"/>
                    <a:ext cx="31175" cy="4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7" h="1773" extrusionOk="0">
                        <a:moveTo>
                          <a:pt x="578" y="1"/>
                        </a:moveTo>
                        <a:cubicBezTo>
                          <a:pt x="0" y="1"/>
                          <a:pt x="31" y="609"/>
                          <a:pt x="61" y="1034"/>
                        </a:cubicBezTo>
                        <a:cubicBezTo>
                          <a:pt x="122" y="1277"/>
                          <a:pt x="183" y="1490"/>
                          <a:pt x="365" y="1642"/>
                        </a:cubicBezTo>
                        <a:cubicBezTo>
                          <a:pt x="482" y="1726"/>
                          <a:pt x="608" y="1772"/>
                          <a:pt x="733" y="1772"/>
                        </a:cubicBezTo>
                        <a:cubicBezTo>
                          <a:pt x="836" y="1772"/>
                          <a:pt x="938" y="1741"/>
                          <a:pt x="1034" y="1672"/>
                        </a:cubicBezTo>
                        <a:cubicBezTo>
                          <a:pt x="1125" y="1612"/>
                          <a:pt x="1186" y="1460"/>
                          <a:pt x="1216" y="1308"/>
                        </a:cubicBezTo>
                        <a:cubicBezTo>
                          <a:pt x="1247" y="1125"/>
                          <a:pt x="1247" y="913"/>
                          <a:pt x="1247" y="730"/>
                        </a:cubicBezTo>
                        <a:cubicBezTo>
                          <a:pt x="1216" y="365"/>
                          <a:pt x="1034" y="1"/>
                          <a:pt x="57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8" name="Google Shape;558;p45"/>
                  <p:cNvSpPr/>
                  <p:nvPr/>
                </p:nvSpPr>
                <p:spPr>
                  <a:xfrm>
                    <a:off x="1712012" y="1442956"/>
                    <a:ext cx="120075" cy="291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3" h="11669" extrusionOk="0">
                        <a:moveTo>
                          <a:pt x="1672" y="1"/>
                        </a:moveTo>
                        <a:cubicBezTo>
                          <a:pt x="1125" y="1"/>
                          <a:pt x="0" y="244"/>
                          <a:pt x="213" y="1004"/>
                        </a:cubicBezTo>
                        <a:cubicBezTo>
                          <a:pt x="821" y="2888"/>
                          <a:pt x="1429" y="4742"/>
                          <a:pt x="2006" y="6596"/>
                        </a:cubicBezTo>
                        <a:cubicBezTo>
                          <a:pt x="2462" y="8055"/>
                          <a:pt x="2948" y="9514"/>
                          <a:pt x="3526" y="10943"/>
                        </a:cubicBezTo>
                        <a:cubicBezTo>
                          <a:pt x="3587" y="11156"/>
                          <a:pt x="3708" y="11338"/>
                          <a:pt x="3860" y="11490"/>
                        </a:cubicBezTo>
                        <a:cubicBezTo>
                          <a:pt x="3963" y="11593"/>
                          <a:pt x="4122" y="11668"/>
                          <a:pt x="4280" y="11668"/>
                        </a:cubicBezTo>
                        <a:cubicBezTo>
                          <a:pt x="4355" y="11668"/>
                          <a:pt x="4430" y="11651"/>
                          <a:pt x="4499" y="11612"/>
                        </a:cubicBezTo>
                        <a:cubicBezTo>
                          <a:pt x="4803" y="11460"/>
                          <a:pt x="4772" y="11004"/>
                          <a:pt x="4711" y="10669"/>
                        </a:cubicBezTo>
                        <a:cubicBezTo>
                          <a:pt x="4347" y="8876"/>
                          <a:pt x="3891" y="7083"/>
                          <a:pt x="3435" y="5320"/>
                        </a:cubicBezTo>
                        <a:cubicBezTo>
                          <a:pt x="3040" y="3648"/>
                          <a:pt x="2644" y="1915"/>
                          <a:pt x="2037" y="305"/>
                        </a:cubicBezTo>
                        <a:cubicBezTo>
                          <a:pt x="2006" y="213"/>
                          <a:pt x="1976" y="92"/>
                          <a:pt x="1885" y="31"/>
                        </a:cubicBezTo>
                        <a:cubicBezTo>
                          <a:pt x="1885" y="31"/>
                          <a:pt x="1854" y="1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9" name="Google Shape;559;p45"/>
                  <p:cNvSpPr/>
                  <p:nvPr/>
                </p:nvSpPr>
                <p:spPr>
                  <a:xfrm>
                    <a:off x="1823712" y="1772531"/>
                    <a:ext cx="22825" cy="2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" h="1058" extrusionOk="0">
                        <a:moveTo>
                          <a:pt x="500" y="1"/>
                        </a:moveTo>
                        <a:cubicBezTo>
                          <a:pt x="457" y="1"/>
                          <a:pt x="412" y="13"/>
                          <a:pt x="365" y="40"/>
                        </a:cubicBezTo>
                        <a:cubicBezTo>
                          <a:pt x="0" y="100"/>
                          <a:pt x="122" y="496"/>
                          <a:pt x="243" y="708"/>
                        </a:cubicBezTo>
                        <a:cubicBezTo>
                          <a:pt x="274" y="830"/>
                          <a:pt x="365" y="982"/>
                          <a:pt x="517" y="1012"/>
                        </a:cubicBezTo>
                        <a:cubicBezTo>
                          <a:pt x="549" y="1044"/>
                          <a:pt x="595" y="1057"/>
                          <a:pt x="645" y="1057"/>
                        </a:cubicBezTo>
                        <a:cubicBezTo>
                          <a:pt x="738" y="1057"/>
                          <a:pt x="842" y="1011"/>
                          <a:pt x="882" y="952"/>
                        </a:cubicBezTo>
                        <a:cubicBezTo>
                          <a:pt x="912" y="860"/>
                          <a:pt x="912" y="739"/>
                          <a:pt x="912" y="678"/>
                        </a:cubicBezTo>
                        <a:cubicBezTo>
                          <a:pt x="912" y="556"/>
                          <a:pt x="882" y="435"/>
                          <a:pt x="851" y="344"/>
                        </a:cubicBezTo>
                        <a:cubicBezTo>
                          <a:pt x="780" y="154"/>
                          <a:pt x="653" y="1"/>
                          <a:pt x="50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0" name="Google Shape;560;p45"/>
                  <p:cNvSpPr/>
                  <p:nvPr/>
                </p:nvSpPr>
                <p:spPr>
                  <a:xfrm>
                    <a:off x="1834650" y="2467275"/>
                    <a:ext cx="550950" cy="52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38" h="20822" extrusionOk="0">
                        <a:moveTo>
                          <a:pt x="16359" y="0"/>
                        </a:moveTo>
                        <a:cubicBezTo>
                          <a:pt x="15836" y="0"/>
                          <a:pt x="15350" y="561"/>
                          <a:pt x="15016" y="867"/>
                        </a:cubicBezTo>
                        <a:cubicBezTo>
                          <a:pt x="12767" y="2842"/>
                          <a:pt x="11064" y="5365"/>
                          <a:pt x="9241" y="7706"/>
                        </a:cubicBezTo>
                        <a:cubicBezTo>
                          <a:pt x="8146" y="9134"/>
                          <a:pt x="6991" y="10502"/>
                          <a:pt x="5624" y="11657"/>
                        </a:cubicBezTo>
                        <a:cubicBezTo>
                          <a:pt x="4955" y="12235"/>
                          <a:pt x="4225" y="12782"/>
                          <a:pt x="3465" y="13238"/>
                        </a:cubicBezTo>
                        <a:cubicBezTo>
                          <a:pt x="2675" y="13724"/>
                          <a:pt x="2037" y="14362"/>
                          <a:pt x="1338" y="15001"/>
                        </a:cubicBezTo>
                        <a:cubicBezTo>
                          <a:pt x="0" y="16338"/>
                          <a:pt x="0" y="18496"/>
                          <a:pt x="1338" y="19833"/>
                        </a:cubicBezTo>
                        <a:cubicBezTo>
                          <a:pt x="2007" y="20487"/>
                          <a:pt x="2875" y="20822"/>
                          <a:pt x="3743" y="20822"/>
                        </a:cubicBezTo>
                        <a:cubicBezTo>
                          <a:pt x="4570" y="20822"/>
                          <a:pt x="5396" y="20517"/>
                          <a:pt x="6049" y="19894"/>
                        </a:cubicBezTo>
                        <a:cubicBezTo>
                          <a:pt x="10912" y="15365"/>
                          <a:pt x="21551" y="5396"/>
                          <a:pt x="22037" y="4757"/>
                        </a:cubicBezTo>
                        <a:cubicBezTo>
                          <a:pt x="20761" y="3602"/>
                          <a:pt x="19454" y="2508"/>
                          <a:pt x="18207" y="1383"/>
                        </a:cubicBezTo>
                        <a:cubicBezTo>
                          <a:pt x="17782" y="1019"/>
                          <a:pt x="17052" y="107"/>
                          <a:pt x="16505" y="16"/>
                        </a:cubicBezTo>
                        <a:cubicBezTo>
                          <a:pt x="16456" y="5"/>
                          <a:pt x="16407" y="0"/>
                          <a:pt x="16359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45"/>
                  <p:cNvSpPr/>
                  <p:nvPr/>
                </p:nvSpPr>
                <p:spPr>
                  <a:xfrm>
                    <a:off x="2072500" y="2394750"/>
                    <a:ext cx="342825" cy="36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13" h="14576" extrusionOk="0">
                        <a:moveTo>
                          <a:pt x="8471" y="0"/>
                        </a:moveTo>
                        <a:cubicBezTo>
                          <a:pt x="8309" y="0"/>
                          <a:pt x="8159" y="48"/>
                          <a:pt x="8025" y="151"/>
                        </a:cubicBezTo>
                        <a:cubicBezTo>
                          <a:pt x="2705" y="4224"/>
                          <a:pt x="851" y="7597"/>
                          <a:pt x="61" y="8357"/>
                        </a:cubicBezTo>
                        <a:cubicBezTo>
                          <a:pt x="0" y="8449"/>
                          <a:pt x="0" y="8570"/>
                          <a:pt x="31" y="8661"/>
                        </a:cubicBezTo>
                        <a:cubicBezTo>
                          <a:pt x="1976" y="12582"/>
                          <a:pt x="4560" y="14193"/>
                          <a:pt x="5076" y="14558"/>
                        </a:cubicBezTo>
                        <a:cubicBezTo>
                          <a:pt x="5091" y="14569"/>
                          <a:pt x="5111" y="14575"/>
                          <a:pt x="5136" y="14575"/>
                        </a:cubicBezTo>
                        <a:cubicBezTo>
                          <a:pt x="6035" y="14575"/>
                          <a:pt x="13405" y="7263"/>
                          <a:pt x="13405" y="7263"/>
                        </a:cubicBezTo>
                        <a:cubicBezTo>
                          <a:pt x="13712" y="6201"/>
                          <a:pt x="10319" y="0"/>
                          <a:pt x="84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45"/>
                  <p:cNvSpPr/>
                  <p:nvPr/>
                </p:nvSpPr>
                <p:spPr>
                  <a:xfrm>
                    <a:off x="1834650" y="2365075"/>
                    <a:ext cx="218875" cy="617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5" h="24708" extrusionOk="0">
                        <a:moveTo>
                          <a:pt x="4469" y="0"/>
                        </a:moveTo>
                        <a:cubicBezTo>
                          <a:pt x="4256" y="0"/>
                          <a:pt x="4499" y="5684"/>
                          <a:pt x="4408" y="6231"/>
                        </a:cubicBezTo>
                        <a:cubicBezTo>
                          <a:pt x="3861" y="11277"/>
                          <a:pt x="1034" y="15806"/>
                          <a:pt x="304" y="20821"/>
                        </a:cubicBezTo>
                        <a:cubicBezTo>
                          <a:pt x="0" y="22675"/>
                          <a:pt x="1338" y="24408"/>
                          <a:pt x="3192" y="24681"/>
                        </a:cubicBezTo>
                        <a:cubicBezTo>
                          <a:pt x="3327" y="24699"/>
                          <a:pt x="3467" y="24707"/>
                          <a:pt x="3610" y="24707"/>
                        </a:cubicBezTo>
                        <a:cubicBezTo>
                          <a:pt x="4730" y="24707"/>
                          <a:pt x="6051" y="24182"/>
                          <a:pt x="6535" y="23131"/>
                        </a:cubicBezTo>
                        <a:cubicBezTo>
                          <a:pt x="6991" y="22219"/>
                          <a:pt x="6627" y="20608"/>
                          <a:pt x="6627" y="19605"/>
                        </a:cubicBezTo>
                        <a:cubicBezTo>
                          <a:pt x="6657" y="16596"/>
                          <a:pt x="6809" y="13557"/>
                          <a:pt x="7143" y="10547"/>
                        </a:cubicBezTo>
                        <a:cubicBezTo>
                          <a:pt x="7387" y="8572"/>
                          <a:pt x="7690" y="6626"/>
                          <a:pt x="8025" y="4651"/>
                        </a:cubicBezTo>
                        <a:cubicBezTo>
                          <a:pt x="8055" y="4408"/>
                          <a:pt x="8754" y="152"/>
                          <a:pt x="8450" y="152"/>
                        </a:cubicBezTo>
                        <a:cubicBezTo>
                          <a:pt x="8420" y="152"/>
                          <a:pt x="4408" y="31"/>
                          <a:pt x="4469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45"/>
                  <p:cNvSpPr/>
                  <p:nvPr/>
                </p:nvSpPr>
                <p:spPr>
                  <a:xfrm>
                    <a:off x="1905325" y="2301725"/>
                    <a:ext cx="160350" cy="19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4" h="7780" extrusionOk="0">
                        <a:moveTo>
                          <a:pt x="5061" y="0"/>
                        </a:moveTo>
                        <a:cubicBezTo>
                          <a:pt x="5014" y="0"/>
                          <a:pt x="4967" y="4"/>
                          <a:pt x="4924" y="11"/>
                        </a:cubicBezTo>
                        <a:cubicBezTo>
                          <a:pt x="4620" y="103"/>
                          <a:pt x="4347" y="346"/>
                          <a:pt x="4316" y="650"/>
                        </a:cubicBezTo>
                        <a:cubicBezTo>
                          <a:pt x="4265" y="1032"/>
                          <a:pt x="4364" y="1737"/>
                          <a:pt x="3965" y="1737"/>
                        </a:cubicBezTo>
                        <a:cubicBezTo>
                          <a:pt x="3889" y="1737"/>
                          <a:pt x="3795" y="1711"/>
                          <a:pt x="3678" y="1653"/>
                        </a:cubicBezTo>
                        <a:cubicBezTo>
                          <a:pt x="3286" y="1456"/>
                          <a:pt x="2830" y="1260"/>
                          <a:pt x="2376" y="1260"/>
                        </a:cubicBezTo>
                        <a:cubicBezTo>
                          <a:pt x="2127" y="1260"/>
                          <a:pt x="1879" y="1319"/>
                          <a:pt x="1642" y="1470"/>
                        </a:cubicBezTo>
                        <a:cubicBezTo>
                          <a:pt x="1277" y="1653"/>
                          <a:pt x="1094" y="2078"/>
                          <a:pt x="1246" y="2443"/>
                        </a:cubicBezTo>
                        <a:cubicBezTo>
                          <a:pt x="1307" y="2625"/>
                          <a:pt x="1520" y="2777"/>
                          <a:pt x="1459" y="3021"/>
                        </a:cubicBezTo>
                        <a:cubicBezTo>
                          <a:pt x="1429" y="3142"/>
                          <a:pt x="1307" y="3203"/>
                          <a:pt x="1216" y="3233"/>
                        </a:cubicBezTo>
                        <a:cubicBezTo>
                          <a:pt x="973" y="3324"/>
                          <a:pt x="790" y="3233"/>
                          <a:pt x="638" y="3476"/>
                        </a:cubicBezTo>
                        <a:cubicBezTo>
                          <a:pt x="456" y="3720"/>
                          <a:pt x="638" y="4115"/>
                          <a:pt x="760" y="4449"/>
                        </a:cubicBezTo>
                        <a:cubicBezTo>
                          <a:pt x="821" y="4692"/>
                          <a:pt x="882" y="4996"/>
                          <a:pt x="730" y="5209"/>
                        </a:cubicBezTo>
                        <a:cubicBezTo>
                          <a:pt x="608" y="5361"/>
                          <a:pt x="487" y="5483"/>
                          <a:pt x="335" y="5604"/>
                        </a:cubicBezTo>
                        <a:cubicBezTo>
                          <a:pt x="213" y="5726"/>
                          <a:pt x="61" y="5847"/>
                          <a:pt x="61" y="6060"/>
                        </a:cubicBezTo>
                        <a:cubicBezTo>
                          <a:pt x="0" y="6546"/>
                          <a:pt x="517" y="6759"/>
                          <a:pt x="882" y="6850"/>
                        </a:cubicBezTo>
                        <a:cubicBezTo>
                          <a:pt x="1338" y="6942"/>
                          <a:pt x="1672" y="7185"/>
                          <a:pt x="2097" y="7428"/>
                        </a:cubicBezTo>
                        <a:cubicBezTo>
                          <a:pt x="2310" y="7534"/>
                          <a:pt x="3309" y="7779"/>
                          <a:pt x="3580" y="7779"/>
                        </a:cubicBezTo>
                        <a:cubicBezTo>
                          <a:pt x="3620" y="7779"/>
                          <a:pt x="3644" y="7774"/>
                          <a:pt x="3648" y="7762"/>
                        </a:cubicBezTo>
                        <a:lnTo>
                          <a:pt x="4681" y="6729"/>
                        </a:lnTo>
                        <a:cubicBezTo>
                          <a:pt x="5076" y="6334"/>
                          <a:pt x="5593" y="6090"/>
                          <a:pt x="5836" y="5574"/>
                        </a:cubicBezTo>
                        <a:cubicBezTo>
                          <a:pt x="6353" y="4571"/>
                          <a:pt x="6414" y="3324"/>
                          <a:pt x="5988" y="2291"/>
                        </a:cubicBezTo>
                        <a:cubicBezTo>
                          <a:pt x="5836" y="1865"/>
                          <a:pt x="5623" y="1470"/>
                          <a:pt x="5623" y="1014"/>
                        </a:cubicBezTo>
                        <a:cubicBezTo>
                          <a:pt x="5623" y="710"/>
                          <a:pt x="5654" y="315"/>
                          <a:pt x="5471" y="133"/>
                        </a:cubicBezTo>
                        <a:cubicBezTo>
                          <a:pt x="5379" y="40"/>
                          <a:pt x="5215" y="0"/>
                          <a:pt x="5061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45"/>
                  <p:cNvSpPr/>
                  <p:nvPr/>
                </p:nvSpPr>
                <p:spPr>
                  <a:xfrm>
                    <a:off x="1598325" y="2149575"/>
                    <a:ext cx="458675" cy="44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7" h="17784" extrusionOk="0">
                        <a:moveTo>
                          <a:pt x="7482" y="1"/>
                        </a:moveTo>
                        <a:cubicBezTo>
                          <a:pt x="4620" y="1"/>
                          <a:pt x="1546" y="203"/>
                          <a:pt x="1095" y="960"/>
                        </a:cubicBezTo>
                        <a:cubicBezTo>
                          <a:pt x="0" y="2784"/>
                          <a:pt x="1064" y="7769"/>
                          <a:pt x="2918" y="8073"/>
                        </a:cubicBezTo>
                        <a:cubicBezTo>
                          <a:pt x="2999" y="8087"/>
                          <a:pt x="3099" y="8094"/>
                          <a:pt x="3218" y="8094"/>
                        </a:cubicBezTo>
                        <a:cubicBezTo>
                          <a:pt x="4891" y="8094"/>
                          <a:pt x="10177" y="6748"/>
                          <a:pt x="13952" y="5641"/>
                        </a:cubicBezTo>
                        <a:lnTo>
                          <a:pt x="13952" y="5641"/>
                        </a:lnTo>
                        <a:cubicBezTo>
                          <a:pt x="13952" y="8043"/>
                          <a:pt x="13952" y="14487"/>
                          <a:pt x="13587" y="15946"/>
                        </a:cubicBezTo>
                        <a:cubicBezTo>
                          <a:pt x="13305" y="17182"/>
                          <a:pt x="13627" y="17784"/>
                          <a:pt x="14487" y="17784"/>
                        </a:cubicBezTo>
                        <a:cubicBezTo>
                          <a:pt x="14831" y="17784"/>
                          <a:pt x="15262" y="17687"/>
                          <a:pt x="15776" y="17496"/>
                        </a:cubicBezTo>
                        <a:cubicBezTo>
                          <a:pt x="17235" y="16918"/>
                          <a:pt x="16870" y="7769"/>
                          <a:pt x="16688" y="4790"/>
                        </a:cubicBezTo>
                        <a:cubicBezTo>
                          <a:pt x="17356" y="4578"/>
                          <a:pt x="17782" y="4426"/>
                          <a:pt x="17843" y="4334"/>
                        </a:cubicBezTo>
                        <a:cubicBezTo>
                          <a:pt x="18346" y="3949"/>
                          <a:pt x="17752" y="2264"/>
                          <a:pt x="16624" y="2264"/>
                        </a:cubicBezTo>
                        <a:cubicBezTo>
                          <a:pt x="16595" y="2264"/>
                          <a:pt x="16565" y="2265"/>
                          <a:pt x="16536" y="2267"/>
                        </a:cubicBezTo>
                        <a:cubicBezTo>
                          <a:pt x="16518" y="2268"/>
                          <a:pt x="16499" y="2269"/>
                          <a:pt x="16481" y="2269"/>
                        </a:cubicBezTo>
                        <a:cubicBezTo>
                          <a:pt x="15312" y="2269"/>
                          <a:pt x="13153" y="411"/>
                          <a:pt x="12615" y="231"/>
                        </a:cubicBezTo>
                        <a:cubicBezTo>
                          <a:pt x="12386" y="160"/>
                          <a:pt x="10018" y="1"/>
                          <a:pt x="7482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45"/>
                  <p:cNvSpPr/>
                  <p:nvPr/>
                </p:nvSpPr>
                <p:spPr>
                  <a:xfrm>
                    <a:off x="1626425" y="2179200"/>
                    <a:ext cx="81350" cy="15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6286" extrusionOk="0">
                        <a:moveTo>
                          <a:pt x="848" y="0"/>
                        </a:moveTo>
                        <a:cubicBezTo>
                          <a:pt x="746" y="0"/>
                          <a:pt x="645" y="24"/>
                          <a:pt x="548" y="79"/>
                        </a:cubicBezTo>
                        <a:cubicBezTo>
                          <a:pt x="214" y="292"/>
                          <a:pt x="123" y="809"/>
                          <a:pt x="92" y="1204"/>
                        </a:cubicBezTo>
                        <a:cubicBezTo>
                          <a:pt x="1" y="2572"/>
                          <a:pt x="244" y="4487"/>
                          <a:pt x="1034" y="5672"/>
                        </a:cubicBezTo>
                        <a:cubicBezTo>
                          <a:pt x="1334" y="6067"/>
                          <a:pt x="1780" y="6285"/>
                          <a:pt x="2192" y="6285"/>
                        </a:cubicBezTo>
                        <a:cubicBezTo>
                          <a:pt x="2700" y="6285"/>
                          <a:pt x="3156" y="5954"/>
                          <a:pt x="3223" y="5216"/>
                        </a:cubicBezTo>
                        <a:cubicBezTo>
                          <a:pt x="3253" y="4791"/>
                          <a:pt x="3162" y="3818"/>
                          <a:pt x="2767" y="3636"/>
                        </a:cubicBezTo>
                        <a:cubicBezTo>
                          <a:pt x="2671" y="3595"/>
                          <a:pt x="2562" y="3578"/>
                          <a:pt x="2453" y="3578"/>
                        </a:cubicBezTo>
                        <a:cubicBezTo>
                          <a:pt x="2320" y="3578"/>
                          <a:pt x="2185" y="3602"/>
                          <a:pt x="2068" y="3636"/>
                        </a:cubicBezTo>
                        <a:cubicBezTo>
                          <a:pt x="1871" y="3660"/>
                          <a:pt x="1694" y="3705"/>
                          <a:pt x="1505" y="3705"/>
                        </a:cubicBezTo>
                        <a:cubicBezTo>
                          <a:pt x="1461" y="3705"/>
                          <a:pt x="1415" y="3702"/>
                          <a:pt x="1369" y="3697"/>
                        </a:cubicBezTo>
                        <a:cubicBezTo>
                          <a:pt x="1004" y="3666"/>
                          <a:pt x="670" y="3241"/>
                          <a:pt x="700" y="2876"/>
                        </a:cubicBezTo>
                        <a:cubicBezTo>
                          <a:pt x="730" y="2481"/>
                          <a:pt x="1126" y="2146"/>
                          <a:pt x="1490" y="2146"/>
                        </a:cubicBezTo>
                        <a:cubicBezTo>
                          <a:pt x="1612" y="2146"/>
                          <a:pt x="1764" y="2177"/>
                          <a:pt x="1885" y="2177"/>
                        </a:cubicBezTo>
                        <a:cubicBezTo>
                          <a:pt x="1977" y="2177"/>
                          <a:pt x="2129" y="2116"/>
                          <a:pt x="2189" y="1994"/>
                        </a:cubicBezTo>
                        <a:cubicBezTo>
                          <a:pt x="2220" y="1873"/>
                          <a:pt x="2220" y="1812"/>
                          <a:pt x="2189" y="1690"/>
                        </a:cubicBezTo>
                        <a:cubicBezTo>
                          <a:pt x="2068" y="1265"/>
                          <a:pt x="1946" y="900"/>
                          <a:pt x="1734" y="535"/>
                        </a:cubicBezTo>
                        <a:cubicBezTo>
                          <a:pt x="1546" y="277"/>
                          <a:pt x="1194" y="0"/>
                          <a:pt x="84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45"/>
                  <p:cNvSpPr/>
                  <p:nvPr/>
                </p:nvSpPr>
                <p:spPr>
                  <a:xfrm>
                    <a:off x="1914425" y="2326100"/>
                    <a:ext cx="64625" cy="6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5" h="2782" extrusionOk="0">
                        <a:moveTo>
                          <a:pt x="1190" y="0"/>
                        </a:moveTo>
                        <a:cubicBezTo>
                          <a:pt x="993" y="0"/>
                          <a:pt x="709" y="213"/>
                          <a:pt x="639" y="283"/>
                        </a:cubicBezTo>
                        <a:cubicBezTo>
                          <a:pt x="1" y="1073"/>
                          <a:pt x="791" y="2228"/>
                          <a:pt x="1521" y="2653"/>
                        </a:cubicBezTo>
                        <a:cubicBezTo>
                          <a:pt x="1652" y="2706"/>
                          <a:pt x="1828" y="2781"/>
                          <a:pt x="1992" y="2781"/>
                        </a:cubicBezTo>
                        <a:cubicBezTo>
                          <a:pt x="2017" y="2781"/>
                          <a:pt x="2043" y="2779"/>
                          <a:pt x="2068" y="2775"/>
                        </a:cubicBezTo>
                        <a:cubicBezTo>
                          <a:pt x="2189" y="2775"/>
                          <a:pt x="2250" y="2714"/>
                          <a:pt x="2341" y="2653"/>
                        </a:cubicBezTo>
                        <a:cubicBezTo>
                          <a:pt x="2433" y="2562"/>
                          <a:pt x="2524" y="2410"/>
                          <a:pt x="2554" y="2258"/>
                        </a:cubicBezTo>
                        <a:cubicBezTo>
                          <a:pt x="2585" y="2137"/>
                          <a:pt x="2585" y="2015"/>
                          <a:pt x="2524" y="1924"/>
                        </a:cubicBezTo>
                        <a:cubicBezTo>
                          <a:pt x="2402" y="1772"/>
                          <a:pt x="2189" y="1742"/>
                          <a:pt x="1977" y="1620"/>
                        </a:cubicBezTo>
                        <a:cubicBezTo>
                          <a:pt x="1764" y="1498"/>
                          <a:pt x="1582" y="1438"/>
                          <a:pt x="1430" y="1194"/>
                        </a:cubicBezTo>
                        <a:cubicBezTo>
                          <a:pt x="1308" y="1042"/>
                          <a:pt x="1278" y="860"/>
                          <a:pt x="1278" y="617"/>
                        </a:cubicBezTo>
                        <a:cubicBezTo>
                          <a:pt x="1278" y="435"/>
                          <a:pt x="1308" y="252"/>
                          <a:pt x="1338" y="70"/>
                        </a:cubicBezTo>
                        <a:cubicBezTo>
                          <a:pt x="1303" y="20"/>
                          <a:pt x="1251" y="0"/>
                          <a:pt x="1190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45"/>
                  <p:cNvSpPr/>
                  <p:nvPr/>
                </p:nvSpPr>
                <p:spPr>
                  <a:xfrm>
                    <a:off x="1909875" y="2364075"/>
                    <a:ext cx="64625" cy="6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5" h="2776" extrusionOk="0">
                        <a:moveTo>
                          <a:pt x="1190" y="1"/>
                        </a:moveTo>
                        <a:cubicBezTo>
                          <a:pt x="993" y="1"/>
                          <a:pt x="709" y="213"/>
                          <a:pt x="639" y="283"/>
                        </a:cubicBezTo>
                        <a:cubicBezTo>
                          <a:pt x="1" y="1074"/>
                          <a:pt x="791" y="2229"/>
                          <a:pt x="1520" y="2654"/>
                        </a:cubicBezTo>
                        <a:cubicBezTo>
                          <a:pt x="1672" y="2715"/>
                          <a:pt x="1855" y="2776"/>
                          <a:pt x="2067" y="2776"/>
                        </a:cubicBezTo>
                        <a:cubicBezTo>
                          <a:pt x="2159" y="2776"/>
                          <a:pt x="2250" y="2715"/>
                          <a:pt x="2311" y="2654"/>
                        </a:cubicBezTo>
                        <a:cubicBezTo>
                          <a:pt x="2432" y="2563"/>
                          <a:pt x="2523" y="2411"/>
                          <a:pt x="2554" y="2259"/>
                        </a:cubicBezTo>
                        <a:cubicBezTo>
                          <a:pt x="2584" y="2137"/>
                          <a:pt x="2584" y="2016"/>
                          <a:pt x="2523" y="1925"/>
                        </a:cubicBezTo>
                        <a:cubicBezTo>
                          <a:pt x="2402" y="1773"/>
                          <a:pt x="2159" y="1742"/>
                          <a:pt x="1976" y="1621"/>
                        </a:cubicBezTo>
                        <a:cubicBezTo>
                          <a:pt x="1764" y="1499"/>
                          <a:pt x="1551" y="1438"/>
                          <a:pt x="1399" y="1195"/>
                        </a:cubicBezTo>
                        <a:cubicBezTo>
                          <a:pt x="1277" y="1043"/>
                          <a:pt x="1247" y="861"/>
                          <a:pt x="1247" y="618"/>
                        </a:cubicBezTo>
                        <a:cubicBezTo>
                          <a:pt x="1247" y="435"/>
                          <a:pt x="1277" y="253"/>
                          <a:pt x="1338" y="71"/>
                        </a:cubicBezTo>
                        <a:cubicBezTo>
                          <a:pt x="1302" y="21"/>
                          <a:pt x="1250" y="1"/>
                          <a:pt x="1190" y="1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8" name="Google Shape;568;p45"/>
                  <p:cNvSpPr/>
                  <p:nvPr/>
                </p:nvSpPr>
                <p:spPr>
                  <a:xfrm>
                    <a:off x="1914425" y="2411525"/>
                    <a:ext cx="64625" cy="6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5" h="2774" extrusionOk="0">
                        <a:moveTo>
                          <a:pt x="1200" y="0"/>
                        </a:moveTo>
                        <a:cubicBezTo>
                          <a:pt x="1003" y="0"/>
                          <a:pt x="710" y="206"/>
                          <a:pt x="639" y="300"/>
                        </a:cubicBezTo>
                        <a:cubicBezTo>
                          <a:pt x="1" y="1091"/>
                          <a:pt x="791" y="2215"/>
                          <a:pt x="1521" y="2641"/>
                        </a:cubicBezTo>
                        <a:cubicBezTo>
                          <a:pt x="1637" y="2734"/>
                          <a:pt x="1788" y="2773"/>
                          <a:pt x="1935" y="2773"/>
                        </a:cubicBezTo>
                        <a:cubicBezTo>
                          <a:pt x="1980" y="2773"/>
                          <a:pt x="2025" y="2769"/>
                          <a:pt x="2068" y="2762"/>
                        </a:cubicBezTo>
                        <a:cubicBezTo>
                          <a:pt x="2189" y="2762"/>
                          <a:pt x="2250" y="2732"/>
                          <a:pt x="2341" y="2641"/>
                        </a:cubicBezTo>
                        <a:cubicBezTo>
                          <a:pt x="2433" y="2580"/>
                          <a:pt x="2524" y="2428"/>
                          <a:pt x="2554" y="2276"/>
                        </a:cubicBezTo>
                        <a:cubicBezTo>
                          <a:pt x="2585" y="2154"/>
                          <a:pt x="2585" y="2002"/>
                          <a:pt x="2524" y="1911"/>
                        </a:cubicBezTo>
                        <a:cubicBezTo>
                          <a:pt x="2402" y="1759"/>
                          <a:pt x="2189" y="1729"/>
                          <a:pt x="1977" y="1607"/>
                        </a:cubicBezTo>
                        <a:cubicBezTo>
                          <a:pt x="1764" y="1516"/>
                          <a:pt x="1582" y="1425"/>
                          <a:pt x="1430" y="1212"/>
                        </a:cubicBezTo>
                        <a:cubicBezTo>
                          <a:pt x="1308" y="1060"/>
                          <a:pt x="1278" y="847"/>
                          <a:pt x="1278" y="635"/>
                        </a:cubicBezTo>
                        <a:cubicBezTo>
                          <a:pt x="1278" y="452"/>
                          <a:pt x="1308" y="239"/>
                          <a:pt x="1338" y="57"/>
                        </a:cubicBezTo>
                        <a:cubicBezTo>
                          <a:pt x="1305" y="17"/>
                          <a:pt x="1256" y="0"/>
                          <a:pt x="1200" y="0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9" name="Google Shape;569;p45"/>
                  <p:cNvSpPr/>
                  <p:nvPr/>
                </p:nvSpPr>
                <p:spPr>
                  <a:xfrm>
                    <a:off x="1924325" y="2456750"/>
                    <a:ext cx="42575" cy="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3" h="1683" extrusionOk="0">
                        <a:moveTo>
                          <a:pt x="744" y="1"/>
                        </a:moveTo>
                        <a:cubicBezTo>
                          <a:pt x="632" y="1"/>
                          <a:pt x="449" y="124"/>
                          <a:pt x="426" y="193"/>
                        </a:cubicBezTo>
                        <a:cubicBezTo>
                          <a:pt x="0" y="680"/>
                          <a:pt x="486" y="1409"/>
                          <a:pt x="942" y="1652"/>
                        </a:cubicBezTo>
                        <a:cubicBezTo>
                          <a:pt x="1034" y="1652"/>
                          <a:pt x="1125" y="1683"/>
                          <a:pt x="1246" y="1683"/>
                        </a:cubicBezTo>
                        <a:cubicBezTo>
                          <a:pt x="1337" y="1683"/>
                          <a:pt x="1368" y="1652"/>
                          <a:pt x="1429" y="1592"/>
                        </a:cubicBezTo>
                        <a:cubicBezTo>
                          <a:pt x="1702" y="1409"/>
                          <a:pt x="1641" y="1105"/>
                          <a:pt x="1398" y="923"/>
                        </a:cubicBezTo>
                        <a:cubicBezTo>
                          <a:pt x="1246" y="801"/>
                          <a:pt x="1094" y="741"/>
                          <a:pt x="942" y="619"/>
                        </a:cubicBezTo>
                        <a:cubicBezTo>
                          <a:pt x="882" y="528"/>
                          <a:pt x="790" y="467"/>
                          <a:pt x="790" y="345"/>
                        </a:cubicBezTo>
                        <a:cubicBezTo>
                          <a:pt x="790" y="285"/>
                          <a:pt x="821" y="72"/>
                          <a:pt x="821" y="41"/>
                        </a:cubicBezTo>
                        <a:cubicBezTo>
                          <a:pt x="806" y="13"/>
                          <a:pt x="778" y="1"/>
                          <a:pt x="744" y="1"/>
                        </a:cubicBezTo>
                        <a:close/>
                      </a:path>
                    </a:pathLst>
                  </a:custGeom>
                  <a:solidFill>
                    <a:srgbClr val="FF8B6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0" name="Google Shape;570;p45"/>
                  <p:cNvSpPr/>
                  <p:nvPr/>
                </p:nvSpPr>
                <p:spPr>
                  <a:xfrm>
                    <a:off x="2282225" y="1910500"/>
                    <a:ext cx="240150" cy="42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6" h="16937" extrusionOk="0">
                        <a:moveTo>
                          <a:pt x="7076" y="1"/>
                        </a:moveTo>
                        <a:cubicBezTo>
                          <a:pt x="7007" y="1"/>
                          <a:pt x="6938" y="3"/>
                          <a:pt x="6870" y="7"/>
                        </a:cubicBezTo>
                        <a:cubicBezTo>
                          <a:pt x="4712" y="219"/>
                          <a:pt x="3070" y="2165"/>
                          <a:pt x="2402" y="4262"/>
                        </a:cubicBezTo>
                        <a:cubicBezTo>
                          <a:pt x="1976" y="5599"/>
                          <a:pt x="1824" y="6967"/>
                          <a:pt x="1763" y="8335"/>
                        </a:cubicBezTo>
                        <a:cubicBezTo>
                          <a:pt x="1703" y="8973"/>
                          <a:pt x="1642" y="9612"/>
                          <a:pt x="1520" y="10250"/>
                        </a:cubicBezTo>
                        <a:cubicBezTo>
                          <a:pt x="1399" y="10949"/>
                          <a:pt x="1642" y="11587"/>
                          <a:pt x="1855" y="12195"/>
                        </a:cubicBezTo>
                        <a:cubicBezTo>
                          <a:pt x="2128" y="12925"/>
                          <a:pt x="2280" y="13745"/>
                          <a:pt x="1794" y="14323"/>
                        </a:cubicBezTo>
                        <a:cubicBezTo>
                          <a:pt x="1490" y="14718"/>
                          <a:pt x="943" y="14809"/>
                          <a:pt x="578" y="15174"/>
                        </a:cubicBezTo>
                        <a:cubicBezTo>
                          <a:pt x="122" y="15630"/>
                          <a:pt x="0" y="16420"/>
                          <a:pt x="396" y="16937"/>
                        </a:cubicBezTo>
                        <a:cubicBezTo>
                          <a:pt x="304" y="16633"/>
                          <a:pt x="456" y="16299"/>
                          <a:pt x="730" y="16086"/>
                        </a:cubicBezTo>
                        <a:cubicBezTo>
                          <a:pt x="1004" y="15873"/>
                          <a:pt x="1307" y="15782"/>
                          <a:pt x="1611" y="15630"/>
                        </a:cubicBezTo>
                        <a:cubicBezTo>
                          <a:pt x="1915" y="15478"/>
                          <a:pt x="2219" y="15326"/>
                          <a:pt x="2371" y="15022"/>
                        </a:cubicBezTo>
                        <a:cubicBezTo>
                          <a:pt x="2462" y="14748"/>
                          <a:pt x="2462" y="14445"/>
                          <a:pt x="2462" y="14171"/>
                        </a:cubicBezTo>
                        <a:cubicBezTo>
                          <a:pt x="2462" y="13381"/>
                          <a:pt x="2432" y="12621"/>
                          <a:pt x="2432" y="11830"/>
                        </a:cubicBezTo>
                        <a:cubicBezTo>
                          <a:pt x="2432" y="11131"/>
                          <a:pt x="2554" y="10554"/>
                          <a:pt x="2736" y="9916"/>
                        </a:cubicBezTo>
                        <a:cubicBezTo>
                          <a:pt x="3162" y="8791"/>
                          <a:pt x="3830" y="7727"/>
                          <a:pt x="4651" y="6663"/>
                        </a:cubicBezTo>
                        <a:lnTo>
                          <a:pt x="4712" y="6572"/>
                        </a:lnTo>
                        <a:cubicBezTo>
                          <a:pt x="5016" y="6207"/>
                          <a:pt x="5168" y="5782"/>
                          <a:pt x="5563" y="5447"/>
                        </a:cubicBezTo>
                        <a:cubicBezTo>
                          <a:pt x="6080" y="5022"/>
                          <a:pt x="6718" y="4718"/>
                          <a:pt x="7295" y="4384"/>
                        </a:cubicBezTo>
                        <a:cubicBezTo>
                          <a:pt x="8207" y="3806"/>
                          <a:pt x="9605" y="2560"/>
                          <a:pt x="9302" y="1344"/>
                        </a:cubicBezTo>
                        <a:cubicBezTo>
                          <a:pt x="9103" y="407"/>
                          <a:pt x="8055" y="1"/>
                          <a:pt x="707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1" name="Google Shape;571;p45"/>
                  <p:cNvSpPr/>
                  <p:nvPr/>
                </p:nvSpPr>
                <p:spPr>
                  <a:xfrm>
                    <a:off x="2488150" y="1939625"/>
                    <a:ext cx="128450" cy="19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8" h="7809" extrusionOk="0">
                        <a:moveTo>
                          <a:pt x="1106" y="0"/>
                        </a:moveTo>
                        <a:cubicBezTo>
                          <a:pt x="599" y="0"/>
                          <a:pt x="194" y="212"/>
                          <a:pt x="122" y="817"/>
                        </a:cubicBezTo>
                        <a:cubicBezTo>
                          <a:pt x="1" y="2155"/>
                          <a:pt x="1612" y="3583"/>
                          <a:pt x="2524" y="4343"/>
                        </a:cubicBezTo>
                        <a:cubicBezTo>
                          <a:pt x="3040" y="4799"/>
                          <a:pt x="3587" y="5255"/>
                          <a:pt x="3952" y="5833"/>
                        </a:cubicBezTo>
                        <a:cubicBezTo>
                          <a:pt x="4347" y="6410"/>
                          <a:pt x="4621" y="7140"/>
                          <a:pt x="4408" y="7808"/>
                        </a:cubicBezTo>
                        <a:cubicBezTo>
                          <a:pt x="4834" y="6623"/>
                          <a:pt x="5138" y="5377"/>
                          <a:pt x="4986" y="4130"/>
                        </a:cubicBezTo>
                        <a:cubicBezTo>
                          <a:pt x="4864" y="2854"/>
                          <a:pt x="4347" y="1668"/>
                          <a:pt x="3344" y="848"/>
                        </a:cubicBezTo>
                        <a:cubicBezTo>
                          <a:pt x="2937" y="514"/>
                          <a:pt x="1897" y="0"/>
                          <a:pt x="110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72" name="Google Shape;572;p45"/>
                <p:cNvSpPr/>
                <p:nvPr/>
              </p:nvSpPr>
              <p:spPr>
                <a:xfrm>
                  <a:off x="7003250" y="2479675"/>
                  <a:ext cx="108450" cy="6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2436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01" y="501"/>
                        <a:pt x="401" y="1235"/>
                        <a:pt x="735" y="1668"/>
                      </a:cubicBezTo>
                      <a:cubicBezTo>
                        <a:pt x="1068" y="2135"/>
                        <a:pt x="1669" y="2436"/>
                        <a:pt x="2202" y="2436"/>
                      </a:cubicBezTo>
                      <a:cubicBezTo>
                        <a:pt x="2770" y="2436"/>
                        <a:pt x="3303" y="2102"/>
                        <a:pt x="3637" y="1635"/>
                      </a:cubicBezTo>
                      <a:cubicBezTo>
                        <a:pt x="3937" y="1168"/>
                        <a:pt x="4037" y="634"/>
                        <a:pt x="4337" y="167"/>
                      </a:cubicBezTo>
                      <a:lnTo>
                        <a:pt x="4337" y="167"/>
                      </a:lnTo>
                      <a:cubicBezTo>
                        <a:pt x="3729" y="309"/>
                        <a:pt x="3103" y="378"/>
                        <a:pt x="2478" y="378"/>
                      </a:cubicBezTo>
                      <a:cubicBezTo>
                        <a:pt x="1631" y="378"/>
                        <a:pt x="788" y="250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45"/>
                <p:cNvSpPr/>
                <p:nvPr/>
              </p:nvSpPr>
              <p:spPr>
                <a:xfrm>
                  <a:off x="7052872" y="2338300"/>
                  <a:ext cx="37424" cy="10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5438" fill="none" extrusionOk="0">
                      <a:moveTo>
                        <a:pt x="434" y="1"/>
                      </a:moveTo>
                      <a:cubicBezTo>
                        <a:pt x="334" y="1168"/>
                        <a:pt x="267" y="2302"/>
                        <a:pt x="167" y="3470"/>
                      </a:cubicBezTo>
                      <a:cubicBezTo>
                        <a:pt x="734" y="3170"/>
                        <a:pt x="1368" y="2936"/>
                        <a:pt x="1968" y="2636"/>
                      </a:cubicBezTo>
                      <a:cubicBezTo>
                        <a:pt x="2035" y="3837"/>
                        <a:pt x="1168" y="5104"/>
                        <a:pt x="0" y="5438"/>
                      </a:cubicBezTo>
                    </a:path>
                  </a:pathLst>
                </a:custGeom>
                <a:noFill/>
                <a:ln w="166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4" name="Google Shape;574;p45"/>
              <p:cNvSpPr/>
              <p:nvPr/>
            </p:nvSpPr>
            <p:spPr>
              <a:xfrm rot="-7963471" flipH="1">
                <a:off x="6303626" y="2726964"/>
                <a:ext cx="58995" cy="826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4" fill="none" extrusionOk="0">
                    <a:moveTo>
                      <a:pt x="1" y="0"/>
                    </a:moveTo>
                    <a:lnTo>
                      <a:pt x="1469" y="1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5"/>
              <p:cNvSpPr/>
              <p:nvPr/>
            </p:nvSpPr>
            <p:spPr>
              <a:xfrm rot="-8818228" flipH="1">
                <a:off x="6300570" y="2804684"/>
                <a:ext cx="53012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4" fill="none" extrusionOk="0">
                    <a:moveTo>
                      <a:pt x="1" y="0"/>
                    </a:moveTo>
                    <a:lnTo>
                      <a:pt x="1469" y="1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5"/>
              <p:cNvSpPr/>
              <p:nvPr/>
            </p:nvSpPr>
            <p:spPr>
              <a:xfrm flipH="1">
                <a:off x="6790629" y="3376806"/>
                <a:ext cx="140125" cy="542387"/>
              </a:xfrm>
              <a:custGeom>
                <a:avLst/>
                <a:gdLst/>
                <a:ahLst/>
                <a:cxnLst/>
                <a:rect l="l" t="t" r="r" b="b"/>
                <a:pathLst>
                  <a:path w="4690" h="20627" extrusionOk="0">
                    <a:moveTo>
                      <a:pt x="2083" y="0"/>
                    </a:moveTo>
                    <a:cubicBezTo>
                      <a:pt x="2797" y="2846"/>
                      <a:pt x="5026" y="5514"/>
                      <a:pt x="4643" y="8423"/>
                    </a:cubicBezTo>
                    <a:cubicBezTo>
                      <a:pt x="4074" y="12738"/>
                      <a:pt x="0" y="16275"/>
                      <a:pt x="0" y="20627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77" name="Google Shape;577;p45"/>
              <p:cNvSpPr/>
              <p:nvPr/>
            </p:nvSpPr>
            <p:spPr>
              <a:xfrm rot="-7703683" flipH="1">
                <a:off x="7790116" y="2724181"/>
                <a:ext cx="4195" cy="465123"/>
              </a:xfrm>
              <a:custGeom>
                <a:avLst/>
                <a:gdLst/>
                <a:ahLst/>
                <a:cxnLst/>
                <a:rect l="l" t="t" r="r" b="b"/>
                <a:pathLst>
                  <a:path w="68" h="7540" fill="none" extrusionOk="0">
                    <a:moveTo>
                      <a:pt x="1" y="7540"/>
                    </a:moveTo>
                    <a:lnTo>
                      <a:pt x="67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5"/>
              <p:cNvSpPr/>
              <p:nvPr/>
            </p:nvSpPr>
            <p:spPr>
              <a:xfrm rot="-6218860">
                <a:off x="6123959" y="2386283"/>
                <a:ext cx="9533" cy="370923"/>
              </a:xfrm>
              <a:custGeom>
                <a:avLst/>
                <a:gdLst/>
                <a:ahLst/>
                <a:cxnLst/>
                <a:rect l="l" t="t" r="r" b="b"/>
                <a:pathLst>
                  <a:path w="68" h="7540" fill="none" extrusionOk="0">
                    <a:moveTo>
                      <a:pt x="1" y="7540"/>
                    </a:moveTo>
                    <a:lnTo>
                      <a:pt x="67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9" name="Google Shape;579;p45"/>
            <p:cNvGrpSpPr/>
            <p:nvPr/>
          </p:nvGrpSpPr>
          <p:grpSpPr>
            <a:xfrm rot="3942761" flipH="1">
              <a:off x="7587607" y="1362423"/>
              <a:ext cx="136389" cy="66719"/>
              <a:chOff x="4190499" y="2380812"/>
              <a:chExt cx="62575" cy="27040"/>
            </a:xfrm>
          </p:grpSpPr>
          <p:sp>
            <p:nvSpPr>
              <p:cNvPr id="580" name="Google Shape;580;p45"/>
              <p:cNvSpPr/>
              <p:nvPr/>
            </p:nvSpPr>
            <p:spPr>
              <a:xfrm>
                <a:off x="4190499" y="2380812"/>
                <a:ext cx="6257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34" fill="none" extrusionOk="0">
                    <a:moveTo>
                      <a:pt x="1" y="1"/>
                    </a:moveTo>
                    <a:lnTo>
                      <a:pt x="2502" y="1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5"/>
              <p:cNvSpPr/>
              <p:nvPr/>
            </p:nvSpPr>
            <p:spPr>
              <a:xfrm>
                <a:off x="4206148" y="2404503"/>
                <a:ext cx="367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4" fill="none" extrusionOk="0">
                    <a:moveTo>
                      <a:pt x="1" y="0"/>
                    </a:moveTo>
                    <a:lnTo>
                      <a:pt x="1469" y="134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2" name="Google Shape;582;p45"/>
            <p:cNvSpPr/>
            <p:nvPr/>
          </p:nvSpPr>
          <p:spPr>
            <a:xfrm rot="3942761" flipH="1">
              <a:off x="7683941" y="1361014"/>
              <a:ext cx="80046" cy="8266"/>
            </a:xfrm>
            <a:custGeom>
              <a:avLst/>
              <a:gdLst/>
              <a:ahLst/>
              <a:cxnLst/>
              <a:rect l="l" t="t" r="r" b="b"/>
              <a:pathLst>
                <a:path w="1469" h="134" fill="none" extrusionOk="0">
                  <a:moveTo>
                    <a:pt x="1" y="0"/>
                  </a:moveTo>
                  <a:lnTo>
                    <a:pt x="1469" y="13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2018A99C-D411-30A8-A59E-81CDD08D46A8}"/>
              </a:ext>
            </a:extLst>
          </p:cNvPr>
          <p:cNvSpPr txBox="1"/>
          <p:nvPr/>
        </p:nvSpPr>
        <p:spPr>
          <a:xfrm>
            <a:off x="1857511" y="394736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00775-E98D-DCD2-B071-D350450C5E27}"/>
              </a:ext>
            </a:extLst>
          </p:cNvPr>
          <p:cNvSpPr txBox="1"/>
          <p:nvPr/>
        </p:nvSpPr>
        <p:spPr>
          <a:xfrm>
            <a:off x="111925" y="1140476"/>
            <a:ext cx="6495081" cy="3156580"/>
          </a:xfrm>
          <a:prstGeom prst="roundRect">
            <a:avLst>
              <a:gd name="adj" fmla="val 13417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8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4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>
                <a:solidFill>
                  <a:srgbClr val="313444"/>
                </a:solidFill>
              </a:rPr>
              <a:t>H là </a:t>
            </a:r>
            <a:r>
              <a:rPr lang="fr-FR" sz="1800" dirty="0" err="1">
                <a:solidFill>
                  <a:srgbClr val="313444"/>
                </a:solidFill>
              </a:rPr>
              <a:t>học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sinh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của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một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trường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trung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học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phổ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thông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muốn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thực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hiện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quyền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khiếu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nại</a:t>
            </a:r>
            <a:r>
              <a:rPr lang="fr-FR" sz="1800" dirty="0">
                <a:solidFill>
                  <a:srgbClr val="313444"/>
                </a:solidFill>
              </a:rPr>
              <a:t>, </a:t>
            </a:r>
            <a:r>
              <a:rPr lang="fr-FR" sz="1800" dirty="0" err="1">
                <a:solidFill>
                  <a:srgbClr val="313444"/>
                </a:solidFill>
              </a:rPr>
              <a:t>vì</a:t>
            </a:r>
            <a:r>
              <a:rPr lang="fr-FR" sz="1800" dirty="0">
                <a:solidFill>
                  <a:srgbClr val="313444"/>
                </a:solidFill>
              </a:rPr>
              <a:t> H </a:t>
            </a:r>
            <a:r>
              <a:rPr lang="fr-FR" sz="1800" dirty="0" err="1">
                <a:solidFill>
                  <a:srgbClr val="313444"/>
                </a:solidFill>
              </a:rPr>
              <a:t>nhận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được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quyết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định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đi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nghĩa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vụ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quân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sự</a:t>
            </a:r>
            <a:r>
              <a:rPr lang="fr-FR" sz="1800" dirty="0">
                <a:solidFill>
                  <a:srgbClr val="313444"/>
                </a:solidFill>
              </a:rPr>
              <a:t>. H </a:t>
            </a:r>
            <a:r>
              <a:rPr lang="fr-FR" sz="1800" dirty="0" err="1">
                <a:solidFill>
                  <a:srgbClr val="313444"/>
                </a:solidFill>
              </a:rPr>
              <a:t>gửi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đơn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khiếu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nại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đến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Hội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đồng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nhân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dân</a:t>
            </a:r>
            <a:r>
              <a:rPr lang="fr-FR" sz="1800" dirty="0">
                <a:solidFill>
                  <a:srgbClr val="313444"/>
                </a:solidFill>
              </a:rPr>
              <a:t> </a:t>
            </a:r>
            <a:r>
              <a:rPr lang="fr-FR" sz="1800" dirty="0" err="1">
                <a:solidFill>
                  <a:srgbClr val="313444"/>
                </a:solidFill>
              </a:rPr>
              <a:t>xã</a:t>
            </a:r>
            <a:r>
              <a:rPr lang="fr-FR" sz="1800" dirty="0">
                <a:solidFill>
                  <a:srgbClr val="313444"/>
                </a:solidFill>
              </a:rPr>
              <a:t> X.</a:t>
            </a:r>
            <a:endParaRPr lang="en-VN" sz="1800" dirty="0">
              <a:solidFill>
                <a:srgbClr val="31344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r-FR" sz="1800" i="1" dirty="0" err="1">
                <a:solidFill>
                  <a:srgbClr val="313444"/>
                </a:solidFill>
              </a:rPr>
              <a:t>Trong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trường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hợp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trên</a:t>
            </a:r>
            <a:r>
              <a:rPr lang="fr-FR" sz="1800" i="1" dirty="0">
                <a:solidFill>
                  <a:srgbClr val="313444"/>
                </a:solidFill>
              </a:rPr>
              <a:t>, </a:t>
            </a:r>
            <a:r>
              <a:rPr lang="fr-FR" sz="1800" i="1" dirty="0" err="1">
                <a:solidFill>
                  <a:srgbClr val="313444"/>
                </a:solidFill>
              </a:rPr>
              <a:t>nếu</a:t>
            </a:r>
            <a:r>
              <a:rPr lang="fr-FR" sz="1800" i="1" dirty="0">
                <a:solidFill>
                  <a:srgbClr val="313444"/>
                </a:solidFill>
              </a:rPr>
              <a:t> là </a:t>
            </a:r>
            <a:r>
              <a:rPr lang="fr-FR" sz="1800" i="1" dirty="0" err="1">
                <a:solidFill>
                  <a:srgbClr val="313444"/>
                </a:solidFill>
              </a:rPr>
              <a:t>bạn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của</a:t>
            </a:r>
            <a:r>
              <a:rPr lang="fr-FR" sz="1800" i="1" dirty="0">
                <a:solidFill>
                  <a:srgbClr val="313444"/>
                </a:solidFill>
              </a:rPr>
              <a:t> H, </a:t>
            </a:r>
            <a:r>
              <a:rPr lang="fr-FR" sz="1800" i="1" dirty="0" err="1">
                <a:solidFill>
                  <a:srgbClr val="313444"/>
                </a:solidFill>
              </a:rPr>
              <a:t>em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sẽ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làm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gì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giúp</a:t>
            </a:r>
            <a:r>
              <a:rPr lang="fr-FR" sz="1800" i="1" dirty="0">
                <a:solidFill>
                  <a:srgbClr val="313444"/>
                </a:solidFill>
              </a:rPr>
              <a:t> H </a:t>
            </a:r>
            <a:r>
              <a:rPr lang="fr-FR" sz="1800" i="1" dirty="0" err="1">
                <a:solidFill>
                  <a:srgbClr val="313444"/>
                </a:solidFill>
              </a:rPr>
              <a:t>hiểu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về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nhiệm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vụ</a:t>
            </a:r>
            <a:r>
              <a:rPr lang="fr-FR" sz="1800" i="1" dirty="0">
                <a:solidFill>
                  <a:srgbClr val="313444"/>
                </a:solidFill>
              </a:rPr>
              <a:t>, </a:t>
            </a:r>
            <a:r>
              <a:rPr lang="fr-FR" sz="1800" i="1" dirty="0" err="1">
                <a:solidFill>
                  <a:srgbClr val="313444"/>
                </a:solidFill>
              </a:rPr>
              <a:t>quyền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hạn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của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Hội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đồng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nhân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dân</a:t>
            </a:r>
            <a:r>
              <a:rPr lang="fr-FR" sz="1800" i="1" dirty="0">
                <a:solidFill>
                  <a:srgbClr val="313444"/>
                </a:solidFill>
              </a:rPr>
              <a:t>, </a:t>
            </a:r>
            <a:r>
              <a:rPr lang="fr-FR" sz="1800" i="1" dirty="0" err="1">
                <a:solidFill>
                  <a:srgbClr val="313444"/>
                </a:solidFill>
              </a:rPr>
              <a:t>Ủy</a:t>
            </a:r>
            <a:r>
              <a:rPr lang="fr-FR" sz="1800" i="1" dirty="0">
                <a:solidFill>
                  <a:srgbClr val="313444"/>
                </a:solidFill>
              </a:rPr>
              <a:t> ban </a:t>
            </a:r>
            <a:r>
              <a:rPr lang="fr-FR" sz="1800" i="1" dirty="0" err="1">
                <a:solidFill>
                  <a:srgbClr val="313444"/>
                </a:solidFill>
              </a:rPr>
              <a:t>nhân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dân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để</a:t>
            </a:r>
            <a:r>
              <a:rPr lang="fr-FR" sz="1800" i="1" dirty="0">
                <a:solidFill>
                  <a:srgbClr val="313444"/>
                </a:solidFill>
              </a:rPr>
              <a:t> H </a:t>
            </a:r>
            <a:r>
              <a:rPr lang="fr-FR" sz="1800" i="1" dirty="0" err="1">
                <a:solidFill>
                  <a:srgbClr val="313444"/>
                </a:solidFill>
              </a:rPr>
              <a:t>thực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hiện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đúng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quyền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của</a:t>
            </a:r>
            <a:r>
              <a:rPr lang="fr-FR" sz="1800" i="1" dirty="0">
                <a:solidFill>
                  <a:srgbClr val="313444"/>
                </a:solidFill>
              </a:rPr>
              <a:t> </a:t>
            </a:r>
            <a:r>
              <a:rPr lang="fr-FR" sz="1800" i="1" dirty="0" err="1">
                <a:solidFill>
                  <a:srgbClr val="313444"/>
                </a:solidFill>
              </a:rPr>
              <a:t>mình</a:t>
            </a:r>
            <a:r>
              <a:rPr lang="fr-FR" sz="1800" i="1" dirty="0">
                <a:solidFill>
                  <a:srgbClr val="313444"/>
                </a:solidFill>
              </a:rPr>
              <a:t>?</a:t>
            </a:r>
            <a:endParaRPr lang="en-VN" sz="1800" dirty="0">
              <a:solidFill>
                <a:srgbClr val="31344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E094F2-0D24-8055-23CB-433C929CB880}"/>
              </a:ext>
            </a:extLst>
          </p:cNvPr>
          <p:cNvSpPr txBox="1"/>
          <p:nvPr/>
        </p:nvSpPr>
        <p:spPr>
          <a:xfrm>
            <a:off x="6384993" y="912376"/>
            <a:ext cx="1278620" cy="514230"/>
          </a:xfrm>
          <a:prstGeom prst="roundRect">
            <a:avLst>
              <a:gd name="adj" fmla="val 13417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4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2039;p76">
            <a:extLst>
              <a:ext uri="{FF2B5EF4-FFF2-40B4-BE49-F238E27FC236}">
                <a16:creationId xmlns:a16="http://schemas.microsoft.com/office/drawing/2014/main" id="{669B2A49-174A-2318-2E01-6F0E14F64826}"/>
              </a:ext>
            </a:extLst>
          </p:cNvPr>
          <p:cNvGrpSpPr/>
          <p:nvPr/>
        </p:nvGrpSpPr>
        <p:grpSpPr>
          <a:xfrm flipH="1">
            <a:off x="784637" y="570562"/>
            <a:ext cx="2672881" cy="6350571"/>
            <a:chOff x="1624275" y="3303700"/>
            <a:chExt cx="774350" cy="1839800"/>
          </a:xfrm>
        </p:grpSpPr>
        <p:sp>
          <p:nvSpPr>
            <p:cNvPr id="4" name="Google Shape;2040;p76">
              <a:extLst>
                <a:ext uri="{FF2B5EF4-FFF2-40B4-BE49-F238E27FC236}">
                  <a16:creationId xmlns:a16="http://schemas.microsoft.com/office/drawing/2014/main" id="{E875B704-27FB-58A0-BEEE-337FA1A05A13}"/>
                </a:ext>
              </a:extLst>
            </p:cNvPr>
            <p:cNvSpPr/>
            <p:nvPr/>
          </p:nvSpPr>
          <p:spPr>
            <a:xfrm>
              <a:off x="2064250" y="3475900"/>
              <a:ext cx="102625" cy="109300"/>
            </a:xfrm>
            <a:custGeom>
              <a:avLst/>
              <a:gdLst/>
              <a:ahLst/>
              <a:cxnLst/>
              <a:rect l="l" t="t" r="r" b="b"/>
              <a:pathLst>
                <a:path w="4105" h="4372" extrusionOk="0">
                  <a:moveTo>
                    <a:pt x="1252" y="0"/>
                  </a:moveTo>
                  <a:cubicBezTo>
                    <a:pt x="952" y="0"/>
                    <a:pt x="636" y="144"/>
                    <a:pt x="426" y="377"/>
                  </a:cubicBezTo>
                  <a:cubicBezTo>
                    <a:pt x="122" y="711"/>
                    <a:pt x="1" y="1167"/>
                    <a:pt x="244" y="1592"/>
                  </a:cubicBezTo>
                  <a:cubicBezTo>
                    <a:pt x="335" y="1866"/>
                    <a:pt x="609" y="2048"/>
                    <a:pt x="882" y="2170"/>
                  </a:cubicBezTo>
                  <a:cubicBezTo>
                    <a:pt x="457" y="2352"/>
                    <a:pt x="335" y="2839"/>
                    <a:pt x="426" y="3264"/>
                  </a:cubicBezTo>
                  <a:cubicBezTo>
                    <a:pt x="457" y="3720"/>
                    <a:pt x="943" y="4024"/>
                    <a:pt x="1338" y="4176"/>
                  </a:cubicBezTo>
                  <a:cubicBezTo>
                    <a:pt x="1691" y="4306"/>
                    <a:pt x="2068" y="4371"/>
                    <a:pt x="2442" y="4371"/>
                  </a:cubicBezTo>
                  <a:cubicBezTo>
                    <a:pt x="3033" y="4371"/>
                    <a:pt x="3620" y="4207"/>
                    <a:pt x="4104" y="3872"/>
                  </a:cubicBezTo>
                  <a:lnTo>
                    <a:pt x="4104" y="3872"/>
                  </a:lnTo>
                  <a:cubicBezTo>
                    <a:pt x="4036" y="3893"/>
                    <a:pt x="3967" y="3902"/>
                    <a:pt x="3900" y="3902"/>
                  </a:cubicBezTo>
                  <a:cubicBezTo>
                    <a:pt x="3669" y="3902"/>
                    <a:pt x="3455" y="3787"/>
                    <a:pt x="3314" y="3599"/>
                  </a:cubicBezTo>
                  <a:cubicBezTo>
                    <a:pt x="3131" y="3386"/>
                    <a:pt x="2979" y="3112"/>
                    <a:pt x="2827" y="2899"/>
                  </a:cubicBezTo>
                  <a:cubicBezTo>
                    <a:pt x="2675" y="2626"/>
                    <a:pt x="2432" y="2383"/>
                    <a:pt x="2128" y="2352"/>
                  </a:cubicBezTo>
                  <a:cubicBezTo>
                    <a:pt x="2074" y="2342"/>
                    <a:pt x="2017" y="2339"/>
                    <a:pt x="1958" y="2339"/>
                  </a:cubicBezTo>
                  <a:cubicBezTo>
                    <a:pt x="1826" y="2339"/>
                    <a:pt x="1687" y="2356"/>
                    <a:pt x="1554" y="2356"/>
                  </a:cubicBezTo>
                  <a:cubicBezTo>
                    <a:pt x="1384" y="2356"/>
                    <a:pt x="1223" y="2328"/>
                    <a:pt x="1095" y="2200"/>
                  </a:cubicBezTo>
                  <a:cubicBezTo>
                    <a:pt x="1612" y="1896"/>
                    <a:pt x="2098" y="1684"/>
                    <a:pt x="2159" y="1015"/>
                  </a:cubicBezTo>
                  <a:cubicBezTo>
                    <a:pt x="2250" y="529"/>
                    <a:pt x="1976" y="164"/>
                    <a:pt x="1520" y="42"/>
                  </a:cubicBezTo>
                  <a:cubicBezTo>
                    <a:pt x="1435" y="14"/>
                    <a:pt x="1344" y="0"/>
                    <a:pt x="1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041;p76">
              <a:extLst>
                <a:ext uri="{FF2B5EF4-FFF2-40B4-BE49-F238E27FC236}">
                  <a16:creationId xmlns:a16="http://schemas.microsoft.com/office/drawing/2014/main" id="{4A5BD0C7-E4FD-0C04-3C73-27D36A1168B9}"/>
                </a:ext>
              </a:extLst>
            </p:cNvPr>
            <p:cNvSpPr/>
            <p:nvPr/>
          </p:nvSpPr>
          <p:spPr>
            <a:xfrm>
              <a:off x="1787650" y="3456700"/>
              <a:ext cx="123900" cy="95625"/>
            </a:xfrm>
            <a:custGeom>
              <a:avLst/>
              <a:gdLst/>
              <a:ahLst/>
              <a:cxnLst/>
              <a:rect l="l" t="t" r="r" b="b"/>
              <a:pathLst>
                <a:path w="4956" h="3825" extrusionOk="0">
                  <a:moveTo>
                    <a:pt x="3726" y="1"/>
                  </a:moveTo>
                  <a:cubicBezTo>
                    <a:pt x="3345" y="1"/>
                    <a:pt x="3075" y="236"/>
                    <a:pt x="2919" y="628"/>
                  </a:cubicBezTo>
                  <a:cubicBezTo>
                    <a:pt x="2736" y="1236"/>
                    <a:pt x="3101" y="1631"/>
                    <a:pt x="3435" y="2148"/>
                  </a:cubicBezTo>
                  <a:cubicBezTo>
                    <a:pt x="3396" y="2158"/>
                    <a:pt x="3356" y="2163"/>
                    <a:pt x="3317" y="2163"/>
                  </a:cubicBezTo>
                  <a:cubicBezTo>
                    <a:pt x="3028" y="2163"/>
                    <a:pt x="2754" y="1897"/>
                    <a:pt x="2432" y="1844"/>
                  </a:cubicBezTo>
                  <a:cubicBezTo>
                    <a:pt x="2360" y="1822"/>
                    <a:pt x="2291" y="1812"/>
                    <a:pt x="2224" y="1812"/>
                  </a:cubicBezTo>
                  <a:cubicBezTo>
                    <a:pt x="2010" y="1812"/>
                    <a:pt x="1820" y="1910"/>
                    <a:pt x="1612" y="2026"/>
                  </a:cubicBezTo>
                  <a:cubicBezTo>
                    <a:pt x="1338" y="2178"/>
                    <a:pt x="1125" y="2360"/>
                    <a:pt x="852" y="2421"/>
                  </a:cubicBezTo>
                  <a:cubicBezTo>
                    <a:pt x="729" y="2476"/>
                    <a:pt x="593" y="2506"/>
                    <a:pt x="460" y="2506"/>
                  </a:cubicBezTo>
                  <a:cubicBezTo>
                    <a:pt x="296" y="2506"/>
                    <a:pt x="134" y="2461"/>
                    <a:pt x="1" y="2360"/>
                  </a:cubicBezTo>
                  <a:lnTo>
                    <a:pt x="1" y="2360"/>
                  </a:lnTo>
                  <a:cubicBezTo>
                    <a:pt x="517" y="3181"/>
                    <a:pt x="1429" y="3728"/>
                    <a:pt x="2371" y="3819"/>
                  </a:cubicBezTo>
                  <a:cubicBezTo>
                    <a:pt x="2421" y="3823"/>
                    <a:pt x="2472" y="3825"/>
                    <a:pt x="2524" y="3825"/>
                  </a:cubicBezTo>
                  <a:cubicBezTo>
                    <a:pt x="2920" y="3825"/>
                    <a:pt x="3372" y="3716"/>
                    <a:pt x="3587" y="3394"/>
                  </a:cubicBezTo>
                  <a:cubicBezTo>
                    <a:pt x="3800" y="3060"/>
                    <a:pt x="3922" y="2543"/>
                    <a:pt x="3618" y="2208"/>
                  </a:cubicBezTo>
                  <a:lnTo>
                    <a:pt x="3618" y="2208"/>
                  </a:lnTo>
                  <a:cubicBezTo>
                    <a:pt x="3656" y="2212"/>
                    <a:pt x="3694" y="2214"/>
                    <a:pt x="3732" y="2214"/>
                  </a:cubicBezTo>
                  <a:cubicBezTo>
                    <a:pt x="3997" y="2214"/>
                    <a:pt x="4256" y="2121"/>
                    <a:pt x="4469" y="1935"/>
                  </a:cubicBezTo>
                  <a:cubicBezTo>
                    <a:pt x="4834" y="1631"/>
                    <a:pt x="4955" y="1236"/>
                    <a:pt x="4803" y="780"/>
                  </a:cubicBezTo>
                  <a:cubicBezTo>
                    <a:pt x="4682" y="385"/>
                    <a:pt x="4347" y="50"/>
                    <a:pt x="3922" y="20"/>
                  </a:cubicBezTo>
                  <a:cubicBezTo>
                    <a:pt x="3854" y="7"/>
                    <a:pt x="3789" y="1"/>
                    <a:pt x="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42;p76">
              <a:extLst>
                <a:ext uri="{FF2B5EF4-FFF2-40B4-BE49-F238E27FC236}">
                  <a16:creationId xmlns:a16="http://schemas.microsoft.com/office/drawing/2014/main" id="{1FF40D74-CD14-5E2F-6F8D-923C3387C682}"/>
                </a:ext>
              </a:extLst>
            </p:cNvPr>
            <p:cNvSpPr/>
            <p:nvPr/>
          </p:nvSpPr>
          <p:spPr>
            <a:xfrm>
              <a:off x="1653150" y="3715925"/>
              <a:ext cx="71450" cy="64725"/>
            </a:xfrm>
            <a:custGeom>
              <a:avLst/>
              <a:gdLst/>
              <a:ahLst/>
              <a:cxnLst/>
              <a:rect l="l" t="t" r="r" b="b"/>
              <a:pathLst>
                <a:path w="2858" h="2589" extrusionOk="0">
                  <a:moveTo>
                    <a:pt x="1421" y="0"/>
                  </a:moveTo>
                  <a:cubicBezTo>
                    <a:pt x="1104" y="0"/>
                    <a:pt x="782" y="115"/>
                    <a:pt x="517" y="350"/>
                  </a:cubicBezTo>
                  <a:cubicBezTo>
                    <a:pt x="31" y="837"/>
                    <a:pt x="1" y="1657"/>
                    <a:pt x="487" y="2174"/>
                  </a:cubicBezTo>
                  <a:cubicBezTo>
                    <a:pt x="734" y="2451"/>
                    <a:pt x="1066" y="2588"/>
                    <a:pt x="1402" y="2588"/>
                  </a:cubicBezTo>
                  <a:cubicBezTo>
                    <a:pt x="1727" y="2588"/>
                    <a:pt x="2056" y="2459"/>
                    <a:pt x="2311" y="2204"/>
                  </a:cubicBezTo>
                  <a:cubicBezTo>
                    <a:pt x="2797" y="1718"/>
                    <a:pt x="2858" y="928"/>
                    <a:pt x="2341" y="381"/>
                  </a:cubicBezTo>
                  <a:cubicBezTo>
                    <a:pt x="2090" y="130"/>
                    <a:pt x="1759" y="0"/>
                    <a:pt x="1421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43;p76">
              <a:extLst>
                <a:ext uri="{FF2B5EF4-FFF2-40B4-BE49-F238E27FC236}">
                  <a16:creationId xmlns:a16="http://schemas.microsoft.com/office/drawing/2014/main" id="{C0979280-FEDA-610D-5D4F-F912AD294D33}"/>
                </a:ext>
              </a:extLst>
            </p:cNvPr>
            <p:cNvSpPr/>
            <p:nvPr/>
          </p:nvSpPr>
          <p:spPr>
            <a:xfrm>
              <a:off x="1855275" y="3558150"/>
              <a:ext cx="110225" cy="99700"/>
            </a:xfrm>
            <a:custGeom>
              <a:avLst/>
              <a:gdLst/>
              <a:ahLst/>
              <a:cxnLst/>
              <a:rect l="l" t="t" r="r" b="b"/>
              <a:pathLst>
                <a:path w="4409" h="3988" extrusionOk="0">
                  <a:moveTo>
                    <a:pt x="2217" y="0"/>
                  </a:moveTo>
                  <a:cubicBezTo>
                    <a:pt x="1726" y="0"/>
                    <a:pt x="1235" y="183"/>
                    <a:pt x="852" y="552"/>
                  </a:cubicBezTo>
                  <a:cubicBezTo>
                    <a:pt x="31" y="1312"/>
                    <a:pt x="1" y="2558"/>
                    <a:pt x="761" y="3348"/>
                  </a:cubicBezTo>
                  <a:cubicBezTo>
                    <a:pt x="1139" y="3774"/>
                    <a:pt x="1666" y="3987"/>
                    <a:pt x="2195" y="3987"/>
                  </a:cubicBezTo>
                  <a:cubicBezTo>
                    <a:pt x="2685" y="3987"/>
                    <a:pt x="3177" y="3805"/>
                    <a:pt x="3557" y="3439"/>
                  </a:cubicBezTo>
                  <a:cubicBezTo>
                    <a:pt x="4378" y="2679"/>
                    <a:pt x="4408" y="1403"/>
                    <a:pt x="3648" y="612"/>
                  </a:cubicBezTo>
                  <a:cubicBezTo>
                    <a:pt x="3257" y="206"/>
                    <a:pt x="2737" y="0"/>
                    <a:pt x="2217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44;p76">
              <a:extLst>
                <a:ext uri="{FF2B5EF4-FFF2-40B4-BE49-F238E27FC236}">
                  <a16:creationId xmlns:a16="http://schemas.microsoft.com/office/drawing/2014/main" id="{302B3CFE-31F7-C48C-24CC-DDB16A1436DE}"/>
                </a:ext>
              </a:extLst>
            </p:cNvPr>
            <p:cNvSpPr/>
            <p:nvPr/>
          </p:nvSpPr>
          <p:spPr>
            <a:xfrm>
              <a:off x="1646300" y="3551650"/>
              <a:ext cx="334400" cy="234375"/>
            </a:xfrm>
            <a:custGeom>
              <a:avLst/>
              <a:gdLst/>
              <a:ahLst/>
              <a:cxnLst/>
              <a:rect l="l" t="t" r="r" b="b"/>
              <a:pathLst>
                <a:path w="13376" h="9375" extrusionOk="0">
                  <a:moveTo>
                    <a:pt x="10579" y="0"/>
                  </a:moveTo>
                  <a:cubicBezTo>
                    <a:pt x="10125" y="0"/>
                    <a:pt x="9667" y="140"/>
                    <a:pt x="9272" y="417"/>
                  </a:cubicBezTo>
                  <a:lnTo>
                    <a:pt x="639" y="6769"/>
                  </a:lnTo>
                  <a:cubicBezTo>
                    <a:pt x="31" y="7347"/>
                    <a:pt x="1" y="8289"/>
                    <a:pt x="579" y="8897"/>
                  </a:cubicBezTo>
                  <a:cubicBezTo>
                    <a:pt x="874" y="9213"/>
                    <a:pt x="1260" y="9375"/>
                    <a:pt x="1652" y="9375"/>
                  </a:cubicBezTo>
                  <a:cubicBezTo>
                    <a:pt x="1864" y="9375"/>
                    <a:pt x="2078" y="9327"/>
                    <a:pt x="2281" y="9231"/>
                  </a:cubicBezTo>
                  <a:cubicBezTo>
                    <a:pt x="2311" y="9231"/>
                    <a:pt x="2372" y="9201"/>
                    <a:pt x="2402" y="9201"/>
                  </a:cubicBezTo>
                  <a:cubicBezTo>
                    <a:pt x="2433" y="9201"/>
                    <a:pt x="2463" y="9170"/>
                    <a:pt x="2463" y="9170"/>
                  </a:cubicBezTo>
                  <a:lnTo>
                    <a:pt x="11673" y="4277"/>
                  </a:lnTo>
                  <a:cubicBezTo>
                    <a:pt x="13375" y="3365"/>
                    <a:pt x="12889" y="1450"/>
                    <a:pt x="12190" y="721"/>
                  </a:cubicBezTo>
                  <a:cubicBezTo>
                    <a:pt x="11759" y="238"/>
                    <a:pt x="11173" y="0"/>
                    <a:pt x="10579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45;p76">
              <a:extLst>
                <a:ext uri="{FF2B5EF4-FFF2-40B4-BE49-F238E27FC236}">
                  <a16:creationId xmlns:a16="http://schemas.microsoft.com/office/drawing/2014/main" id="{3409A134-1CA5-8530-C932-2AB0BBA69139}"/>
                </a:ext>
              </a:extLst>
            </p:cNvPr>
            <p:cNvSpPr/>
            <p:nvPr/>
          </p:nvSpPr>
          <p:spPr>
            <a:xfrm>
              <a:off x="1650875" y="3471750"/>
              <a:ext cx="75250" cy="312600"/>
            </a:xfrm>
            <a:custGeom>
              <a:avLst/>
              <a:gdLst/>
              <a:ahLst/>
              <a:cxnLst/>
              <a:rect l="l" t="t" r="r" b="b"/>
              <a:pathLst>
                <a:path w="3010" h="12504" extrusionOk="0">
                  <a:moveTo>
                    <a:pt x="1814" y="1"/>
                  </a:moveTo>
                  <a:cubicBezTo>
                    <a:pt x="1747" y="1"/>
                    <a:pt x="1679" y="9"/>
                    <a:pt x="1611" y="26"/>
                  </a:cubicBezTo>
                  <a:cubicBezTo>
                    <a:pt x="1186" y="87"/>
                    <a:pt x="912" y="421"/>
                    <a:pt x="882" y="816"/>
                  </a:cubicBezTo>
                  <a:lnTo>
                    <a:pt x="0" y="10847"/>
                  </a:lnTo>
                  <a:lnTo>
                    <a:pt x="0" y="10907"/>
                  </a:lnTo>
                  <a:lnTo>
                    <a:pt x="0" y="10938"/>
                  </a:lnTo>
                  <a:cubicBezTo>
                    <a:pt x="0" y="11059"/>
                    <a:pt x="0" y="11211"/>
                    <a:pt x="61" y="11333"/>
                  </a:cubicBezTo>
                  <a:cubicBezTo>
                    <a:pt x="217" y="12007"/>
                    <a:pt x="814" y="12504"/>
                    <a:pt x="1477" y="12504"/>
                  </a:cubicBezTo>
                  <a:cubicBezTo>
                    <a:pt x="1591" y="12504"/>
                    <a:pt x="1708" y="12489"/>
                    <a:pt x="1824" y="12458"/>
                  </a:cubicBezTo>
                  <a:cubicBezTo>
                    <a:pt x="2554" y="12306"/>
                    <a:pt x="3010" y="11667"/>
                    <a:pt x="3010" y="10999"/>
                  </a:cubicBezTo>
                  <a:lnTo>
                    <a:pt x="2736" y="877"/>
                  </a:lnTo>
                  <a:cubicBezTo>
                    <a:pt x="2736" y="847"/>
                    <a:pt x="2736" y="786"/>
                    <a:pt x="2706" y="725"/>
                  </a:cubicBezTo>
                  <a:cubicBezTo>
                    <a:pt x="2601" y="307"/>
                    <a:pt x="2227" y="1"/>
                    <a:pt x="1814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46;p76">
              <a:extLst>
                <a:ext uri="{FF2B5EF4-FFF2-40B4-BE49-F238E27FC236}">
                  <a16:creationId xmlns:a16="http://schemas.microsoft.com/office/drawing/2014/main" id="{52E35A83-3D62-BCC7-69AD-66ACCF4C49B2}"/>
                </a:ext>
              </a:extLst>
            </p:cNvPr>
            <p:cNvSpPr/>
            <p:nvPr/>
          </p:nvSpPr>
          <p:spPr>
            <a:xfrm>
              <a:off x="1653150" y="3715575"/>
              <a:ext cx="71450" cy="65350"/>
            </a:xfrm>
            <a:custGeom>
              <a:avLst/>
              <a:gdLst/>
              <a:ahLst/>
              <a:cxnLst/>
              <a:rect l="l" t="t" r="r" b="b"/>
              <a:pathLst>
                <a:path w="2858" h="2614" extrusionOk="0">
                  <a:moveTo>
                    <a:pt x="1396" y="1"/>
                  </a:moveTo>
                  <a:cubicBezTo>
                    <a:pt x="1307" y="1"/>
                    <a:pt x="1216" y="10"/>
                    <a:pt x="1125" y="30"/>
                  </a:cubicBezTo>
                  <a:cubicBezTo>
                    <a:pt x="456" y="212"/>
                    <a:pt x="1" y="911"/>
                    <a:pt x="153" y="1580"/>
                  </a:cubicBezTo>
                  <a:cubicBezTo>
                    <a:pt x="284" y="2210"/>
                    <a:pt x="846" y="2614"/>
                    <a:pt x="1428" y="2614"/>
                  </a:cubicBezTo>
                  <a:cubicBezTo>
                    <a:pt x="1520" y="2614"/>
                    <a:pt x="1612" y="2604"/>
                    <a:pt x="1703" y="2583"/>
                  </a:cubicBezTo>
                  <a:cubicBezTo>
                    <a:pt x="2402" y="2370"/>
                    <a:pt x="2858" y="1702"/>
                    <a:pt x="2706" y="1003"/>
                  </a:cubicBezTo>
                  <a:cubicBezTo>
                    <a:pt x="2521" y="421"/>
                    <a:pt x="1991" y="1"/>
                    <a:pt x="1396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47;p76">
              <a:extLst>
                <a:ext uri="{FF2B5EF4-FFF2-40B4-BE49-F238E27FC236}">
                  <a16:creationId xmlns:a16="http://schemas.microsoft.com/office/drawing/2014/main" id="{44E3134A-1FE6-64AB-FCF7-A5D2F9278D17}"/>
                </a:ext>
              </a:extLst>
            </p:cNvPr>
            <p:cNvSpPr/>
            <p:nvPr/>
          </p:nvSpPr>
          <p:spPr>
            <a:xfrm>
              <a:off x="1676700" y="3476475"/>
              <a:ext cx="40300" cy="36675"/>
            </a:xfrm>
            <a:custGeom>
              <a:avLst/>
              <a:gdLst/>
              <a:ahLst/>
              <a:cxnLst/>
              <a:rect l="l" t="t" r="r" b="b"/>
              <a:pathLst>
                <a:path w="1612" h="1467" extrusionOk="0">
                  <a:moveTo>
                    <a:pt x="807" y="0"/>
                  </a:moveTo>
                  <a:cubicBezTo>
                    <a:pt x="751" y="0"/>
                    <a:pt x="695" y="6"/>
                    <a:pt x="639" y="19"/>
                  </a:cubicBezTo>
                  <a:cubicBezTo>
                    <a:pt x="244" y="80"/>
                    <a:pt x="1" y="506"/>
                    <a:pt x="92" y="901"/>
                  </a:cubicBezTo>
                  <a:cubicBezTo>
                    <a:pt x="170" y="1240"/>
                    <a:pt x="472" y="1467"/>
                    <a:pt x="787" y="1467"/>
                  </a:cubicBezTo>
                  <a:cubicBezTo>
                    <a:pt x="839" y="1467"/>
                    <a:pt x="891" y="1461"/>
                    <a:pt x="943" y="1448"/>
                  </a:cubicBezTo>
                  <a:cubicBezTo>
                    <a:pt x="1369" y="1387"/>
                    <a:pt x="1612" y="962"/>
                    <a:pt x="1521" y="597"/>
                  </a:cubicBezTo>
                  <a:cubicBezTo>
                    <a:pt x="1468" y="231"/>
                    <a:pt x="1147" y="0"/>
                    <a:pt x="807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48;p76">
              <a:extLst>
                <a:ext uri="{FF2B5EF4-FFF2-40B4-BE49-F238E27FC236}">
                  <a16:creationId xmlns:a16="http://schemas.microsoft.com/office/drawing/2014/main" id="{D544DED7-E468-A9E7-E9CB-AB58FD71A58A}"/>
                </a:ext>
              </a:extLst>
            </p:cNvPr>
            <p:cNvSpPr/>
            <p:nvPr/>
          </p:nvSpPr>
          <p:spPr>
            <a:xfrm>
              <a:off x="1624275" y="3387150"/>
              <a:ext cx="94250" cy="127850"/>
            </a:xfrm>
            <a:custGeom>
              <a:avLst/>
              <a:gdLst/>
              <a:ahLst/>
              <a:cxnLst/>
              <a:rect l="l" t="t" r="r" b="b"/>
              <a:pathLst>
                <a:path w="3770" h="5114" extrusionOk="0">
                  <a:moveTo>
                    <a:pt x="360" y="1"/>
                  </a:moveTo>
                  <a:cubicBezTo>
                    <a:pt x="1" y="1"/>
                    <a:pt x="9" y="475"/>
                    <a:pt x="152" y="705"/>
                  </a:cubicBezTo>
                  <a:cubicBezTo>
                    <a:pt x="244" y="826"/>
                    <a:pt x="578" y="1465"/>
                    <a:pt x="730" y="1465"/>
                  </a:cubicBezTo>
                  <a:cubicBezTo>
                    <a:pt x="702" y="1465"/>
                    <a:pt x="661" y="1445"/>
                    <a:pt x="610" y="1445"/>
                  </a:cubicBezTo>
                  <a:cubicBezTo>
                    <a:pt x="551" y="1445"/>
                    <a:pt x="477" y="1472"/>
                    <a:pt x="396" y="1586"/>
                  </a:cubicBezTo>
                  <a:cubicBezTo>
                    <a:pt x="304" y="1738"/>
                    <a:pt x="304" y="1799"/>
                    <a:pt x="274" y="1951"/>
                  </a:cubicBezTo>
                  <a:cubicBezTo>
                    <a:pt x="274" y="2103"/>
                    <a:pt x="517" y="2255"/>
                    <a:pt x="548" y="2255"/>
                  </a:cubicBezTo>
                  <a:cubicBezTo>
                    <a:pt x="608" y="2285"/>
                    <a:pt x="152" y="2437"/>
                    <a:pt x="213" y="2680"/>
                  </a:cubicBezTo>
                  <a:cubicBezTo>
                    <a:pt x="244" y="2893"/>
                    <a:pt x="548" y="3167"/>
                    <a:pt x="608" y="3258"/>
                  </a:cubicBezTo>
                  <a:cubicBezTo>
                    <a:pt x="700" y="3319"/>
                    <a:pt x="396" y="3501"/>
                    <a:pt x="608" y="3927"/>
                  </a:cubicBezTo>
                  <a:cubicBezTo>
                    <a:pt x="963" y="4606"/>
                    <a:pt x="1691" y="5113"/>
                    <a:pt x="2457" y="5113"/>
                  </a:cubicBezTo>
                  <a:cubicBezTo>
                    <a:pt x="2479" y="5113"/>
                    <a:pt x="2501" y="5113"/>
                    <a:pt x="2523" y="5112"/>
                  </a:cubicBezTo>
                  <a:cubicBezTo>
                    <a:pt x="3040" y="5082"/>
                    <a:pt x="3739" y="4717"/>
                    <a:pt x="3739" y="4109"/>
                  </a:cubicBezTo>
                  <a:cubicBezTo>
                    <a:pt x="3770" y="3805"/>
                    <a:pt x="3709" y="3349"/>
                    <a:pt x="3648" y="2863"/>
                  </a:cubicBezTo>
                  <a:cubicBezTo>
                    <a:pt x="3588" y="2000"/>
                    <a:pt x="3646" y="1312"/>
                    <a:pt x="3192" y="1312"/>
                  </a:cubicBezTo>
                  <a:cubicBezTo>
                    <a:pt x="3182" y="1312"/>
                    <a:pt x="3172" y="1312"/>
                    <a:pt x="3162" y="1313"/>
                  </a:cubicBezTo>
                  <a:cubicBezTo>
                    <a:pt x="2858" y="1313"/>
                    <a:pt x="2584" y="1617"/>
                    <a:pt x="2493" y="1981"/>
                  </a:cubicBezTo>
                  <a:cubicBezTo>
                    <a:pt x="2067" y="1525"/>
                    <a:pt x="1642" y="1069"/>
                    <a:pt x="1186" y="674"/>
                  </a:cubicBezTo>
                  <a:cubicBezTo>
                    <a:pt x="1034" y="522"/>
                    <a:pt x="700" y="97"/>
                    <a:pt x="426" y="6"/>
                  </a:cubicBezTo>
                  <a:cubicBezTo>
                    <a:pt x="403" y="2"/>
                    <a:pt x="381" y="1"/>
                    <a:pt x="360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49;p76">
              <a:extLst>
                <a:ext uri="{FF2B5EF4-FFF2-40B4-BE49-F238E27FC236}">
                  <a16:creationId xmlns:a16="http://schemas.microsoft.com/office/drawing/2014/main" id="{2D617EE1-7062-689F-F1DC-EFDFC68C9EA2}"/>
                </a:ext>
              </a:extLst>
            </p:cNvPr>
            <p:cNvSpPr/>
            <p:nvPr/>
          </p:nvSpPr>
          <p:spPr>
            <a:xfrm>
              <a:off x="1634925" y="3355950"/>
              <a:ext cx="46375" cy="157850"/>
            </a:xfrm>
            <a:custGeom>
              <a:avLst/>
              <a:gdLst/>
              <a:ahLst/>
              <a:cxnLst/>
              <a:rect l="l" t="t" r="r" b="b"/>
              <a:pathLst>
                <a:path w="1855" h="6314" extrusionOk="0">
                  <a:moveTo>
                    <a:pt x="591" y="1"/>
                  </a:moveTo>
                  <a:cubicBezTo>
                    <a:pt x="412" y="1"/>
                    <a:pt x="327" y="311"/>
                    <a:pt x="243" y="311"/>
                  </a:cubicBezTo>
                  <a:cubicBezTo>
                    <a:pt x="91" y="311"/>
                    <a:pt x="0" y="433"/>
                    <a:pt x="0" y="554"/>
                  </a:cubicBezTo>
                  <a:lnTo>
                    <a:pt x="243" y="5874"/>
                  </a:lnTo>
                  <a:cubicBezTo>
                    <a:pt x="243" y="5955"/>
                    <a:pt x="316" y="6061"/>
                    <a:pt x="440" y="6061"/>
                  </a:cubicBezTo>
                  <a:cubicBezTo>
                    <a:pt x="455" y="6061"/>
                    <a:pt x="470" y="6059"/>
                    <a:pt x="486" y="6056"/>
                  </a:cubicBezTo>
                  <a:cubicBezTo>
                    <a:pt x="491" y="6055"/>
                    <a:pt x="496" y="6054"/>
                    <a:pt x="501" y="6054"/>
                  </a:cubicBezTo>
                  <a:cubicBezTo>
                    <a:pt x="604" y="6054"/>
                    <a:pt x="707" y="6314"/>
                    <a:pt x="810" y="6314"/>
                  </a:cubicBezTo>
                  <a:cubicBezTo>
                    <a:pt x="824" y="6314"/>
                    <a:pt x="838" y="6309"/>
                    <a:pt x="851" y="6299"/>
                  </a:cubicBezTo>
                  <a:cubicBezTo>
                    <a:pt x="1307" y="6056"/>
                    <a:pt x="1854" y="5539"/>
                    <a:pt x="1854" y="5357"/>
                  </a:cubicBezTo>
                  <a:lnTo>
                    <a:pt x="1672" y="494"/>
                  </a:lnTo>
                  <a:cubicBezTo>
                    <a:pt x="1672" y="311"/>
                    <a:pt x="1094" y="129"/>
                    <a:pt x="638" y="7"/>
                  </a:cubicBezTo>
                  <a:cubicBezTo>
                    <a:pt x="622" y="3"/>
                    <a:pt x="60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50;p76">
              <a:extLst>
                <a:ext uri="{FF2B5EF4-FFF2-40B4-BE49-F238E27FC236}">
                  <a16:creationId xmlns:a16="http://schemas.microsoft.com/office/drawing/2014/main" id="{E8708834-566A-FE8A-1046-78B4EE4ED030}"/>
                </a:ext>
              </a:extLst>
            </p:cNvPr>
            <p:cNvSpPr/>
            <p:nvPr/>
          </p:nvSpPr>
          <p:spPr>
            <a:xfrm>
              <a:off x="1647075" y="3364475"/>
              <a:ext cx="30425" cy="135300"/>
            </a:xfrm>
            <a:custGeom>
              <a:avLst/>
              <a:gdLst/>
              <a:ahLst/>
              <a:cxnLst/>
              <a:rect l="l" t="t" r="r" b="b"/>
              <a:pathLst>
                <a:path w="1217" h="5412" extrusionOk="0">
                  <a:moveTo>
                    <a:pt x="152" y="1"/>
                  </a:moveTo>
                  <a:cubicBezTo>
                    <a:pt x="92" y="1"/>
                    <a:pt x="0" y="92"/>
                    <a:pt x="0" y="153"/>
                  </a:cubicBezTo>
                  <a:lnTo>
                    <a:pt x="244" y="5259"/>
                  </a:lnTo>
                  <a:cubicBezTo>
                    <a:pt x="244" y="5320"/>
                    <a:pt x="304" y="5411"/>
                    <a:pt x="396" y="5411"/>
                  </a:cubicBezTo>
                  <a:cubicBezTo>
                    <a:pt x="669" y="5320"/>
                    <a:pt x="1216" y="4864"/>
                    <a:pt x="1216" y="4712"/>
                  </a:cubicBezTo>
                  <a:lnTo>
                    <a:pt x="1034" y="396"/>
                  </a:lnTo>
                  <a:cubicBezTo>
                    <a:pt x="1034" y="213"/>
                    <a:pt x="426" y="61"/>
                    <a:pt x="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51;p76">
              <a:extLst>
                <a:ext uri="{FF2B5EF4-FFF2-40B4-BE49-F238E27FC236}">
                  <a16:creationId xmlns:a16="http://schemas.microsoft.com/office/drawing/2014/main" id="{1A7E9E2C-EC86-8BDB-EA3E-43C34767C403}"/>
                </a:ext>
              </a:extLst>
            </p:cNvPr>
            <p:cNvSpPr/>
            <p:nvPr/>
          </p:nvSpPr>
          <p:spPr>
            <a:xfrm>
              <a:off x="1627325" y="3419950"/>
              <a:ext cx="44850" cy="75875"/>
            </a:xfrm>
            <a:custGeom>
              <a:avLst/>
              <a:gdLst/>
              <a:ahLst/>
              <a:cxnLst/>
              <a:rect l="l" t="t" r="r" b="b"/>
              <a:pathLst>
                <a:path w="1794" h="3035" extrusionOk="0">
                  <a:moveTo>
                    <a:pt x="547" y="1"/>
                  </a:moveTo>
                  <a:cubicBezTo>
                    <a:pt x="589" y="70"/>
                    <a:pt x="592" y="89"/>
                    <a:pt x="587" y="89"/>
                  </a:cubicBezTo>
                  <a:cubicBezTo>
                    <a:pt x="581" y="89"/>
                    <a:pt x="561" y="61"/>
                    <a:pt x="578" y="61"/>
                  </a:cubicBezTo>
                  <a:cubicBezTo>
                    <a:pt x="541" y="61"/>
                    <a:pt x="505" y="52"/>
                    <a:pt x="464" y="52"/>
                  </a:cubicBezTo>
                  <a:cubicBezTo>
                    <a:pt x="404" y="52"/>
                    <a:pt x="334" y="74"/>
                    <a:pt x="243" y="183"/>
                  </a:cubicBezTo>
                  <a:cubicBezTo>
                    <a:pt x="152" y="335"/>
                    <a:pt x="152" y="426"/>
                    <a:pt x="122" y="578"/>
                  </a:cubicBezTo>
                  <a:cubicBezTo>
                    <a:pt x="122" y="730"/>
                    <a:pt x="334" y="882"/>
                    <a:pt x="395" y="882"/>
                  </a:cubicBezTo>
                  <a:cubicBezTo>
                    <a:pt x="456" y="912"/>
                    <a:pt x="0" y="1064"/>
                    <a:pt x="30" y="1277"/>
                  </a:cubicBezTo>
                  <a:cubicBezTo>
                    <a:pt x="91" y="1520"/>
                    <a:pt x="395" y="1794"/>
                    <a:pt x="456" y="1855"/>
                  </a:cubicBezTo>
                  <a:cubicBezTo>
                    <a:pt x="547" y="1946"/>
                    <a:pt x="243" y="2128"/>
                    <a:pt x="456" y="2554"/>
                  </a:cubicBezTo>
                  <a:cubicBezTo>
                    <a:pt x="456" y="2584"/>
                    <a:pt x="486" y="2584"/>
                    <a:pt x="486" y="2584"/>
                  </a:cubicBezTo>
                  <a:cubicBezTo>
                    <a:pt x="608" y="2645"/>
                    <a:pt x="730" y="2706"/>
                    <a:pt x="882" y="2767"/>
                  </a:cubicBezTo>
                  <a:cubicBezTo>
                    <a:pt x="1003" y="2858"/>
                    <a:pt x="1155" y="2888"/>
                    <a:pt x="1246" y="2949"/>
                  </a:cubicBezTo>
                  <a:cubicBezTo>
                    <a:pt x="1311" y="2992"/>
                    <a:pt x="1406" y="3035"/>
                    <a:pt x="1477" y="3035"/>
                  </a:cubicBezTo>
                  <a:cubicBezTo>
                    <a:pt x="1507" y="3035"/>
                    <a:pt x="1532" y="3028"/>
                    <a:pt x="1550" y="3010"/>
                  </a:cubicBezTo>
                  <a:cubicBezTo>
                    <a:pt x="1611" y="2949"/>
                    <a:pt x="1611" y="2888"/>
                    <a:pt x="1611" y="2797"/>
                  </a:cubicBezTo>
                  <a:cubicBezTo>
                    <a:pt x="1611" y="2736"/>
                    <a:pt x="1550" y="2706"/>
                    <a:pt x="1520" y="2615"/>
                  </a:cubicBezTo>
                  <a:cubicBezTo>
                    <a:pt x="1489" y="2584"/>
                    <a:pt x="1459" y="2463"/>
                    <a:pt x="1489" y="2432"/>
                  </a:cubicBezTo>
                  <a:cubicBezTo>
                    <a:pt x="1520" y="2402"/>
                    <a:pt x="1611" y="2402"/>
                    <a:pt x="1672" y="2402"/>
                  </a:cubicBezTo>
                  <a:cubicBezTo>
                    <a:pt x="1676" y="2406"/>
                    <a:pt x="1681" y="2408"/>
                    <a:pt x="1686" y="2408"/>
                  </a:cubicBezTo>
                  <a:cubicBezTo>
                    <a:pt x="1718" y="2408"/>
                    <a:pt x="1767" y="2333"/>
                    <a:pt x="1793" y="2280"/>
                  </a:cubicBezTo>
                  <a:cubicBezTo>
                    <a:pt x="1793" y="2159"/>
                    <a:pt x="1763" y="2098"/>
                    <a:pt x="1702" y="2007"/>
                  </a:cubicBezTo>
                  <a:cubicBezTo>
                    <a:pt x="1672" y="1946"/>
                    <a:pt x="1611" y="1855"/>
                    <a:pt x="1550" y="1794"/>
                  </a:cubicBezTo>
                  <a:cubicBezTo>
                    <a:pt x="1520" y="1703"/>
                    <a:pt x="1489" y="1642"/>
                    <a:pt x="1520" y="1551"/>
                  </a:cubicBezTo>
                  <a:lnTo>
                    <a:pt x="1641" y="1429"/>
                  </a:lnTo>
                  <a:cubicBezTo>
                    <a:pt x="1702" y="1368"/>
                    <a:pt x="1763" y="1277"/>
                    <a:pt x="1763" y="1216"/>
                  </a:cubicBezTo>
                  <a:cubicBezTo>
                    <a:pt x="1763" y="1034"/>
                    <a:pt x="1520" y="912"/>
                    <a:pt x="1398" y="760"/>
                  </a:cubicBezTo>
                  <a:cubicBezTo>
                    <a:pt x="1246" y="639"/>
                    <a:pt x="1094" y="487"/>
                    <a:pt x="942" y="365"/>
                  </a:cubicBezTo>
                  <a:cubicBezTo>
                    <a:pt x="851" y="305"/>
                    <a:pt x="760" y="183"/>
                    <a:pt x="638" y="122"/>
                  </a:cubicBezTo>
                  <a:lnTo>
                    <a:pt x="547" y="1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52;p76">
              <a:extLst>
                <a:ext uri="{FF2B5EF4-FFF2-40B4-BE49-F238E27FC236}">
                  <a16:creationId xmlns:a16="http://schemas.microsoft.com/office/drawing/2014/main" id="{B7572640-A71A-93F2-506D-CB235AC8C0D2}"/>
                </a:ext>
              </a:extLst>
            </p:cNvPr>
            <p:cNvSpPr/>
            <p:nvPr/>
          </p:nvSpPr>
          <p:spPr>
            <a:xfrm>
              <a:off x="1641000" y="3420700"/>
              <a:ext cx="31175" cy="44100"/>
            </a:xfrm>
            <a:custGeom>
              <a:avLst/>
              <a:gdLst/>
              <a:ahLst/>
              <a:cxnLst/>
              <a:rect l="l" t="t" r="r" b="b"/>
              <a:pathLst>
                <a:path w="1247" h="1764" fill="none" extrusionOk="0">
                  <a:moveTo>
                    <a:pt x="0" y="1"/>
                  </a:moveTo>
                  <a:cubicBezTo>
                    <a:pt x="0" y="1"/>
                    <a:pt x="1246" y="1034"/>
                    <a:pt x="1216" y="1217"/>
                  </a:cubicBezTo>
                  <a:cubicBezTo>
                    <a:pt x="1155" y="1399"/>
                    <a:pt x="1064" y="1764"/>
                    <a:pt x="61" y="94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53;p76">
              <a:extLst>
                <a:ext uri="{FF2B5EF4-FFF2-40B4-BE49-F238E27FC236}">
                  <a16:creationId xmlns:a16="http://schemas.microsoft.com/office/drawing/2014/main" id="{2F858954-9DF5-AD01-5E50-262D0A3F708D}"/>
                </a:ext>
              </a:extLst>
            </p:cNvPr>
            <p:cNvSpPr/>
            <p:nvPr/>
          </p:nvSpPr>
          <p:spPr>
            <a:xfrm>
              <a:off x="1639475" y="3455675"/>
              <a:ext cx="37250" cy="31925"/>
            </a:xfrm>
            <a:custGeom>
              <a:avLst/>
              <a:gdLst/>
              <a:ahLst/>
              <a:cxnLst/>
              <a:rect l="l" t="t" r="r" b="b"/>
              <a:pathLst>
                <a:path w="1490" h="1277" fill="none" extrusionOk="0">
                  <a:moveTo>
                    <a:pt x="821" y="0"/>
                  </a:moveTo>
                  <a:cubicBezTo>
                    <a:pt x="821" y="0"/>
                    <a:pt x="1490" y="547"/>
                    <a:pt x="1338" y="882"/>
                  </a:cubicBezTo>
                  <a:cubicBezTo>
                    <a:pt x="1186" y="1277"/>
                    <a:pt x="0" y="426"/>
                    <a:pt x="0" y="42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54;p76">
              <a:extLst>
                <a:ext uri="{FF2B5EF4-FFF2-40B4-BE49-F238E27FC236}">
                  <a16:creationId xmlns:a16="http://schemas.microsoft.com/office/drawing/2014/main" id="{604C0AE9-0BF1-664C-50A7-8A4E1CABD385}"/>
                </a:ext>
              </a:extLst>
            </p:cNvPr>
            <p:cNvSpPr/>
            <p:nvPr/>
          </p:nvSpPr>
          <p:spPr>
            <a:xfrm>
              <a:off x="1886450" y="3303700"/>
              <a:ext cx="243175" cy="221750"/>
            </a:xfrm>
            <a:custGeom>
              <a:avLst/>
              <a:gdLst/>
              <a:ahLst/>
              <a:cxnLst/>
              <a:rect l="l" t="t" r="r" b="b"/>
              <a:pathLst>
                <a:path w="9727" h="8870" extrusionOk="0">
                  <a:moveTo>
                    <a:pt x="4255" y="0"/>
                  </a:moveTo>
                  <a:cubicBezTo>
                    <a:pt x="3040" y="0"/>
                    <a:pt x="1885" y="1064"/>
                    <a:pt x="1185" y="1976"/>
                  </a:cubicBezTo>
                  <a:cubicBezTo>
                    <a:pt x="365" y="3100"/>
                    <a:pt x="0" y="4651"/>
                    <a:pt x="243" y="5988"/>
                  </a:cubicBezTo>
                  <a:cubicBezTo>
                    <a:pt x="395" y="6839"/>
                    <a:pt x="851" y="7660"/>
                    <a:pt x="1611" y="8146"/>
                  </a:cubicBezTo>
                  <a:cubicBezTo>
                    <a:pt x="2371" y="8602"/>
                    <a:pt x="3283" y="8663"/>
                    <a:pt x="4164" y="8784"/>
                  </a:cubicBezTo>
                  <a:cubicBezTo>
                    <a:pt x="4515" y="8834"/>
                    <a:pt x="4871" y="8869"/>
                    <a:pt x="5227" y="8869"/>
                  </a:cubicBezTo>
                  <a:cubicBezTo>
                    <a:pt x="5737" y="8869"/>
                    <a:pt x="6247" y="8799"/>
                    <a:pt x="6748" y="8602"/>
                  </a:cubicBezTo>
                  <a:cubicBezTo>
                    <a:pt x="7721" y="8176"/>
                    <a:pt x="8480" y="7265"/>
                    <a:pt x="8815" y="6231"/>
                  </a:cubicBezTo>
                  <a:cubicBezTo>
                    <a:pt x="9727" y="3344"/>
                    <a:pt x="7265" y="91"/>
                    <a:pt x="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55;p76">
              <a:extLst>
                <a:ext uri="{FF2B5EF4-FFF2-40B4-BE49-F238E27FC236}">
                  <a16:creationId xmlns:a16="http://schemas.microsoft.com/office/drawing/2014/main" id="{80C7C341-6311-DB3B-41F0-6C77CE18AD7D}"/>
                </a:ext>
              </a:extLst>
            </p:cNvPr>
            <p:cNvSpPr/>
            <p:nvPr/>
          </p:nvSpPr>
          <p:spPr>
            <a:xfrm>
              <a:off x="2204825" y="3824775"/>
              <a:ext cx="79050" cy="68650"/>
            </a:xfrm>
            <a:custGeom>
              <a:avLst/>
              <a:gdLst/>
              <a:ahLst/>
              <a:cxnLst/>
              <a:rect l="l" t="t" r="r" b="b"/>
              <a:pathLst>
                <a:path w="3162" h="2746" extrusionOk="0">
                  <a:moveTo>
                    <a:pt x="1584" y="0"/>
                  </a:moveTo>
                  <a:cubicBezTo>
                    <a:pt x="1353" y="0"/>
                    <a:pt x="1122" y="61"/>
                    <a:pt x="913" y="191"/>
                  </a:cubicBezTo>
                  <a:cubicBezTo>
                    <a:pt x="244" y="556"/>
                    <a:pt x="1" y="1376"/>
                    <a:pt x="396" y="2045"/>
                  </a:cubicBezTo>
                  <a:cubicBezTo>
                    <a:pt x="624" y="2480"/>
                    <a:pt x="1078" y="2746"/>
                    <a:pt x="1565" y="2746"/>
                  </a:cubicBezTo>
                  <a:cubicBezTo>
                    <a:pt x="1792" y="2746"/>
                    <a:pt x="2027" y="2688"/>
                    <a:pt x="2250" y="2562"/>
                  </a:cubicBezTo>
                  <a:cubicBezTo>
                    <a:pt x="2919" y="2197"/>
                    <a:pt x="3162" y="1346"/>
                    <a:pt x="2767" y="708"/>
                  </a:cubicBezTo>
                  <a:cubicBezTo>
                    <a:pt x="2522" y="258"/>
                    <a:pt x="2056" y="0"/>
                    <a:pt x="158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56;p76">
              <a:extLst>
                <a:ext uri="{FF2B5EF4-FFF2-40B4-BE49-F238E27FC236}">
                  <a16:creationId xmlns:a16="http://schemas.microsoft.com/office/drawing/2014/main" id="{1D343B2F-571B-DC33-2A88-A7304C7BCDDB}"/>
                </a:ext>
              </a:extLst>
            </p:cNvPr>
            <p:cNvSpPr/>
            <p:nvPr/>
          </p:nvSpPr>
          <p:spPr>
            <a:xfrm>
              <a:off x="2004225" y="3589925"/>
              <a:ext cx="121600" cy="106475"/>
            </a:xfrm>
            <a:custGeom>
              <a:avLst/>
              <a:gdLst/>
              <a:ahLst/>
              <a:cxnLst/>
              <a:rect l="l" t="t" r="r" b="b"/>
              <a:pathLst>
                <a:path w="4864" h="4259" extrusionOk="0">
                  <a:moveTo>
                    <a:pt x="2419" y="0"/>
                  </a:moveTo>
                  <a:cubicBezTo>
                    <a:pt x="2072" y="0"/>
                    <a:pt x="1722" y="82"/>
                    <a:pt x="1399" y="253"/>
                  </a:cubicBezTo>
                  <a:cubicBezTo>
                    <a:pt x="396" y="831"/>
                    <a:pt x="0" y="2138"/>
                    <a:pt x="578" y="3141"/>
                  </a:cubicBezTo>
                  <a:cubicBezTo>
                    <a:pt x="974" y="3850"/>
                    <a:pt x="1700" y="4259"/>
                    <a:pt x="2450" y="4259"/>
                  </a:cubicBezTo>
                  <a:cubicBezTo>
                    <a:pt x="2793" y="4259"/>
                    <a:pt x="3141" y="4173"/>
                    <a:pt x="3465" y="3992"/>
                  </a:cubicBezTo>
                  <a:cubicBezTo>
                    <a:pt x="4499" y="3414"/>
                    <a:pt x="4864" y="2138"/>
                    <a:pt x="4317" y="1104"/>
                  </a:cubicBezTo>
                  <a:cubicBezTo>
                    <a:pt x="3920" y="395"/>
                    <a:pt x="3179" y="0"/>
                    <a:pt x="2419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57;p76">
              <a:extLst>
                <a:ext uri="{FF2B5EF4-FFF2-40B4-BE49-F238E27FC236}">
                  <a16:creationId xmlns:a16="http://schemas.microsoft.com/office/drawing/2014/main" id="{F342BCD1-C5AF-2648-AC1C-41AD8EB643C2}"/>
                </a:ext>
              </a:extLst>
            </p:cNvPr>
            <p:cNvSpPr/>
            <p:nvPr/>
          </p:nvSpPr>
          <p:spPr>
            <a:xfrm>
              <a:off x="1984475" y="3582500"/>
              <a:ext cx="306250" cy="317175"/>
            </a:xfrm>
            <a:custGeom>
              <a:avLst/>
              <a:gdLst/>
              <a:ahLst/>
              <a:cxnLst/>
              <a:rect l="l" t="t" r="r" b="b"/>
              <a:pathLst>
                <a:path w="12250" h="12687" extrusionOk="0">
                  <a:moveTo>
                    <a:pt x="3198" y="1"/>
                  </a:moveTo>
                  <a:cubicBezTo>
                    <a:pt x="2800" y="1"/>
                    <a:pt x="2393" y="98"/>
                    <a:pt x="2006" y="307"/>
                  </a:cubicBezTo>
                  <a:cubicBezTo>
                    <a:pt x="1064" y="794"/>
                    <a:pt x="0" y="2587"/>
                    <a:pt x="1398" y="4046"/>
                  </a:cubicBezTo>
                  <a:lnTo>
                    <a:pt x="9149" y="12101"/>
                  </a:lnTo>
                  <a:lnTo>
                    <a:pt x="9240" y="12192"/>
                  </a:lnTo>
                  <a:cubicBezTo>
                    <a:pt x="9240" y="12222"/>
                    <a:pt x="9271" y="12222"/>
                    <a:pt x="9301" y="12253"/>
                  </a:cubicBezTo>
                  <a:cubicBezTo>
                    <a:pt x="9618" y="12532"/>
                    <a:pt x="10027" y="12686"/>
                    <a:pt x="10435" y="12686"/>
                  </a:cubicBezTo>
                  <a:cubicBezTo>
                    <a:pt x="10693" y="12686"/>
                    <a:pt x="10951" y="12625"/>
                    <a:pt x="11186" y="12496"/>
                  </a:cubicBezTo>
                  <a:cubicBezTo>
                    <a:pt x="11976" y="12040"/>
                    <a:pt x="12250" y="11098"/>
                    <a:pt x="11824" y="10277"/>
                  </a:cubicBezTo>
                  <a:lnTo>
                    <a:pt x="5137" y="976"/>
                  </a:lnTo>
                  <a:cubicBezTo>
                    <a:pt x="4678" y="357"/>
                    <a:pt x="3957" y="1"/>
                    <a:pt x="3198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8;p76">
              <a:extLst>
                <a:ext uri="{FF2B5EF4-FFF2-40B4-BE49-F238E27FC236}">
                  <a16:creationId xmlns:a16="http://schemas.microsoft.com/office/drawing/2014/main" id="{32784CE9-73B1-32AC-A729-A49BACA6A0E4}"/>
                </a:ext>
              </a:extLst>
            </p:cNvPr>
            <p:cNvSpPr/>
            <p:nvPr/>
          </p:nvSpPr>
          <p:spPr>
            <a:xfrm>
              <a:off x="2201025" y="3572350"/>
              <a:ext cx="139850" cy="327550"/>
            </a:xfrm>
            <a:custGeom>
              <a:avLst/>
              <a:gdLst/>
              <a:ahLst/>
              <a:cxnLst/>
              <a:rect l="l" t="t" r="r" b="b"/>
              <a:pathLst>
                <a:path w="5594" h="13102" extrusionOk="0">
                  <a:moveTo>
                    <a:pt x="4506" y="1"/>
                  </a:moveTo>
                  <a:cubicBezTo>
                    <a:pt x="4162" y="1"/>
                    <a:pt x="3831" y="176"/>
                    <a:pt x="3648" y="500"/>
                  </a:cubicBezTo>
                  <a:cubicBezTo>
                    <a:pt x="3618" y="561"/>
                    <a:pt x="3618" y="622"/>
                    <a:pt x="3588" y="652"/>
                  </a:cubicBezTo>
                  <a:lnTo>
                    <a:pt x="244" y="11048"/>
                  </a:lnTo>
                  <a:cubicBezTo>
                    <a:pt x="1" y="11716"/>
                    <a:pt x="305" y="12507"/>
                    <a:pt x="1004" y="12902"/>
                  </a:cubicBezTo>
                  <a:cubicBezTo>
                    <a:pt x="1255" y="13037"/>
                    <a:pt x="1524" y="13102"/>
                    <a:pt x="1788" y="13102"/>
                  </a:cubicBezTo>
                  <a:cubicBezTo>
                    <a:pt x="2357" y="13102"/>
                    <a:pt x="2902" y="12803"/>
                    <a:pt x="3192" y="12264"/>
                  </a:cubicBezTo>
                  <a:cubicBezTo>
                    <a:pt x="3284" y="12142"/>
                    <a:pt x="3314" y="11990"/>
                    <a:pt x="3344" y="11868"/>
                  </a:cubicBezTo>
                  <a:lnTo>
                    <a:pt x="3344" y="11838"/>
                  </a:lnTo>
                  <a:lnTo>
                    <a:pt x="3344" y="11747"/>
                  </a:lnTo>
                  <a:lnTo>
                    <a:pt x="5502" y="1200"/>
                  </a:lnTo>
                  <a:cubicBezTo>
                    <a:pt x="5594" y="774"/>
                    <a:pt x="5411" y="348"/>
                    <a:pt x="5016" y="136"/>
                  </a:cubicBezTo>
                  <a:cubicBezTo>
                    <a:pt x="4854" y="44"/>
                    <a:pt x="4678" y="1"/>
                    <a:pt x="4506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9;p76">
              <a:extLst>
                <a:ext uri="{FF2B5EF4-FFF2-40B4-BE49-F238E27FC236}">
                  <a16:creationId xmlns:a16="http://schemas.microsoft.com/office/drawing/2014/main" id="{1789FCC1-5603-3B75-1323-2DC9043402B6}"/>
                </a:ext>
              </a:extLst>
            </p:cNvPr>
            <p:cNvSpPr/>
            <p:nvPr/>
          </p:nvSpPr>
          <p:spPr>
            <a:xfrm>
              <a:off x="2204825" y="3825275"/>
              <a:ext cx="79050" cy="68150"/>
            </a:xfrm>
            <a:custGeom>
              <a:avLst/>
              <a:gdLst/>
              <a:ahLst/>
              <a:cxnLst/>
              <a:rect l="l" t="t" r="r" b="b"/>
              <a:pathLst>
                <a:path w="3162" h="2726" extrusionOk="0">
                  <a:moveTo>
                    <a:pt x="1594" y="0"/>
                  </a:moveTo>
                  <a:cubicBezTo>
                    <a:pt x="1107" y="0"/>
                    <a:pt x="624" y="252"/>
                    <a:pt x="396" y="688"/>
                  </a:cubicBezTo>
                  <a:cubicBezTo>
                    <a:pt x="1" y="1387"/>
                    <a:pt x="274" y="2207"/>
                    <a:pt x="913" y="2542"/>
                  </a:cubicBezTo>
                  <a:cubicBezTo>
                    <a:pt x="1116" y="2668"/>
                    <a:pt x="1344" y="2726"/>
                    <a:pt x="1571" y="2726"/>
                  </a:cubicBezTo>
                  <a:cubicBezTo>
                    <a:pt x="2057" y="2726"/>
                    <a:pt x="2539" y="2460"/>
                    <a:pt x="2767" y="2025"/>
                  </a:cubicBezTo>
                  <a:cubicBezTo>
                    <a:pt x="3162" y="1326"/>
                    <a:pt x="2888" y="505"/>
                    <a:pt x="2250" y="171"/>
                  </a:cubicBezTo>
                  <a:cubicBezTo>
                    <a:pt x="2047" y="55"/>
                    <a:pt x="1820" y="0"/>
                    <a:pt x="159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60;p76">
              <a:extLst>
                <a:ext uri="{FF2B5EF4-FFF2-40B4-BE49-F238E27FC236}">
                  <a16:creationId xmlns:a16="http://schemas.microsoft.com/office/drawing/2014/main" id="{CAFA602D-C0C1-A668-33F9-ECCC0A11AE54}"/>
                </a:ext>
              </a:extLst>
            </p:cNvPr>
            <p:cNvSpPr/>
            <p:nvPr/>
          </p:nvSpPr>
          <p:spPr>
            <a:xfrm>
              <a:off x="2289950" y="3576600"/>
              <a:ext cx="46375" cy="39575"/>
            </a:xfrm>
            <a:custGeom>
              <a:avLst/>
              <a:gdLst/>
              <a:ahLst/>
              <a:cxnLst/>
              <a:rect l="l" t="t" r="r" b="b"/>
              <a:pathLst>
                <a:path w="1855" h="1583" extrusionOk="0">
                  <a:moveTo>
                    <a:pt x="916" y="1"/>
                  </a:moveTo>
                  <a:cubicBezTo>
                    <a:pt x="639" y="1"/>
                    <a:pt x="366" y="156"/>
                    <a:pt x="243" y="422"/>
                  </a:cubicBezTo>
                  <a:cubicBezTo>
                    <a:pt x="0" y="786"/>
                    <a:pt x="183" y="1303"/>
                    <a:pt x="547" y="1485"/>
                  </a:cubicBezTo>
                  <a:cubicBezTo>
                    <a:pt x="671" y="1552"/>
                    <a:pt x="803" y="1583"/>
                    <a:pt x="932" y="1583"/>
                  </a:cubicBezTo>
                  <a:cubicBezTo>
                    <a:pt x="1216" y="1583"/>
                    <a:pt x="1486" y="1432"/>
                    <a:pt x="1611" y="1182"/>
                  </a:cubicBezTo>
                  <a:cubicBezTo>
                    <a:pt x="1854" y="786"/>
                    <a:pt x="1702" y="300"/>
                    <a:pt x="1307" y="118"/>
                  </a:cubicBezTo>
                  <a:cubicBezTo>
                    <a:pt x="1187" y="38"/>
                    <a:pt x="1051" y="1"/>
                    <a:pt x="916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61;p76">
              <a:extLst>
                <a:ext uri="{FF2B5EF4-FFF2-40B4-BE49-F238E27FC236}">
                  <a16:creationId xmlns:a16="http://schemas.microsoft.com/office/drawing/2014/main" id="{43F93476-EB7C-0707-58D5-B17B44D02F51}"/>
                </a:ext>
              </a:extLst>
            </p:cNvPr>
            <p:cNvSpPr/>
            <p:nvPr/>
          </p:nvSpPr>
          <p:spPr>
            <a:xfrm>
              <a:off x="2112125" y="4973925"/>
              <a:ext cx="120100" cy="83725"/>
            </a:xfrm>
            <a:custGeom>
              <a:avLst/>
              <a:gdLst/>
              <a:ahLst/>
              <a:cxnLst/>
              <a:rect l="l" t="t" r="r" b="b"/>
              <a:pathLst>
                <a:path w="4804" h="3349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83" y="1"/>
                    <a:pt x="1" y="578"/>
                    <a:pt x="335" y="943"/>
                  </a:cubicBezTo>
                  <a:cubicBezTo>
                    <a:pt x="669" y="1338"/>
                    <a:pt x="1125" y="1855"/>
                    <a:pt x="1399" y="2797"/>
                  </a:cubicBezTo>
                  <a:cubicBezTo>
                    <a:pt x="1492" y="3183"/>
                    <a:pt x="1915" y="3349"/>
                    <a:pt x="2422" y="3349"/>
                  </a:cubicBezTo>
                  <a:cubicBezTo>
                    <a:pt x="3232" y="3349"/>
                    <a:pt x="4256" y="2927"/>
                    <a:pt x="4499" y="2311"/>
                  </a:cubicBezTo>
                  <a:cubicBezTo>
                    <a:pt x="4803" y="1551"/>
                    <a:pt x="3101" y="213"/>
                    <a:pt x="3101" y="213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62;p76">
              <a:extLst>
                <a:ext uri="{FF2B5EF4-FFF2-40B4-BE49-F238E27FC236}">
                  <a16:creationId xmlns:a16="http://schemas.microsoft.com/office/drawing/2014/main" id="{27E53C5D-FE4E-11FF-5911-94B59424A73F}"/>
                </a:ext>
              </a:extLst>
            </p:cNvPr>
            <p:cNvSpPr/>
            <p:nvPr/>
          </p:nvSpPr>
          <p:spPr>
            <a:xfrm>
              <a:off x="1933550" y="4167375"/>
              <a:ext cx="192000" cy="520325"/>
            </a:xfrm>
            <a:custGeom>
              <a:avLst/>
              <a:gdLst/>
              <a:ahLst/>
              <a:cxnLst/>
              <a:rect l="l" t="t" r="r" b="b"/>
              <a:pathLst>
                <a:path w="7680" h="20813" extrusionOk="0">
                  <a:moveTo>
                    <a:pt x="4405" y="0"/>
                  </a:moveTo>
                  <a:cubicBezTo>
                    <a:pt x="4221" y="0"/>
                    <a:pt x="4039" y="19"/>
                    <a:pt x="3861" y="43"/>
                  </a:cubicBezTo>
                  <a:cubicBezTo>
                    <a:pt x="1885" y="195"/>
                    <a:pt x="548" y="1533"/>
                    <a:pt x="1" y="2171"/>
                  </a:cubicBezTo>
                  <a:cubicBezTo>
                    <a:pt x="1" y="2171"/>
                    <a:pt x="2645" y="16122"/>
                    <a:pt x="4134" y="20013"/>
                  </a:cubicBezTo>
                  <a:cubicBezTo>
                    <a:pt x="4346" y="20586"/>
                    <a:pt x="4692" y="20813"/>
                    <a:pt x="5082" y="20813"/>
                  </a:cubicBezTo>
                  <a:cubicBezTo>
                    <a:pt x="6201" y="20813"/>
                    <a:pt x="7680" y="18947"/>
                    <a:pt x="7387" y="18068"/>
                  </a:cubicBezTo>
                  <a:cubicBezTo>
                    <a:pt x="7022" y="16913"/>
                    <a:pt x="6384" y="803"/>
                    <a:pt x="5259" y="195"/>
                  </a:cubicBezTo>
                  <a:cubicBezTo>
                    <a:pt x="4981" y="47"/>
                    <a:pt x="4692" y="0"/>
                    <a:pt x="4405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63;p76">
              <a:extLst>
                <a:ext uri="{FF2B5EF4-FFF2-40B4-BE49-F238E27FC236}">
                  <a16:creationId xmlns:a16="http://schemas.microsoft.com/office/drawing/2014/main" id="{CFD8D926-85A9-174E-84EE-D10C8355B604}"/>
                </a:ext>
              </a:extLst>
            </p:cNvPr>
            <p:cNvSpPr/>
            <p:nvPr/>
          </p:nvSpPr>
          <p:spPr>
            <a:xfrm>
              <a:off x="2023225" y="4568550"/>
              <a:ext cx="145925" cy="405525"/>
            </a:xfrm>
            <a:custGeom>
              <a:avLst/>
              <a:gdLst/>
              <a:ahLst/>
              <a:cxnLst/>
              <a:rect l="l" t="t" r="r" b="b"/>
              <a:pathLst>
                <a:path w="5837" h="16221" extrusionOk="0">
                  <a:moveTo>
                    <a:pt x="1817" y="0"/>
                  </a:moveTo>
                  <a:cubicBezTo>
                    <a:pt x="1057" y="0"/>
                    <a:pt x="213" y="358"/>
                    <a:pt x="213" y="1048"/>
                  </a:cubicBezTo>
                  <a:cubicBezTo>
                    <a:pt x="0" y="3358"/>
                    <a:pt x="3192" y="12842"/>
                    <a:pt x="3587" y="14817"/>
                  </a:cubicBezTo>
                  <a:cubicBezTo>
                    <a:pt x="3769" y="15790"/>
                    <a:pt x="3617" y="16124"/>
                    <a:pt x="4377" y="16216"/>
                  </a:cubicBezTo>
                  <a:cubicBezTo>
                    <a:pt x="4422" y="16219"/>
                    <a:pt x="4465" y="16221"/>
                    <a:pt x="4508" y="16221"/>
                  </a:cubicBezTo>
                  <a:cubicBezTo>
                    <a:pt x="5186" y="16221"/>
                    <a:pt x="5563" y="15790"/>
                    <a:pt x="5563" y="15790"/>
                  </a:cubicBezTo>
                  <a:cubicBezTo>
                    <a:pt x="5836" y="15273"/>
                    <a:pt x="5563" y="14574"/>
                    <a:pt x="5532" y="13814"/>
                  </a:cubicBezTo>
                  <a:cubicBezTo>
                    <a:pt x="5441" y="13024"/>
                    <a:pt x="5137" y="6550"/>
                    <a:pt x="4681" y="4665"/>
                  </a:cubicBezTo>
                  <a:cubicBezTo>
                    <a:pt x="4225" y="2750"/>
                    <a:pt x="3496" y="1018"/>
                    <a:pt x="2827" y="319"/>
                  </a:cubicBezTo>
                  <a:cubicBezTo>
                    <a:pt x="2614" y="105"/>
                    <a:pt x="2228" y="0"/>
                    <a:pt x="1817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4;p76">
              <a:extLst>
                <a:ext uri="{FF2B5EF4-FFF2-40B4-BE49-F238E27FC236}">
                  <a16:creationId xmlns:a16="http://schemas.microsoft.com/office/drawing/2014/main" id="{21E18A14-25A0-DBFF-B286-BC69A567DFD5}"/>
                </a:ext>
              </a:extLst>
            </p:cNvPr>
            <p:cNvSpPr/>
            <p:nvPr/>
          </p:nvSpPr>
          <p:spPr>
            <a:xfrm>
              <a:off x="1931275" y="4164425"/>
              <a:ext cx="231025" cy="743500"/>
            </a:xfrm>
            <a:custGeom>
              <a:avLst/>
              <a:gdLst/>
              <a:ahLst/>
              <a:cxnLst/>
              <a:rect l="l" t="t" r="r" b="b"/>
              <a:pathLst>
                <a:path w="9241" h="29740" extrusionOk="0">
                  <a:moveTo>
                    <a:pt x="4603" y="0"/>
                  </a:moveTo>
                  <a:cubicBezTo>
                    <a:pt x="4377" y="0"/>
                    <a:pt x="4155" y="26"/>
                    <a:pt x="3952" y="40"/>
                  </a:cubicBezTo>
                  <a:cubicBezTo>
                    <a:pt x="2158" y="192"/>
                    <a:pt x="851" y="1286"/>
                    <a:pt x="31" y="2198"/>
                  </a:cubicBezTo>
                  <a:lnTo>
                    <a:pt x="0" y="2228"/>
                  </a:lnTo>
                  <a:lnTo>
                    <a:pt x="0" y="2289"/>
                  </a:lnTo>
                  <a:cubicBezTo>
                    <a:pt x="31" y="2441"/>
                    <a:pt x="2706" y="16271"/>
                    <a:pt x="4134" y="20131"/>
                  </a:cubicBezTo>
                  <a:cubicBezTo>
                    <a:pt x="4195" y="20283"/>
                    <a:pt x="4225" y="20374"/>
                    <a:pt x="4286" y="20465"/>
                  </a:cubicBezTo>
                  <a:cubicBezTo>
                    <a:pt x="4803" y="22441"/>
                    <a:pt x="5472" y="24842"/>
                    <a:pt x="6080" y="26940"/>
                  </a:cubicBezTo>
                  <a:cubicBezTo>
                    <a:pt x="6383" y="27882"/>
                    <a:pt x="6657" y="28794"/>
                    <a:pt x="6839" y="29523"/>
                  </a:cubicBezTo>
                  <a:cubicBezTo>
                    <a:pt x="6870" y="29584"/>
                    <a:pt x="6961" y="29706"/>
                    <a:pt x="7083" y="29706"/>
                  </a:cubicBezTo>
                  <a:cubicBezTo>
                    <a:pt x="7250" y="29729"/>
                    <a:pt x="7421" y="29740"/>
                    <a:pt x="7593" y="29740"/>
                  </a:cubicBezTo>
                  <a:cubicBezTo>
                    <a:pt x="8108" y="29740"/>
                    <a:pt x="8633" y="29637"/>
                    <a:pt x="9089" y="29432"/>
                  </a:cubicBezTo>
                  <a:cubicBezTo>
                    <a:pt x="9149" y="29402"/>
                    <a:pt x="9241" y="29311"/>
                    <a:pt x="9241" y="29189"/>
                  </a:cubicBezTo>
                  <a:cubicBezTo>
                    <a:pt x="9241" y="28915"/>
                    <a:pt x="9210" y="28551"/>
                    <a:pt x="9210" y="28551"/>
                  </a:cubicBezTo>
                  <a:cubicBezTo>
                    <a:pt x="9089" y="26666"/>
                    <a:pt x="8846" y="22411"/>
                    <a:pt x="8481" y="20800"/>
                  </a:cubicBezTo>
                  <a:cubicBezTo>
                    <a:pt x="8207" y="19706"/>
                    <a:pt x="7903" y="18733"/>
                    <a:pt x="7539" y="17943"/>
                  </a:cubicBezTo>
                  <a:cubicBezTo>
                    <a:pt x="7417" y="17244"/>
                    <a:pt x="7265" y="15237"/>
                    <a:pt x="7143" y="12958"/>
                  </a:cubicBezTo>
                  <a:cubicBezTo>
                    <a:pt x="6627" y="6180"/>
                    <a:pt x="6171" y="556"/>
                    <a:pt x="5441" y="192"/>
                  </a:cubicBezTo>
                  <a:cubicBezTo>
                    <a:pt x="5172" y="40"/>
                    <a:pt x="4884" y="0"/>
                    <a:pt x="4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65;p76">
              <a:extLst>
                <a:ext uri="{FF2B5EF4-FFF2-40B4-BE49-F238E27FC236}">
                  <a16:creationId xmlns:a16="http://schemas.microsoft.com/office/drawing/2014/main" id="{7EA11481-6201-4121-33A6-D7253B27DE68}"/>
                </a:ext>
              </a:extLst>
            </p:cNvPr>
            <p:cNvSpPr/>
            <p:nvPr/>
          </p:nvSpPr>
          <p:spPr>
            <a:xfrm>
              <a:off x="2103000" y="4925575"/>
              <a:ext cx="114025" cy="109925"/>
            </a:xfrm>
            <a:custGeom>
              <a:avLst/>
              <a:gdLst/>
              <a:ahLst/>
              <a:cxnLst/>
              <a:rect l="l" t="t" r="r" b="b"/>
              <a:pathLst>
                <a:path w="4561" h="4397" extrusionOk="0">
                  <a:moveTo>
                    <a:pt x="1739" y="1"/>
                  </a:moveTo>
                  <a:cubicBezTo>
                    <a:pt x="1166" y="1"/>
                    <a:pt x="433" y="756"/>
                    <a:pt x="852" y="1175"/>
                  </a:cubicBezTo>
                  <a:cubicBezTo>
                    <a:pt x="1101" y="1453"/>
                    <a:pt x="1110" y="1597"/>
                    <a:pt x="1036" y="1597"/>
                  </a:cubicBezTo>
                  <a:cubicBezTo>
                    <a:pt x="955" y="1597"/>
                    <a:pt x="779" y="1430"/>
                    <a:pt x="700" y="1083"/>
                  </a:cubicBezTo>
                  <a:cubicBezTo>
                    <a:pt x="518" y="567"/>
                    <a:pt x="457" y="172"/>
                    <a:pt x="457" y="172"/>
                  </a:cubicBezTo>
                  <a:lnTo>
                    <a:pt x="457" y="172"/>
                  </a:lnTo>
                  <a:cubicBezTo>
                    <a:pt x="1" y="263"/>
                    <a:pt x="366" y="1752"/>
                    <a:pt x="578" y="2117"/>
                  </a:cubicBezTo>
                  <a:cubicBezTo>
                    <a:pt x="761" y="2512"/>
                    <a:pt x="1277" y="2816"/>
                    <a:pt x="1490" y="3363"/>
                  </a:cubicBezTo>
                  <a:cubicBezTo>
                    <a:pt x="1657" y="3815"/>
                    <a:pt x="1823" y="4396"/>
                    <a:pt x="2628" y="4396"/>
                  </a:cubicBezTo>
                  <a:cubicBezTo>
                    <a:pt x="2853" y="4396"/>
                    <a:pt x="3128" y="4351"/>
                    <a:pt x="3466" y="4245"/>
                  </a:cubicBezTo>
                  <a:cubicBezTo>
                    <a:pt x="4408" y="3941"/>
                    <a:pt x="4560" y="2998"/>
                    <a:pt x="3770" y="2299"/>
                  </a:cubicBezTo>
                  <a:cubicBezTo>
                    <a:pt x="2980" y="1631"/>
                    <a:pt x="2584" y="1357"/>
                    <a:pt x="2250" y="384"/>
                  </a:cubicBezTo>
                  <a:cubicBezTo>
                    <a:pt x="2150" y="109"/>
                    <a:pt x="1956" y="1"/>
                    <a:pt x="1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66;p76">
              <a:extLst>
                <a:ext uri="{FF2B5EF4-FFF2-40B4-BE49-F238E27FC236}">
                  <a16:creationId xmlns:a16="http://schemas.microsoft.com/office/drawing/2014/main" id="{25F05B1C-2470-DC63-196F-2B6F1177AC72}"/>
                </a:ext>
              </a:extLst>
            </p:cNvPr>
            <p:cNvSpPr/>
            <p:nvPr/>
          </p:nvSpPr>
          <p:spPr>
            <a:xfrm>
              <a:off x="2158475" y="4989875"/>
              <a:ext cx="24350" cy="8400"/>
            </a:xfrm>
            <a:custGeom>
              <a:avLst/>
              <a:gdLst/>
              <a:ahLst/>
              <a:cxnLst/>
              <a:rect l="l" t="t" r="r" b="b"/>
              <a:pathLst>
                <a:path w="974" h="336" fill="none" extrusionOk="0">
                  <a:moveTo>
                    <a:pt x="1" y="335"/>
                  </a:moveTo>
                  <a:cubicBezTo>
                    <a:pt x="274" y="122"/>
                    <a:pt x="609" y="1"/>
                    <a:pt x="973" y="1"/>
                  </a:cubicBezTo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7;p76">
              <a:extLst>
                <a:ext uri="{FF2B5EF4-FFF2-40B4-BE49-F238E27FC236}">
                  <a16:creationId xmlns:a16="http://schemas.microsoft.com/office/drawing/2014/main" id="{AA17F5A1-7D13-AEC9-6B81-6DA915275576}"/>
                </a:ext>
              </a:extLst>
            </p:cNvPr>
            <p:cNvSpPr/>
            <p:nvPr/>
          </p:nvSpPr>
          <p:spPr>
            <a:xfrm>
              <a:off x="2150125" y="4971650"/>
              <a:ext cx="27375" cy="25100"/>
            </a:xfrm>
            <a:custGeom>
              <a:avLst/>
              <a:gdLst/>
              <a:ahLst/>
              <a:cxnLst/>
              <a:rect l="l" t="t" r="r" b="b"/>
              <a:pathLst>
                <a:path w="1095" h="1004" fill="none" extrusionOk="0">
                  <a:moveTo>
                    <a:pt x="0" y="304"/>
                  </a:moveTo>
                  <a:cubicBezTo>
                    <a:pt x="92" y="152"/>
                    <a:pt x="304" y="61"/>
                    <a:pt x="517" y="0"/>
                  </a:cubicBezTo>
                  <a:cubicBezTo>
                    <a:pt x="365" y="122"/>
                    <a:pt x="274" y="274"/>
                    <a:pt x="213" y="426"/>
                  </a:cubicBezTo>
                  <a:cubicBezTo>
                    <a:pt x="365" y="274"/>
                    <a:pt x="547" y="152"/>
                    <a:pt x="730" y="152"/>
                  </a:cubicBezTo>
                  <a:cubicBezTo>
                    <a:pt x="517" y="304"/>
                    <a:pt x="335" y="517"/>
                    <a:pt x="213" y="730"/>
                  </a:cubicBezTo>
                  <a:cubicBezTo>
                    <a:pt x="456" y="517"/>
                    <a:pt x="791" y="365"/>
                    <a:pt x="1095" y="304"/>
                  </a:cubicBezTo>
                  <a:cubicBezTo>
                    <a:pt x="791" y="456"/>
                    <a:pt x="517" y="730"/>
                    <a:pt x="335" y="1003"/>
                  </a:cubicBezTo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8;p76">
              <a:extLst>
                <a:ext uri="{FF2B5EF4-FFF2-40B4-BE49-F238E27FC236}">
                  <a16:creationId xmlns:a16="http://schemas.microsoft.com/office/drawing/2014/main" id="{1E080580-3355-8C80-DABF-346C1BDAEA4F}"/>
                </a:ext>
              </a:extLst>
            </p:cNvPr>
            <p:cNvSpPr/>
            <p:nvPr/>
          </p:nvSpPr>
          <p:spPr>
            <a:xfrm>
              <a:off x="2136450" y="4973175"/>
              <a:ext cx="18250" cy="9125"/>
            </a:xfrm>
            <a:custGeom>
              <a:avLst/>
              <a:gdLst/>
              <a:ahLst/>
              <a:cxnLst/>
              <a:rect l="l" t="t" r="r" b="b"/>
              <a:pathLst>
                <a:path w="730" h="365" fill="none" extrusionOk="0">
                  <a:moveTo>
                    <a:pt x="730" y="91"/>
                  </a:moveTo>
                  <a:cubicBezTo>
                    <a:pt x="730" y="91"/>
                    <a:pt x="152" y="365"/>
                    <a:pt x="91" y="183"/>
                  </a:cubicBezTo>
                  <a:cubicBezTo>
                    <a:pt x="0" y="0"/>
                    <a:pt x="730" y="91"/>
                    <a:pt x="730" y="91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9;p76">
              <a:extLst>
                <a:ext uri="{FF2B5EF4-FFF2-40B4-BE49-F238E27FC236}">
                  <a16:creationId xmlns:a16="http://schemas.microsoft.com/office/drawing/2014/main" id="{DAA4F427-BC07-A3F1-D2B7-509A81629818}"/>
                </a:ext>
              </a:extLst>
            </p:cNvPr>
            <p:cNvSpPr/>
            <p:nvPr/>
          </p:nvSpPr>
          <p:spPr>
            <a:xfrm>
              <a:off x="2154675" y="4957975"/>
              <a:ext cx="15225" cy="17500"/>
            </a:xfrm>
            <a:custGeom>
              <a:avLst/>
              <a:gdLst/>
              <a:ahLst/>
              <a:cxnLst/>
              <a:rect l="l" t="t" r="r" b="b"/>
              <a:pathLst>
                <a:path w="609" h="700" fill="none" extrusionOk="0">
                  <a:moveTo>
                    <a:pt x="1" y="699"/>
                  </a:moveTo>
                  <a:cubicBezTo>
                    <a:pt x="1" y="699"/>
                    <a:pt x="153" y="91"/>
                    <a:pt x="335" y="61"/>
                  </a:cubicBezTo>
                  <a:cubicBezTo>
                    <a:pt x="609" y="0"/>
                    <a:pt x="335" y="608"/>
                    <a:pt x="1" y="69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70;p76">
              <a:extLst>
                <a:ext uri="{FF2B5EF4-FFF2-40B4-BE49-F238E27FC236}">
                  <a16:creationId xmlns:a16="http://schemas.microsoft.com/office/drawing/2014/main" id="{4764F935-A5EB-44B9-EA3F-24FF9C0331DD}"/>
                </a:ext>
              </a:extLst>
            </p:cNvPr>
            <p:cNvSpPr/>
            <p:nvPr/>
          </p:nvSpPr>
          <p:spPr>
            <a:xfrm>
              <a:off x="2154675" y="5005025"/>
              <a:ext cx="53225" cy="27150"/>
            </a:xfrm>
            <a:custGeom>
              <a:avLst/>
              <a:gdLst/>
              <a:ahLst/>
              <a:cxnLst/>
              <a:rect l="l" t="t" r="r" b="b"/>
              <a:pathLst>
                <a:path w="2129" h="1086" extrusionOk="0">
                  <a:moveTo>
                    <a:pt x="1859" y="0"/>
                  </a:moveTo>
                  <a:cubicBezTo>
                    <a:pt x="1555" y="0"/>
                    <a:pt x="1053" y="191"/>
                    <a:pt x="882" y="276"/>
                  </a:cubicBezTo>
                  <a:cubicBezTo>
                    <a:pt x="578" y="368"/>
                    <a:pt x="1" y="945"/>
                    <a:pt x="31" y="975"/>
                  </a:cubicBezTo>
                  <a:cubicBezTo>
                    <a:pt x="49" y="1010"/>
                    <a:pt x="276" y="1085"/>
                    <a:pt x="588" y="1085"/>
                  </a:cubicBezTo>
                  <a:cubicBezTo>
                    <a:pt x="819" y="1085"/>
                    <a:pt x="1097" y="1044"/>
                    <a:pt x="1369" y="915"/>
                  </a:cubicBezTo>
                  <a:cubicBezTo>
                    <a:pt x="1824" y="671"/>
                    <a:pt x="2128" y="428"/>
                    <a:pt x="2098" y="124"/>
                  </a:cubicBezTo>
                  <a:cubicBezTo>
                    <a:pt x="2080" y="34"/>
                    <a:pt x="1987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71;p76">
              <a:extLst>
                <a:ext uri="{FF2B5EF4-FFF2-40B4-BE49-F238E27FC236}">
                  <a16:creationId xmlns:a16="http://schemas.microsoft.com/office/drawing/2014/main" id="{5F48406A-4AFF-8F72-AAB9-7EE7C3E61C6E}"/>
                </a:ext>
              </a:extLst>
            </p:cNvPr>
            <p:cNvSpPr/>
            <p:nvPr/>
          </p:nvSpPr>
          <p:spPr>
            <a:xfrm>
              <a:off x="1742050" y="4064700"/>
              <a:ext cx="344275" cy="229900"/>
            </a:xfrm>
            <a:custGeom>
              <a:avLst/>
              <a:gdLst/>
              <a:ahLst/>
              <a:cxnLst/>
              <a:rect l="l" t="t" r="r" b="b"/>
              <a:pathLst>
                <a:path w="13771" h="9196" extrusionOk="0">
                  <a:moveTo>
                    <a:pt x="12334" y="0"/>
                  </a:moveTo>
                  <a:cubicBezTo>
                    <a:pt x="12303" y="0"/>
                    <a:pt x="12273" y="13"/>
                    <a:pt x="12250" y="47"/>
                  </a:cubicBezTo>
                  <a:cubicBezTo>
                    <a:pt x="12038" y="229"/>
                    <a:pt x="11825" y="412"/>
                    <a:pt x="11521" y="655"/>
                  </a:cubicBezTo>
                  <a:cubicBezTo>
                    <a:pt x="10061" y="1689"/>
                    <a:pt x="8386" y="2002"/>
                    <a:pt x="6889" y="2002"/>
                  </a:cubicBezTo>
                  <a:cubicBezTo>
                    <a:pt x="4647" y="2002"/>
                    <a:pt x="2803" y="1299"/>
                    <a:pt x="2676" y="1263"/>
                  </a:cubicBezTo>
                  <a:cubicBezTo>
                    <a:pt x="2220" y="1080"/>
                    <a:pt x="1855" y="898"/>
                    <a:pt x="1642" y="746"/>
                  </a:cubicBezTo>
                  <a:cubicBezTo>
                    <a:pt x="1627" y="738"/>
                    <a:pt x="1610" y="735"/>
                    <a:pt x="1592" y="735"/>
                  </a:cubicBezTo>
                  <a:cubicBezTo>
                    <a:pt x="1540" y="735"/>
                    <a:pt x="1483" y="769"/>
                    <a:pt x="1460" y="837"/>
                  </a:cubicBezTo>
                  <a:cubicBezTo>
                    <a:pt x="1186" y="1567"/>
                    <a:pt x="1" y="4910"/>
                    <a:pt x="943" y="9196"/>
                  </a:cubicBezTo>
                  <a:lnTo>
                    <a:pt x="13649" y="8618"/>
                  </a:lnTo>
                  <a:cubicBezTo>
                    <a:pt x="13770" y="6886"/>
                    <a:pt x="13679" y="4789"/>
                    <a:pt x="13162" y="2478"/>
                  </a:cubicBezTo>
                  <a:cubicBezTo>
                    <a:pt x="12980" y="1597"/>
                    <a:pt x="12737" y="807"/>
                    <a:pt x="12463" y="77"/>
                  </a:cubicBezTo>
                  <a:cubicBezTo>
                    <a:pt x="12444" y="39"/>
                    <a:pt x="12388" y="0"/>
                    <a:pt x="12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72;p76">
              <a:extLst>
                <a:ext uri="{FF2B5EF4-FFF2-40B4-BE49-F238E27FC236}">
                  <a16:creationId xmlns:a16="http://schemas.microsoft.com/office/drawing/2014/main" id="{777A834F-342D-4C03-487B-2DC96864233A}"/>
                </a:ext>
              </a:extLst>
            </p:cNvPr>
            <p:cNvSpPr/>
            <p:nvPr/>
          </p:nvSpPr>
          <p:spPr>
            <a:xfrm>
              <a:off x="1908475" y="4120575"/>
              <a:ext cx="34975" cy="142125"/>
            </a:xfrm>
            <a:custGeom>
              <a:avLst/>
              <a:gdLst/>
              <a:ahLst/>
              <a:cxnLst/>
              <a:rect l="l" t="t" r="r" b="b"/>
              <a:pathLst>
                <a:path w="1399" h="5685" fill="none" extrusionOk="0">
                  <a:moveTo>
                    <a:pt x="1" y="0"/>
                  </a:moveTo>
                  <a:cubicBezTo>
                    <a:pt x="1" y="0"/>
                    <a:pt x="548" y="5593"/>
                    <a:pt x="730" y="5623"/>
                  </a:cubicBezTo>
                  <a:cubicBezTo>
                    <a:pt x="882" y="5684"/>
                    <a:pt x="1399" y="5593"/>
                    <a:pt x="1399" y="5593"/>
                  </a:cubicBezTo>
                  <a:lnTo>
                    <a:pt x="1095" y="106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73;p76">
              <a:extLst>
                <a:ext uri="{FF2B5EF4-FFF2-40B4-BE49-F238E27FC236}">
                  <a16:creationId xmlns:a16="http://schemas.microsoft.com/office/drawing/2014/main" id="{5840AF4D-A966-4E11-3B33-2A13E3D35BD3}"/>
                </a:ext>
              </a:extLst>
            </p:cNvPr>
            <p:cNvSpPr/>
            <p:nvPr/>
          </p:nvSpPr>
          <p:spPr>
            <a:xfrm>
              <a:off x="1794500" y="4133500"/>
              <a:ext cx="37250" cy="57000"/>
            </a:xfrm>
            <a:custGeom>
              <a:avLst/>
              <a:gdLst/>
              <a:ahLst/>
              <a:cxnLst/>
              <a:rect l="l" t="t" r="r" b="b"/>
              <a:pathLst>
                <a:path w="1490" h="2280" fill="none" extrusionOk="0">
                  <a:moveTo>
                    <a:pt x="1490" y="0"/>
                  </a:moveTo>
                  <a:cubicBezTo>
                    <a:pt x="1490" y="0"/>
                    <a:pt x="1429" y="2280"/>
                    <a:pt x="0" y="19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74;p76">
              <a:extLst>
                <a:ext uri="{FF2B5EF4-FFF2-40B4-BE49-F238E27FC236}">
                  <a16:creationId xmlns:a16="http://schemas.microsoft.com/office/drawing/2014/main" id="{EDDDC9C1-929F-660C-D5FE-6C86B99D49EC}"/>
                </a:ext>
              </a:extLst>
            </p:cNvPr>
            <p:cNvSpPr/>
            <p:nvPr/>
          </p:nvSpPr>
          <p:spPr>
            <a:xfrm>
              <a:off x="2034625" y="4116000"/>
              <a:ext cx="30425" cy="49425"/>
            </a:xfrm>
            <a:custGeom>
              <a:avLst/>
              <a:gdLst/>
              <a:ahLst/>
              <a:cxnLst/>
              <a:rect l="l" t="t" r="r" b="b"/>
              <a:pathLst>
                <a:path w="1217" h="1977" fill="none" extrusionOk="0">
                  <a:moveTo>
                    <a:pt x="0" y="1"/>
                  </a:moveTo>
                  <a:cubicBezTo>
                    <a:pt x="0" y="1"/>
                    <a:pt x="213" y="1977"/>
                    <a:pt x="1216" y="18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75;p76">
              <a:extLst>
                <a:ext uri="{FF2B5EF4-FFF2-40B4-BE49-F238E27FC236}">
                  <a16:creationId xmlns:a16="http://schemas.microsoft.com/office/drawing/2014/main" id="{3B8F1D5B-6E0F-8EC6-88E2-C86984DB2C17}"/>
                </a:ext>
              </a:extLst>
            </p:cNvPr>
            <p:cNvSpPr/>
            <p:nvPr/>
          </p:nvSpPr>
          <p:spPr>
            <a:xfrm>
              <a:off x="1774725" y="4084850"/>
              <a:ext cx="282725" cy="115525"/>
            </a:xfrm>
            <a:custGeom>
              <a:avLst/>
              <a:gdLst/>
              <a:ahLst/>
              <a:cxnLst/>
              <a:rect l="l" t="t" r="r" b="b"/>
              <a:pathLst>
                <a:path w="11309" h="4621" fill="none" extrusionOk="0">
                  <a:moveTo>
                    <a:pt x="1" y="882"/>
                  </a:moveTo>
                  <a:cubicBezTo>
                    <a:pt x="1" y="882"/>
                    <a:pt x="6688" y="4621"/>
                    <a:pt x="11308" y="1"/>
                  </a:cubicBezTo>
                </a:path>
              </a:pathLst>
            </a:custGeom>
            <a:noFill/>
            <a:ln w="4550" cap="rnd" cmpd="sng">
              <a:solidFill>
                <a:srgbClr val="080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76;p76">
              <a:extLst>
                <a:ext uri="{FF2B5EF4-FFF2-40B4-BE49-F238E27FC236}">
                  <a16:creationId xmlns:a16="http://schemas.microsoft.com/office/drawing/2014/main" id="{E912FC4D-E678-95F5-3857-6328EEF40E77}"/>
                </a:ext>
              </a:extLst>
            </p:cNvPr>
            <p:cNvSpPr/>
            <p:nvPr/>
          </p:nvSpPr>
          <p:spPr>
            <a:xfrm>
              <a:off x="1736750" y="4196225"/>
              <a:ext cx="174800" cy="554625"/>
            </a:xfrm>
            <a:custGeom>
              <a:avLst/>
              <a:gdLst/>
              <a:ahLst/>
              <a:cxnLst/>
              <a:rect l="l" t="t" r="r" b="b"/>
              <a:pathLst>
                <a:path w="6992" h="22185" extrusionOk="0">
                  <a:moveTo>
                    <a:pt x="2921" y="0"/>
                  </a:moveTo>
                  <a:cubicBezTo>
                    <a:pt x="2800" y="0"/>
                    <a:pt x="2677" y="5"/>
                    <a:pt x="2553" y="14"/>
                  </a:cubicBezTo>
                  <a:cubicBezTo>
                    <a:pt x="2006" y="75"/>
                    <a:pt x="1489" y="105"/>
                    <a:pt x="1064" y="439"/>
                  </a:cubicBezTo>
                  <a:cubicBezTo>
                    <a:pt x="0" y="1290"/>
                    <a:pt x="2310" y="18403"/>
                    <a:pt x="2128" y="19710"/>
                  </a:cubicBezTo>
                  <a:cubicBezTo>
                    <a:pt x="2000" y="20604"/>
                    <a:pt x="3691" y="22184"/>
                    <a:pt x="4873" y="22184"/>
                  </a:cubicBezTo>
                  <a:cubicBezTo>
                    <a:pt x="5378" y="22184"/>
                    <a:pt x="5791" y="21895"/>
                    <a:pt x="5927" y="21139"/>
                  </a:cubicBezTo>
                  <a:cubicBezTo>
                    <a:pt x="6748" y="16731"/>
                    <a:pt x="6991" y="1594"/>
                    <a:pt x="6991" y="1594"/>
                  </a:cubicBezTo>
                  <a:cubicBezTo>
                    <a:pt x="6306" y="1052"/>
                    <a:pt x="4790" y="0"/>
                    <a:pt x="2921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7;p76">
              <a:extLst>
                <a:ext uri="{FF2B5EF4-FFF2-40B4-BE49-F238E27FC236}">
                  <a16:creationId xmlns:a16="http://schemas.microsoft.com/office/drawing/2014/main" id="{F157731B-1B1B-A0FE-7044-43FA27246BC5}"/>
                </a:ext>
              </a:extLst>
            </p:cNvPr>
            <p:cNvSpPr/>
            <p:nvPr/>
          </p:nvSpPr>
          <p:spPr>
            <a:xfrm>
              <a:off x="1775500" y="4626625"/>
              <a:ext cx="120075" cy="441150"/>
            </a:xfrm>
            <a:custGeom>
              <a:avLst/>
              <a:gdLst/>
              <a:ahLst/>
              <a:cxnLst/>
              <a:rect l="l" t="t" r="r" b="b"/>
              <a:pathLst>
                <a:path w="4803" h="17646" extrusionOk="0">
                  <a:moveTo>
                    <a:pt x="2731" y="0"/>
                  </a:moveTo>
                  <a:cubicBezTo>
                    <a:pt x="2129" y="0"/>
                    <a:pt x="1506" y="203"/>
                    <a:pt x="1246" y="549"/>
                  </a:cubicBezTo>
                  <a:cubicBezTo>
                    <a:pt x="699" y="1400"/>
                    <a:pt x="243" y="3376"/>
                    <a:pt x="122" y="5443"/>
                  </a:cubicBezTo>
                  <a:cubicBezTo>
                    <a:pt x="0" y="7540"/>
                    <a:pt x="882" y="14409"/>
                    <a:pt x="943" y="15260"/>
                  </a:cubicBezTo>
                  <a:cubicBezTo>
                    <a:pt x="1034" y="16081"/>
                    <a:pt x="882" y="16841"/>
                    <a:pt x="1246" y="17388"/>
                  </a:cubicBezTo>
                  <a:cubicBezTo>
                    <a:pt x="1246" y="17388"/>
                    <a:pt x="1577" y="17645"/>
                    <a:pt x="2096" y="17645"/>
                  </a:cubicBezTo>
                  <a:cubicBezTo>
                    <a:pt x="2245" y="17645"/>
                    <a:pt x="2408" y="17624"/>
                    <a:pt x="2584" y="17570"/>
                  </a:cubicBezTo>
                  <a:cubicBezTo>
                    <a:pt x="3374" y="17358"/>
                    <a:pt x="3161" y="16993"/>
                    <a:pt x="3161" y="15929"/>
                  </a:cubicBezTo>
                  <a:cubicBezTo>
                    <a:pt x="3161" y="13801"/>
                    <a:pt x="4803" y="3224"/>
                    <a:pt x="4134" y="822"/>
                  </a:cubicBezTo>
                  <a:cubicBezTo>
                    <a:pt x="4038" y="248"/>
                    <a:pt x="3398" y="0"/>
                    <a:pt x="2731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8;p76">
              <a:extLst>
                <a:ext uri="{FF2B5EF4-FFF2-40B4-BE49-F238E27FC236}">
                  <a16:creationId xmlns:a16="http://schemas.microsoft.com/office/drawing/2014/main" id="{E70F7128-98AE-3D78-3261-F5E9361CC40D}"/>
                </a:ext>
              </a:extLst>
            </p:cNvPr>
            <p:cNvSpPr/>
            <p:nvPr/>
          </p:nvSpPr>
          <p:spPr>
            <a:xfrm>
              <a:off x="1741300" y="5056750"/>
              <a:ext cx="118575" cy="86750"/>
            </a:xfrm>
            <a:custGeom>
              <a:avLst/>
              <a:gdLst/>
              <a:ahLst/>
              <a:cxnLst/>
              <a:rect l="l" t="t" r="r" b="b"/>
              <a:pathLst>
                <a:path w="4743" h="3470" extrusionOk="0">
                  <a:moveTo>
                    <a:pt x="4529" y="1"/>
                  </a:moveTo>
                  <a:lnTo>
                    <a:pt x="1611" y="365"/>
                  </a:lnTo>
                  <a:cubicBezTo>
                    <a:pt x="1611" y="365"/>
                    <a:pt x="0" y="1824"/>
                    <a:pt x="335" y="2523"/>
                  </a:cubicBezTo>
                  <a:cubicBezTo>
                    <a:pt x="638" y="3111"/>
                    <a:pt x="1609" y="3470"/>
                    <a:pt x="2397" y="3470"/>
                  </a:cubicBezTo>
                  <a:cubicBezTo>
                    <a:pt x="2954" y="3470"/>
                    <a:pt x="3420" y="3291"/>
                    <a:pt x="3496" y="2888"/>
                  </a:cubicBezTo>
                  <a:cubicBezTo>
                    <a:pt x="3678" y="1885"/>
                    <a:pt x="4104" y="1308"/>
                    <a:pt x="4438" y="943"/>
                  </a:cubicBezTo>
                  <a:cubicBezTo>
                    <a:pt x="4742" y="548"/>
                    <a:pt x="4529" y="1"/>
                    <a:pt x="45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9;p76">
              <a:extLst>
                <a:ext uri="{FF2B5EF4-FFF2-40B4-BE49-F238E27FC236}">
                  <a16:creationId xmlns:a16="http://schemas.microsoft.com/office/drawing/2014/main" id="{61380C84-4D5E-D0B8-CA61-BDA83966CB59}"/>
                </a:ext>
              </a:extLst>
            </p:cNvPr>
            <p:cNvSpPr/>
            <p:nvPr/>
          </p:nvSpPr>
          <p:spPr>
            <a:xfrm>
              <a:off x="1755725" y="5012400"/>
              <a:ext cx="110225" cy="110175"/>
            </a:xfrm>
            <a:custGeom>
              <a:avLst/>
              <a:gdLst/>
              <a:ahLst/>
              <a:cxnLst/>
              <a:rect l="l" t="t" r="r" b="b"/>
              <a:pathLst>
                <a:path w="4409" h="4407" extrusionOk="0">
                  <a:moveTo>
                    <a:pt x="2685" y="0"/>
                  </a:moveTo>
                  <a:cubicBezTo>
                    <a:pt x="2452" y="0"/>
                    <a:pt x="2248" y="115"/>
                    <a:pt x="2159" y="407"/>
                  </a:cubicBezTo>
                  <a:cubicBezTo>
                    <a:pt x="1855" y="1380"/>
                    <a:pt x="1521" y="1683"/>
                    <a:pt x="761" y="2413"/>
                  </a:cubicBezTo>
                  <a:cubicBezTo>
                    <a:pt x="1" y="3142"/>
                    <a:pt x="183" y="4085"/>
                    <a:pt x="1186" y="4297"/>
                  </a:cubicBezTo>
                  <a:cubicBezTo>
                    <a:pt x="1490" y="4373"/>
                    <a:pt x="1740" y="4407"/>
                    <a:pt x="1949" y="4407"/>
                  </a:cubicBezTo>
                  <a:cubicBezTo>
                    <a:pt x="2826" y="4407"/>
                    <a:pt x="2954" y="3816"/>
                    <a:pt x="3101" y="3325"/>
                  </a:cubicBezTo>
                  <a:cubicBezTo>
                    <a:pt x="3314" y="2717"/>
                    <a:pt x="3770" y="2383"/>
                    <a:pt x="3952" y="1987"/>
                  </a:cubicBezTo>
                  <a:cubicBezTo>
                    <a:pt x="4135" y="1623"/>
                    <a:pt x="4408" y="133"/>
                    <a:pt x="3952" y="42"/>
                  </a:cubicBezTo>
                  <a:cubicBezTo>
                    <a:pt x="3952" y="42"/>
                    <a:pt x="3922" y="437"/>
                    <a:pt x="3740" y="1045"/>
                  </a:cubicBezTo>
                  <a:cubicBezTo>
                    <a:pt x="3692" y="1376"/>
                    <a:pt x="3514" y="1544"/>
                    <a:pt x="3430" y="1544"/>
                  </a:cubicBezTo>
                  <a:cubicBezTo>
                    <a:pt x="3352" y="1544"/>
                    <a:pt x="3355" y="1399"/>
                    <a:pt x="3618" y="1106"/>
                  </a:cubicBezTo>
                  <a:cubicBezTo>
                    <a:pt x="3984" y="675"/>
                    <a:pt x="3252" y="0"/>
                    <a:pt x="2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0;p76">
              <a:extLst>
                <a:ext uri="{FF2B5EF4-FFF2-40B4-BE49-F238E27FC236}">
                  <a16:creationId xmlns:a16="http://schemas.microsoft.com/office/drawing/2014/main" id="{0094C5F5-562D-EEE2-3D6A-CD71F67062D1}"/>
                </a:ext>
              </a:extLst>
            </p:cNvPr>
            <p:cNvSpPr/>
            <p:nvPr/>
          </p:nvSpPr>
          <p:spPr>
            <a:xfrm>
              <a:off x="1789175" y="5078025"/>
              <a:ext cx="24350" cy="7625"/>
            </a:xfrm>
            <a:custGeom>
              <a:avLst/>
              <a:gdLst/>
              <a:ahLst/>
              <a:cxnLst/>
              <a:rect l="l" t="t" r="r" b="b"/>
              <a:pathLst>
                <a:path w="974" h="305" fill="none" extrusionOk="0">
                  <a:moveTo>
                    <a:pt x="973" y="305"/>
                  </a:moveTo>
                  <a:cubicBezTo>
                    <a:pt x="669" y="122"/>
                    <a:pt x="335" y="1"/>
                    <a:pt x="0" y="1"/>
                  </a:cubicBezTo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81;p76">
              <a:extLst>
                <a:ext uri="{FF2B5EF4-FFF2-40B4-BE49-F238E27FC236}">
                  <a16:creationId xmlns:a16="http://schemas.microsoft.com/office/drawing/2014/main" id="{F5005379-54C7-401D-7C49-F6E4098D84BE}"/>
                </a:ext>
              </a:extLst>
            </p:cNvPr>
            <p:cNvSpPr/>
            <p:nvPr/>
          </p:nvSpPr>
          <p:spPr>
            <a:xfrm>
              <a:off x="1793725" y="5060550"/>
              <a:ext cx="27375" cy="19025"/>
            </a:xfrm>
            <a:custGeom>
              <a:avLst/>
              <a:gdLst/>
              <a:ahLst/>
              <a:cxnLst/>
              <a:rect l="l" t="t" r="r" b="b"/>
              <a:pathLst>
                <a:path w="1095" h="761" fill="none" extrusionOk="0">
                  <a:moveTo>
                    <a:pt x="1095" y="244"/>
                  </a:moveTo>
                  <a:cubicBezTo>
                    <a:pt x="973" y="92"/>
                    <a:pt x="761" y="1"/>
                    <a:pt x="578" y="1"/>
                  </a:cubicBezTo>
                  <a:cubicBezTo>
                    <a:pt x="730" y="92"/>
                    <a:pt x="821" y="244"/>
                    <a:pt x="913" y="396"/>
                  </a:cubicBezTo>
                  <a:cubicBezTo>
                    <a:pt x="761" y="244"/>
                    <a:pt x="578" y="183"/>
                    <a:pt x="335" y="183"/>
                  </a:cubicBezTo>
                  <a:cubicBezTo>
                    <a:pt x="578" y="305"/>
                    <a:pt x="761" y="517"/>
                    <a:pt x="913" y="761"/>
                  </a:cubicBezTo>
                  <a:cubicBezTo>
                    <a:pt x="639" y="517"/>
                    <a:pt x="335" y="396"/>
                    <a:pt x="1" y="365"/>
                  </a:cubicBezTo>
                  <a:cubicBezTo>
                    <a:pt x="305" y="517"/>
                    <a:pt x="366" y="487"/>
                    <a:pt x="578" y="761"/>
                  </a:cubicBezTo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2;p76">
              <a:extLst>
                <a:ext uri="{FF2B5EF4-FFF2-40B4-BE49-F238E27FC236}">
                  <a16:creationId xmlns:a16="http://schemas.microsoft.com/office/drawing/2014/main" id="{CA50BA3B-61C3-CF42-95D6-7A836A813A62}"/>
                </a:ext>
              </a:extLst>
            </p:cNvPr>
            <p:cNvSpPr/>
            <p:nvPr/>
          </p:nvSpPr>
          <p:spPr>
            <a:xfrm>
              <a:off x="1816525" y="5060550"/>
              <a:ext cx="18275" cy="8375"/>
            </a:xfrm>
            <a:custGeom>
              <a:avLst/>
              <a:gdLst/>
              <a:ahLst/>
              <a:cxnLst/>
              <a:rect l="l" t="t" r="r" b="b"/>
              <a:pathLst>
                <a:path w="731" h="335" fill="none" extrusionOk="0">
                  <a:moveTo>
                    <a:pt x="1" y="92"/>
                  </a:moveTo>
                  <a:cubicBezTo>
                    <a:pt x="1" y="92"/>
                    <a:pt x="578" y="335"/>
                    <a:pt x="639" y="153"/>
                  </a:cubicBezTo>
                  <a:cubicBezTo>
                    <a:pt x="730" y="1"/>
                    <a:pt x="1" y="92"/>
                    <a:pt x="1" y="92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83;p76">
              <a:extLst>
                <a:ext uri="{FF2B5EF4-FFF2-40B4-BE49-F238E27FC236}">
                  <a16:creationId xmlns:a16="http://schemas.microsoft.com/office/drawing/2014/main" id="{55DCC96E-EF76-766F-962A-FEE571E444EC}"/>
                </a:ext>
              </a:extLst>
            </p:cNvPr>
            <p:cNvSpPr/>
            <p:nvPr/>
          </p:nvSpPr>
          <p:spPr>
            <a:xfrm>
              <a:off x="1801325" y="5046125"/>
              <a:ext cx="15225" cy="16725"/>
            </a:xfrm>
            <a:custGeom>
              <a:avLst/>
              <a:gdLst/>
              <a:ahLst/>
              <a:cxnLst/>
              <a:rect l="l" t="t" r="r" b="b"/>
              <a:pathLst>
                <a:path w="609" h="669" fill="none" extrusionOk="0">
                  <a:moveTo>
                    <a:pt x="609" y="669"/>
                  </a:moveTo>
                  <a:cubicBezTo>
                    <a:pt x="609" y="669"/>
                    <a:pt x="426" y="61"/>
                    <a:pt x="213" y="31"/>
                  </a:cubicBezTo>
                  <a:cubicBezTo>
                    <a:pt x="1" y="0"/>
                    <a:pt x="274" y="608"/>
                    <a:pt x="609" y="66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4;p76">
              <a:extLst>
                <a:ext uri="{FF2B5EF4-FFF2-40B4-BE49-F238E27FC236}">
                  <a16:creationId xmlns:a16="http://schemas.microsoft.com/office/drawing/2014/main" id="{645000D4-3DD1-424C-5283-D2F97825063A}"/>
                </a:ext>
              </a:extLst>
            </p:cNvPr>
            <p:cNvSpPr/>
            <p:nvPr/>
          </p:nvSpPr>
          <p:spPr>
            <a:xfrm>
              <a:off x="1764850" y="5092175"/>
              <a:ext cx="55500" cy="26100"/>
            </a:xfrm>
            <a:custGeom>
              <a:avLst/>
              <a:gdLst/>
              <a:ahLst/>
              <a:cxnLst/>
              <a:rect l="l" t="t" r="r" b="b"/>
              <a:pathLst>
                <a:path w="2220" h="1044" extrusionOk="0">
                  <a:moveTo>
                    <a:pt x="317" y="1"/>
                  </a:moveTo>
                  <a:cubicBezTo>
                    <a:pt x="173" y="1"/>
                    <a:pt x="71" y="36"/>
                    <a:pt x="62" y="134"/>
                  </a:cubicBezTo>
                  <a:cubicBezTo>
                    <a:pt x="1" y="438"/>
                    <a:pt x="365" y="711"/>
                    <a:pt x="821" y="894"/>
                  </a:cubicBezTo>
                  <a:cubicBezTo>
                    <a:pt x="1068" y="1006"/>
                    <a:pt x="1310" y="1043"/>
                    <a:pt x="1520" y="1043"/>
                  </a:cubicBezTo>
                  <a:cubicBezTo>
                    <a:pt x="1882" y="1043"/>
                    <a:pt x="2151" y="932"/>
                    <a:pt x="2189" y="894"/>
                  </a:cubicBezTo>
                  <a:cubicBezTo>
                    <a:pt x="2220" y="863"/>
                    <a:pt x="1612" y="316"/>
                    <a:pt x="1308" y="195"/>
                  </a:cubicBezTo>
                  <a:cubicBezTo>
                    <a:pt x="1102" y="153"/>
                    <a:pt x="618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5;p76">
              <a:extLst>
                <a:ext uri="{FF2B5EF4-FFF2-40B4-BE49-F238E27FC236}">
                  <a16:creationId xmlns:a16="http://schemas.microsoft.com/office/drawing/2014/main" id="{512F442E-31F4-D2D2-A7C7-A25292189915}"/>
                </a:ext>
              </a:extLst>
            </p:cNvPr>
            <p:cNvSpPr/>
            <p:nvPr/>
          </p:nvSpPr>
          <p:spPr>
            <a:xfrm>
              <a:off x="1745850" y="4194625"/>
              <a:ext cx="182400" cy="802225"/>
            </a:xfrm>
            <a:custGeom>
              <a:avLst/>
              <a:gdLst/>
              <a:ahLst/>
              <a:cxnLst/>
              <a:rect l="l" t="t" r="r" b="b"/>
              <a:pathLst>
                <a:path w="7296" h="32089" extrusionOk="0">
                  <a:moveTo>
                    <a:pt x="2637" y="0"/>
                  </a:moveTo>
                  <a:cubicBezTo>
                    <a:pt x="2499" y="0"/>
                    <a:pt x="2360" y="6"/>
                    <a:pt x="2220" y="17"/>
                  </a:cubicBezTo>
                  <a:cubicBezTo>
                    <a:pt x="1733" y="47"/>
                    <a:pt x="1156" y="78"/>
                    <a:pt x="700" y="473"/>
                  </a:cubicBezTo>
                  <a:cubicBezTo>
                    <a:pt x="1" y="990"/>
                    <a:pt x="548" y="7008"/>
                    <a:pt x="1277" y="14212"/>
                  </a:cubicBezTo>
                  <a:cubicBezTo>
                    <a:pt x="1460" y="16643"/>
                    <a:pt x="1673" y="18771"/>
                    <a:pt x="1673" y="19531"/>
                  </a:cubicBezTo>
                  <a:cubicBezTo>
                    <a:pt x="1460" y="20443"/>
                    <a:pt x="1308" y="21568"/>
                    <a:pt x="1217" y="22723"/>
                  </a:cubicBezTo>
                  <a:cubicBezTo>
                    <a:pt x="1125" y="24546"/>
                    <a:pt x="1673" y="29045"/>
                    <a:pt x="1916" y="31051"/>
                  </a:cubicBezTo>
                  <a:cubicBezTo>
                    <a:pt x="1916" y="31051"/>
                    <a:pt x="1946" y="31476"/>
                    <a:pt x="1977" y="31750"/>
                  </a:cubicBezTo>
                  <a:cubicBezTo>
                    <a:pt x="1977" y="31841"/>
                    <a:pt x="2098" y="31963"/>
                    <a:pt x="2220" y="31993"/>
                  </a:cubicBezTo>
                  <a:cubicBezTo>
                    <a:pt x="2524" y="32057"/>
                    <a:pt x="2833" y="32088"/>
                    <a:pt x="3139" y="32088"/>
                  </a:cubicBezTo>
                  <a:cubicBezTo>
                    <a:pt x="3567" y="32088"/>
                    <a:pt x="3988" y="32026"/>
                    <a:pt x="4378" y="31902"/>
                  </a:cubicBezTo>
                  <a:cubicBezTo>
                    <a:pt x="4499" y="31841"/>
                    <a:pt x="4560" y="31750"/>
                    <a:pt x="4621" y="31628"/>
                  </a:cubicBezTo>
                  <a:cubicBezTo>
                    <a:pt x="4682" y="30808"/>
                    <a:pt x="4803" y="29835"/>
                    <a:pt x="4925" y="28741"/>
                  </a:cubicBezTo>
                  <a:cubicBezTo>
                    <a:pt x="5168" y="26400"/>
                    <a:pt x="5442" y="23756"/>
                    <a:pt x="5594" y="21598"/>
                  </a:cubicBezTo>
                  <a:cubicBezTo>
                    <a:pt x="5624" y="21476"/>
                    <a:pt x="5685" y="21355"/>
                    <a:pt x="5715" y="21203"/>
                  </a:cubicBezTo>
                  <a:cubicBezTo>
                    <a:pt x="6536" y="16826"/>
                    <a:pt x="7296" y="1750"/>
                    <a:pt x="6779" y="1628"/>
                  </a:cubicBezTo>
                  <a:lnTo>
                    <a:pt x="6779" y="1598"/>
                  </a:lnTo>
                  <a:lnTo>
                    <a:pt x="6749" y="1567"/>
                  </a:lnTo>
                  <a:cubicBezTo>
                    <a:pt x="5820" y="836"/>
                    <a:pt x="4345" y="0"/>
                    <a:pt x="2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6;p76">
              <a:extLst>
                <a:ext uri="{FF2B5EF4-FFF2-40B4-BE49-F238E27FC236}">
                  <a16:creationId xmlns:a16="http://schemas.microsoft.com/office/drawing/2014/main" id="{52EB7A8E-1EF0-1590-74C5-80665A7DCBB6}"/>
                </a:ext>
              </a:extLst>
            </p:cNvPr>
            <p:cNvSpPr/>
            <p:nvPr/>
          </p:nvSpPr>
          <p:spPr>
            <a:xfrm>
              <a:off x="1744946" y="3538527"/>
              <a:ext cx="354900" cy="632725"/>
            </a:xfrm>
            <a:custGeom>
              <a:avLst/>
              <a:gdLst/>
              <a:ahLst/>
              <a:cxnLst/>
              <a:rect l="l" t="t" r="r" b="b"/>
              <a:pathLst>
                <a:path w="14196" h="25309" extrusionOk="0">
                  <a:moveTo>
                    <a:pt x="7645" y="0"/>
                  </a:moveTo>
                  <a:cubicBezTo>
                    <a:pt x="6746" y="0"/>
                    <a:pt x="5858" y="175"/>
                    <a:pt x="5472" y="819"/>
                  </a:cubicBezTo>
                  <a:cubicBezTo>
                    <a:pt x="5016" y="1578"/>
                    <a:pt x="5229" y="2460"/>
                    <a:pt x="4104" y="4466"/>
                  </a:cubicBezTo>
                  <a:cubicBezTo>
                    <a:pt x="2888" y="6715"/>
                    <a:pt x="2341" y="7323"/>
                    <a:pt x="2524" y="8265"/>
                  </a:cubicBezTo>
                  <a:cubicBezTo>
                    <a:pt x="2645" y="8782"/>
                    <a:pt x="2888" y="9117"/>
                    <a:pt x="3010" y="9238"/>
                  </a:cubicBezTo>
                  <a:cubicBezTo>
                    <a:pt x="3800" y="10241"/>
                    <a:pt x="3253" y="13402"/>
                    <a:pt x="1" y="24193"/>
                  </a:cubicBezTo>
                  <a:cubicBezTo>
                    <a:pt x="1" y="24193"/>
                    <a:pt x="2354" y="25309"/>
                    <a:pt x="5671" y="25309"/>
                  </a:cubicBezTo>
                  <a:cubicBezTo>
                    <a:pt x="8122" y="25309"/>
                    <a:pt x="11099" y="24700"/>
                    <a:pt x="14044" y="22582"/>
                  </a:cubicBezTo>
                  <a:cubicBezTo>
                    <a:pt x="12980" y="20059"/>
                    <a:pt x="12524" y="17810"/>
                    <a:pt x="12281" y="16260"/>
                  </a:cubicBezTo>
                  <a:cubicBezTo>
                    <a:pt x="11764" y="12369"/>
                    <a:pt x="12524" y="10819"/>
                    <a:pt x="12706" y="10484"/>
                  </a:cubicBezTo>
                  <a:cubicBezTo>
                    <a:pt x="12706" y="10454"/>
                    <a:pt x="12919" y="10089"/>
                    <a:pt x="13162" y="9572"/>
                  </a:cubicBezTo>
                  <a:cubicBezTo>
                    <a:pt x="13314" y="9177"/>
                    <a:pt x="13436" y="8873"/>
                    <a:pt x="13466" y="8569"/>
                  </a:cubicBezTo>
                  <a:cubicBezTo>
                    <a:pt x="13497" y="8022"/>
                    <a:pt x="13223" y="7597"/>
                    <a:pt x="13162" y="7414"/>
                  </a:cubicBezTo>
                  <a:cubicBezTo>
                    <a:pt x="12402" y="5925"/>
                    <a:pt x="12281" y="2703"/>
                    <a:pt x="13314" y="2156"/>
                  </a:cubicBezTo>
                  <a:cubicBezTo>
                    <a:pt x="13422" y="2097"/>
                    <a:pt x="13537" y="2079"/>
                    <a:pt x="13643" y="2079"/>
                  </a:cubicBezTo>
                  <a:cubicBezTo>
                    <a:pt x="13802" y="2079"/>
                    <a:pt x="13944" y="2119"/>
                    <a:pt x="14019" y="2119"/>
                  </a:cubicBezTo>
                  <a:cubicBezTo>
                    <a:pt x="14049" y="2119"/>
                    <a:pt x="14068" y="2113"/>
                    <a:pt x="14074" y="2095"/>
                  </a:cubicBezTo>
                  <a:cubicBezTo>
                    <a:pt x="14196" y="1882"/>
                    <a:pt x="12159" y="636"/>
                    <a:pt x="9727" y="211"/>
                  </a:cubicBezTo>
                  <a:cubicBezTo>
                    <a:pt x="9255" y="139"/>
                    <a:pt x="8445" y="0"/>
                    <a:pt x="7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7;p76">
              <a:extLst>
                <a:ext uri="{FF2B5EF4-FFF2-40B4-BE49-F238E27FC236}">
                  <a16:creationId xmlns:a16="http://schemas.microsoft.com/office/drawing/2014/main" id="{8C8B4AAE-CB21-7F64-6E5F-B473D179EEFD}"/>
                </a:ext>
              </a:extLst>
            </p:cNvPr>
            <p:cNvSpPr/>
            <p:nvPr/>
          </p:nvSpPr>
          <p:spPr>
            <a:xfrm>
              <a:off x="1901825" y="3544575"/>
              <a:ext cx="138225" cy="83350"/>
            </a:xfrm>
            <a:custGeom>
              <a:avLst/>
              <a:gdLst/>
              <a:ahLst/>
              <a:cxnLst/>
              <a:rect l="l" t="t" r="r" b="b"/>
              <a:pathLst>
                <a:path w="5529" h="3334" extrusionOk="0">
                  <a:moveTo>
                    <a:pt x="2704" y="0"/>
                  </a:moveTo>
                  <a:cubicBezTo>
                    <a:pt x="1183" y="0"/>
                    <a:pt x="1" y="1734"/>
                    <a:pt x="297" y="2918"/>
                  </a:cubicBezTo>
                  <a:cubicBezTo>
                    <a:pt x="381" y="3209"/>
                    <a:pt x="682" y="3334"/>
                    <a:pt x="1087" y="3334"/>
                  </a:cubicBezTo>
                  <a:cubicBezTo>
                    <a:pt x="2589" y="3334"/>
                    <a:pt x="5528" y="1621"/>
                    <a:pt x="4188" y="304"/>
                  </a:cubicBezTo>
                  <a:lnTo>
                    <a:pt x="3306" y="92"/>
                  </a:lnTo>
                  <a:cubicBezTo>
                    <a:pt x="3101" y="29"/>
                    <a:pt x="2900" y="0"/>
                    <a:pt x="2704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8;p76">
              <a:extLst>
                <a:ext uri="{FF2B5EF4-FFF2-40B4-BE49-F238E27FC236}">
                  <a16:creationId xmlns:a16="http://schemas.microsoft.com/office/drawing/2014/main" id="{5F458D99-0F3F-C970-A08D-0B23A065B6AB}"/>
                </a:ext>
              </a:extLst>
            </p:cNvPr>
            <p:cNvSpPr/>
            <p:nvPr/>
          </p:nvSpPr>
          <p:spPr>
            <a:xfrm>
              <a:off x="1963950" y="3476175"/>
              <a:ext cx="79800" cy="93500"/>
            </a:xfrm>
            <a:custGeom>
              <a:avLst/>
              <a:gdLst/>
              <a:ahLst/>
              <a:cxnLst/>
              <a:rect l="l" t="t" r="r" b="b"/>
              <a:pathLst>
                <a:path w="3192" h="3740" extrusionOk="0">
                  <a:moveTo>
                    <a:pt x="1368" y="1"/>
                  </a:moveTo>
                  <a:lnTo>
                    <a:pt x="0" y="3071"/>
                  </a:lnTo>
                  <a:lnTo>
                    <a:pt x="1520" y="3740"/>
                  </a:lnTo>
                  <a:lnTo>
                    <a:pt x="3192" y="62"/>
                  </a:lnTo>
                  <a:lnTo>
                    <a:pt x="1368" y="1"/>
                  </a:ln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9;p76">
              <a:extLst>
                <a:ext uri="{FF2B5EF4-FFF2-40B4-BE49-F238E27FC236}">
                  <a16:creationId xmlns:a16="http://schemas.microsoft.com/office/drawing/2014/main" id="{E4A12DB6-7800-5704-A7A0-F7AF6FA0136D}"/>
                </a:ext>
              </a:extLst>
            </p:cNvPr>
            <p:cNvSpPr/>
            <p:nvPr/>
          </p:nvSpPr>
          <p:spPr>
            <a:xfrm>
              <a:off x="1967750" y="3476175"/>
              <a:ext cx="69925" cy="68425"/>
            </a:xfrm>
            <a:custGeom>
              <a:avLst/>
              <a:gdLst/>
              <a:ahLst/>
              <a:cxnLst/>
              <a:rect l="l" t="t" r="r" b="b"/>
              <a:pathLst>
                <a:path w="2797" h="2737" extrusionOk="0">
                  <a:moveTo>
                    <a:pt x="973" y="1"/>
                  </a:moveTo>
                  <a:lnTo>
                    <a:pt x="0" y="2736"/>
                  </a:lnTo>
                  <a:cubicBezTo>
                    <a:pt x="1064" y="2341"/>
                    <a:pt x="2189" y="1095"/>
                    <a:pt x="2797" y="153"/>
                  </a:cubicBezTo>
                  <a:lnTo>
                    <a:pt x="9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90;p76">
              <a:extLst>
                <a:ext uri="{FF2B5EF4-FFF2-40B4-BE49-F238E27FC236}">
                  <a16:creationId xmlns:a16="http://schemas.microsoft.com/office/drawing/2014/main" id="{D607FAD9-B86A-2621-3BAD-0461D770D9A5}"/>
                </a:ext>
              </a:extLst>
            </p:cNvPr>
            <p:cNvSpPr/>
            <p:nvPr/>
          </p:nvSpPr>
          <p:spPr>
            <a:xfrm>
              <a:off x="1882650" y="3317475"/>
              <a:ext cx="217200" cy="196075"/>
            </a:xfrm>
            <a:custGeom>
              <a:avLst/>
              <a:gdLst/>
              <a:ahLst/>
              <a:cxnLst/>
              <a:rect l="l" t="t" r="r" b="b"/>
              <a:pathLst>
                <a:path w="8688" h="7843" extrusionOk="0">
                  <a:moveTo>
                    <a:pt x="4239" y="1"/>
                  </a:moveTo>
                  <a:cubicBezTo>
                    <a:pt x="3815" y="1"/>
                    <a:pt x="3386" y="97"/>
                    <a:pt x="2979" y="300"/>
                  </a:cubicBezTo>
                  <a:cubicBezTo>
                    <a:pt x="1824" y="908"/>
                    <a:pt x="0" y="5711"/>
                    <a:pt x="1641" y="7200"/>
                  </a:cubicBezTo>
                  <a:cubicBezTo>
                    <a:pt x="2142" y="7663"/>
                    <a:pt x="2746" y="7843"/>
                    <a:pt x="3358" y="7843"/>
                  </a:cubicBezTo>
                  <a:cubicBezTo>
                    <a:pt x="4231" y="7843"/>
                    <a:pt x="5119" y="7477"/>
                    <a:pt x="5745" y="7048"/>
                  </a:cubicBezTo>
                  <a:cubicBezTo>
                    <a:pt x="6140" y="6805"/>
                    <a:pt x="6353" y="6592"/>
                    <a:pt x="6353" y="6592"/>
                  </a:cubicBezTo>
                  <a:cubicBezTo>
                    <a:pt x="8688" y="2820"/>
                    <a:pt x="6538" y="1"/>
                    <a:pt x="4239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91;p76">
              <a:extLst>
                <a:ext uri="{FF2B5EF4-FFF2-40B4-BE49-F238E27FC236}">
                  <a16:creationId xmlns:a16="http://schemas.microsoft.com/office/drawing/2014/main" id="{D8971D1E-839E-2288-F729-8D4F0A7C0B21}"/>
                </a:ext>
              </a:extLst>
            </p:cNvPr>
            <p:cNvSpPr/>
            <p:nvPr/>
          </p:nvSpPr>
          <p:spPr>
            <a:xfrm>
              <a:off x="1928225" y="3459325"/>
              <a:ext cx="24350" cy="20200"/>
            </a:xfrm>
            <a:custGeom>
              <a:avLst/>
              <a:gdLst/>
              <a:ahLst/>
              <a:cxnLst/>
              <a:rect l="l" t="t" r="r" b="b"/>
              <a:pathLst>
                <a:path w="974" h="808" extrusionOk="0">
                  <a:moveTo>
                    <a:pt x="312" y="0"/>
                  </a:moveTo>
                  <a:cubicBezTo>
                    <a:pt x="299" y="0"/>
                    <a:pt x="287" y="2"/>
                    <a:pt x="274" y="6"/>
                  </a:cubicBezTo>
                  <a:cubicBezTo>
                    <a:pt x="153" y="6"/>
                    <a:pt x="122" y="128"/>
                    <a:pt x="92" y="219"/>
                  </a:cubicBezTo>
                  <a:cubicBezTo>
                    <a:pt x="1" y="432"/>
                    <a:pt x="122" y="705"/>
                    <a:pt x="366" y="766"/>
                  </a:cubicBezTo>
                  <a:cubicBezTo>
                    <a:pt x="422" y="794"/>
                    <a:pt x="487" y="808"/>
                    <a:pt x="553" y="808"/>
                  </a:cubicBezTo>
                  <a:cubicBezTo>
                    <a:pt x="700" y="808"/>
                    <a:pt x="850" y="740"/>
                    <a:pt x="913" y="614"/>
                  </a:cubicBezTo>
                  <a:cubicBezTo>
                    <a:pt x="973" y="432"/>
                    <a:pt x="670" y="249"/>
                    <a:pt x="548" y="128"/>
                  </a:cubicBezTo>
                  <a:cubicBezTo>
                    <a:pt x="469" y="75"/>
                    <a:pt x="390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92;p76">
              <a:extLst>
                <a:ext uri="{FF2B5EF4-FFF2-40B4-BE49-F238E27FC236}">
                  <a16:creationId xmlns:a16="http://schemas.microsoft.com/office/drawing/2014/main" id="{0A750778-712F-B74D-E889-43DEEC8575A5}"/>
                </a:ext>
              </a:extLst>
            </p:cNvPr>
            <p:cNvSpPr/>
            <p:nvPr/>
          </p:nvSpPr>
          <p:spPr>
            <a:xfrm>
              <a:off x="1947225" y="3305775"/>
              <a:ext cx="162650" cy="165250"/>
            </a:xfrm>
            <a:custGeom>
              <a:avLst/>
              <a:gdLst/>
              <a:ahLst/>
              <a:cxnLst/>
              <a:rect l="l" t="t" r="r" b="b"/>
              <a:pathLst>
                <a:path w="6506" h="6610" extrusionOk="0">
                  <a:moveTo>
                    <a:pt x="2414" y="1"/>
                  </a:moveTo>
                  <a:cubicBezTo>
                    <a:pt x="2005" y="1"/>
                    <a:pt x="1551" y="69"/>
                    <a:pt x="1125" y="282"/>
                  </a:cubicBezTo>
                  <a:cubicBezTo>
                    <a:pt x="882" y="373"/>
                    <a:pt x="426" y="586"/>
                    <a:pt x="213" y="1072"/>
                  </a:cubicBezTo>
                  <a:cubicBezTo>
                    <a:pt x="153" y="1194"/>
                    <a:pt x="1" y="1498"/>
                    <a:pt x="61" y="1832"/>
                  </a:cubicBezTo>
                  <a:cubicBezTo>
                    <a:pt x="92" y="2197"/>
                    <a:pt x="365" y="2440"/>
                    <a:pt x="1460" y="3230"/>
                  </a:cubicBezTo>
                  <a:cubicBezTo>
                    <a:pt x="2402" y="3960"/>
                    <a:pt x="2645" y="4112"/>
                    <a:pt x="3010" y="4537"/>
                  </a:cubicBezTo>
                  <a:cubicBezTo>
                    <a:pt x="3314" y="4841"/>
                    <a:pt x="3496" y="5236"/>
                    <a:pt x="3557" y="5662"/>
                  </a:cubicBezTo>
                  <a:cubicBezTo>
                    <a:pt x="3557" y="5844"/>
                    <a:pt x="3557" y="6057"/>
                    <a:pt x="3496" y="6239"/>
                  </a:cubicBezTo>
                  <a:cubicBezTo>
                    <a:pt x="3496" y="6361"/>
                    <a:pt x="3466" y="6391"/>
                    <a:pt x="3557" y="6452"/>
                  </a:cubicBezTo>
                  <a:cubicBezTo>
                    <a:pt x="3674" y="6570"/>
                    <a:pt x="3873" y="6610"/>
                    <a:pt x="4091" y="6610"/>
                  </a:cubicBezTo>
                  <a:cubicBezTo>
                    <a:pt x="4437" y="6610"/>
                    <a:pt x="4829" y="6508"/>
                    <a:pt x="5016" y="6452"/>
                  </a:cubicBezTo>
                  <a:cubicBezTo>
                    <a:pt x="5138" y="6361"/>
                    <a:pt x="6505" y="4872"/>
                    <a:pt x="5958" y="2865"/>
                  </a:cubicBezTo>
                  <a:cubicBezTo>
                    <a:pt x="5928" y="2774"/>
                    <a:pt x="5472" y="920"/>
                    <a:pt x="3739" y="221"/>
                  </a:cubicBezTo>
                  <a:cubicBezTo>
                    <a:pt x="3682" y="202"/>
                    <a:pt x="3115" y="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93;p76">
              <a:extLst>
                <a:ext uri="{FF2B5EF4-FFF2-40B4-BE49-F238E27FC236}">
                  <a16:creationId xmlns:a16="http://schemas.microsoft.com/office/drawing/2014/main" id="{CB24A85E-E6A8-4DD3-891E-74BD4D4FA451}"/>
                </a:ext>
              </a:extLst>
            </p:cNvPr>
            <p:cNvSpPr/>
            <p:nvPr/>
          </p:nvSpPr>
          <p:spPr>
            <a:xfrm>
              <a:off x="1936600" y="3404750"/>
              <a:ext cx="19775" cy="24350"/>
            </a:xfrm>
            <a:custGeom>
              <a:avLst/>
              <a:gdLst/>
              <a:ahLst/>
              <a:cxnLst/>
              <a:rect l="l" t="t" r="r" b="b"/>
              <a:pathLst>
                <a:path w="791" h="974" fill="none" extrusionOk="0">
                  <a:moveTo>
                    <a:pt x="790" y="1"/>
                  </a:moveTo>
                  <a:cubicBezTo>
                    <a:pt x="790" y="1"/>
                    <a:pt x="638" y="669"/>
                    <a:pt x="486" y="669"/>
                  </a:cubicBezTo>
                  <a:cubicBezTo>
                    <a:pt x="335" y="669"/>
                    <a:pt x="91" y="426"/>
                    <a:pt x="61" y="487"/>
                  </a:cubicBezTo>
                  <a:cubicBezTo>
                    <a:pt x="0" y="578"/>
                    <a:pt x="91" y="821"/>
                    <a:pt x="304" y="97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4;p76">
              <a:extLst>
                <a:ext uri="{FF2B5EF4-FFF2-40B4-BE49-F238E27FC236}">
                  <a16:creationId xmlns:a16="http://schemas.microsoft.com/office/drawing/2014/main" id="{11AC2697-32CB-F1B2-7185-6D350F26CEB0}"/>
                </a:ext>
              </a:extLst>
            </p:cNvPr>
            <p:cNvSpPr/>
            <p:nvPr/>
          </p:nvSpPr>
          <p:spPr>
            <a:xfrm>
              <a:off x="2020175" y="3456800"/>
              <a:ext cx="47150" cy="41075"/>
            </a:xfrm>
            <a:custGeom>
              <a:avLst/>
              <a:gdLst/>
              <a:ahLst/>
              <a:cxnLst/>
              <a:rect l="l" t="t" r="r" b="b"/>
              <a:pathLst>
                <a:path w="1886" h="1643" extrusionOk="0">
                  <a:moveTo>
                    <a:pt x="1137" y="0"/>
                  </a:moveTo>
                  <a:cubicBezTo>
                    <a:pt x="900" y="0"/>
                    <a:pt x="642" y="117"/>
                    <a:pt x="426" y="350"/>
                  </a:cubicBezTo>
                  <a:cubicBezTo>
                    <a:pt x="92" y="715"/>
                    <a:pt x="1" y="1232"/>
                    <a:pt x="335" y="1475"/>
                  </a:cubicBezTo>
                  <a:cubicBezTo>
                    <a:pt x="435" y="1587"/>
                    <a:pt x="585" y="1643"/>
                    <a:pt x="751" y="1643"/>
                  </a:cubicBezTo>
                  <a:cubicBezTo>
                    <a:pt x="990" y="1643"/>
                    <a:pt x="1262" y="1526"/>
                    <a:pt x="1460" y="1293"/>
                  </a:cubicBezTo>
                  <a:cubicBezTo>
                    <a:pt x="1794" y="928"/>
                    <a:pt x="1885" y="411"/>
                    <a:pt x="1581" y="168"/>
                  </a:cubicBezTo>
                  <a:cubicBezTo>
                    <a:pt x="1457" y="56"/>
                    <a:pt x="1302" y="0"/>
                    <a:pt x="1137" y="0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5;p76">
              <a:extLst>
                <a:ext uri="{FF2B5EF4-FFF2-40B4-BE49-F238E27FC236}">
                  <a16:creationId xmlns:a16="http://schemas.microsoft.com/office/drawing/2014/main" id="{D55BE2E8-C91E-F2BB-5E90-5222E9827ABF}"/>
                </a:ext>
              </a:extLst>
            </p:cNvPr>
            <p:cNvSpPr/>
            <p:nvPr/>
          </p:nvSpPr>
          <p:spPr>
            <a:xfrm>
              <a:off x="2036125" y="3466300"/>
              <a:ext cx="19025" cy="22825"/>
            </a:xfrm>
            <a:custGeom>
              <a:avLst/>
              <a:gdLst/>
              <a:ahLst/>
              <a:cxnLst/>
              <a:rect l="l" t="t" r="r" b="b"/>
              <a:pathLst>
                <a:path w="761" h="913" fill="none" extrusionOk="0">
                  <a:moveTo>
                    <a:pt x="761" y="183"/>
                  </a:moveTo>
                  <a:cubicBezTo>
                    <a:pt x="396" y="1"/>
                    <a:pt x="1" y="578"/>
                    <a:pt x="62" y="852"/>
                  </a:cubicBezTo>
                  <a:cubicBezTo>
                    <a:pt x="62" y="852"/>
                    <a:pt x="183" y="517"/>
                    <a:pt x="335" y="700"/>
                  </a:cubicBezTo>
                  <a:cubicBezTo>
                    <a:pt x="487" y="852"/>
                    <a:pt x="214" y="913"/>
                    <a:pt x="214" y="9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6;p76">
              <a:extLst>
                <a:ext uri="{FF2B5EF4-FFF2-40B4-BE49-F238E27FC236}">
                  <a16:creationId xmlns:a16="http://schemas.microsoft.com/office/drawing/2014/main" id="{1D8F8827-07FD-1348-3130-6446C0EA7CC0}"/>
                </a:ext>
              </a:extLst>
            </p:cNvPr>
            <p:cNvSpPr/>
            <p:nvPr/>
          </p:nvSpPr>
          <p:spPr>
            <a:xfrm>
              <a:off x="1992075" y="3407450"/>
              <a:ext cx="19775" cy="25125"/>
            </a:xfrm>
            <a:custGeom>
              <a:avLst/>
              <a:gdLst/>
              <a:ahLst/>
              <a:cxnLst/>
              <a:rect l="l" t="t" r="r" b="b"/>
              <a:pathLst>
                <a:path w="791" h="1005" extrusionOk="0">
                  <a:moveTo>
                    <a:pt x="130" y="1"/>
                  </a:moveTo>
                  <a:cubicBezTo>
                    <a:pt x="113" y="1"/>
                    <a:pt x="100" y="5"/>
                    <a:pt x="91" y="14"/>
                  </a:cubicBezTo>
                  <a:cubicBezTo>
                    <a:pt x="0" y="75"/>
                    <a:pt x="152" y="257"/>
                    <a:pt x="395" y="531"/>
                  </a:cubicBezTo>
                  <a:cubicBezTo>
                    <a:pt x="553" y="768"/>
                    <a:pt x="620" y="1005"/>
                    <a:pt x="694" y="1005"/>
                  </a:cubicBezTo>
                  <a:cubicBezTo>
                    <a:pt x="706" y="1005"/>
                    <a:pt x="717" y="999"/>
                    <a:pt x="730" y="987"/>
                  </a:cubicBezTo>
                  <a:cubicBezTo>
                    <a:pt x="790" y="926"/>
                    <a:pt x="760" y="622"/>
                    <a:pt x="578" y="349"/>
                  </a:cubicBezTo>
                  <a:cubicBezTo>
                    <a:pt x="422" y="142"/>
                    <a:pt x="223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7;p76">
              <a:extLst>
                <a:ext uri="{FF2B5EF4-FFF2-40B4-BE49-F238E27FC236}">
                  <a16:creationId xmlns:a16="http://schemas.microsoft.com/office/drawing/2014/main" id="{45A6CDB1-B8E7-0D72-A303-AA9800AD344A}"/>
                </a:ext>
              </a:extLst>
            </p:cNvPr>
            <p:cNvSpPr/>
            <p:nvPr/>
          </p:nvSpPr>
          <p:spPr>
            <a:xfrm>
              <a:off x="1919125" y="3377400"/>
              <a:ext cx="26600" cy="6725"/>
            </a:xfrm>
            <a:custGeom>
              <a:avLst/>
              <a:gdLst/>
              <a:ahLst/>
              <a:cxnLst/>
              <a:rect l="l" t="t" r="r" b="b"/>
              <a:pathLst>
                <a:path w="1064" h="269" extrusionOk="0">
                  <a:moveTo>
                    <a:pt x="578" y="0"/>
                  </a:moveTo>
                  <a:cubicBezTo>
                    <a:pt x="274" y="0"/>
                    <a:pt x="0" y="152"/>
                    <a:pt x="0" y="213"/>
                  </a:cubicBezTo>
                  <a:cubicBezTo>
                    <a:pt x="0" y="256"/>
                    <a:pt x="26" y="268"/>
                    <a:pt x="73" y="268"/>
                  </a:cubicBezTo>
                  <a:cubicBezTo>
                    <a:pt x="144" y="268"/>
                    <a:pt x="263" y="239"/>
                    <a:pt x="413" y="239"/>
                  </a:cubicBezTo>
                  <a:cubicBezTo>
                    <a:pt x="446" y="239"/>
                    <a:pt x="481" y="240"/>
                    <a:pt x="517" y="244"/>
                  </a:cubicBezTo>
                  <a:cubicBezTo>
                    <a:pt x="630" y="256"/>
                    <a:pt x="743" y="264"/>
                    <a:pt x="837" y="264"/>
                  </a:cubicBezTo>
                  <a:cubicBezTo>
                    <a:pt x="970" y="264"/>
                    <a:pt x="1064" y="249"/>
                    <a:pt x="1064" y="213"/>
                  </a:cubicBezTo>
                  <a:cubicBezTo>
                    <a:pt x="1064" y="92"/>
                    <a:pt x="821" y="31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098;p76">
              <a:extLst>
                <a:ext uri="{FF2B5EF4-FFF2-40B4-BE49-F238E27FC236}">
                  <a16:creationId xmlns:a16="http://schemas.microsoft.com/office/drawing/2014/main" id="{F43B8D92-9998-6730-ECFE-F2034811BC14}"/>
                </a:ext>
              </a:extLst>
            </p:cNvPr>
            <p:cNvSpPr/>
            <p:nvPr/>
          </p:nvSpPr>
          <p:spPr>
            <a:xfrm>
              <a:off x="1981425" y="3426800"/>
              <a:ext cx="9900" cy="8375"/>
            </a:xfrm>
            <a:custGeom>
              <a:avLst/>
              <a:gdLst/>
              <a:ahLst/>
              <a:cxnLst/>
              <a:rect l="l" t="t" r="r" b="b"/>
              <a:pathLst>
                <a:path w="396" h="335" fill="none" extrusionOk="0">
                  <a:moveTo>
                    <a:pt x="396" y="334"/>
                  </a:moveTo>
                  <a:cubicBezTo>
                    <a:pt x="396" y="213"/>
                    <a:pt x="365" y="152"/>
                    <a:pt x="274" y="61"/>
                  </a:cubicBezTo>
                  <a:cubicBezTo>
                    <a:pt x="213" y="0"/>
                    <a:pt x="92" y="0"/>
                    <a:pt x="0" y="3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099;p76">
              <a:extLst>
                <a:ext uri="{FF2B5EF4-FFF2-40B4-BE49-F238E27FC236}">
                  <a16:creationId xmlns:a16="http://schemas.microsoft.com/office/drawing/2014/main" id="{DDB70756-DFCC-79E3-8329-CE09D5332890}"/>
                </a:ext>
              </a:extLst>
            </p:cNvPr>
            <p:cNvSpPr/>
            <p:nvPr/>
          </p:nvSpPr>
          <p:spPr>
            <a:xfrm>
              <a:off x="1928225" y="3401725"/>
              <a:ext cx="7625" cy="6100"/>
            </a:xfrm>
            <a:custGeom>
              <a:avLst/>
              <a:gdLst/>
              <a:ahLst/>
              <a:cxnLst/>
              <a:rect l="l" t="t" r="r" b="b"/>
              <a:pathLst>
                <a:path w="305" h="244" fill="none" extrusionOk="0">
                  <a:moveTo>
                    <a:pt x="305" y="243"/>
                  </a:moveTo>
                  <a:cubicBezTo>
                    <a:pt x="274" y="152"/>
                    <a:pt x="244" y="122"/>
                    <a:pt x="214" y="91"/>
                  </a:cubicBezTo>
                  <a:cubicBezTo>
                    <a:pt x="153" y="30"/>
                    <a:pt x="62" y="0"/>
                    <a:pt x="1" y="3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100;p76">
              <a:extLst>
                <a:ext uri="{FF2B5EF4-FFF2-40B4-BE49-F238E27FC236}">
                  <a16:creationId xmlns:a16="http://schemas.microsoft.com/office/drawing/2014/main" id="{2C88F017-4FA3-F1DA-1E70-8F4E07427215}"/>
                </a:ext>
              </a:extLst>
            </p:cNvPr>
            <p:cNvSpPr/>
            <p:nvPr/>
          </p:nvSpPr>
          <p:spPr>
            <a:xfrm>
              <a:off x="2021050" y="3412275"/>
              <a:ext cx="47775" cy="76450"/>
            </a:xfrm>
            <a:custGeom>
              <a:avLst/>
              <a:gdLst/>
              <a:ahLst/>
              <a:cxnLst/>
              <a:rect l="l" t="t" r="r" b="b"/>
              <a:pathLst>
                <a:path w="1911" h="3058" extrusionOk="0">
                  <a:moveTo>
                    <a:pt x="1126" y="1"/>
                  </a:moveTo>
                  <a:cubicBezTo>
                    <a:pt x="586" y="1"/>
                    <a:pt x="0" y="60"/>
                    <a:pt x="209" y="338"/>
                  </a:cubicBezTo>
                  <a:cubicBezTo>
                    <a:pt x="604" y="824"/>
                    <a:pt x="604" y="1250"/>
                    <a:pt x="300" y="2040"/>
                  </a:cubicBezTo>
                  <a:cubicBezTo>
                    <a:pt x="21" y="2691"/>
                    <a:pt x="133" y="3058"/>
                    <a:pt x="242" y="3058"/>
                  </a:cubicBezTo>
                  <a:cubicBezTo>
                    <a:pt x="276" y="3058"/>
                    <a:pt x="309" y="3023"/>
                    <a:pt x="330" y="2952"/>
                  </a:cubicBezTo>
                  <a:cubicBezTo>
                    <a:pt x="391" y="2709"/>
                    <a:pt x="604" y="1858"/>
                    <a:pt x="999" y="1736"/>
                  </a:cubicBezTo>
                  <a:lnTo>
                    <a:pt x="1911" y="34"/>
                  </a:lnTo>
                  <a:cubicBezTo>
                    <a:pt x="1911" y="34"/>
                    <a:pt x="1531" y="1"/>
                    <a:pt x="1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101;p76">
              <a:extLst>
                <a:ext uri="{FF2B5EF4-FFF2-40B4-BE49-F238E27FC236}">
                  <a16:creationId xmlns:a16="http://schemas.microsoft.com/office/drawing/2014/main" id="{E5B4BDE2-F65E-25C2-DCAF-0D582D4BCA13}"/>
                </a:ext>
              </a:extLst>
            </p:cNvPr>
            <p:cNvSpPr/>
            <p:nvPr/>
          </p:nvSpPr>
          <p:spPr>
            <a:xfrm>
              <a:off x="2288425" y="3524050"/>
              <a:ext cx="110200" cy="96350"/>
            </a:xfrm>
            <a:custGeom>
              <a:avLst/>
              <a:gdLst/>
              <a:ahLst/>
              <a:cxnLst/>
              <a:rect l="l" t="t" r="r" b="b"/>
              <a:pathLst>
                <a:path w="4408" h="3854" extrusionOk="0">
                  <a:moveTo>
                    <a:pt x="4043" y="1"/>
                  </a:moveTo>
                  <a:cubicBezTo>
                    <a:pt x="3800" y="1"/>
                    <a:pt x="3435" y="274"/>
                    <a:pt x="3222" y="366"/>
                  </a:cubicBezTo>
                  <a:cubicBezTo>
                    <a:pt x="2736" y="578"/>
                    <a:pt x="2250" y="852"/>
                    <a:pt x="1794" y="1125"/>
                  </a:cubicBezTo>
                  <a:cubicBezTo>
                    <a:pt x="1794" y="730"/>
                    <a:pt x="1672" y="457"/>
                    <a:pt x="1399" y="366"/>
                  </a:cubicBezTo>
                  <a:cubicBezTo>
                    <a:pt x="1359" y="350"/>
                    <a:pt x="1321" y="343"/>
                    <a:pt x="1286" y="343"/>
                  </a:cubicBezTo>
                  <a:cubicBezTo>
                    <a:pt x="977" y="343"/>
                    <a:pt x="854" y="917"/>
                    <a:pt x="608" y="1490"/>
                  </a:cubicBezTo>
                  <a:cubicBezTo>
                    <a:pt x="426" y="1946"/>
                    <a:pt x="244" y="2280"/>
                    <a:pt x="183" y="2554"/>
                  </a:cubicBezTo>
                  <a:cubicBezTo>
                    <a:pt x="0" y="3101"/>
                    <a:pt x="456" y="3527"/>
                    <a:pt x="912" y="3739"/>
                  </a:cubicBezTo>
                  <a:cubicBezTo>
                    <a:pt x="1095" y="3818"/>
                    <a:pt x="1293" y="3854"/>
                    <a:pt x="1493" y="3854"/>
                  </a:cubicBezTo>
                  <a:cubicBezTo>
                    <a:pt x="1993" y="3854"/>
                    <a:pt x="2511" y="3631"/>
                    <a:pt x="2858" y="3284"/>
                  </a:cubicBezTo>
                  <a:cubicBezTo>
                    <a:pt x="3162" y="2980"/>
                    <a:pt x="2979" y="2706"/>
                    <a:pt x="3040" y="2676"/>
                  </a:cubicBezTo>
                  <a:cubicBezTo>
                    <a:pt x="3131" y="2645"/>
                    <a:pt x="3435" y="2524"/>
                    <a:pt x="3526" y="2341"/>
                  </a:cubicBezTo>
                  <a:cubicBezTo>
                    <a:pt x="3617" y="2128"/>
                    <a:pt x="3283" y="1885"/>
                    <a:pt x="3344" y="1885"/>
                  </a:cubicBezTo>
                  <a:cubicBezTo>
                    <a:pt x="3374" y="1885"/>
                    <a:pt x="3617" y="1794"/>
                    <a:pt x="3648" y="1673"/>
                  </a:cubicBezTo>
                  <a:cubicBezTo>
                    <a:pt x="3648" y="1521"/>
                    <a:pt x="3678" y="1490"/>
                    <a:pt x="3648" y="1338"/>
                  </a:cubicBezTo>
                  <a:cubicBezTo>
                    <a:pt x="3593" y="1173"/>
                    <a:pt x="3488" y="1158"/>
                    <a:pt x="3401" y="1156"/>
                  </a:cubicBezTo>
                  <a:lnTo>
                    <a:pt x="3401" y="1156"/>
                  </a:lnTo>
                  <a:cubicBezTo>
                    <a:pt x="3556" y="1130"/>
                    <a:pt x="3988" y="726"/>
                    <a:pt x="4073" y="669"/>
                  </a:cubicBezTo>
                  <a:cubicBezTo>
                    <a:pt x="4256" y="518"/>
                    <a:pt x="4408" y="62"/>
                    <a:pt x="4043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102;p76">
              <a:extLst>
                <a:ext uri="{FF2B5EF4-FFF2-40B4-BE49-F238E27FC236}">
                  <a16:creationId xmlns:a16="http://schemas.microsoft.com/office/drawing/2014/main" id="{AF81F281-0899-7698-2109-8C8BA8DBE82B}"/>
                </a:ext>
              </a:extLst>
            </p:cNvPr>
            <p:cNvSpPr/>
            <p:nvPr/>
          </p:nvSpPr>
          <p:spPr>
            <a:xfrm>
              <a:off x="2340850" y="3552925"/>
              <a:ext cx="34225" cy="29675"/>
            </a:xfrm>
            <a:custGeom>
              <a:avLst/>
              <a:gdLst/>
              <a:ahLst/>
              <a:cxnLst/>
              <a:rect l="l" t="t" r="r" b="b"/>
              <a:pathLst>
                <a:path w="1369" h="1187" fill="none" extrusionOk="0">
                  <a:moveTo>
                    <a:pt x="1368" y="1"/>
                  </a:moveTo>
                  <a:cubicBezTo>
                    <a:pt x="1368" y="1"/>
                    <a:pt x="31" y="518"/>
                    <a:pt x="1" y="670"/>
                  </a:cubicBezTo>
                  <a:cubicBezTo>
                    <a:pt x="1" y="882"/>
                    <a:pt x="1" y="1186"/>
                    <a:pt x="1034" y="791"/>
                  </a:cubicBezTo>
                </a:path>
              </a:pathLst>
            </a:custGeom>
            <a:noFill/>
            <a:ln w="4550" cap="rnd" cmpd="sng">
              <a:solidFill>
                <a:srgbClr val="080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103;p76">
              <a:extLst>
                <a:ext uri="{FF2B5EF4-FFF2-40B4-BE49-F238E27FC236}">
                  <a16:creationId xmlns:a16="http://schemas.microsoft.com/office/drawing/2014/main" id="{57AD1313-74E4-7144-169B-6BCAE74AC5C1}"/>
                </a:ext>
              </a:extLst>
            </p:cNvPr>
            <p:cNvSpPr/>
            <p:nvPr/>
          </p:nvSpPr>
          <p:spPr>
            <a:xfrm>
              <a:off x="2330975" y="3577250"/>
              <a:ext cx="32700" cy="24350"/>
            </a:xfrm>
            <a:custGeom>
              <a:avLst/>
              <a:gdLst/>
              <a:ahLst/>
              <a:cxnLst/>
              <a:rect l="l" t="t" r="r" b="b"/>
              <a:pathLst>
                <a:path w="1308" h="974" fill="none" extrusionOk="0">
                  <a:moveTo>
                    <a:pt x="730" y="0"/>
                  </a:moveTo>
                  <a:cubicBezTo>
                    <a:pt x="730" y="0"/>
                    <a:pt x="1" y="244"/>
                    <a:pt x="61" y="608"/>
                  </a:cubicBezTo>
                  <a:cubicBezTo>
                    <a:pt x="92" y="973"/>
                    <a:pt x="1308" y="608"/>
                    <a:pt x="1308" y="608"/>
                  </a:cubicBezTo>
                </a:path>
              </a:pathLst>
            </a:custGeom>
            <a:noFill/>
            <a:ln w="4550" cap="rnd" cmpd="sng">
              <a:solidFill>
                <a:srgbClr val="080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104;p76">
              <a:extLst>
                <a:ext uri="{FF2B5EF4-FFF2-40B4-BE49-F238E27FC236}">
                  <a16:creationId xmlns:a16="http://schemas.microsoft.com/office/drawing/2014/main" id="{7844ED8F-55F2-8F12-8609-A5EF4DE79D62}"/>
                </a:ext>
              </a:extLst>
            </p:cNvPr>
            <p:cNvSpPr/>
            <p:nvPr/>
          </p:nvSpPr>
          <p:spPr>
            <a:xfrm>
              <a:off x="2330975" y="3595475"/>
              <a:ext cx="25850" cy="19025"/>
            </a:xfrm>
            <a:custGeom>
              <a:avLst/>
              <a:gdLst/>
              <a:ahLst/>
              <a:cxnLst/>
              <a:rect l="l" t="t" r="r" b="b"/>
              <a:pathLst>
                <a:path w="1034" h="761" fill="none" extrusionOk="0">
                  <a:moveTo>
                    <a:pt x="760" y="1"/>
                  </a:moveTo>
                  <a:cubicBezTo>
                    <a:pt x="760" y="1"/>
                    <a:pt x="1" y="244"/>
                    <a:pt x="92" y="487"/>
                  </a:cubicBezTo>
                  <a:cubicBezTo>
                    <a:pt x="153" y="761"/>
                    <a:pt x="1034" y="457"/>
                    <a:pt x="1034" y="457"/>
                  </a:cubicBezTo>
                </a:path>
              </a:pathLst>
            </a:custGeom>
            <a:noFill/>
            <a:ln w="4550" cap="rnd" cmpd="sng">
              <a:solidFill>
                <a:srgbClr val="080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105;p76">
              <a:extLst>
                <a:ext uri="{FF2B5EF4-FFF2-40B4-BE49-F238E27FC236}">
                  <a16:creationId xmlns:a16="http://schemas.microsoft.com/office/drawing/2014/main" id="{EAAF9B9E-9C8B-E25D-2148-5A1A39823562}"/>
                </a:ext>
              </a:extLst>
            </p:cNvPr>
            <p:cNvSpPr/>
            <p:nvPr/>
          </p:nvSpPr>
          <p:spPr>
            <a:xfrm>
              <a:off x="2334025" y="3550650"/>
              <a:ext cx="48650" cy="57150"/>
            </a:xfrm>
            <a:custGeom>
              <a:avLst/>
              <a:gdLst/>
              <a:ahLst/>
              <a:cxnLst/>
              <a:rect l="l" t="t" r="r" b="b"/>
              <a:pathLst>
                <a:path w="1946" h="2286" extrusionOk="0">
                  <a:moveTo>
                    <a:pt x="1702" y="1"/>
                  </a:moveTo>
                  <a:cubicBezTo>
                    <a:pt x="1672" y="1"/>
                    <a:pt x="1641" y="61"/>
                    <a:pt x="1611" y="61"/>
                  </a:cubicBezTo>
                  <a:cubicBezTo>
                    <a:pt x="1489" y="122"/>
                    <a:pt x="1368" y="153"/>
                    <a:pt x="1246" y="213"/>
                  </a:cubicBezTo>
                  <a:cubicBezTo>
                    <a:pt x="1064" y="274"/>
                    <a:pt x="912" y="305"/>
                    <a:pt x="760" y="396"/>
                  </a:cubicBezTo>
                  <a:cubicBezTo>
                    <a:pt x="608" y="426"/>
                    <a:pt x="426" y="517"/>
                    <a:pt x="334" y="669"/>
                  </a:cubicBezTo>
                  <a:cubicBezTo>
                    <a:pt x="304" y="730"/>
                    <a:pt x="304" y="821"/>
                    <a:pt x="334" y="882"/>
                  </a:cubicBezTo>
                  <a:cubicBezTo>
                    <a:pt x="334" y="912"/>
                    <a:pt x="395" y="973"/>
                    <a:pt x="395" y="1004"/>
                  </a:cubicBezTo>
                  <a:cubicBezTo>
                    <a:pt x="426" y="1064"/>
                    <a:pt x="334" y="1156"/>
                    <a:pt x="304" y="1186"/>
                  </a:cubicBezTo>
                  <a:cubicBezTo>
                    <a:pt x="243" y="1277"/>
                    <a:pt x="182" y="1308"/>
                    <a:pt x="122" y="1338"/>
                  </a:cubicBezTo>
                  <a:cubicBezTo>
                    <a:pt x="91" y="1429"/>
                    <a:pt x="31" y="1460"/>
                    <a:pt x="0" y="1581"/>
                  </a:cubicBezTo>
                  <a:cubicBezTo>
                    <a:pt x="0" y="1634"/>
                    <a:pt x="23" y="1709"/>
                    <a:pt x="88" y="1709"/>
                  </a:cubicBezTo>
                  <a:cubicBezTo>
                    <a:pt x="98" y="1709"/>
                    <a:pt x="109" y="1707"/>
                    <a:pt x="122" y="1703"/>
                  </a:cubicBezTo>
                  <a:cubicBezTo>
                    <a:pt x="182" y="1764"/>
                    <a:pt x="243" y="1764"/>
                    <a:pt x="274" y="1794"/>
                  </a:cubicBezTo>
                  <a:cubicBezTo>
                    <a:pt x="304" y="1885"/>
                    <a:pt x="243" y="1916"/>
                    <a:pt x="182" y="1946"/>
                  </a:cubicBezTo>
                  <a:lnTo>
                    <a:pt x="91" y="2068"/>
                  </a:lnTo>
                  <a:cubicBezTo>
                    <a:pt x="91" y="2098"/>
                    <a:pt x="31" y="2189"/>
                    <a:pt x="91" y="2220"/>
                  </a:cubicBezTo>
                  <a:cubicBezTo>
                    <a:pt x="110" y="2274"/>
                    <a:pt x="172" y="2285"/>
                    <a:pt x="231" y="2285"/>
                  </a:cubicBezTo>
                  <a:cubicBezTo>
                    <a:pt x="271" y="2285"/>
                    <a:pt x="310" y="2280"/>
                    <a:pt x="334" y="2280"/>
                  </a:cubicBezTo>
                  <a:cubicBezTo>
                    <a:pt x="486" y="2280"/>
                    <a:pt x="608" y="2250"/>
                    <a:pt x="730" y="2250"/>
                  </a:cubicBezTo>
                  <a:cubicBezTo>
                    <a:pt x="821" y="2250"/>
                    <a:pt x="942" y="2220"/>
                    <a:pt x="1064" y="2220"/>
                  </a:cubicBezTo>
                  <a:lnTo>
                    <a:pt x="1094" y="2189"/>
                  </a:lnTo>
                  <a:cubicBezTo>
                    <a:pt x="1398" y="1885"/>
                    <a:pt x="1216" y="1612"/>
                    <a:pt x="1307" y="1581"/>
                  </a:cubicBezTo>
                  <a:cubicBezTo>
                    <a:pt x="1368" y="1520"/>
                    <a:pt x="1672" y="1429"/>
                    <a:pt x="1793" y="1216"/>
                  </a:cubicBezTo>
                  <a:cubicBezTo>
                    <a:pt x="1854" y="1034"/>
                    <a:pt x="1520" y="761"/>
                    <a:pt x="1611" y="761"/>
                  </a:cubicBezTo>
                  <a:cubicBezTo>
                    <a:pt x="1641" y="761"/>
                    <a:pt x="1854" y="700"/>
                    <a:pt x="1915" y="578"/>
                  </a:cubicBezTo>
                  <a:cubicBezTo>
                    <a:pt x="1915" y="426"/>
                    <a:pt x="1945" y="396"/>
                    <a:pt x="1915" y="244"/>
                  </a:cubicBezTo>
                  <a:cubicBezTo>
                    <a:pt x="1824" y="61"/>
                    <a:pt x="1702" y="61"/>
                    <a:pt x="1641" y="61"/>
                  </a:cubicBezTo>
                  <a:cubicBezTo>
                    <a:pt x="1669" y="75"/>
                    <a:pt x="1653" y="89"/>
                    <a:pt x="1642" y="89"/>
                  </a:cubicBezTo>
                  <a:cubicBezTo>
                    <a:pt x="1627" y="89"/>
                    <a:pt x="1618" y="68"/>
                    <a:pt x="1702" y="1"/>
                  </a:cubicBezTo>
                  <a:close/>
                </a:path>
              </a:pathLst>
            </a:custGeom>
            <a:solidFill>
              <a:srgbClr val="FF8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106;p76">
              <a:extLst>
                <a:ext uri="{FF2B5EF4-FFF2-40B4-BE49-F238E27FC236}">
                  <a16:creationId xmlns:a16="http://schemas.microsoft.com/office/drawing/2014/main" id="{8ED963EE-FDC9-AF67-76E4-F58DBB5A6CF8}"/>
                </a:ext>
              </a:extLst>
            </p:cNvPr>
            <p:cNvSpPr/>
            <p:nvPr/>
          </p:nvSpPr>
          <p:spPr>
            <a:xfrm>
              <a:off x="2341625" y="3552175"/>
              <a:ext cx="34200" cy="28900"/>
            </a:xfrm>
            <a:custGeom>
              <a:avLst/>
              <a:gdLst/>
              <a:ahLst/>
              <a:cxnLst/>
              <a:rect l="l" t="t" r="r" b="b"/>
              <a:pathLst>
                <a:path w="1368" h="1156" fill="none" extrusionOk="0">
                  <a:moveTo>
                    <a:pt x="1368" y="0"/>
                  </a:moveTo>
                  <a:cubicBezTo>
                    <a:pt x="1368" y="0"/>
                    <a:pt x="30" y="517"/>
                    <a:pt x="0" y="669"/>
                  </a:cubicBezTo>
                  <a:cubicBezTo>
                    <a:pt x="0" y="851"/>
                    <a:pt x="0" y="1155"/>
                    <a:pt x="1034" y="79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107;p76">
              <a:extLst>
                <a:ext uri="{FF2B5EF4-FFF2-40B4-BE49-F238E27FC236}">
                  <a16:creationId xmlns:a16="http://schemas.microsoft.com/office/drawing/2014/main" id="{298E7063-04DB-53DD-FA5D-91481D2AF710}"/>
                </a:ext>
              </a:extLst>
            </p:cNvPr>
            <p:cNvSpPr/>
            <p:nvPr/>
          </p:nvSpPr>
          <p:spPr>
            <a:xfrm>
              <a:off x="2332500" y="3576500"/>
              <a:ext cx="31925" cy="23575"/>
            </a:xfrm>
            <a:custGeom>
              <a:avLst/>
              <a:gdLst/>
              <a:ahLst/>
              <a:cxnLst/>
              <a:rect l="l" t="t" r="r" b="b"/>
              <a:pathLst>
                <a:path w="1277" h="943" fill="none" extrusionOk="0">
                  <a:moveTo>
                    <a:pt x="699" y="0"/>
                  </a:moveTo>
                  <a:cubicBezTo>
                    <a:pt x="699" y="0"/>
                    <a:pt x="0" y="243"/>
                    <a:pt x="31" y="608"/>
                  </a:cubicBezTo>
                  <a:cubicBezTo>
                    <a:pt x="61" y="942"/>
                    <a:pt x="1277" y="608"/>
                    <a:pt x="1277" y="60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108;p76">
              <a:extLst>
                <a:ext uri="{FF2B5EF4-FFF2-40B4-BE49-F238E27FC236}">
                  <a16:creationId xmlns:a16="http://schemas.microsoft.com/office/drawing/2014/main" id="{87E91A47-EE6C-FC42-0289-E62A90DC1C0C}"/>
                </a:ext>
              </a:extLst>
            </p:cNvPr>
            <p:cNvSpPr/>
            <p:nvPr/>
          </p:nvSpPr>
          <p:spPr>
            <a:xfrm>
              <a:off x="2332500" y="3594725"/>
              <a:ext cx="25100" cy="19025"/>
            </a:xfrm>
            <a:custGeom>
              <a:avLst/>
              <a:gdLst/>
              <a:ahLst/>
              <a:cxnLst/>
              <a:rect l="l" t="t" r="r" b="b"/>
              <a:pathLst>
                <a:path w="1004" h="761" fill="none" extrusionOk="0">
                  <a:moveTo>
                    <a:pt x="760" y="1"/>
                  </a:moveTo>
                  <a:cubicBezTo>
                    <a:pt x="760" y="1"/>
                    <a:pt x="0" y="213"/>
                    <a:pt x="61" y="487"/>
                  </a:cubicBezTo>
                  <a:cubicBezTo>
                    <a:pt x="152" y="760"/>
                    <a:pt x="1003" y="457"/>
                    <a:pt x="1003" y="45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TextBox 459">
            <a:extLst>
              <a:ext uri="{FF2B5EF4-FFF2-40B4-BE49-F238E27FC236}">
                <a16:creationId xmlns:a16="http://schemas.microsoft.com/office/drawing/2014/main" id="{D4885659-40B4-0701-8EEF-C8397E0F483C}"/>
              </a:ext>
            </a:extLst>
          </p:cNvPr>
          <p:cNvSpPr txBox="1"/>
          <p:nvPr/>
        </p:nvSpPr>
        <p:spPr>
          <a:xfrm>
            <a:off x="5029199" y="1649155"/>
            <a:ext cx="3994265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khiếu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82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B0A1835D-29DF-79DC-F3D7-6B313A434F75}"/>
              </a:ext>
            </a:extLst>
          </p:cNvPr>
          <p:cNvSpPr txBox="1"/>
          <p:nvPr/>
        </p:nvSpPr>
        <p:spPr>
          <a:xfrm>
            <a:off x="3070046" y="1851626"/>
            <a:ext cx="3003908" cy="720124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76005-5CD9-E24C-68A7-C303BF34AD8A}"/>
              </a:ext>
            </a:extLst>
          </p:cNvPr>
          <p:cNvSpPr txBox="1"/>
          <p:nvPr/>
        </p:nvSpPr>
        <p:spPr>
          <a:xfrm>
            <a:off x="133002" y="1190452"/>
            <a:ext cx="3070046" cy="2042472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1</a:t>
            </a:r>
            <a:r>
              <a:rPr lang="en-VN" sz="20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Vẽ </a:t>
            </a:r>
            <a:r>
              <a:rPr lang="fr-FR" sz="2000" dirty="0" err="1">
                <a:solidFill>
                  <a:srgbClr val="313444"/>
                </a:solidFill>
                <a:ea typeface="Arial" panose="020B0604020202020204" pitchFamily="34" charset="0"/>
              </a:rPr>
              <a:t>s</a:t>
            </a:r>
            <a:r>
              <a:rPr lang="fr-FR" sz="2000" dirty="0" err="1">
                <a:solidFill>
                  <a:srgbClr val="313444"/>
                </a:solidFill>
              </a:rPr>
              <a:t>ơ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đồ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bộ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máy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cơ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quan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nhà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nước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theo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quy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định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Hiến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pháp</a:t>
            </a:r>
            <a:r>
              <a:rPr lang="fr-FR" sz="2000" dirty="0">
                <a:solidFill>
                  <a:srgbClr val="313444"/>
                </a:solidFill>
              </a:rPr>
              <a:t> </a:t>
            </a:r>
            <a:r>
              <a:rPr lang="fr-FR" sz="2000" dirty="0" err="1">
                <a:solidFill>
                  <a:srgbClr val="313444"/>
                </a:solidFill>
              </a:rPr>
              <a:t>năm</a:t>
            </a:r>
            <a:r>
              <a:rPr lang="fr-FR" sz="2000" dirty="0">
                <a:solidFill>
                  <a:srgbClr val="313444"/>
                </a:solidFill>
              </a:rPr>
              <a:t> 2013.</a:t>
            </a:r>
            <a:endParaRPr lang="en-VN" sz="2000" dirty="0">
              <a:solidFill>
                <a:srgbClr val="31344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171DA-3715-E06B-5BBA-72863A9E0667}"/>
              </a:ext>
            </a:extLst>
          </p:cNvPr>
          <p:cNvSpPr txBox="1"/>
          <p:nvPr/>
        </p:nvSpPr>
        <p:spPr>
          <a:xfrm>
            <a:off x="5940954" y="1696800"/>
            <a:ext cx="3070046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2</a:t>
            </a:r>
            <a:r>
              <a:rPr lang="en-VN" sz="20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 kế hoạch tuyên truyền</a:t>
            </a:r>
            <a:endParaRPr lang="en-VN" sz="2000" dirty="0">
              <a:solidFill>
                <a:srgbClr val="313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7" name="Straight Connector 2286">
            <a:extLst>
              <a:ext uri="{FF2B5EF4-FFF2-40B4-BE49-F238E27FC236}">
                <a16:creationId xmlns:a16="http://schemas.microsoft.com/office/drawing/2014/main" id="{6F8EECFE-8C88-6087-4234-DA4CC9F78C18}"/>
              </a:ext>
            </a:extLst>
          </p:cNvPr>
          <p:cNvCxnSpPr>
            <a:cxnSpLocks/>
          </p:cNvCxnSpPr>
          <p:nvPr/>
        </p:nvCxnSpPr>
        <p:spPr>
          <a:xfrm>
            <a:off x="4571999" y="3332011"/>
            <a:ext cx="3026912" cy="0"/>
          </a:xfrm>
          <a:prstGeom prst="line">
            <a:avLst/>
          </a:prstGeom>
          <a:ln w="28575">
            <a:solidFill>
              <a:srgbClr val="0E5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3" name="Straight Connector 2262">
            <a:extLst>
              <a:ext uri="{FF2B5EF4-FFF2-40B4-BE49-F238E27FC236}">
                <a16:creationId xmlns:a16="http://schemas.microsoft.com/office/drawing/2014/main" id="{1CACFE2E-54E0-1FC2-BC48-063BA42F0719}"/>
              </a:ext>
            </a:extLst>
          </p:cNvPr>
          <p:cNvCxnSpPr>
            <a:cxnSpLocks/>
            <a:stCxn id="2246" idx="4"/>
          </p:cNvCxnSpPr>
          <p:nvPr/>
        </p:nvCxnSpPr>
        <p:spPr>
          <a:xfrm>
            <a:off x="4572000" y="1661386"/>
            <a:ext cx="0" cy="1671586"/>
          </a:xfrm>
          <a:prstGeom prst="line">
            <a:avLst/>
          </a:prstGeom>
          <a:ln w="28575">
            <a:solidFill>
              <a:srgbClr val="0E5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7" name="Straight Connector 2256">
            <a:extLst>
              <a:ext uri="{FF2B5EF4-FFF2-40B4-BE49-F238E27FC236}">
                <a16:creationId xmlns:a16="http://schemas.microsoft.com/office/drawing/2014/main" id="{91E32981-F503-2FE4-3BFA-7D0E4B1D7FE9}"/>
              </a:ext>
            </a:extLst>
          </p:cNvPr>
          <p:cNvCxnSpPr>
            <a:cxnSpLocks/>
            <a:stCxn id="2246" idx="4"/>
          </p:cNvCxnSpPr>
          <p:nvPr/>
        </p:nvCxnSpPr>
        <p:spPr>
          <a:xfrm flipH="1">
            <a:off x="4571999" y="1661386"/>
            <a:ext cx="1" cy="1049384"/>
          </a:xfrm>
          <a:prstGeom prst="line">
            <a:avLst/>
          </a:prstGeom>
          <a:ln w="28575">
            <a:solidFill>
              <a:srgbClr val="0E5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5" name="TextBox 2244">
            <a:extLst>
              <a:ext uri="{FF2B5EF4-FFF2-40B4-BE49-F238E27FC236}">
                <a16:creationId xmlns:a16="http://schemas.microsoft.com/office/drawing/2014/main" id="{C51B0ECB-66B6-063A-4172-D6FBADB84CE1}"/>
              </a:ext>
            </a:extLst>
          </p:cNvPr>
          <p:cNvSpPr txBox="1"/>
          <p:nvPr/>
        </p:nvSpPr>
        <p:spPr>
          <a:xfrm>
            <a:off x="3753605" y="446863"/>
            <a:ext cx="1636789" cy="514230"/>
          </a:xfrm>
          <a:prstGeom prst="roundRect">
            <a:avLst>
              <a:gd name="adj" fmla="val 13417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6" name="Oval 2245">
            <a:extLst>
              <a:ext uri="{FF2B5EF4-FFF2-40B4-BE49-F238E27FC236}">
                <a16:creationId xmlns:a16="http://schemas.microsoft.com/office/drawing/2014/main" id="{3A43338F-F2DE-4E5F-B88B-17F8FE920CA2}"/>
              </a:ext>
            </a:extLst>
          </p:cNvPr>
          <p:cNvSpPr/>
          <p:nvPr/>
        </p:nvSpPr>
        <p:spPr>
          <a:xfrm>
            <a:off x="3474720" y="1147156"/>
            <a:ext cx="2194560" cy="514230"/>
          </a:xfrm>
          <a:prstGeom prst="ellipse">
            <a:avLst/>
          </a:prstGeom>
          <a:solidFill>
            <a:srgbClr val="FEF9F4"/>
          </a:solidFill>
          <a:ln>
            <a:solidFill>
              <a:srgbClr val="0E5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313444"/>
                </a:solidFill>
              </a:rPr>
              <a:t>QUỐC HỘI</a:t>
            </a:r>
          </a:p>
        </p:txBody>
      </p:sp>
      <p:sp>
        <p:nvSpPr>
          <p:cNvPr id="2247" name="Rounded Rectangle 2246">
            <a:extLst>
              <a:ext uri="{FF2B5EF4-FFF2-40B4-BE49-F238E27FC236}">
                <a16:creationId xmlns:a16="http://schemas.microsoft.com/office/drawing/2014/main" id="{47A760C7-9CB2-AF64-DFAB-429A558F9BB8}"/>
              </a:ext>
            </a:extLst>
          </p:cNvPr>
          <p:cNvSpPr/>
          <p:nvPr/>
        </p:nvSpPr>
        <p:spPr>
          <a:xfrm>
            <a:off x="6016283" y="1800405"/>
            <a:ext cx="1995056" cy="51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Chủ tịch nước</a:t>
            </a:r>
          </a:p>
        </p:txBody>
      </p:sp>
      <p:cxnSp>
        <p:nvCxnSpPr>
          <p:cNvPr id="2249" name="Straight Connector 2248">
            <a:extLst>
              <a:ext uri="{FF2B5EF4-FFF2-40B4-BE49-F238E27FC236}">
                <a16:creationId xmlns:a16="http://schemas.microsoft.com/office/drawing/2014/main" id="{320AA95E-29D5-735D-0987-2642503C50B5}"/>
              </a:ext>
            </a:extLst>
          </p:cNvPr>
          <p:cNvCxnSpPr>
            <a:stCxn id="2246" idx="4"/>
          </p:cNvCxnSpPr>
          <p:nvPr/>
        </p:nvCxnSpPr>
        <p:spPr>
          <a:xfrm flipH="1">
            <a:off x="4571999" y="1661386"/>
            <a:ext cx="1" cy="396134"/>
          </a:xfrm>
          <a:prstGeom prst="line">
            <a:avLst/>
          </a:prstGeom>
          <a:ln w="28575">
            <a:solidFill>
              <a:srgbClr val="0E5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1" name="Straight Arrow Connector 2250">
            <a:extLst>
              <a:ext uri="{FF2B5EF4-FFF2-40B4-BE49-F238E27FC236}">
                <a16:creationId xmlns:a16="http://schemas.microsoft.com/office/drawing/2014/main" id="{2D60DAB6-B121-BFBA-562C-3FC5FAA4BF68}"/>
              </a:ext>
            </a:extLst>
          </p:cNvPr>
          <p:cNvCxnSpPr>
            <a:cxnSpLocks/>
          </p:cNvCxnSpPr>
          <p:nvPr/>
        </p:nvCxnSpPr>
        <p:spPr>
          <a:xfrm>
            <a:off x="4571999" y="2057520"/>
            <a:ext cx="1444284" cy="0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" name="Rounded Rectangle 2253">
            <a:extLst>
              <a:ext uri="{FF2B5EF4-FFF2-40B4-BE49-F238E27FC236}">
                <a16:creationId xmlns:a16="http://schemas.microsoft.com/office/drawing/2014/main" id="{5866A86A-F56B-26F6-EC30-6A19CD9199DD}"/>
              </a:ext>
            </a:extLst>
          </p:cNvPr>
          <p:cNvSpPr/>
          <p:nvPr/>
        </p:nvSpPr>
        <p:spPr>
          <a:xfrm>
            <a:off x="6016282" y="2453655"/>
            <a:ext cx="2573081" cy="51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Kiểm toán nhà nước</a:t>
            </a:r>
          </a:p>
        </p:txBody>
      </p:sp>
      <p:sp>
        <p:nvSpPr>
          <p:cNvPr id="2255" name="Rounded Rectangle 2254">
            <a:extLst>
              <a:ext uri="{FF2B5EF4-FFF2-40B4-BE49-F238E27FC236}">
                <a16:creationId xmlns:a16="http://schemas.microsoft.com/office/drawing/2014/main" id="{0CD77C75-5806-EACF-B528-A96B8A09D4C0}"/>
              </a:ext>
            </a:extLst>
          </p:cNvPr>
          <p:cNvSpPr/>
          <p:nvPr/>
        </p:nvSpPr>
        <p:spPr>
          <a:xfrm>
            <a:off x="554637" y="2296174"/>
            <a:ext cx="2573081" cy="829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Hội đồng bầu cử quốc gia</a:t>
            </a:r>
          </a:p>
        </p:txBody>
      </p:sp>
      <p:cxnSp>
        <p:nvCxnSpPr>
          <p:cNvPr id="2259" name="Straight Arrow Connector 2258">
            <a:extLst>
              <a:ext uri="{FF2B5EF4-FFF2-40B4-BE49-F238E27FC236}">
                <a16:creationId xmlns:a16="http://schemas.microsoft.com/office/drawing/2014/main" id="{FA6A2E99-25E1-FD9B-228F-3AB1532F9758}"/>
              </a:ext>
            </a:extLst>
          </p:cNvPr>
          <p:cNvCxnSpPr>
            <a:endCxn id="2254" idx="1"/>
          </p:cNvCxnSpPr>
          <p:nvPr/>
        </p:nvCxnSpPr>
        <p:spPr>
          <a:xfrm>
            <a:off x="4571999" y="2710770"/>
            <a:ext cx="1444283" cy="0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1" name="Straight Arrow Connector 2260">
            <a:extLst>
              <a:ext uri="{FF2B5EF4-FFF2-40B4-BE49-F238E27FC236}">
                <a16:creationId xmlns:a16="http://schemas.microsoft.com/office/drawing/2014/main" id="{068CA624-DCB3-D964-5468-50AD16220485}"/>
              </a:ext>
            </a:extLst>
          </p:cNvPr>
          <p:cNvCxnSpPr/>
          <p:nvPr/>
        </p:nvCxnSpPr>
        <p:spPr>
          <a:xfrm flipH="1">
            <a:off x="3127718" y="2710770"/>
            <a:ext cx="1444281" cy="0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4" name="Rounded Rectangle 2263">
            <a:extLst>
              <a:ext uri="{FF2B5EF4-FFF2-40B4-BE49-F238E27FC236}">
                <a16:creationId xmlns:a16="http://schemas.microsoft.com/office/drawing/2014/main" id="{5E894117-6787-2E56-CDE0-0F25ACDE919C}"/>
              </a:ext>
            </a:extLst>
          </p:cNvPr>
          <p:cNvSpPr/>
          <p:nvPr/>
        </p:nvSpPr>
        <p:spPr>
          <a:xfrm>
            <a:off x="2528790" y="3627702"/>
            <a:ext cx="1516957" cy="5142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Chính phủ</a:t>
            </a:r>
          </a:p>
        </p:txBody>
      </p:sp>
      <p:cxnSp>
        <p:nvCxnSpPr>
          <p:cNvPr id="2266" name="Straight Connector 2265">
            <a:extLst>
              <a:ext uri="{FF2B5EF4-FFF2-40B4-BE49-F238E27FC236}">
                <a16:creationId xmlns:a16="http://schemas.microsoft.com/office/drawing/2014/main" id="{FD82BAAD-B3F1-04A5-FDF6-3882BEEF9CD6}"/>
              </a:ext>
            </a:extLst>
          </p:cNvPr>
          <p:cNvCxnSpPr>
            <a:cxnSpLocks/>
          </p:cNvCxnSpPr>
          <p:nvPr/>
        </p:nvCxnSpPr>
        <p:spPr>
          <a:xfrm flipH="1">
            <a:off x="3287269" y="3332972"/>
            <a:ext cx="1287678" cy="0"/>
          </a:xfrm>
          <a:prstGeom prst="line">
            <a:avLst/>
          </a:prstGeom>
          <a:ln w="28575">
            <a:solidFill>
              <a:srgbClr val="0E5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8" name="Straight Arrow Connector 2267">
            <a:extLst>
              <a:ext uri="{FF2B5EF4-FFF2-40B4-BE49-F238E27FC236}">
                <a16:creationId xmlns:a16="http://schemas.microsoft.com/office/drawing/2014/main" id="{5666A10E-F32D-63AA-3876-0D51EBDF3485}"/>
              </a:ext>
            </a:extLst>
          </p:cNvPr>
          <p:cNvCxnSpPr>
            <a:cxnSpLocks/>
            <a:endCxn id="2264" idx="0"/>
          </p:cNvCxnSpPr>
          <p:nvPr/>
        </p:nvCxnSpPr>
        <p:spPr>
          <a:xfrm>
            <a:off x="3287269" y="3319311"/>
            <a:ext cx="0" cy="308391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2" name="Rounded Rectangle 2271">
            <a:extLst>
              <a:ext uri="{FF2B5EF4-FFF2-40B4-BE49-F238E27FC236}">
                <a16:creationId xmlns:a16="http://schemas.microsoft.com/office/drawing/2014/main" id="{2DD90928-E602-4C1A-D092-9AFC2D30D66C}"/>
              </a:ext>
            </a:extLst>
          </p:cNvPr>
          <p:cNvSpPr/>
          <p:nvPr/>
        </p:nvSpPr>
        <p:spPr>
          <a:xfrm>
            <a:off x="160580" y="3470223"/>
            <a:ext cx="1841958" cy="8291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Chính quyền địa phương</a:t>
            </a:r>
          </a:p>
        </p:txBody>
      </p:sp>
      <p:cxnSp>
        <p:nvCxnSpPr>
          <p:cNvPr id="2275" name="Straight Arrow Connector 2274">
            <a:extLst>
              <a:ext uri="{FF2B5EF4-FFF2-40B4-BE49-F238E27FC236}">
                <a16:creationId xmlns:a16="http://schemas.microsoft.com/office/drawing/2014/main" id="{E61E1815-55A0-DE87-156F-B88D2EF3167D}"/>
              </a:ext>
            </a:extLst>
          </p:cNvPr>
          <p:cNvCxnSpPr>
            <a:stCxn id="2264" idx="1"/>
            <a:endCxn id="2272" idx="3"/>
          </p:cNvCxnSpPr>
          <p:nvPr/>
        </p:nvCxnSpPr>
        <p:spPr>
          <a:xfrm flipH="1">
            <a:off x="2002538" y="3884817"/>
            <a:ext cx="526252" cy="2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7" name="Rounded Rectangle 2276">
            <a:extLst>
              <a:ext uri="{FF2B5EF4-FFF2-40B4-BE49-F238E27FC236}">
                <a16:creationId xmlns:a16="http://schemas.microsoft.com/office/drawing/2014/main" id="{8A6AC853-7A30-F067-76E9-C5B3305A564C}"/>
              </a:ext>
            </a:extLst>
          </p:cNvPr>
          <p:cNvSpPr/>
          <p:nvPr/>
        </p:nvSpPr>
        <p:spPr>
          <a:xfrm>
            <a:off x="4748301" y="3470223"/>
            <a:ext cx="1444276" cy="8291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Tòa án nhân dân</a:t>
            </a:r>
          </a:p>
        </p:txBody>
      </p:sp>
      <p:sp>
        <p:nvSpPr>
          <p:cNvPr id="2279" name="Rounded Rectangle 2278">
            <a:extLst>
              <a:ext uri="{FF2B5EF4-FFF2-40B4-BE49-F238E27FC236}">
                <a16:creationId xmlns:a16="http://schemas.microsoft.com/office/drawing/2014/main" id="{A51896D9-C351-50E8-8B0B-2BAD53713A7F}"/>
              </a:ext>
            </a:extLst>
          </p:cNvPr>
          <p:cNvSpPr/>
          <p:nvPr/>
        </p:nvSpPr>
        <p:spPr>
          <a:xfrm>
            <a:off x="6483192" y="3470221"/>
            <a:ext cx="2231438" cy="8291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313444"/>
                </a:solidFill>
              </a:rPr>
              <a:t>Viện kiểm sát nhân dân</a:t>
            </a:r>
          </a:p>
        </p:txBody>
      </p:sp>
      <p:cxnSp>
        <p:nvCxnSpPr>
          <p:cNvPr id="2281" name="Straight Connector 2280">
            <a:extLst>
              <a:ext uri="{FF2B5EF4-FFF2-40B4-BE49-F238E27FC236}">
                <a16:creationId xmlns:a16="http://schemas.microsoft.com/office/drawing/2014/main" id="{26B51AF0-8F5C-FC59-4BF8-D11F2010DC14}"/>
              </a:ext>
            </a:extLst>
          </p:cNvPr>
          <p:cNvCxnSpPr>
            <a:cxnSpLocks/>
          </p:cNvCxnSpPr>
          <p:nvPr/>
        </p:nvCxnSpPr>
        <p:spPr>
          <a:xfrm>
            <a:off x="4571999" y="3332011"/>
            <a:ext cx="898439" cy="0"/>
          </a:xfrm>
          <a:prstGeom prst="line">
            <a:avLst/>
          </a:prstGeom>
          <a:ln w="28575">
            <a:solidFill>
              <a:srgbClr val="0E5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3" name="Straight Arrow Connector 2282">
            <a:extLst>
              <a:ext uri="{FF2B5EF4-FFF2-40B4-BE49-F238E27FC236}">
                <a16:creationId xmlns:a16="http://schemas.microsoft.com/office/drawing/2014/main" id="{BD1C3C77-A178-FF05-8AD7-C892D0142B4E}"/>
              </a:ext>
            </a:extLst>
          </p:cNvPr>
          <p:cNvCxnSpPr>
            <a:cxnSpLocks/>
            <a:endCxn id="2277" idx="0"/>
          </p:cNvCxnSpPr>
          <p:nvPr/>
        </p:nvCxnSpPr>
        <p:spPr>
          <a:xfrm>
            <a:off x="5470438" y="3319311"/>
            <a:ext cx="1" cy="150912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9" name="Straight Arrow Connector 2288">
            <a:extLst>
              <a:ext uri="{FF2B5EF4-FFF2-40B4-BE49-F238E27FC236}">
                <a16:creationId xmlns:a16="http://schemas.microsoft.com/office/drawing/2014/main" id="{FBE78380-9759-40A9-7902-474E170F22D3}"/>
              </a:ext>
            </a:extLst>
          </p:cNvPr>
          <p:cNvCxnSpPr>
            <a:cxnSpLocks/>
            <a:endCxn id="2279" idx="0"/>
          </p:cNvCxnSpPr>
          <p:nvPr/>
        </p:nvCxnSpPr>
        <p:spPr>
          <a:xfrm flipH="1">
            <a:off x="7598911" y="3332011"/>
            <a:ext cx="1" cy="138210"/>
          </a:xfrm>
          <a:prstGeom prst="straightConnector1">
            <a:avLst/>
          </a:prstGeom>
          <a:ln w="28575">
            <a:solidFill>
              <a:srgbClr val="0E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5" grpId="0" animBg="1"/>
      <p:bldP spid="2246" grpId="0" animBg="1"/>
      <p:bldP spid="2247" grpId="0" animBg="1"/>
      <p:bldP spid="2254" grpId="0" animBg="1"/>
      <p:bldP spid="2255" grpId="0" animBg="1"/>
      <p:bldP spid="2264" grpId="0" animBg="1"/>
      <p:bldP spid="2272" grpId="0" animBg="1"/>
      <p:bldP spid="2277" grpId="0" animBg="1"/>
      <p:bldP spid="227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TextBox 2244">
            <a:extLst>
              <a:ext uri="{FF2B5EF4-FFF2-40B4-BE49-F238E27FC236}">
                <a16:creationId xmlns:a16="http://schemas.microsoft.com/office/drawing/2014/main" id="{C51B0ECB-66B6-063A-4172-D6FBADB84CE1}"/>
              </a:ext>
            </a:extLst>
          </p:cNvPr>
          <p:cNvSpPr txBox="1"/>
          <p:nvPr/>
        </p:nvSpPr>
        <p:spPr>
          <a:xfrm>
            <a:off x="3753605" y="446863"/>
            <a:ext cx="1636789" cy="514230"/>
          </a:xfrm>
          <a:prstGeom prst="roundRect">
            <a:avLst>
              <a:gd name="adj" fmla="val 13417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 vụ 2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4CB94FE-7FFE-81B2-9D65-13F5928BE1C9}"/>
              </a:ext>
            </a:extLst>
          </p:cNvPr>
          <p:cNvSpPr txBox="1"/>
          <p:nvPr/>
        </p:nvSpPr>
        <p:spPr>
          <a:xfrm>
            <a:off x="3070046" y="991396"/>
            <a:ext cx="3003908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CAE0E-9ECA-F596-F172-514DDCCC228C}"/>
              </a:ext>
            </a:extLst>
          </p:cNvPr>
          <p:cNvSpPr txBox="1"/>
          <p:nvPr/>
        </p:nvSpPr>
        <p:spPr>
          <a:xfrm>
            <a:off x="138547" y="1555700"/>
            <a:ext cx="2931501" cy="2761200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8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1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28726-CD26-158B-26ED-0CF417494A96}"/>
              </a:ext>
            </a:extLst>
          </p:cNvPr>
          <p:cNvSpPr txBox="1"/>
          <p:nvPr/>
        </p:nvSpPr>
        <p:spPr>
          <a:xfrm>
            <a:off x="3209782" y="1555699"/>
            <a:ext cx="2724438" cy="2761200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8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2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22F14-EFDA-3648-BD5E-B92DD6636FA9}"/>
              </a:ext>
            </a:extLst>
          </p:cNvPr>
          <p:cNvSpPr txBox="1"/>
          <p:nvPr/>
        </p:nvSpPr>
        <p:spPr>
          <a:xfrm>
            <a:off x="6073952" y="1559401"/>
            <a:ext cx="2931501" cy="2757499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8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3</a:t>
            </a:r>
            <a:r>
              <a:rPr lang="en-VN" sz="18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1800" dirty="0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31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VN" sz="18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19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5" grpId="0" animBg="1"/>
      <p:bldP spid="2" grpId="0"/>
      <p:bldP spid="4" grpId="0" animBg="1"/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D0DCB63D-9A84-4412-B96A-E71C6A85A25B}"/>
              </a:ext>
            </a:extLst>
          </p:cNvPr>
          <p:cNvSpPr txBox="1"/>
          <p:nvPr/>
        </p:nvSpPr>
        <p:spPr>
          <a:xfrm>
            <a:off x="2102230" y="1976021"/>
            <a:ext cx="1268274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endParaRPr lang="en-US" sz="2400" b="1" dirty="0">
              <a:solidFill>
                <a:srgbClr val="84C1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926D2-957B-2B40-28F4-246821A61149}"/>
              </a:ext>
            </a:extLst>
          </p:cNvPr>
          <p:cNvSpPr txBox="1"/>
          <p:nvPr/>
        </p:nvSpPr>
        <p:spPr>
          <a:xfrm>
            <a:off x="4006463" y="918876"/>
            <a:ext cx="4577080" cy="453183"/>
          </a:xfrm>
          <a:prstGeom prst="rect">
            <a:avLst/>
          </a:prstGeom>
          <a:noFill/>
          <a:ln w="19050">
            <a:solidFill>
              <a:srgbClr val="0E5F9B"/>
            </a:solidFill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5077C-2C3C-BE5A-DD15-7B47A804702A}"/>
              </a:ext>
            </a:extLst>
          </p:cNvPr>
          <p:cNvSpPr txBox="1"/>
          <p:nvPr/>
        </p:nvSpPr>
        <p:spPr>
          <a:xfrm>
            <a:off x="4006463" y="1564257"/>
            <a:ext cx="4577080" cy="453183"/>
          </a:xfrm>
          <a:prstGeom prst="rect">
            <a:avLst/>
          </a:prstGeom>
          <a:noFill/>
          <a:ln w="19050">
            <a:solidFill>
              <a:srgbClr val="0E5F9B"/>
            </a:solidFill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F02A9-D606-2984-57E2-0871FFE603D7}"/>
              </a:ext>
            </a:extLst>
          </p:cNvPr>
          <p:cNvSpPr txBox="1"/>
          <p:nvPr/>
        </p:nvSpPr>
        <p:spPr>
          <a:xfrm>
            <a:off x="4006463" y="2209638"/>
            <a:ext cx="4577080" cy="453183"/>
          </a:xfrm>
          <a:prstGeom prst="rect">
            <a:avLst/>
          </a:prstGeom>
          <a:noFill/>
          <a:ln w="19050">
            <a:solidFill>
              <a:srgbClr val="0E5F9B"/>
            </a:solidFill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vi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 gian thực hiện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5C2AF-1CF2-0701-EC4B-2E8B3C9AD9CE}"/>
              </a:ext>
            </a:extLst>
          </p:cNvPr>
          <p:cNvSpPr txBox="1"/>
          <p:nvPr/>
        </p:nvSpPr>
        <p:spPr>
          <a:xfrm>
            <a:off x="4006463" y="2855019"/>
            <a:ext cx="4577080" cy="453183"/>
          </a:xfrm>
          <a:prstGeom prst="rect">
            <a:avLst/>
          </a:prstGeom>
          <a:noFill/>
          <a:ln w="19050">
            <a:solidFill>
              <a:srgbClr val="0E5F9B"/>
            </a:solidFill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vi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thức thực hiện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28F69-7A9E-AF45-58B0-376030F72DED}"/>
              </a:ext>
            </a:extLst>
          </p:cNvPr>
          <p:cNvSpPr txBox="1"/>
          <p:nvPr/>
        </p:nvSpPr>
        <p:spPr>
          <a:xfrm>
            <a:off x="4006463" y="3500400"/>
            <a:ext cx="4577080" cy="453183"/>
          </a:xfrm>
          <a:prstGeom prst="rect">
            <a:avLst/>
          </a:prstGeom>
          <a:noFill/>
          <a:ln w="19050">
            <a:solidFill>
              <a:srgbClr val="0E5F9B"/>
            </a:solidFill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lang="vi-VN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Trao đổi kế hoạch trong lớp</a:t>
            </a:r>
            <a:endParaRPr lang="en-VN" sz="2000" dirty="0">
              <a:solidFill>
                <a:srgbClr val="313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oogle Shape;591;p46">
            <a:extLst>
              <a:ext uri="{FF2B5EF4-FFF2-40B4-BE49-F238E27FC236}">
                <a16:creationId xmlns:a16="http://schemas.microsoft.com/office/drawing/2014/main" id="{FFDFEF1F-9F93-8747-3466-69C33CE485D0}"/>
              </a:ext>
            </a:extLst>
          </p:cNvPr>
          <p:cNvGrpSpPr/>
          <p:nvPr/>
        </p:nvGrpSpPr>
        <p:grpSpPr>
          <a:xfrm>
            <a:off x="-1444" y="983753"/>
            <a:ext cx="2459952" cy="7134826"/>
            <a:chOff x="785804" y="1047363"/>
            <a:chExt cx="2459952" cy="7134826"/>
          </a:xfrm>
        </p:grpSpPr>
        <p:grpSp>
          <p:nvGrpSpPr>
            <p:cNvPr id="13" name="Google Shape;592;p46">
              <a:extLst>
                <a:ext uri="{FF2B5EF4-FFF2-40B4-BE49-F238E27FC236}">
                  <a16:creationId xmlns:a16="http://schemas.microsoft.com/office/drawing/2014/main" id="{6608836F-C9A5-A75F-F85A-ED8B0EB298E2}"/>
                </a:ext>
              </a:extLst>
            </p:cNvPr>
            <p:cNvGrpSpPr/>
            <p:nvPr/>
          </p:nvGrpSpPr>
          <p:grpSpPr>
            <a:xfrm>
              <a:off x="785804" y="1047363"/>
              <a:ext cx="2459952" cy="7134826"/>
              <a:chOff x="1704700" y="1700925"/>
              <a:chExt cx="1040325" cy="3017350"/>
            </a:xfrm>
          </p:grpSpPr>
          <p:sp>
            <p:nvSpPr>
              <p:cNvPr id="22" name="Google Shape;593;p46">
                <a:extLst>
                  <a:ext uri="{FF2B5EF4-FFF2-40B4-BE49-F238E27FC236}">
                    <a16:creationId xmlns:a16="http://schemas.microsoft.com/office/drawing/2014/main" id="{A8058975-A435-03A0-561F-7965892AFF0A}"/>
                  </a:ext>
                </a:extLst>
              </p:cNvPr>
              <p:cNvSpPr/>
              <p:nvPr/>
            </p:nvSpPr>
            <p:spPr>
              <a:xfrm>
                <a:off x="1716875" y="2155619"/>
                <a:ext cx="439225" cy="545625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21825" extrusionOk="0">
                    <a:moveTo>
                      <a:pt x="17569" y="0"/>
                    </a:moveTo>
                    <a:lnTo>
                      <a:pt x="17569" y="0"/>
                    </a:lnTo>
                    <a:cubicBezTo>
                      <a:pt x="13131" y="1034"/>
                      <a:pt x="4043" y="8541"/>
                      <a:pt x="0" y="21611"/>
                    </a:cubicBezTo>
                    <a:lnTo>
                      <a:pt x="6231" y="21824"/>
                    </a:lnTo>
                    <a:cubicBezTo>
                      <a:pt x="6231" y="21824"/>
                      <a:pt x="14073" y="11854"/>
                      <a:pt x="16870" y="7234"/>
                    </a:cubicBezTo>
                    <a:lnTo>
                      <a:pt x="175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94;p46">
                <a:extLst>
                  <a:ext uri="{FF2B5EF4-FFF2-40B4-BE49-F238E27FC236}">
                    <a16:creationId xmlns:a16="http://schemas.microsoft.com/office/drawing/2014/main" id="{69F2852E-5E58-A518-FDC1-FF998153DB30}"/>
                  </a:ext>
                </a:extLst>
              </p:cNvPr>
              <p:cNvSpPr/>
              <p:nvPr/>
            </p:nvSpPr>
            <p:spPr>
              <a:xfrm>
                <a:off x="2061100" y="3801325"/>
                <a:ext cx="278900" cy="753925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30157" extrusionOk="0">
                    <a:moveTo>
                      <a:pt x="5523" y="1"/>
                    </a:moveTo>
                    <a:cubicBezTo>
                      <a:pt x="4155" y="1"/>
                      <a:pt x="2704" y="534"/>
                      <a:pt x="1854" y="1244"/>
                    </a:cubicBezTo>
                    <a:cubicBezTo>
                      <a:pt x="0" y="2825"/>
                      <a:pt x="426" y="6107"/>
                      <a:pt x="973" y="10028"/>
                    </a:cubicBezTo>
                    <a:cubicBezTo>
                      <a:pt x="1946" y="16594"/>
                      <a:pt x="3861" y="18418"/>
                      <a:pt x="5076" y="26260"/>
                    </a:cubicBezTo>
                    <a:cubicBezTo>
                      <a:pt x="5320" y="27688"/>
                      <a:pt x="4742" y="29056"/>
                      <a:pt x="5502" y="29846"/>
                    </a:cubicBezTo>
                    <a:cubicBezTo>
                      <a:pt x="5502" y="29846"/>
                      <a:pt x="5998" y="30156"/>
                      <a:pt x="6747" y="30156"/>
                    </a:cubicBezTo>
                    <a:cubicBezTo>
                      <a:pt x="7047" y="30156"/>
                      <a:pt x="7386" y="30107"/>
                      <a:pt x="7751" y="29968"/>
                    </a:cubicBezTo>
                    <a:cubicBezTo>
                      <a:pt x="9028" y="29482"/>
                      <a:pt x="8633" y="28934"/>
                      <a:pt x="8420" y="27141"/>
                    </a:cubicBezTo>
                    <a:cubicBezTo>
                      <a:pt x="8055" y="23433"/>
                      <a:pt x="11156" y="4709"/>
                      <a:pt x="8177" y="1062"/>
                    </a:cubicBezTo>
                    <a:cubicBezTo>
                      <a:pt x="7536" y="304"/>
                      <a:pt x="6554" y="1"/>
                      <a:pt x="5523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95;p46">
                <a:extLst>
                  <a:ext uri="{FF2B5EF4-FFF2-40B4-BE49-F238E27FC236}">
                    <a16:creationId xmlns:a16="http://schemas.microsoft.com/office/drawing/2014/main" id="{A3AAFE63-8DD6-A9AA-6E5C-6EF54B9EEF16}"/>
                  </a:ext>
                </a:extLst>
              </p:cNvPr>
              <p:cNvSpPr/>
              <p:nvPr/>
            </p:nvSpPr>
            <p:spPr>
              <a:xfrm>
                <a:off x="2093775" y="4531500"/>
                <a:ext cx="204425" cy="186775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7471" extrusionOk="0">
                    <a:moveTo>
                      <a:pt x="7508" y="1"/>
                    </a:moveTo>
                    <a:lnTo>
                      <a:pt x="2341" y="2007"/>
                    </a:lnTo>
                    <a:cubicBezTo>
                      <a:pt x="2341" y="2007"/>
                      <a:pt x="0" y="5351"/>
                      <a:pt x="973" y="6536"/>
                    </a:cubicBezTo>
                    <a:cubicBezTo>
                      <a:pt x="1497" y="7173"/>
                      <a:pt x="2595" y="7471"/>
                      <a:pt x="3702" y="7471"/>
                    </a:cubicBezTo>
                    <a:cubicBezTo>
                      <a:pt x="5289" y="7471"/>
                      <a:pt x="6893" y="6856"/>
                      <a:pt x="6839" y="5746"/>
                    </a:cubicBezTo>
                    <a:cubicBezTo>
                      <a:pt x="6809" y="3831"/>
                      <a:pt x="7356" y="2645"/>
                      <a:pt x="7782" y="1794"/>
                    </a:cubicBezTo>
                    <a:cubicBezTo>
                      <a:pt x="8177" y="913"/>
                      <a:pt x="7508" y="1"/>
                      <a:pt x="7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96;p46">
                <a:extLst>
                  <a:ext uri="{FF2B5EF4-FFF2-40B4-BE49-F238E27FC236}">
                    <a16:creationId xmlns:a16="http://schemas.microsoft.com/office/drawing/2014/main" id="{779910F8-6908-52B1-1094-25206C2EE2EF}"/>
                  </a:ext>
                </a:extLst>
              </p:cNvPr>
              <p:cNvSpPr/>
              <p:nvPr/>
            </p:nvSpPr>
            <p:spPr>
              <a:xfrm>
                <a:off x="2115800" y="4439400"/>
                <a:ext cx="176325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9582" extrusionOk="0">
                    <a:moveTo>
                      <a:pt x="4676" y="0"/>
                    </a:moveTo>
                    <a:cubicBezTo>
                      <a:pt x="3076" y="0"/>
                      <a:pt x="2529" y="291"/>
                      <a:pt x="2402" y="645"/>
                    </a:cubicBezTo>
                    <a:cubicBezTo>
                      <a:pt x="2280" y="949"/>
                      <a:pt x="2524" y="1253"/>
                      <a:pt x="2524" y="2500"/>
                    </a:cubicBezTo>
                    <a:cubicBezTo>
                      <a:pt x="2524" y="3047"/>
                      <a:pt x="2524" y="3411"/>
                      <a:pt x="2432" y="3807"/>
                    </a:cubicBezTo>
                    <a:cubicBezTo>
                      <a:pt x="2220" y="4931"/>
                      <a:pt x="1794" y="5174"/>
                      <a:pt x="1065" y="6269"/>
                    </a:cubicBezTo>
                    <a:cubicBezTo>
                      <a:pt x="1" y="7910"/>
                      <a:pt x="821" y="9582"/>
                      <a:pt x="2676" y="9582"/>
                    </a:cubicBezTo>
                    <a:cubicBezTo>
                      <a:pt x="5715" y="9582"/>
                      <a:pt x="5685" y="8062"/>
                      <a:pt x="5746" y="6876"/>
                    </a:cubicBezTo>
                    <a:cubicBezTo>
                      <a:pt x="5867" y="5387"/>
                      <a:pt x="6445" y="5053"/>
                      <a:pt x="6688" y="4110"/>
                    </a:cubicBezTo>
                    <a:cubicBezTo>
                      <a:pt x="6901" y="3351"/>
                      <a:pt x="7053" y="2226"/>
                      <a:pt x="6657" y="737"/>
                    </a:cubicBezTo>
                    <a:cubicBezTo>
                      <a:pt x="6597" y="372"/>
                      <a:pt x="6202" y="68"/>
                      <a:pt x="5776" y="37"/>
                    </a:cubicBezTo>
                    <a:cubicBezTo>
                      <a:pt x="5363" y="12"/>
                      <a:pt x="4998" y="0"/>
                      <a:pt x="4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97;p46">
                <a:extLst>
                  <a:ext uri="{FF2B5EF4-FFF2-40B4-BE49-F238E27FC236}">
                    <a16:creationId xmlns:a16="http://schemas.microsoft.com/office/drawing/2014/main" id="{F2C36F86-A172-4170-5E44-3A7830BCEE22}"/>
                  </a:ext>
                </a:extLst>
              </p:cNvPr>
              <p:cNvSpPr/>
              <p:nvPr/>
            </p:nvSpPr>
            <p:spPr>
              <a:xfrm>
                <a:off x="2194825" y="4539100"/>
                <a:ext cx="312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" fill="none" extrusionOk="0">
                    <a:moveTo>
                      <a:pt x="1247" y="153"/>
                    </a:moveTo>
                    <a:cubicBezTo>
                      <a:pt x="852" y="31"/>
                      <a:pt x="426" y="1"/>
                      <a:pt x="1" y="31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98;p46">
                <a:extLst>
                  <a:ext uri="{FF2B5EF4-FFF2-40B4-BE49-F238E27FC236}">
                    <a16:creationId xmlns:a16="http://schemas.microsoft.com/office/drawing/2014/main" id="{FEC4489E-F1E0-1C45-C066-B8BFA70D625F}"/>
                  </a:ext>
                </a:extLst>
              </p:cNvPr>
              <p:cNvSpPr/>
              <p:nvPr/>
            </p:nvSpPr>
            <p:spPr>
              <a:xfrm>
                <a:off x="2166725" y="4565700"/>
                <a:ext cx="722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336" fill="none" extrusionOk="0">
                    <a:moveTo>
                      <a:pt x="2888" y="305"/>
                    </a:moveTo>
                    <a:cubicBezTo>
                      <a:pt x="2888" y="122"/>
                      <a:pt x="91" y="1"/>
                      <a:pt x="0" y="33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99;p46">
                <a:extLst>
                  <a:ext uri="{FF2B5EF4-FFF2-40B4-BE49-F238E27FC236}">
                    <a16:creationId xmlns:a16="http://schemas.microsoft.com/office/drawing/2014/main" id="{FA420A78-48E8-21A3-F56E-AD17593AE964}"/>
                  </a:ext>
                </a:extLst>
              </p:cNvPr>
              <p:cNvSpPr/>
              <p:nvPr/>
            </p:nvSpPr>
            <p:spPr>
              <a:xfrm>
                <a:off x="2160650" y="4586225"/>
                <a:ext cx="767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609" fill="none" extrusionOk="0">
                    <a:moveTo>
                      <a:pt x="3070" y="608"/>
                    </a:moveTo>
                    <a:cubicBezTo>
                      <a:pt x="3070" y="244"/>
                      <a:pt x="91" y="0"/>
                      <a:pt x="0" y="426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00;p46">
                <a:extLst>
                  <a:ext uri="{FF2B5EF4-FFF2-40B4-BE49-F238E27FC236}">
                    <a16:creationId xmlns:a16="http://schemas.microsoft.com/office/drawing/2014/main" id="{AD42CEA0-8F9D-4581-83A9-1FC9D57AD9A3}"/>
                  </a:ext>
                </a:extLst>
              </p:cNvPr>
              <p:cNvSpPr/>
              <p:nvPr/>
            </p:nvSpPr>
            <p:spPr>
              <a:xfrm>
                <a:off x="2135625" y="4633250"/>
                <a:ext cx="10710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1464" extrusionOk="0">
                    <a:moveTo>
                      <a:pt x="1381" y="0"/>
                    </a:moveTo>
                    <a:cubicBezTo>
                      <a:pt x="704" y="0"/>
                      <a:pt x="1" y="71"/>
                      <a:pt x="59" y="399"/>
                    </a:cubicBezTo>
                    <a:cubicBezTo>
                      <a:pt x="180" y="946"/>
                      <a:pt x="880" y="1281"/>
                      <a:pt x="1791" y="1433"/>
                    </a:cubicBezTo>
                    <a:cubicBezTo>
                      <a:pt x="1951" y="1454"/>
                      <a:pt x="2106" y="1464"/>
                      <a:pt x="2257" y="1464"/>
                    </a:cubicBezTo>
                    <a:cubicBezTo>
                      <a:pt x="3375" y="1464"/>
                      <a:pt x="4230" y="935"/>
                      <a:pt x="4284" y="855"/>
                    </a:cubicBezTo>
                    <a:cubicBezTo>
                      <a:pt x="4284" y="794"/>
                      <a:pt x="2946" y="65"/>
                      <a:pt x="2369" y="34"/>
                    </a:cubicBezTo>
                    <a:cubicBezTo>
                      <a:pt x="2147" y="23"/>
                      <a:pt x="1769" y="0"/>
                      <a:pt x="13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01;p46">
                <a:extLst>
                  <a:ext uri="{FF2B5EF4-FFF2-40B4-BE49-F238E27FC236}">
                    <a16:creationId xmlns:a16="http://schemas.microsoft.com/office/drawing/2014/main" id="{C2281B34-EBA2-81E0-5F18-A8E7D9CC4232}"/>
                  </a:ext>
                </a:extLst>
              </p:cNvPr>
              <p:cNvSpPr/>
              <p:nvPr/>
            </p:nvSpPr>
            <p:spPr>
              <a:xfrm>
                <a:off x="2038300" y="3150025"/>
                <a:ext cx="272825" cy="826025"/>
              </a:xfrm>
              <a:custGeom>
                <a:avLst/>
                <a:gdLst/>
                <a:ahLst/>
                <a:cxnLst/>
                <a:rect l="l" t="t" r="r" b="b"/>
                <a:pathLst>
                  <a:path w="10913" h="33041" extrusionOk="0">
                    <a:moveTo>
                      <a:pt x="5472" y="1"/>
                    </a:moveTo>
                    <a:cubicBezTo>
                      <a:pt x="2432" y="62"/>
                      <a:pt x="0" y="2645"/>
                      <a:pt x="183" y="5685"/>
                    </a:cubicBezTo>
                    <a:lnTo>
                      <a:pt x="1672" y="29120"/>
                    </a:lnTo>
                    <a:cubicBezTo>
                      <a:pt x="1824" y="31308"/>
                      <a:pt x="3648" y="33041"/>
                      <a:pt x="5836" y="33041"/>
                    </a:cubicBezTo>
                    <a:cubicBezTo>
                      <a:pt x="8086" y="33041"/>
                      <a:pt x="9909" y="31247"/>
                      <a:pt x="10001" y="28998"/>
                    </a:cubicBezTo>
                    <a:lnTo>
                      <a:pt x="10821" y="5533"/>
                    </a:lnTo>
                    <a:cubicBezTo>
                      <a:pt x="10912" y="2493"/>
                      <a:pt x="8481" y="1"/>
                      <a:pt x="5472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02;p46">
                <a:extLst>
                  <a:ext uri="{FF2B5EF4-FFF2-40B4-BE49-F238E27FC236}">
                    <a16:creationId xmlns:a16="http://schemas.microsoft.com/office/drawing/2014/main" id="{3E738C08-F456-B4EA-6990-C0E0508649F0}"/>
                  </a:ext>
                </a:extLst>
              </p:cNvPr>
              <p:cNvSpPr/>
              <p:nvPr/>
            </p:nvSpPr>
            <p:spPr>
              <a:xfrm>
                <a:off x="2029175" y="3140875"/>
                <a:ext cx="290300" cy="1167075"/>
              </a:xfrm>
              <a:custGeom>
                <a:avLst/>
                <a:gdLst/>
                <a:ahLst/>
                <a:cxnLst/>
                <a:rect l="l" t="t" r="r" b="b"/>
                <a:pathLst>
                  <a:path w="11612" h="46683" extrusionOk="0">
                    <a:moveTo>
                      <a:pt x="5840" y="1"/>
                    </a:moveTo>
                    <a:cubicBezTo>
                      <a:pt x="5497" y="1"/>
                      <a:pt x="5150" y="31"/>
                      <a:pt x="4803" y="93"/>
                    </a:cubicBezTo>
                    <a:cubicBezTo>
                      <a:pt x="3952" y="245"/>
                      <a:pt x="3162" y="610"/>
                      <a:pt x="2493" y="1127"/>
                    </a:cubicBezTo>
                    <a:cubicBezTo>
                      <a:pt x="882" y="2343"/>
                      <a:pt x="1" y="4166"/>
                      <a:pt x="153" y="6112"/>
                    </a:cubicBezTo>
                    <a:cubicBezTo>
                      <a:pt x="365" y="9333"/>
                      <a:pt x="578" y="12586"/>
                      <a:pt x="761" y="15808"/>
                    </a:cubicBezTo>
                    <a:cubicBezTo>
                      <a:pt x="1004" y="19182"/>
                      <a:pt x="1277" y="22768"/>
                      <a:pt x="1429" y="26203"/>
                    </a:cubicBezTo>
                    <a:cubicBezTo>
                      <a:pt x="1460" y="27236"/>
                      <a:pt x="1460" y="28300"/>
                      <a:pt x="1460" y="29364"/>
                    </a:cubicBezTo>
                    <a:cubicBezTo>
                      <a:pt x="1460" y="31765"/>
                      <a:pt x="1490" y="34106"/>
                      <a:pt x="1855" y="36477"/>
                    </a:cubicBezTo>
                    <a:cubicBezTo>
                      <a:pt x="2372" y="40124"/>
                      <a:pt x="3131" y="42495"/>
                      <a:pt x="3922" y="45079"/>
                    </a:cubicBezTo>
                    <a:cubicBezTo>
                      <a:pt x="3983" y="45200"/>
                      <a:pt x="4013" y="45291"/>
                      <a:pt x="4013" y="45413"/>
                    </a:cubicBezTo>
                    <a:cubicBezTo>
                      <a:pt x="4226" y="46112"/>
                      <a:pt x="4894" y="46598"/>
                      <a:pt x="5593" y="46659"/>
                    </a:cubicBezTo>
                    <a:cubicBezTo>
                      <a:pt x="6156" y="46674"/>
                      <a:pt x="6711" y="46682"/>
                      <a:pt x="7261" y="46682"/>
                    </a:cubicBezTo>
                    <a:cubicBezTo>
                      <a:pt x="7812" y="46682"/>
                      <a:pt x="8359" y="46674"/>
                      <a:pt x="8907" y="46659"/>
                    </a:cubicBezTo>
                    <a:cubicBezTo>
                      <a:pt x="9788" y="46598"/>
                      <a:pt x="10700" y="45960"/>
                      <a:pt x="10761" y="45079"/>
                    </a:cubicBezTo>
                    <a:cubicBezTo>
                      <a:pt x="11034" y="42100"/>
                      <a:pt x="11065" y="39060"/>
                      <a:pt x="11126" y="36051"/>
                    </a:cubicBezTo>
                    <a:cubicBezTo>
                      <a:pt x="11156" y="33012"/>
                      <a:pt x="10700" y="29972"/>
                      <a:pt x="10791" y="26933"/>
                    </a:cubicBezTo>
                    <a:cubicBezTo>
                      <a:pt x="10882" y="24805"/>
                      <a:pt x="11004" y="22708"/>
                      <a:pt x="11065" y="20580"/>
                    </a:cubicBezTo>
                    <a:cubicBezTo>
                      <a:pt x="11217" y="16598"/>
                      <a:pt x="11338" y="12616"/>
                      <a:pt x="11490" y="8665"/>
                    </a:cubicBezTo>
                    <a:lnTo>
                      <a:pt x="11551" y="6081"/>
                    </a:lnTo>
                    <a:cubicBezTo>
                      <a:pt x="11612" y="4592"/>
                      <a:pt x="11156" y="3133"/>
                      <a:pt x="10183" y="2008"/>
                    </a:cubicBezTo>
                    <a:cubicBezTo>
                      <a:pt x="9099" y="722"/>
                      <a:pt x="7512" y="1"/>
                      <a:pt x="58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03;p46">
                <a:extLst>
                  <a:ext uri="{FF2B5EF4-FFF2-40B4-BE49-F238E27FC236}">
                    <a16:creationId xmlns:a16="http://schemas.microsoft.com/office/drawing/2014/main" id="{005B6CB0-B6CD-698A-1ED7-6672ED10D6FB}"/>
                  </a:ext>
                </a:extLst>
              </p:cNvPr>
              <p:cNvSpPr/>
              <p:nvPr/>
            </p:nvSpPr>
            <p:spPr>
              <a:xfrm>
                <a:off x="2145450" y="4267075"/>
                <a:ext cx="143625" cy="133525"/>
              </a:xfrm>
              <a:custGeom>
                <a:avLst/>
                <a:gdLst/>
                <a:ahLst/>
                <a:cxnLst/>
                <a:rect l="l" t="t" r="r" b="b"/>
                <a:pathLst>
                  <a:path w="5745" h="5341" extrusionOk="0">
                    <a:moveTo>
                      <a:pt x="5593" y="0"/>
                    </a:moveTo>
                    <a:lnTo>
                      <a:pt x="0" y="699"/>
                    </a:lnTo>
                    <a:cubicBezTo>
                      <a:pt x="0" y="699"/>
                      <a:pt x="791" y="5137"/>
                      <a:pt x="912" y="5289"/>
                    </a:cubicBezTo>
                    <a:cubicBezTo>
                      <a:pt x="940" y="5325"/>
                      <a:pt x="1164" y="5340"/>
                      <a:pt x="1497" y="5340"/>
                    </a:cubicBezTo>
                    <a:cubicBezTo>
                      <a:pt x="2590" y="5340"/>
                      <a:pt x="4862" y="5172"/>
                      <a:pt x="5259" y="4985"/>
                    </a:cubicBezTo>
                    <a:cubicBezTo>
                      <a:pt x="5745" y="4772"/>
                      <a:pt x="5593" y="0"/>
                      <a:pt x="5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04;p46">
                <a:extLst>
                  <a:ext uri="{FF2B5EF4-FFF2-40B4-BE49-F238E27FC236}">
                    <a16:creationId xmlns:a16="http://schemas.microsoft.com/office/drawing/2014/main" id="{C9DAA123-8749-5E34-5946-D3CF754AB207}"/>
                  </a:ext>
                </a:extLst>
              </p:cNvPr>
              <p:cNvSpPr/>
              <p:nvPr/>
            </p:nvSpPr>
            <p:spPr>
              <a:xfrm>
                <a:off x="2193325" y="4292150"/>
                <a:ext cx="927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791" fill="none" extrusionOk="0">
                    <a:moveTo>
                      <a:pt x="0" y="608"/>
                    </a:moveTo>
                    <a:cubicBezTo>
                      <a:pt x="0" y="608"/>
                      <a:pt x="2219" y="791"/>
                      <a:pt x="3708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05;p46">
                <a:extLst>
                  <a:ext uri="{FF2B5EF4-FFF2-40B4-BE49-F238E27FC236}">
                    <a16:creationId xmlns:a16="http://schemas.microsoft.com/office/drawing/2014/main" id="{A9AED78A-4535-5217-D92B-A4FF73077C40}"/>
                  </a:ext>
                </a:extLst>
              </p:cNvPr>
              <p:cNvSpPr/>
              <p:nvPr/>
            </p:nvSpPr>
            <p:spPr>
              <a:xfrm>
                <a:off x="2282225" y="3798425"/>
                <a:ext cx="276625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30226" extrusionOk="0">
                    <a:moveTo>
                      <a:pt x="5660" y="0"/>
                    </a:moveTo>
                    <a:cubicBezTo>
                      <a:pt x="4514" y="0"/>
                      <a:pt x="3413" y="346"/>
                      <a:pt x="2766" y="1208"/>
                    </a:cubicBezTo>
                    <a:cubicBezTo>
                      <a:pt x="0" y="5007"/>
                      <a:pt x="4073" y="23549"/>
                      <a:pt x="3891" y="27318"/>
                    </a:cubicBezTo>
                    <a:cubicBezTo>
                      <a:pt x="3800" y="29081"/>
                      <a:pt x="3435" y="29658"/>
                      <a:pt x="4712" y="30084"/>
                    </a:cubicBezTo>
                    <a:cubicBezTo>
                      <a:pt x="5027" y="30187"/>
                      <a:pt x="5320" y="30226"/>
                      <a:pt x="5582" y="30226"/>
                    </a:cubicBezTo>
                    <a:cubicBezTo>
                      <a:pt x="6406" y="30226"/>
                      <a:pt x="6931" y="29841"/>
                      <a:pt x="6931" y="29841"/>
                    </a:cubicBezTo>
                    <a:cubicBezTo>
                      <a:pt x="7599" y="29020"/>
                      <a:pt x="6991" y="27683"/>
                      <a:pt x="7143" y="26284"/>
                    </a:cubicBezTo>
                    <a:cubicBezTo>
                      <a:pt x="8025" y="18351"/>
                      <a:pt x="9849" y="16406"/>
                      <a:pt x="10457" y="9780"/>
                    </a:cubicBezTo>
                    <a:cubicBezTo>
                      <a:pt x="10821" y="5828"/>
                      <a:pt x="11064" y="2576"/>
                      <a:pt x="9089" y="1056"/>
                    </a:cubicBezTo>
                    <a:cubicBezTo>
                      <a:pt x="8271" y="431"/>
                      <a:pt x="6938" y="0"/>
                      <a:pt x="5660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06;p46">
                <a:extLst>
                  <a:ext uri="{FF2B5EF4-FFF2-40B4-BE49-F238E27FC236}">
                    <a16:creationId xmlns:a16="http://schemas.microsoft.com/office/drawing/2014/main" id="{4116CCFB-8885-03F2-08FA-9BD864EF9C27}"/>
                  </a:ext>
                </a:extLst>
              </p:cNvPr>
              <p:cNvSpPr/>
              <p:nvPr/>
            </p:nvSpPr>
            <p:spPr>
              <a:xfrm>
                <a:off x="2354425" y="4536075"/>
                <a:ext cx="209750" cy="18122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7249" extrusionOk="0">
                    <a:moveTo>
                      <a:pt x="638" y="0"/>
                    </a:moveTo>
                    <a:cubicBezTo>
                      <a:pt x="638" y="0"/>
                      <a:pt x="0" y="943"/>
                      <a:pt x="486" y="1794"/>
                    </a:cubicBezTo>
                    <a:cubicBezTo>
                      <a:pt x="942" y="2614"/>
                      <a:pt x="1550" y="3800"/>
                      <a:pt x="1611" y="5654"/>
                    </a:cubicBezTo>
                    <a:cubicBezTo>
                      <a:pt x="1628" y="6710"/>
                      <a:pt x="3060" y="7249"/>
                      <a:pt x="4534" y="7249"/>
                    </a:cubicBezTo>
                    <a:cubicBezTo>
                      <a:pt x="5733" y="7249"/>
                      <a:pt x="6959" y="6893"/>
                      <a:pt x="7477" y="6171"/>
                    </a:cubicBezTo>
                    <a:cubicBezTo>
                      <a:pt x="8389" y="4955"/>
                      <a:pt x="5897" y="1702"/>
                      <a:pt x="5897" y="1702"/>
                    </a:cubicBez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607;p46">
                <a:extLst>
                  <a:ext uri="{FF2B5EF4-FFF2-40B4-BE49-F238E27FC236}">
                    <a16:creationId xmlns:a16="http://schemas.microsoft.com/office/drawing/2014/main" id="{C9C559ED-72D8-FDF8-9A61-184A7E1AC7D2}"/>
                  </a:ext>
                </a:extLst>
              </p:cNvPr>
              <p:cNvSpPr/>
              <p:nvPr/>
            </p:nvSpPr>
            <p:spPr>
              <a:xfrm>
                <a:off x="2358975" y="4441075"/>
                <a:ext cx="18240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9526" extrusionOk="0">
                    <a:moveTo>
                      <a:pt x="2801" y="0"/>
                    </a:moveTo>
                    <a:cubicBezTo>
                      <a:pt x="2355" y="0"/>
                      <a:pt x="1804" y="38"/>
                      <a:pt x="1125" y="122"/>
                    </a:cubicBezTo>
                    <a:cubicBezTo>
                      <a:pt x="700" y="153"/>
                      <a:pt x="365" y="487"/>
                      <a:pt x="274" y="913"/>
                    </a:cubicBezTo>
                    <a:cubicBezTo>
                      <a:pt x="0" y="2402"/>
                      <a:pt x="152" y="3496"/>
                      <a:pt x="426" y="4256"/>
                    </a:cubicBezTo>
                    <a:cubicBezTo>
                      <a:pt x="730" y="5199"/>
                      <a:pt x="1338" y="5502"/>
                      <a:pt x="1520" y="6992"/>
                    </a:cubicBezTo>
                    <a:cubicBezTo>
                      <a:pt x="1665" y="8121"/>
                      <a:pt x="1672" y="9525"/>
                      <a:pt x="4350" y="9525"/>
                    </a:cubicBezTo>
                    <a:cubicBezTo>
                      <a:pt x="4484" y="9525"/>
                      <a:pt x="4625" y="9522"/>
                      <a:pt x="4773" y="9515"/>
                    </a:cubicBezTo>
                    <a:cubicBezTo>
                      <a:pt x="6627" y="9424"/>
                      <a:pt x="7295" y="7721"/>
                      <a:pt x="6171" y="6110"/>
                    </a:cubicBezTo>
                    <a:cubicBezTo>
                      <a:pt x="5411" y="5047"/>
                      <a:pt x="4955" y="4864"/>
                      <a:pt x="4681" y="3740"/>
                    </a:cubicBezTo>
                    <a:cubicBezTo>
                      <a:pt x="4560" y="3344"/>
                      <a:pt x="4560" y="2980"/>
                      <a:pt x="4529" y="2433"/>
                    </a:cubicBezTo>
                    <a:cubicBezTo>
                      <a:pt x="4499" y="1186"/>
                      <a:pt x="4681" y="882"/>
                      <a:pt x="4529" y="578"/>
                    </a:cubicBezTo>
                    <a:cubicBezTo>
                      <a:pt x="4398" y="250"/>
                      <a:pt x="3951" y="0"/>
                      <a:pt x="2801" y="0"/>
                    </a:cubicBezTo>
                    <a:close/>
                  </a:path>
                </a:pathLst>
              </a:custGeom>
              <a:solidFill>
                <a:srgbClr val="0F39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08;p46">
                <a:extLst>
                  <a:ext uri="{FF2B5EF4-FFF2-40B4-BE49-F238E27FC236}">
                    <a16:creationId xmlns:a16="http://schemas.microsoft.com/office/drawing/2014/main" id="{295B2A09-CE97-77A2-EB11-81C88AE14430}"/>
                  </a:ext>
                </a:extLst>
              </p:cNvPr>
              <p:cNvSpPr/>
              <p:nvPr/>
            </p:nvSpPr>
            <p:spPr>
              <a:xfrm>
                <a:off x="2426600" y="4539100"/>
                <a:ext cx="3117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4" fill="none" extrusionOk="0">
                    <a:moveTo>
                      <a:pt x="1" y="183"/>
                    </a:moveTo>
                    <a:cubicBezTo>
                      <a:pt x="426" y="62"/>
                      <a:pt x="852" y="1"/>
                      <a:pt x="1247" y="1"/>
                    </a:cubicBez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09;p46">
                <a:extLst>
                  <a:ext uri="{FF2B5EF4-FFF2-40B4-BE49-F238E27FC236}">
                    <a16:creationId xmlns:a16="http://schemas.microsoft.com/office/drawing/2014/main" id="{E64DDC20-D803-39EC-7AAD-A6C6B8FBD110}"/>
                  </a:ext>
                </a:extLst>
              </p:cNvPr>
              <p:cNvSpPr/>
              <p:nvPr/>
            </p:nvSpPr>
            <p:spPr>
              <a:xfrm>
                <a:off x="2414450" y="4563425"/>
                <a:ext cx="729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457" fill="none" extrusionOk="0">
                    <a:moveTo>
                      <a:pt x="31" y="457"/>
                    </a:moveTo>
                    <a:cubicBezTo>
                      <a:pt x="0" y="274"/>
                      <a:pt x="2766" y="1"/>
                      <a:pt x="2918" y="365"/>
                    </a:cubicBez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610;p46">
                <a:extLst>
                  <a:ext uri="{FF2B5EF4-FFF2-40B4-BE49-F238E27FC236}">
                    <a16:creationId xmlns:a16="http://schemas.microsoft.com/office/drawing/2014/main" id="{EA283675-146F-FD4C-DADA-8E833DC3863C}"/>
                  </a:ext>
                </a:extLst>
              </p:cNvPr>
              <p:cNvSpPr/>
              <p:nvPr/>
            </p:nvSpPr>
            <p:spPr>
              <a:xfrm>
                <a:off x="2418250" y="4584700"/>
                <a:ext cx="76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761" fill="none" extrusionOk="0">
                    <a:moveTo>
                      <a:pt x="0" y="761"/>
                    </a:moveTo>
                    <a:cubicBezTo>
                      <a:pt x="0" y="365"/>
                      <a:pt x="2949" y="1"/>
                      <a:pt x="3040" y="426"/>
                    </a:cubicBez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611;p46">
                <a:extLst>
                  <a:ext uri="{FF2B5EF4-FFF2-40B4-BE49-F238E27FC236}">
                    <a16:creationId xmlns:a16="http://schemas.microsoft.com/office/drawing/2014/main" id="{273ED38F-1FA9-2606-EDAC-40548B28DB6A}"/>
                  </a:ext>
                </a:extLst>
              </p:cNvPr>
              <p:cNvSpPr/>
              <p:nvPr/>
            </p:nvSpPr>
            <p:spPr>
              <a:xfrm>
                <a:off x="2415975" y="4630650"/>
                <a:ext cx="1052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533" extrusionOk="0">
                    <a:moveTo>
                      <a:pt x="3176" y="1"/>
                    </a:moveTo>
                    <a:cubicBezTo>
                      <a:pt x="2684" y="1"/>
                      <a:pt x="2144" y="65"/>
                      <a:pt x="1885" y="108"/>
                    </a:cubicBezTo>
                    <a:cubicBezTo>
                      <a:pt x="1307" y="169"/>
                      <a:pt x="0" y="929"/>
                      <a:pt x="0" y="1050"/>
                    </a:cubicBezTo>
                    <a:cubicBezTo>
                      <a:pt x="51" y="1101"/>
                      <a:pt x="843" y="1533"/>
                      <a:pt x="1881" y="1533"/>
                    </a:cubicBezTo>
                    <a:cubicBezTo>
                      <a:pt x="2087" y="1533"/>
                      <a:pt x="2302" y="1516"/>
                      <a:pt x="2523" y="1476"/>
                    </a:cubicBezTo>
                    <a:cubicBezTo>
                      <a:pt x="3435" y="1263"/>
                      <a:pt x="4164" y="898"/>
                      <a:pt x="4195" y="351"/>
                    </a:cubicBezTo>
                    <a:cubicBezTo>
                      <a:pt x="4211" y="79"/>
                      <a:pt x="3722" y="1"/>
                      <a:pt x="3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612;p46">
                <a:extLst>
                  <a:ext uri="{FF2B5EF4-FFF2-40B4-BE49-F238E27FC236}">
                    <a16:creationId xmlns:a16="http://schemas.microsoft.com/office/drawing/2014/main" id="{BD48B665-7AAE-7BE3-4158-BA3867FA28A9}"/>
                  </a:ext>
                </a:extLst>
              </p:cNvPr>
              <p:cNvSpPr/>
              <p:nvPr/>
            </p:nvSpPr>
            <p:spPr>
              <a:xfrm>
                <a:off x="2354425" y="4536075"/>
                <a:ext cx="209750" cy="18122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7249" extrusionOk="0">
                    <a:moveTo>
                      <a:pt x="638" y="0"/>
                    </a:moveTo>
                    <a:cubicBezTo>
                      <a:pt x="638" y="0"/>
                      <a:pt x="0" y="943"/>
                      <a:pt x="486" y="1794"/>
                    </a:cubicBezTo>
                    <a:cubicBezTo>
                      <a:pt x="942" y="2614"/>
                      <a:pt x="1550" y="3800"/>
                      <a:pt x="1611" y="5654"/>
                    </a:cubicBezTo>
                    <a:cubicBezTo>
                      <a:pt x="1628" y="6710"/>
                      <a:pt x="3060" y="7249"/>
                      <a:pt x="4534" y="7249"/>
                    </a:cubicBezTo>
                    <a:cubicBezTo>
                      <a:pt x="5733" y="7249"/>
                      <a:pt x="6959" y="6893"/>
                      <a:pt x="7477" y="6171"/>
                    </a:cubicBezTo>
                    <a:cubicBezTo>
                      <a:pt x="8389" y="4955"/>
                      <a:pt x="5897" y="1702"/>
                      <a:pt x="5897" y="1702"/>
                    </a:cubicBez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13;p46">
                <a:extLst>
                  <a:ext uri="{FF2B5EF4-FFF2-40B4-BE49-F238E27FC236}">
                    <a16:creationId xmlns:a16="http://schemas.microsoft.com/office/drawing/2014/main" id="{A905D9C8-A24F-6F7C-4823-6F66FE2545F2}"/>
                  </a:ext>
                </a:extLst>
              </p:cNvPr>
              <p:cNvSpPr/>
              <p:nvPr/>
            </p:nvSpPr>
            <p:spPr>
              <a:xfrm>
                <a:off x="2358975" y="4441075"/>
                <a:ext cx="18240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9526" extrusionOk="0">
                    <a:moveTo>
                      <a:pt x="2801" y="0"/>
                    </a:moveTo>
                    <a:cubicBezTo>
                      <a:pt x="2355" y="0"/>
                      <a:pt x="1804" y="38"/>
                      <a:pt x="1125" y="122"/>
                    </a:cubicBezTo>
                    <a:cubicBezTo>
                      <a:pt x="700" y="153"/>
                      <a:pt x="365" y="487"/>
                      <a:pt x="274" y="913"/>
                    </a:cubicBezTo>
                    <a:cubicBezTo>
                      <a:pt x="0" y="2402"/>
                      <a:pt x="152" y="3496"/>
                      <a:pt x="426" y="4256"/>
                    </a:cubicBezTo>
                    <a:cubicBezTo>
                      <a:pt x="730" y="5199"/>
                      <a:pt x="1338" y="5502"/>
                      <a:pt x="1520" y="6992"/>
                    </a:cubicBezTo>
                    <a:cubicBezTo>
                      <a:pt x="1665" y="8121"/>
                      <a:pt x="1672" y="9525"/>
                      <a:pt x="4350" y="9525"/>
                    </a:cubicBezTo>
                    <a:cubicBezTo>
                      <a:pt x="4484" y="9525"/>
                      <a:pt x="4625" y="9522"/>
                      <a:pt x="4773" y="9515"/>
                    </a:cubicBezTo>
                    <a:cubicBezTo>
                      <a:pt x="6627" y="9424"/>
                      <a:pt x="7295" y="7721"/>
                      <a:pt x="6171" y="6110"/>
                    </a:cubicBezTo>
                    <a:cubicBezTo>
                      <a:pt x="5411" y="5047"/>
                      <a:pt x="4955" y="4864"/>
                      <a:pt x="4681" y="3740"/>
                    </a:cubicBezTo>
                    <a:cubicBezTo>
                      <a:pt x="4560" y="3344"/>
                      <a:pt x="4560" y="2980"/>
                      <a:pt x="4529" y="2433"/>
                    </a:cubicBezTo>
                    <a:cubicBezTo>
                      <a:pt x="4499" y="1186"/>
                      <a:pt x="4681" y="882"/>
                      <a:pt x="4529" y="578"/>
                    </a:cubicBezTo>
                    <a:cubicBezTo>
                      <a:pt x="4398" y="250"/>
                      <a:pt x="3951" y="0"/>
                      <a:pt x="2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614;p46">
                <a:extLst>
                  <a:ext uri="{FF2B5EF4-FFF2-40B4-BE49-F238E27FC236}">
                    <a16:creationId xmlns:a16="http://schemas.microsoft.com/office/drawing/2014/main" id="{DFB58849-A3FA-897C-8FE6-122815041B56}"/>
                  </a:ext>
                </a:extLst>
              </p:cNvPr>
              <p:cNvSpPr/>
              <p:nvPr/>
            </p:nvSpPr>
            <p:spPr>
              <a:xfrm>
                <a:off x="2426600" y="4539100"/>
                <a:ext cx="3117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4" fill="none" extrusionOk="0">
                    <a:moveTo>
                      <a:pt x="1" y="183"/>
                    </a:moveTo>
                    <a:cubicBezTo>
                      <a:pt x="426" y="62"/>
                      <a:pt x="852" y="1"/>
                      <a:pt x="1247" y="1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15;p46">
                <a:extLst>
                  <a:ext uri="{FF2B5EF4-FFF2-40B4-BE49-F238E27FC236}">
                    <a16:creationId xmlns:a16="http://schemas.microsoft.com/office/drawing/2014/main" id="{F960747A-D45D-A37D-F027-3ED015809514}"/>
                  </a:ext>
                </a:extLst>
              </p:cNvPr>
              <p:cNvSpPr/>
              <p:nvPr/>
            </p:nvSpPr>
            <p:spPr>
              <a:xfrm>
                <a:off x="2414450" y="4563425"/>
                <a:ext cx="729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457" fill="none" extrusionOk="0">
                    <a:moveTo>
                      <a:pt x="31" y="457"/>
                    </a:moveTo>
                    <a:cubicBezTo>
                      <a:pt x="0" y="274"/>
                      <a:pt x="2766" y="1"/>
                      <a:pt x="2918" y="3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16;p46">
                <a:extLst>
                  <a:ext uri="{FF2B5EF4-FFF2-40B4-BE49-F238E27FC236}">
                    <a16:creationId xmlns:a16="http://schemas.microsoft.com/office/drawing/2014/main" id="{991D30CC-A8F4-BD22-251B-A57EA9B05ABA}"/>
                  </a:ext>
                </a:extLst>
              </p:cNvPr>
              <p:cNvSpPr/>
              <p:nvPr/>
            </p:nvSpPr>
            <p:spPr>
              <a:xfrm>
                <a:off x="2418250" y="4584700"/>
                <a:ext cx="76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761" fill="none" extrusionOk="0">
                    <a:moveTo>
                      <a:pt x="0" y="761"/>
                    </a:moveTo>
                    <a:cubicBezTo>
                      <a:pt x="0" y="365"/>
                      <a:pt x="2949" y="1"/>
                      <a:pt x="3040" y="426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17;p46">
                <a:extLst>
                  <a:ext uri="{FF2B5EF4-FFF2-40B4-BE49-F238E27FC236}">
                    <a16:creationId xmlns:a16="http://schemas.microsoft.com/office/drawing/2014/main" id="{A9640A27-E9AB-86B7-9877-5A2F4E235E4E}"/>
                  </a:ext>
                </a:extLst>
              </p:cNvPr>
              <p:cNvSpPr/>
              <p:nvPr/>
            </p:nvSpPr>
            <p:spPr>
              <a:xfrm>
                <a:off x="2415975" y="4630650"/>
                <a:ext cx="1052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533" extrusionOk="0">
                    <a:moveTo>
                      <a:pt x="3176" y="1"/>
                    </a:moveTo>
                    <a:cubicBezTo>
                      <a:pt x="2684" y="1"/>
                      <a:pt x="2144" y="65"/>
                      <a:pt x="1885" y="108"/>
                    </a:cubicBezTo>
                    <a:cubicBezTo>
                      <a:pt x="1307" y="169"/>
                      <a:pt x="0" y="929"/>
                      <a:pt x="0" y="1050"/>
                    </a:cubicBezTo>
                    <a:cubicBezTo>
                      <a:pt x="51" y="1101"/>
                      <a:pt x="843" y="1533"/>
                      <a:pt x="1881" y="1533"/>
                    </a:cubicBezTo>
                    <a:cubicBezTo>
                      <a:pt x="2087" y="1533"/>
                      <a:pt x="2302" y="1516"/>
                      <a:pt x="2523" y="1476"/>
                    </a:cubicBezTo>
                    <a:cubicBezTo>
                      <a:pt x="3435" y="1263"/>
                      <a:pt x="4164" y="898"/>
                      <a:pt x="4195" y="351"/>
                    </a:cubicBezTo>
                    <a:cubicBezTo>
                      <a:pt x="4211" y="79"/>
                      <a:pt x="3722" y="1"/>
                      <a:pt x="31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618;p46">
                <a:extLst>
                  <a:ext uri="{FF2B5EF4-FFF2-40B4-BE49-F238E27FC236}">
                    <a16:creationId xmlns:a16="http://schemas.microsoft.com/office/drawing/2014/main" id="{93894C65-CC1B-48F4-BB85-771EB58577C6}"/>
                  </a:ext>
                </a:extLst>
              </p:cNvPr>
              <p:cNvSpPr/>
              <p:nvPr/>
            </p:nvSpPr>
            <p:spPr>
              <a:xfrm>
                <a:off x="2273100" y="3146075"/>
                <a:ext cx="273550" cy="826275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33051" extrusionOk="0">
                    <a:moveTo>
                      <a:pt x="5586" y="0"/>
                    </a:moveTo>
                    <a:cubicBezTo>
                      <a:pt x="5498" y="0"/>
                      <a:pt x="5409" y="2"/>
                      <a:pt x="5320" y="7"/>
                    </a:cubicBezTo>
                    <a:cubicBezTo>
                      <a:pt x="2311" y="159"/>
                      <a:pt x="1" y="2803"/>
                      <a:pt x="244" y="5782"/>
                    </a:cubicBezTo>
                    <a:lnTo>
                      <a:pt x="2341" y="29187"/>
                    </a:lnTo>
                    <a:cubicBezTo>
                      <a:pt x="2578" y="31407"/>
                      <a:pt x="4372" y="33050"/>
                      <a:pt x="6543" y="33050"/>
                    </a:cubicBezTo>
                    <a:cubicBezTo>
                      <a:pt x="6601" y="33050"/>
                      <a:pt x="6659" y="33049"/>
                      <a:pt x="6718" y="33047"/>
                    </a:cubicBezTo>
                    <a:cubicBezTo>
                      <a:pt x="8907" y="32925"/>
                      <a:pt x="10670" y="31132"/>
                      <a:pt x="10670" y="28883"/>
                    </a:cubicBezTo>
                    <a:lnTo>
                      <a:pt x="10882" y="5387"/>
                    </a:lnTo>
                    <a:cubicBezTo>
                      <a:pt x="10941" y="2436"/>
                      <a:pt x="8536" y="0"/>
                      <a:pt x="5586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619;p46">
                <a:extLst>
                  <a:ext uri="{FF2B5EF4-FFF2-40B4-BE49-F238E27FC236}">
                    <a16:creationId xmlns:a16="http://schemas.microsoft.com/office/drawing/2014/main" id="{AD617E8D-A145-9368-35BF-227236C2D71C}"/>
                  </a:ext>
                </a:extLst>
              </p:cNvPr>
              <p:cNvSpPr/>
              <p:nvPr/>
            </p:nvSpPr>
            <p:spPr>
              <a:xfrm>
                <a:off x="2267025" y="3137375"/>
                <a:ext cx="292575" cy="11684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46739" extrusionOk="0">
                    <a:moveTo>
                      <a:pt x="5765" y="0"/>
                    </a:moveTo>
                    <a:cubicBezTo>
                      <a:pt x="3974" y="0"/>
                      <a:pt x="2365" y="832"/>
                      <a:pt x="1247" y="2270"/>
                    </a:cubicBezTo>
                    <a:cubicBezTo>
                      <a:pt x="335" y="3394"/>
                      <a:pt x="1" y="4884"/>
                      <a:pt x="122" y="6373"/>
                    </a:cubicBezTo>
                    <a:lnTo>
                      <a:pt x="335" y="8957"/>
                    </a:lnTo>
                    <a:cubicBezTo>
                      <a:pt x="700" y="12908"/>
                      <a:pt x="1064" y="16890"/>
                      <a:pt x="1399" y="20841"/>
                    </a:cubicBezTo>
                    <a:cubicBezTo>
                      <a:pt x="1612" y="22939"/>
                      <a:pt x="1794" y="25066"/>
                      <a:pt x="1976" y="27164"/>
                    </a:cubicBezTo>
                    <a:cubicBezTo>
                      <a:pt x="2219" y="30203"/>
                      <a:pt x="1915" y="33243"/>
                      <a:pt x="2128" y="36282"/>
                    </a:cubicBezTo>
                    <a:cubicBezTo>
                      <a:pt x="2371" y="39261"/>
                      <a:pt x="2554" y="42301"/>
                      <a:pt x="2979" y="45279"/>
                    </a:cubicBezTo>
                    <a:cubicBezTo>
                      <a:pt x="3070" y="46131"/>
                      <a:pt x="4043" y="46738"/>
                      <a:pt x="4894" y="46738"/>
                    </a:cubicBezTo>
                    <a:cubicBezTo>
                      <a:pt x="6019" y="46738"/>
                      <a:pt x="7113" y="46708"/>
                      <a:pt x="8207" y="46617"/>
                    </a:cubicBezTo>
                    <a:cubicBezTo>
                      <a:pt x="8967" y="46526"/>
                      <a:pt x="9575" y="45979"/>
                      <a:pt x="9758" y="45279"/>
                    </a:cubicBezTo>
                    <a:cubicBezTo>
                      <a:pt x="9818" y="45158"/>
                      <a:pt x="9818" y="45097"/>
                      <a:pt x="9849" y="44976"/>
                    </a:cubicBezTo>
                    <a:cubicBezTo>
                      <a:pt x="10517" y="42392"/>
                      <a:pt x="11125" y="39930"/>
                      <a:pt x="11490" y="36282"/>
                    </a:cubicBezTo>
                    <a:cubicBezTo>
                      <a:pt x="11703" y="33881"/>
                      <a:pt x="11581" y="31510"/>
                      <a:pt x="11490" y="29139"/>
                    </a:cubicBezTo>
                    <a:cubicBezTo>
                      <a:pt x="11399" y="28076"/>
                      <a:pt x="11369" y="27012"/>
                      <a:pt x="11369" y="25918"/>
                    </a:cubicBezTo>
                    <a:cubicBezTo>
                      <a:pt x="11338" y="22483"/>
                      <a:pt x="11399" y="18896"/>
                      <a:pt x="11429" y="15492"/>
                    </a:cubicBezTo>
                    <a:cubicBezTo>
                      <a:pt x="11429" y="12239"/>
                      <a:pt x="11490" y="9018"/>
                      <a:pt x="11521" y="5796"/>
                    </a:cubicBezTo>
                    <a:cubicBezTo>
                      <a:pt x="11551" y="3850"/>
                      <a:pt x="10609" y="2057"/>
                      <a:pt x="8937" y="932"/>
                    </a:cubicBezTo>
                    <a:cubicBezTo>
                      <a:pt x="8207" y="476"/>
                      <a:pt x="7387" y="172"/>
                      <a:pt x="6536" y="51"/>
                    </a:cubicBezTo>
                    <a:cubicBezTo>
                      <a:pt x="6276" y="17"/>
                      <a:pt x="6019" y="0"/>
                      <a:pt x="57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20;p46">
                <a:extLst>
                  <a:ext uri="{FF2B5EF4-FFF2-40B4-BE49-F238E27FC236}">
                    <a16:creationId xmlns:a16="http://schemas.microsoft.com/office/drawing/2014/main" id="{D8349737-08BB-DD1F-418D-7961F9FFE004}"/>
                  </a:ext>
                </a:extLst>
              </p:cNvPr>
              <p:cNvSpPr/>
              <p:nvPr/>
            </p:nvSpPr>
            <p:spPr>
              <a:xfrm>
                <a:off x="2270075" y="3332400"/>
                <a:ext cx="29650" cy="2872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1491" fill="none" extrusionOk="0">
                    <a:moveTo>
                      <a:pt x="0" y="1"/>
                    </a:moveTo>
                    <a:cubicBezTo>
                      <a:pt x="0" y="1"/>
                      <a:pt x="0" y="3405"/>
                      <a:pt x="122" y="3435"/>
                    </a:cubicBezTo>
                    <a:cubicBezTo>
                      <a:pt x="213" y="3466"/>
                      <a:pt x="760" y="3435"/>
                      <a:pt x="760" y="3435"/>
                    </a:cubicBezTo>
                    <a:lnTo>
                      <a:pt x="1186" y="1149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621;p46">
                <a:extLst>
                  <a:ext uri="{FF2B5EF4-FFF2-40B4-BE49-F238E27FC236}">
                    <a16:creationId xmlns:a16="http://schemas.microsoft.com/office/drawing/2014/main" id="{0635D169-4278-48D2-5AFF-9A54D6AEB2F2}"/>
                  </a:ext>
                </a:extLst>
              </p:cNvPr>
              <p:cNvSpPr/>
              <p:nvPr/>
            </p:nvSpPr>
            <p:spPr>
              <a:xfrm>
                <a:off x="2061100" y="3332400"/>
                <a:ext cx="6460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3193" fill="none" extrusionOk="0">
                    <a:moveTo>
                      <a:pt x="2250" y="1"/>
                    </a:moveTo>
                    <a:cubicBezTo>
                      <a:pt x="2250" y="1"/>
                      <a:pt x="2584" y="3192"/>
                      <a:pt x="0" y="2706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622;p46">
                <a:extLst>
                  <a:ext uri="{FF2B5EF4-FFF2-40B4-BE49-F238E27FC236}">
                    <a16:creationId xmlns:a16="http://schemas.microsoft.com/office/drawing/2014/main" id="{8CCD109F-FC50-0CED-B6AE-D8D3709025EF}"/>
                  </a:ext>
                </a:extLst>
              </p:cNvPr>
              <p:cNvSpPr/>
              <p:nvPr/>
            </p:nvSpPr>
            <p:spPr>
              <a:xfrm>
                <a:off x="2448650" y="3332400"/>
                <a:ext cx="6460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3193" fill="none" extrusionOk="0">
                    <a:moveTo>
                      <a:pt x="334" y="1"/>
                    </a:moveTo>
                    <a:cubicBezTo>
                      <a:pt x="334" y="1"/>
                      <a:pt x="0" y="3192"/>
                      <a:pt x="2584" y="2706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623;p46">
                <a:extLst>
                  <a:ext uri="{FF2B5EF4-FFF2-40B4-BE49-F238E27FC236}">
                    <a16:creationId xmlns:a16="http://schemas.microsoft.com/office/drawing/2014/main" id="{F8E2CEC5-D59E-04C7-618F-F78D3235A7BE}"/>
                  </a:ext>
                </a:extLst>
              </p:cNvPr>
              <p:cNvSpPr/>
              <p:nvPr/>
            </p:nvSpPr>
            <p:spPr>
              <a:xfrm>
                <a:off x="2355175" y="4269350"/>
                <a:ext cx="140600" cy="128025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5121" extrusionOk="0">
                    <a:moveTo>
                      <a:pt x="0" y="0"/>
                    </a:moveTo>
                    <a:cubicBezTo>
                      <a:pt x="0" y="1"/>
                      <a:pt x="122" y="4742"/>
                      <a:pt x="608" y="4925"/>
                    </a:cubicBezTo>
                    <a:cubicBezTo>
                      <a:pt x="897" y="5060"/>
                      <a:pt x="2181" y="5120"/>
                      <a:pt x="3280" y="5120"/>
                    </a:cubicBezTo>
                    <a:cubicBezTo>
                      <a:pt x="4148" y="5120"/>
                      <a:pt x="4901" y="5083"/>
                      <a:pt x="4955" y="5016"/>
                    </a:cubicBezTo>
                    <a:cubicBezTo>
                      <a:pt x="5077" y="4864"/>
                      <a:pt x="5624" y="365"/>
                      <a:pt x="5624" y="36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624;p46">
                <a:extLst>
                  <a:ext uri="{FF2B5EF4-FFF2-40B4-BE49-F238E27FC236}">
                    <a16:creationId xmlns:a16="http://schemas.microsoft.com/office/drawing/2014/main" id="{8C53500F-938B-EBB0-A0BB-E40F4A8ADAC5}"/>
                  </a:ext>
                </a:extLst>
              </p:cNvPr>
              <p:cNvSpPr/>
              <p:nvPr/>
            </p:nvSpPr>
            <p:spPr>
              <a:xfrm>
                <a:off x="2356700" y="4292900"/>
                <a:ext cx="9347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3739" h="731" fill="none" extrusionOk="0">
                    <a:moveTo>
                      <a:pt x="3739" y="426"/>
                    </a:moveTo>
                    <a:cubicBezTo>
                      <a:pt x="3739" y="426"/>
                      <a:pt x="1520" y="730"/>
                      <a:pt x="0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625;p46">
                <a:extLst>
                  <a:ext uri="{FF2B5EF4-FFF2-40B4-BE49-F238E27FC236}">
                    <a16:creationId xmlns:a16="http://schemas.microsoft.com/office/drawing/2014/main" id="{A81B3708-E4ED-1524-004C-4491FB67342C}"/>
                  </a:ext>
                </a:extLst>
              </p:cNvPr>
              <p:cNvSpPr/>
              <p:nvPr/>
            </p:nvSpPr>
            <p:spPr>
              <a:xfrm>
                <a:off x="2464600" y="43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6850" cap="rnd" cmpd="sng">
                <a:solidFill>
                  <a:srgbClr val="0F39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26;p46">
                <a:extLst>
                  <a:ext uri="{FF2B5EF4-FFF2-40B4-BE49-F238E27FC236}">
                    <a16:creationId xmlns:a16="http://schemas.microsoft.com/office/drawing/2014/main" id="{8A6442C6-E343-2EB3-6377-32D18F1A6321}"/>
                  </a:ext>
                </a:extLst>
              </p:cNvPr>
              <p:cNvSpPr/>
              <p:nvPr/>
            </p:nvSpPr>
            <p:spPr>
              <a:xfrm>
                <a:off x="2471425" y="4320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6850" cap="rnd" cmpd="sng">
                <a:solidFill>
                  <a:srgbClr val="0F39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627;p46">
                <a:extLst>
                  <a:ext uri="{FF2B5EF4-FFF2-40B4-BE49-F238E27FC236}">
                    <a16:creationId xmlns:a16="http://schemas.microsoft.com/office/drawing/2014/main" id="{EDCDD496-515C-5855-7BFC-8510B4E079D4}"/>
                  </a:ext>
                </a:extLst>
              </p:cNvPr>
              <p:cNvSpPr/>
              <p:nvPr/>
            </p:nvSpPr>
            <p:spPr>
              <a:xfrm>
                <a:off x="2011700" y="2137750"/>
                <a:ext cx="577300" cy="1183625"/>
              </a:xfrm>
              <a:custGeom>
                <a:avLst/>
                <a:gdLst/>
                <a:ahLst/>
                <a:cxnLst/>
                <a:rect l="l" t="t" r="r" b="b"/>
                <a:pathLst>
                  <a:path w="23092" h="47345" extrusionOk="0">
                    <a:moveTo>
                      <a:pt x="11459" y="1"/>
                    </a:moveTo>
                    <a:cubicBezTo>
                      <a:pt x="10900" y="1"/>
                      <a:pt x="10312" y="22"/>
                      <a:pt x="9697" y="66"/>
                    </a:cubicBezTo>
                    <a:cubicBezTo>
                      <a:pt x="5593" y="370"/>
                      <a:pt x="2706" y="1373"/>
                      <a:pt x="2554" y="3683"/>
                    </a:cubicBezTo>
                    <a:lnTo>
                      <a:pt x="1" y="46693"/>
                    </a:lnTo>
                    <a:cubicBezTo>
                      <a:pt x="31" y="47179"/>
                      <a:pt x="1164" y="47345"/>
                      <a:pt x="2913" y="47345"/>
                    </a:cubicBezTo>
                    <a:cubicBezTo>
                      <a:pt x="6666" y="47345"/>
                      <a:pt x="13255" y="46581"/>
                      <a:pt x="17864" y="46581"/>
                    </a:cubicBezTo>
                    <a:cubicBezTo>
                      <a:pt x="19833" y="46581"/>
                      <a:pt x="21440" y="46720"/>
                      <a:pt x="22311" y="47118"/>
                    </a:cubicBezTo>
                    <a:cubicBezTo>
                      <a:pt x="22315" y="47120"/>
                      <a:pt x="22319" y="47121"/>
                      <a:pt x="22323" y="47121"/>
                    </a:cubicBezTo>
                    <a:cubicBezTo>
                      <a:pt x="23092" y="47121"/>
                      <a:pt x="19059" y="4473"/>
                      <a:pt x="19059" y="4473"/>
                    </a:cubicBezTo>
                    <a:cubicBezTo>
                      <a:pt x="18653" y="1441"/>
                      <a:pt x="16005" y="1"/>
                      <a:pt x="11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28;p46">
                <a:extLst>
                  <a:ext uri="{FF2B5EF4-FFF2-40B4-BE49-F238E27FC236}">
                    <a16:creationId xmlns:a16="http://schemas.microsoft.com/office/drawing/2014/main" id="{C12A4DA0-8E4D-080A-51E7-68B60ABDF3D0}"/>
                  </a:ext>
                </a:extLst>
              </p:cNvPr>
              <p:cNvSpPr/>
              <p:nvPr/>
            </p:nvSpPr>
            <p:spPr>
              <a:xfrm>
                <a:off x="2233600" y="2037550"/>
                <a:ext cx="90450" cy="148975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5959" extrusionOk="0">
                    <a:moveTo>
                      <a:pt x="3435" y="1"/>
                    </a:moveTo>
                    <a:lnTo>
                      <a:pt x="0" y="92"/>
                    </a:lnTo>
                    <a:lnTo>
                      <a:pt x="152" y="5958"/>
                    </a:lnTo>
                    <a:lnTo>
                      <a:pt x="3617" y="5867"/>
                    </a:ln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29;p46">
                <a:extLst>
                  <a:ext uri="{FF2B5EF4-FFF2-40B4-BE49-F238E27FC236}">
                    <a16:creationId xmlns:a16="http://schemas.microsoft.com/office/drawing/2014/main" id="{618386DD-22F2-7709-CDAB-A2F94B874D4F}"/>
                  </a:ext>
                </a:extLst>
              </p:cNvPr>
              <p:cNvSpPr/>
              <p:nvPr/>
            </p:nvSpPr>
            <p:spPr>
              <a:xfrm>
                <a:off x="2232825" y="2023875"/>
                <a:ext cx="88175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526" extrusionOk="0">
                    <a:moveTo>
                      <a:pt x="3466" y="1"/>
                    </a:moveTo>
                    <a:lnTo>
                      <a:pt x="1" y="92"/>
                    </a:lnTo>
                    <a:lnTo>
                      <a:pt x="31" y="1733"/>
                    </a:lnTo>
                    <a:cubicBezTo>
                      <a:pt x="1133" y="2226"/>
                      <a:pt x="2208" y="2525"/>
                      <a:pt x="3360" y="2525"/>
                    </a:cubicBezTo>
                    <a:cubicBezTo>
                      <a:pt x="3415" y="2525"/>
                      <a:pt x="3471" y="2525"/>
                      <a:pt x="3527" y="2523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30;p46">
                <a:extLst>
                  <a:ext uri="{FF2B5EF4-FFF2-40B4-BE49-F238E27FC236}">
                    <a16:creationId xmlns:a16="http://schemas.microsoft.com/office/drawing/2014/main" id="{D0072DD7-50F9-64D0-4609-E13286D66CD5}"/>
                  </a:ext>
                </a:extLst>
              </p:cNvPr>
              <p:cNvSpPr/>
              <p:nvPr/>
            </p:nvSpPr>
            <p:spPr>
              <a:xfrm>
                <a:off x="2153800" y="1732775"/>
                <a:ext cx="2537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13014" extrusionOk="0">
                    <a:moveTo>
                      <a:pt x="5056" y="1"/>
                    </a:moveTo>
                    <a:cubicBezTo>
                      <a:pt x="4992" y="1"/>
                      <a:pt x="4928" y="1"/>
                      <a:pt x="4864" y="3"/>
                    </a:cubicBezTo>
                    <a:cubicBezTo>
                      <a:pt x="1216" y="125"/>
                      <a:pt x="1" y="3195"/>
                      <a:pt x="122" y="6842"/>
                    </a:cubicBezTo>
                    <a:cubicBezTo>
                      <a:pt x="212" y="10240"/>
                      <a:pt x="2355" y="13013"/>
                      <a:pt x="5168" y="13013"/>
                    </a:cubicBezTo>
                    <a:cubicBezTo>
                      <a:pt x="5198" y="13013"/>
                      <a:pt x="5229" y="13013"/>
                      <a:pt x="5259" y="13012"/>
                    </a:cubicBezTo>
                    <a:cubicBezTo>
                      <a:pt x="7995" y="12891"/>
                      <a:pt x="9940" y="9973"/>
                      <a:pt x="10031" y="6538"/>
                    </a:cubicBezTo>
                    <a:cubicBezTo>
                      <a:pt x="10151" y="2477"/>
                      <a:pt x="8569" y="1"/>
                      <a:pt x="5056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31;p46">
                <a:extLst>
                  <a:ext uri="{FF2B5EF4-FFF2-40B4-BE49-F238E27FC236}">
                    <a16:creationId xmlns:a16="http://schemas.microsoft.com/office/drawing/2014/main" id="{29B524F4-11AE-BC74-20A1-FF41D3F09DC2}"/>
                  </a:ext>
                </a:extLst>
              </p:cNvPr>
              <p:cNvSpPr/>
              <p:nvPr/>
            </p:nvSpPr>
            <p:spPr>
              <a:xfrm>
                <a:off x="2279175" y="1911425"/>
                <a:ext cx="258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703" fill="none" extrusionOk="0">
                    <a:moveTo>
                      <a:pt x="92" y="0"/>
                    </a:moveTo>
                    <a:cubicBezTo>
                      <a:pt x="1" y="426"/>
                      <a:pt x="153" y="699"/>
                      <a:pt x="548" y="578"/>
                    </a:cubicBezTo>
                    <a:cubicBezTo>
                      <a:pt x="670" y="547"/>
                      <a:pt x="852" y="547"/>
                      <a:pt x="913" y="638"/>
                    </a:cubicBezTo>
                    <a:cubicBezTo>
                      <a:pt x="1034" y="760"/>
                      <a:pt x="1004" y="912"/>
                      <a:pt x="913" y="1064"/>
                    </a:cubicBezTo>
                    <a:cubicBezTo>
                      <a:pt x="761" y="1368"/>
                      <a:pt x="426" y="1641"/>
                      <a:pt x="92" y="170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32;p46">
                <a:extLst>
                  <a:ext uri="{FF2B5EF4-FFF2-40B4-BE49-F238E27FC236}">
                    <a16:creationId xmlns:a16="http://schemas.microsoft.com/office/drawing/2014/main" id="{A96ADE25-CB5F-A72B-7059-AB481F649F16}"/>
                  </a:ext>
                </a:extLst>
              </p:cNvPr>
              <p:cNvSpPr/>
              <p:nvPr/>
            </p:nvSpPr>
            <p:spPr>
              <a:xfrm>
                <a:off x="2118075" y="1700925"/>
                <a:ext cx="259925" cy="216925"/>
              </a:xfrm>
              <a:custGeom>
                <a:avLst/>
                <a:gdLst/>
                <a:ahLst/>
                <a:cxnLst/>
                <a:rect l="l" t="t" r="r" b="b"/>
                <a:pathLst>
                  <a:path w="10397" h="8677" extrusionOk="0">
                    <a:moveTo>
                      <a:pt x="6384" y="0"/>
                    </a:moveTo>
                    <a:cubicBezTo>
                      <a:pt x="5928" y="0"/>
                      <a:pt x="4135" y="31"/>
                      <a:pt x="2645" y="1399"/>
                    </a:cubicBezTo>
                    <a:cubicBezTo>
                      <a:pt x="1855" y="2128"/>
                      <a:pt x="1126" y="3010"/>
                      <a:pt x="457" y="3830"/>
                    </a:cubicBezTo>
                    <a:cubicBezTo>
                      <a:pt x="244" y="4073"/>
                      <a:pt x="62" y="4317"/>
                      <a:pt x="92" y="4621"/>
                    </a:cubicBezTo>
                    <a:cubicBezTo>
                      <a:pt x="153" y="4864"/>
                      <a:pt x="305" y="5046"/>
                      <a:pt x="244" y="5289"/>
                    </a:cubicBezTo>
                    <a:cubicBezTo>
                      <a:pt x="214" y="5472"/>
                      <a:pt x="1" y="5654"/>
                      <a:pt x="62" y="5836"/>
                    </a:cubicBezTo>
                    <a:cubicBezTo>
                      <a:pt x="153" y="6080"/>
                      <a:pt x="609" y="6110"/>
                      <a:pt x="548" y="6384"/>
                    </a:cubicBezTo>
                    <a:cubicBezTo>
                      <a:pt x="548" y="6444"/>
                      <a:pt x="487" y="6535"/>
                      <a:pt x="457" y="6657"/>
                    </a:cubicBezTo>
                    <a:cubicBezTo>
                      <a:pt x="335" y="6900"/>
                      <a:pt x="609" y="7143"/>
                      <a:pt x="822" y="7295"/>
                    </a:cubicBezTo>
                    <a:cubicBezTo>
                      <a:pt x="913" y="7326"/>
                      <a:pt x="943" y="7356"/>
                      <a:pt x="974" y="7417"/>
                    </a:cubicBezTo>
                    <a:cubicBezTo>
                      <a:pt x="1156" y="7569"/>
                      <a:pt x="1217" y="7660"/>
                      <a:pt x="1278" y="7934"/>
                    </a:cubicBezTo>
                    <a:cubicBezTo>
                      <a:pt x="1308" y="8207"/>
                      <a:pt x="1490" y="8572"/>
                      <a:pt x="1734" y="8663"/>
                    </a:cubicBezTo>
                    <a:cubicBezTo>
                      <a:pt x="1754" y="8663"/>
                      <a:pt x="1788" y="8677"/>
                      <a:pt x="1817" y="8677"/>
                    </a:cubicBezTo>
                    <a:cubicBezTo>
                      <a:pt x="1831" y="8677"/>
                      <a:pt x="1845" y="8673"/>
                      <a:pt x="1855" y="8663"/>
                    </a:cubicBezTo>
                    <a:cubicBezTo>
                      <a:pt x="2129" y="8542"/>
                      <a:pt x="1490" y="7295"/>
                      <a:pt x="1977" y="6535"/>
                    </a:cubicBezTo>
                    <a:cubicBezTo>
                      <a:pt x="2098" y="6353"/>
                      <a:pt x="2159" y="6414"/>
                      <a:pt x="2311" y="6201"/>
                    </a:cubicBezTo>
                    <a:cubicBezTo>
                      <a:pt x="2706" y="5684"/>
                      <a:pt x="2615" y="5168"/>
                      <a:pt x="2645" y="4894"/>
                    </a:cubicBezTo>
                    <a:cubicBezTo>
                      <a:pt x="2858" y="3769"/>
                      <a:pt x="4530" y="3222"/>
                      <a:pt x="5472" y="3040"/>
                    </a:cubicBezTo>
                    <a:cubicBezTo>
                      <a:pt x="5826" y="2969"/>
                      <a:pt x="6186" y="2945"/>
                      <a:pt x="6547" y="2945"/>
                    </a:cubicBezTo>
                    <a:cubicBezTo>
                      <a:pt x="6961" y="2945"/>
                      <a:pt x="7376" y="2977"/>
                      <a:pt x="7782" y="3010"/>
                    </a:cubicBezTo>
                    <a:cubicBezTo>
                      <a:pt x="7920" y="3015"/>
                      <a:pt x="8057" y="3018"/>
                      <a:pt x="8192" y="3018"/>
                    </a:cubicBezTo>
                    <a:cubicBezTo>
                      <a:pt x="8834" y="3018"/>
                      <a:pt x="9449" y="2941"/>
                      <a:pt x="10001" y="2614"/>
                    </a:cubicBezTo>
                    <a:cubicBezTo>
                      <a:pt x="10214" y="2493"/>
                      <a:pt x="10396" y="2311"/>
                      <a:pt x="10396" y="2037"/>
                    </a:cubicBezTo>
                    <a:cubicBezTo>
                      <a:pt x="10396" y="1794"/>
                      <a:pt x="10214" y="1551"/>
                      <a:pt x="10184" y="1277"/>
                    </a:cubicBezTo>
                    <a:cubicBezTo>
                      <a:pt x="10153" y="1064"/>
                      <a:pt x="10244" y="821"/>
                      <a:pt x="10062" y="639"/>
                    </a:cubicBezTo>
                    <a:cubicBezTo>
                      <a:pt x="9997" y="574"/>
                      <a:pt x="9905" y="543"/>
                      <a:pt x="9807" y="543"/>
                    </a:cubicBezTo>
                    <a:cubicBezTo>
                      <a:pt x="9721" y="543"/>
                      <a:pt x="9630" y="566"/>
                      <a:pt x="9545" y="608"/>
                    </a:cubicBezTo>
                    <a:cubicBezTo>
                      <a:pt x="9393" y="669"/>
                      <a:pt x="9180" y="791"/>
                      <a:pt x="8998" y="791"/>
                    </a:cubicBezTo>
                    <a:cubicBezTo>
                      <a:pt x="8664" y="791"/>
                      <a:pt x="8785" y="487"/>
                      <a:pt x="8633" y="335"/>
                    </a:cubicBezTo>
                    <a:cubicBezTo>
                      <a:pt x="8421" y="183"/>
                      <a:pt x="7934" y="152"/>
                      <a:pt x="7661" y="122"/>
                    </a:cubicBezTo>
                    <a:cubicBezTo>
                      <a:pt x="7266" y="31"/>
                      <a:pt x="6810" y="0"/>
                      <a:pt x="6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33;p46">
                <a:extLst>
                  <a:ext uri="{FF2B5EF4-FFF2-40B4-BE49-F238E27FC236}">
                    <a16:creationId xmlns:a16="http://schemas.microsoft.com/office/drawing/2014/main" id="{96D47E32-3294-EE70-BB5A-5574B6028375}"/>
                  </a:ext>
                </a:extLst>
              </p:cNvPr>
              <p:cNvSpPr/>
              <p:nvPr/>
            </p:nvSpPr>
            <p:spPr>
              <a:xfrm>
                <a:off x="2255625" y="1705250"/>
                <a:ext cx="174800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8556" extrusionOk="0">
                    <a:moveTo>
                      <a:pt x="364" y="0"/>
                    </a:moveTo>
                    <a:cubicBezTo>
                      <a:pt x="191" y="0"/>
                      <a:pt x="59" y="26"/>
                      <a:pt x="31" y="101"/>
                    </a:cubicBezTo>
                    <a:cubicBezTo>
                      <a:pt x="1" y="192"/>
                      <a:pt x="1460" y="344"/>
                      <a:pt x="2219" y="1469"/>
                    </a:cubicBezTo>
                    <a:cubicBezTo>
                      <a:pt x="2615" y="2138"/>
                      <a:pt x="1764" y="2289"/>
                      <a:pt x="2280" y="2624"/>
                    </a:cubicBezTo>
                    <a:cubicBezTo>
                      <a:pt x="2919" y="3049"/>
                      <a:pt x="4590" y="2776"/>
                      <a:pt x="4955" y="3201"/>
                    </a:cubicBezTo>
                    <a:cubicBezTo>
                      <a:pt x="5350" y="3657"/>
                      <a:pt x="4499" y="4569"/>
                      <a:pt x="4985" y="4995"/>
                    </a:cubicBezTo>
                    <a:cubicBezTo>
                      <a:pt x="5137" y="5116"/>
                      <a:pt x="5198" y="5055"/>
                      <a:pt x="5350" y="5147"/>
                    </a:cubicBezTo>
                    <a:cubicBezTo>
                      <a:pt x="5593" y="5299"/>
                      <a:pt x="5441" y="8521"/>
                      <a:pt x="5563" y="8551"/>
                    </a:cubicBezTo>
                    <a:cubicBezTo>
                      <a:pt x="5566" y="8554"/>
                      <a:pt x="5570" y="8555"/>
                      <a:pt x="5573" y="8555"/>
                    </a:cubicBezTo>
                    <a:cubicBezTo>
                      <a:pt x="5647" y="8555"/>
                      <a:pt x="5864" y="8034"/>
                      <a:pt x="5806" y="8034"/>
                    </a:cubicBezTo>
                    <a:cubicBezTo>
                      <a:pt x="5958" y="7609"/>
                      <a:pt x="5928" y="7183"/>
                      <a:pt x="6201" y="6818"/>
                    </a:cubicBezTo>
                    <a:cubicBezTo>
                      <a:pt x="6353" y="6575"/>
                      <a:pt x="6536" y="6362"/>
                      <a:pt x="6536" y="6089"/>
                    </a:cubicBezTo>
                    <a:cubicBezTo>
                      <a:pt x="6536" y="5907"/>
                      <a:pt x="6414" y="5694"/>
                      <a:pt x="6444" y="5511"/>
                    </a:cubicBezTo>
                    <a:cubicBezTo>
                      <a:pt x="6444" y="5299"/>
                      <a:pt x="6688" y="5086"/>
                      <a:pt x="6809" y="4904"/>
                    </a:cubicBezTo>
                    <a:cubicBezTo>
                      <a:pt x="6961" y="4691"/>
                      <a:pt x="6992" y="4387"/>
                      <a:pt x="6961" y="4113"/>
                    </a:cubicBezTo>
                    <a:cubicBezTo>
                      <a:pt x="6931" y="3870"/>
                      <a:pt x="6840" y="3809"/>
                      <a:pt x="6688" y="3657"/>
                    </a:cubicBezTo>
                    <a:cubicBezTo>
                      <a:pt x="6566" y="3505"/>
                      <a:pt x="6505" y="3384"/>
                      <a:pt x="6505" y="3201"/>
                    </a:cubicBezTo>
                    <a:cubicBezTo>
                      <a:pt x="6505" y="2989"/>
                      <a:pt x="6566" y="2776"/>
                      <a:pt x="6627" y="2563"/>
                    </a:cubicBezTo>
                    <a:cubicBezTo>
                      <a:pt x="6657" y="2320"/>
                      <a:pt x="6627" y="2077"/>
                      <a:pt x="6414" y="1955"/>
                    </a:cubicBezTo>
                    <a:cubicBezTo>
                      <a:pt x="6171" y="1773"/>
                      <a:pt x="5867" y="1925"/>
                      <a:pt x="5593" y="1773"/>
                    </a:cubicBezTo>
                    <a:cubicBezTo>
                      <a:pt x="5320" y="1560"/>
                      <a:pt x="5168" y="1195"/>
                      <a:pt x="5016" y="922"/>
                    </a:cubicBezTo>
                    <a:cubicBezTo>
                      <a:pt x="4864" y="618"/>
                      <a:pt x="4651" y="314"/>
                      <a:pt x="4286" y="253"/>
                    </a:cubicBezTo>
                    <a:cubicBezTo>
                      <a:pt x="4215" y="234"/>
                      <a:pt x="4145" y="225"/>
                      <a:pt x="4077" y="225"/>
                    </a:cubicBezTo>
                    <a:cubicBezTo>
                      <a:pt x="3823" y="225"/>
                      <a:pt x="3583" y="340"/>
                      <a:pt x="3344" y="435"/>
                    </a:cubicBezTo>
                    <a:cubicBezTo>
                      <a:pt x="3200" y="481"/>
                      <a:pt x="3059" y="500"/>
                      <a:pt x="2922" y="500"/>
                    </a:cubicBezTo>
                    <a:cubicBezTo>
                      <a:pt x="2423" y="500"/>
                      <a:pt x="1960" y="251"/>
                      <a:pt x="1460" y="131"/>
                    </a:cubicBezTo>
                    <a:cubicBezTo>
                      <a:pt x="1354" y="131"/>
                      <a:pt x="754" y="0"/>
                      <a:pt x="3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4;p46">
                <a:extLst>
                  <a:ext uri="{FF2B5EF4-FFF2-40B4-BE49-F238E27FC236}">
                    <a16:creationId xmlns:a16="http://schemas.microsoft.com/office/drawing/2014/main" id="{AF91DE70-C8D1-3913-62C9-90FE581E96EE}"/>
                  </a:ext>
                </a:extLst>
              </p:cNvPr>
              <p:cNvSpPr/>
              <p:nvPr/>
            </p:nvSpPr>
            <p:spPr>
              <a:xfrm>
                <a:off x="2337700" y="1869600"/>
                <a:ext cx="471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926" extrusionOk="0">
                    <a:moveTo>
                      <a:pt x="438" y="0"/>
                    </a:moveTo>
                    <a:cubicBezTo>
                      <a:pt x="424" y="0"/>
                      <a:pt x="410" y="1"/>
                      <a:pt x="395" y="1"/>
                    </a:cubicBezTo>
                    <a:cubicBezTo>
                      <a:pt x="365" y="1"/>
                      <a:pt x="61" y="32"/>
                      <a:pt x="31" y="153"/>
                    </a:cubicBezTo>
                    <a:cubicBezTo>
                      <a:pt x="0" y="396"/>
                      <a:pt x="791" y="700"/>
                      <a:pt x="1368" y="852"/>
                    </a:cubicBezTo>
                    <a:cubicBezTo>
                      <a:pt x="1546" y="897"/>
                      <a:pt x="1675" y="925"/>
                      <a:pt x="1756" y="925"/>
                    </a:cubicBezTo>
                    <a:cubicBezTo>
                      <a:pt x="1785" y="925"/>
                      <a:pt x="1808" y="921"/>
                      <a:pt x="1824" y="913"/>
                    </a:cubicBezTo>
                    <a:cubicBezTo>
                      <a:pt x="1884" y="764"/>
                      <a:pt x="1183" y="0"/>
                      <a:pt x="4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35;p46">
                <a:extLst>
                  <a:ext uri="{FF2B5EF4-FFF2-40B4-BE49-F238E27FC236}">
                    <a16:creationId xmlns:a16="http://schemas.microsoft.com/office/drawing/2014/main" id="{0B5BF148-7A2A-1335-2CA1-917164852C13}"/>
                  </a:ext>
                </a:extLst>
              </p:cNvPr>
              <p:cNvSpPr/>
              <p:nvPr/>
            </p:nvSpPr>
            <p:spPr>
              <a:xfrm>
                <a:off x="2186475" y="1861250"/>
                <a:ext cx="4637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016" extrusionOk="0">
                    <a:moveTo>
                      <a:pt x="1429" y="1"/>
                    </a:moveTo>
                    <a:cubicBezTo>
                      <a:pt x="669" y="1"/>
                      <a:pt x="1" y="882"/>
                      <a:pt x="61" y="1004"/>
                    </a:cubicBezTo>
                    <a:cubicBezTo>
                      <a:pt x="77" y="1012"/>
                      <a:pt x="97" y="1015"/>
                      <a:pt x="124" y="1015"/>
                    </a:cubicBezTo>
                    <a:cubicBezTo>
                      <a:pt x="204" y="1015"/>
                      <a:pt x="335" y="981"/>
                      <a:pt x="517" y="913"/>
                    </a:cubicBezTo>
                    <a:cubicBezTo>
                      <a:pt x="1095" y="730"/>
                      <a:pt x="1855" y="396"/>
                      <a:pt x="1824" y="153"/>
                    </a:cubicBezTo>
                    <a:cubicBezTo>
                      <a:pt x="1794" y="31"/>
                      <a:pt x="1490" y="31"/>
                      <a:pt x="14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36;p46">
                <a:extLst>
                  <a:ext uri="{FF2B5EF4-FFF2-40B4-BE49-F238E27FC236}">
                    <a16:creationId xmlns:a16="http://schemas.microsoft.com/office/drawing/2014/main" id="{A3AFEA61-87C8-C23E-2ECB-0B6C11FAFC81}"/>
                  </a:ext>
                </a:extLst>
              </p:cNvPr>
              <p:cNvSpPr/>
              <p:nvPr/>
            </p:nvSpPr>
            <p:spPr>
              <a:xfrm>
                <a:off x="2393175" y="1873275"/>
                <a:ext cx="48100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2717" extrusionOk="0">
                    <a:moveTo>
                      <a:pt x="935" y="0"/>
                    </a:moveTo>
                    <a:cubicBezTo>
                      <a:pt x="243" y="0"/>
                      <a:pt x="242" y="922"/>
                      <a:pt x="213" y="1009"/>
                    </a:cubicBezTo>
                    <a:lnTo>
                      <a:pt x="0" y="2499"/>
                    </a:lnTo>
                    <a:cubicBezTo>
                      <a:pt x="207" y="2651"/>
                      <a:pt x="396" y="2716"/>
                      <a:pt x="566" y="2716"/>
                    </a:cubicBezTo>
                    <a:cubicBezTo>
                      <a:pt x="1619" y="2716"/>
                      <a:pt x="1924" y="189"/>
                      <a:pt x="1034" y="6"/>
                    </a:cubicBezTo>
                    <a:cubicBezTo>
                      <a:pt x="999" y="2"/>
                      <a:pt x="967" y="0"/>
                      <a:pt x="935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37;p46">
                <a:extLst>
                  <a:ext uri="{FF2B5EF4-FFF2-40B4-BE49-F238E27FC236}">
                    <a16:creationId xmlns:a16="http://schemas.microsoft.com/office/drawing/2014/main" id="{E326961B-DA1D-95CD-6E0E-A21D2DD4EB9B}"/>
                  </a:ext>
                </a:extLst>
              </p:cNvPr>
              <p:cNvSpPr/>
              <p:nvPr/>
            </p:nvSpPr>
            <p:spPr>
              <a:xfrm>
                <a:off x="2110875" y="1872400"/>
                <a:ext cx="50550" cy="6752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2701" extrusionOk="0">
                    <a:moveTo>
                      <a:pt x="1143" y="1"/>
                    </a:moveTo>
                    <a:cubicBezTo>
                      <a:pt x="1104" y="1"/>
                      <a:pt x="1062" y="4"/>
                      <a:pt x="1018" y="11"/>
                    </a:cubicBezTo>
                    <a:cubicBezTo>
                      <a:pt x="0" y="167"/>
                      <a:pt x="395" y="2700"/>
                      <a:pt x="1450" y="2700"/>
                    </a:cubicBezTo>
                    <a:cubicBezTo>
                      <a:pt x="1624" y="2700"/>
                      <a:pt x="1815" y="2632"/>
                      <a:pt x="2022" y="2473"/>
                    </a:cubicBezTo>
                    <a:lnTo>
                      <a:pt x="1839" y="983"/>
                    </a:lnTo>
                    <a:cubicBezTo>
                      <a:pt x="1810" y="926"/>
                      <a:pt x="1809" y="1"/>
                      <a:pt x="1143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38;p46">
                <a:extLst>
                  <a:ext uri="{FF2B5EF4-FFF2-40B4-BE49-F238E27FC236}">
                    <a16:creationId xmlns:a16="http://schemas.microsoft.com/office/drawing/2014/main" id="{92ABAF67-8A31-CA3D-8A16-3C59E9744C64}"/>
                  </a:ext>
                </a:extLst>
              </p:cNvPr>
              <p:cNvSpPr/>
              <p:nvPr/>
            </p:nvSpPr>
            <p:spPr>
              <a:xfrm>
                <a:off x="2404575" y="1892425"/>
                <a:ext cx="167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1004" fill="none" extrusionOk="0">
                    <a:moveTo>
                      <a:pt x="0" y="1003"/>
                    </a:moveTo>
                    <a:cubicBezTo>
                      <a:pt x="91" y="882"/>
                      <a:pt x="91" y="730"/>
                      <a:pt x="122" y="578"/>
                    </a:cubicBezTo>
                    <a:cubicBezTo>
                      <a:pt x="152" y="426"/>
                      <a:pt x="213" y="304"/>
                      <a:pt x="274" y="213"/>
                    </a:cubicBezTo>
                    <a:cubicBezTo>
                      <a:pt x="365" y="91"/>
                      <a:pt x="517" y="0"/>
                      <a:pt x="669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39;p46">
                <a:extLst>
                  <a:ext uri="{FF2B5EF4-FFF2-40B4-BE49-F238E27FC236}">
                    <a16:creationId xmlns:a16="http://schemas.microsoft.com/office/drawing/2014/main" id="{6C2F26BE-2A10-B003-4FE3-C493E626C3C7}"/>
                  </a:ext>
                </a:extLst>
              </p:cNvPr>
              <p:cNvSpPr/>
              <p:nvPr/>
            </p:nvSpPr>
            <p:spPr>
              <a:xfrm>
                <a:off x="2137850" y="1892425"/>
                <a:ext cx="159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04" fill="none" extrusionOk="0">
                    <a:moveTo>
                      <a:pt x="639" y="1003"/>
                    </a:moveTo>
                    <a:cubicBezTo>
                      <a:pt x="578" y="882"/>
                      <a:pt x="578" y="730"/>
                      <a:pt x="517" y="578"/>
                    </a:cubicBezTo>
                    <a:cubicBezTo>
                      <a:pt x="487" y="426"/>
                      <a:pt x="456" y="304"/>
                      <a:pt x="365" y="213"/>
                    </a:cubicBezTo>
                    <a:cubicBezTo>
                      <a:pt x="304" y="91"/>
                      <a:pt x="152" y="0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40;p46">
                <a:extLst>
                  <a:ext uri="{FF2B5EF4-FFF2-40B4-BE49-F238E27FC236}">
                    <a16:creationId xmlns:a16="http://schemas.microsoft.com/office/drawing/2014/main" id="{61FD7F5C-9D28-8084-6C17-982E95C507DD}"/>
                  </a:ext>
                </a:extLst>
              </p:cNvPr>
              <p:cNvSpPr/>
              <p:nvPr/>
            </p:nvSpPr>
            <p:spPr>
              <a:xfrm>
                <a:off x="2212325" y="1902300"/>
                <a:ext cx="235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517" fill="none" extrusionOk="0">
                    <a:moveTo>
                      <a:pt x="0" y="517"/>
                    </a:moveTo>
                    <a:cubicBezTo>
                      <a:pt x="0" y="304"/>
                      <a:pt x="152" y="61"/>
                      <a:pt x="395" y="31"/>
                    </a:cubicBezTo>
                    <a:cubicBezTo>
                      <a:pt x="638" y="0"/>
                      <a:pt x="912" y="152"/>
                      <a:pt x="942" y="36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41;p46">
                <a:extLst>
                  <a:ext uri="{FF2B5EF4-FFF2-40B4-BE49-F238E27FC236}">
                    <a16:creationId xmlns:a16="http://schemas.microsoft.com/office/drawing/2014/main" id="{C4B1D11C-BE7D-79B6-EAA2-0D3F91D56A00}"/>
                  </a:ext>
                </a:extLst>
              </p:cNvPr>
              <p:cNvSpPr/>
              <p:nvPr/>
            </p:nvSpPr>
            <p:spPr>
              <a:xfrm>
                <a:off x="2328575" y="1902300"/>
                <a:ext cx="24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517" fill="none" extrusionOk="0">
                    <a:moveTo>
                      <a:pt x="973" y="517"/>
                    </a:moveTo>
                    <a:cubicBezTo>
                      <a:pt x="973" y="304"/>
                      <a:pt x="821" y="61"/>
                      <a:pt x="548" y="31"/>
                    </a:cubicBezTo>
                    <a:cubicBezTo>
                      <a:pt x="305" y="0"/>
                      <a:pt x="61" y="152"/>
                      <a:pt x="1" y="36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42;p46">
                <a:extLst>
                  <a:ext uri="{FF2B5EF4-FFF2-40B4-BE49-F238E27FC236}">
                    <a16:creationId xmlns:a16="http://schemas.microsoft.com/office/drawing/2014/main" id="{270A75A4-A755-BD4B-4FB6-A2475BDCAD16}"/>
                  </a:ext>
                </a:extLst>
              </p:cNvPr>
              <p:cNvSpPr/>
              <p:nvPr/>
            </p:nvSpPr>
            <p:spPr>
              <a:xfrm>
                <a:off x="2269300" y="1970600"/>
                <a:ext cx="3037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92" extrusionOk="0">
                    <a:moveTo>
                      <a:pt x="638" y="1"/>
                    </a:moveTo>
                    <a:cubicBezTo>
                      <a:pt x="584" y="1"/>
                      <a:pt x="523" y="11"/>
                      <a:pt x="457" y="34"/>
                    </a:cubicBezTo>
                    <a:cubicBezTo>
                      <a:pt x="365" y="65"/>
                      <a:pt x="305" y="156"/>
                      <a:pt x="213" y="217"/>
                    </a:cubicBezTo>
                    <a:cubicBezTo>
                      <a:pt x="1" y="581"/>
                      <a:pt x="92" y="1129"/>
                      <a:pt x="517" y="1189"/>
                    </a:cubicBezTo>
                    <a:cubicBezTo>
                      <a:pt x="530" y="1191"/>
                      <a:pt x="543" y="1191"/>
                      <a:pt x="555" y="1191"/>
                    </a:cubicBezTo>
                    <a:cubicBezTo>
                      <a:pt x="1107" y="1191"/>
                      <a:pt x="1215" y="1"/>
                      <a:pt x="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43;p46">
                <a:extLst>
                  <a:ext uri="{FF2B5EF4-FFF2-40B4-BE49-F238E27FC236}">
                    <a16:creationId xmlns:a16="http://schemas.microsoft.com/office/drawing/2014/main" id="{889BA54A-DD46-1B35-956B-9122FDBBC052}"/>
                  </a:ext>
                </a:extLst>
              </p:cNvPr>
              <p:cNvSpPr/>
              <p:nvPr/>
            </p:nvSpPr>
            <p:spPr>
              <a:xfrm>
                <a:off x="2209275" y="2098250"/>
                <a:ext cx="13452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6509" extrusionOk="0">
                    <a:moveTo>
                      <a:pt x="3510" y="0"/>
                    </a:moveTo>
                    <a:cubicBezTo>
                      <a:pt x="2040" y="0"/>
                      <a:pt x="51" y="268"/>
                      <a:pt x="31" y="703"/>
                    </a:cubicBezTo>
                    <a:cubicBezTo>
                      <a:pt x="0" y="1403"/>
                      <a:pt x="31" y="6114"/>
                      <a:pt x="31" y="6114"/>
                    </a:cubicBezTo>
                    <a:lnTo>
                      <a:pt x="5380" y="6509"/>
                    </a:lnTo>
                    <a:cubicBezTo>
                      <a:pt x="5380" y="6509"/>
                      <a:pt x="5350" y="734"/>
                      <a:pt x="5046" y="247"/>
                    </a:cubicBezTo>
                    <a:cubicBezTo>
                      <a:pt x="4940" y="78"/>
                      <a:pt x="4300" y="0"/>
                      <a:pt x="3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44;p46">
                <a:extLst>
                  <a:ext uri="{FF2B5EF4-FFF2-40B4-BE49-F238E27FC236}">
                    <a16:creationId xmlns:a16="http://schemas.microsoft.com/office/drawing/2014/main" id="{D6814957-8385-F068-18FE-E4D7C3AA18B4}"/>
                  </a:ext>
                </a:extLst>
              </p:cNvPr>
              <p:cNvSpPr/>
              <p:nvPr/>
            </p:nvSpPr>
            <p:spPr>
              <a:xfrm>
                <a:off x="2203200" y="2134050"/>
                <a:ext cx="1292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79" fill="none" extrusionOk="0">
                    <a:moveTo>
                      <a:pt x="0" y="578"/>
                    </a:moveTo>
                    <a:cubicBezTo>
                      <a:pt x="1672" y="153"/>
                      <a:pt x="3435" y="1"/>
                      <a:pt x="5168" y="6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45;p46">
                <a:extLst>
                  <a:ext uri="{FF2B5EF4-FFF2-40B4-BE49-F238E27FC236}">
                    <a16:creationId xmlns:a16="http://schemas.microsoft.com/office/drawing/2014/main" id="{E31047C0-F519-D2CC-6FD0-5E1FD5B3F71C}"/>
                  </a:ext>
                </a:extLst>
              </p:cNvPr>
              <p:cNvSpPr/>
              <p:nvPr/>
            </p:nvSpPr>
            <p:spPr>
              <a:xfrm>
                <a:off x="2556550" y="2674100"/>
                <a:ext cx="14287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8370" extrusionOk="0">
                    <a:moveTo>
                      <a:pt x="2652" y="0"/>
                    </a:moveTo>
                    <a:cubicBezTo>
                      <a:pt x="2579" y="0"/>
                      <a:pt x="2506" y="3"/>
                      <a:pt x="2432" y="10"/>
                    </a:cubicBezTo>
                    <a:cubicBezTo>
                      <a:pt x="1034" y="132"/>
                      <a:pt x="0" y="1378"/>
                      <a:pt x="152" y="2746"/>
                    </a:cubicBezTo>
                    <a:lnTo>
                      <a:pt x="2402" y="18248"/>
                    </a:lnTo>
                    <a:lnTo>
                      <a:pt x="5320" y="18369"/>
                    </a:lnTo>
                    <a:cubicBezTo>
                      <a:pt x="5380" y="17761"/>
                      <a:pt x="5715" y="7123"/>
                      <a:pt x="5137" y="2229"/>
                    </a:cubicBezTo>
                    <a:cubicBezTo>
                      <a:pt x="4994" y="965"/>
                      <a:pt x="3900" y="0"/>
                      <a:pt x="2652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46;p46">
                <a:extLst>
                  <a:ext uri="{FF2B5EF4-FFF2-40B4-BE49-F238E27FC236}">
                    <a16:creationId xmlns:a16="http://schemas.microsoft.com/office/drawing/2014/main" id="{689FF644-DF30-5FD7-AE1E-40C75CCD30FB}"/>
                  </a:ext>
                </a:extLst>
              </p:cNvPr>
              <p:cNvSpPr/>
              <p:nvPr/>
            </p:nvSpPr>
            <p:spPr>
              <a:xfrm>
                <a:off x="2540575" y="3108850"/>
                <a:ext cx="164175" cy="2137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8548" extrusionOk="0">
                    <a:moveTo>
                      <a:pt x="4618" y="0"/>
                    </a:moveTo>
                    <a:cubicBezTo>
                      <a:pt x="4326" y="0"/>
                      <a:pt x="4003" y="25"/>
                      <a:pt x="3648" y="37"/>
                    </a:cubicBezTo>
                    <a:cubicBezTo>
                      <a:pt x="3466" y="37"/>
                      <a:pt x="3284" y="128"/>
                      <a:pt x="3132" y="250"/>
                    </a:cubicBezTo>
                    <a:cubicBezTo>
                      <a:pt x="2737" y="493"/>
                      <a:pt x="2311" y="1040"/>
                      <a:pt x="1764" y="1617"/>
                    </a:cubicBezTo>
                    <a:cubicBezTo>
                      <a:pt x="882" y="2529"/>
                      <a:pt x="1" y="3137"/>
                      <a:pt x="548" y="3624"/>
                    </a:cubicBezTo>
                    <a:cubicBezTo>
                      <a:pt x="714" y="3789"/>
                      <a:pt x="951" y="3864"/>
                      <a:pt x="1227" y="3864"/>
                    </a:cubicBezTo>
                    <a:cubicBezTo>
                      <a:pt x="1457" y="3864"/>
                      <a:pt x="1714" y="3812"/>
                      <a:pt x="1977" y="3715"/>
                    </a:cubicBezTo>
                    <a:lnTo>
                      <a:pt x="1977" y="3715"/>
                    </a:lnTo>
                    <a:cubicBezTo>
                      <a:pt x="1764" y="5690"/>
                      <a:pt x="1855" y="7788"/>
                      <a:pt x="1916" y="7849"/>
                    </a:cubicBezTo>
                    <a:cubicBezTo>
                      <a:pt x="2068" y="8122"/>
                      <a:pt x="2554" y="8031"/>
                      <a:pt x="2737" y="8122"/>
                    </a:cubicBezTo>
                    <a:cubicBezTo>
                      <a:pt x="2889" y="8152"/>
                      <a:pt x="2737" y="8456"/>
                      <a:pt x="3193" y="8548"/>
                    </a:cubicBezTo>
                    <a:cubicBezTo>
                      <a:pt x="3436" y="8548"/>
                      <a:pt x="3679" y="8456"/>
                      <a:pt x="3922" y="8396"/>
                    </a:cubicBezTo>
                    <a:cubicBezTo>
                      <a:pt x="4104" y="8244"/>
                      <a:pt x="4196" y="8092"/>
                      <a:pt x="4135" y="8000"/>
                    </a:cubicBezTo>
                    <a:cubicBezTo>
                      <a:pt x="4135" y="7944"/>
                      <a:pt x="4206" y="7934"/>
                      <a:pt x="4308" y="7934"/>
                    </a:cubicBezTo>
                    <a:cubicBezTo>
                      <a:pt x="4367" y="7934"/>
                      <a:pt x="4436" y="7937"/>
                      <a:pt x="4507" y="7937"/>
                    </a:cubicBezTo>
                    <a:cubicBezTo>
                      <a:pt x="4646" y="7937"/>
                      <a:pt x="4794" y="7924"/>
                      <a:pt x="4895" y="7849"/>
                    </a:cubicBezTo>
                    <a:lnTo>
                      <a:pt x="4955" y="7818"/>
                    </a:lnTo>
                    <a:cubicBezTo>
                      <a:pt x="5168" y="7575"/>
                      <a:pt x="5047" y="7119"/>
                      <a:pt x="5107" y="6967"/>
                    </a:cubicBezTo>
                    <a:cubicBezTo>
                      <a:pt x="5138" y="6815"/>
                      <a:pt x="5594" y="7058"/>
                      <a:pt x="5959" y="6450"/>
                    </a:cubicBezTo>
                    <a:cubicBezTo>
                      <a:pt x="6354" y="5660"/>
                      <a:pt x="6566" y="4687"/>
                      <a:pt x="6536" y="3472"/>
                    </a:cubicBezTo>
                    <a:cubicBezTo>
                      <a:pt x="6439" y="387"/>
                      <a:pt x="5779" y="0"/>
                      <a:pt x="4618" y="0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47;p46">
                <a:extLst>
                  <a:ext uri="{FF2B5EF4-FFF2-40B4-BE49-F238E27FC236}">
                    <a16:creationId xmlns:a16="http://schemas.microsoft.com/office/drawing/2014/main" id="{C9E200CD-9736-2E8C-690D-8A556D380AAE}"/>
                  </a:ext>
                </a:extLst>
              </p:cNvPr>
              <p:cNvSpPr/>
              <p:nvPr/>
            </p:nvSpPr>
            <p:spPr>
              <a:xfrm>
                <a:off x="2413675" y="2159900"/>
                <a:ext cx="331350" cy="949000"/>
              </a:xfrm>
              <a:custGeom>
                <a:avLst/>
                <a:gdLst/>
                <a:ahLst/>
                <a:cxnLst/>
                <a:rect l="l" t="t" r="r" b="b"/>
                <a:pathLst>
                  <a:path w="13254" h="37960" extrusionOk="0">
                    <a:moveTo>
                      <a:pt x="1" y="0"/>
                    </a:moveTo>
                    <a:lnTo>
                      <a:pt x="2524" y="8390"/>
                    </a:lnTo>
                    <a:cubicBezTo>
                      <a:pt x="2828" y="9757"/>
                      <a:pt x="3709" y="15107"/>
                      <a:pt x="4256" y="17235"/>
                    </a:cubicBezTo>
                    <a:cubicBezTo>
                      <a:pt x="5776" y="23466"/>
                      <a:pt x="6171" y="34743"/>
                      <a:pt x="6293" y="35107"/>
                    </a:cubicBezTo>
                    <a:cubicBezTo>
                      <a:pt x="6445" y="35533"/>
                      <a:pt x="6931" y="35442"/>
                      <a:pt x="7144" y="35533"/>
                    </a:cubicBezTo>
                    <a:cubicBezTo>
                      <a:pt x="7478" y="35776"/>
                      <a:pt x="7235" y="36657"/>
                      <a:pt x="7357" y="37812"/>
                    </a:cubicBezTo>
                    <a:cubicBezTo>
                      <a:pt x="7732" y="37918"/>
                      <a:pt x="8175" y="37960"/>
                      <a:pt x="8631" y="37960"/>
                    </a:cubicBezTo>
                    <a:cubicBezTo>
                      <a:pt x="10018" y="37960"/>
                      <a:pt x="11528" y="37570"/>
                      <a:pt x="11642" y="37387"/>
                    </a:cubicBezTo>
                    <a:cubicBezTo>
                      <a:pt x="11794" y="37144"/>
                      <a:pt x="11460" y="36080"/>
                      <a:pt x="11582" y="35594"/>
                    </a:cubicBezTo>
                    <a:cubicBezTo>
                      <a:pt x="11642" y="35350"/>
                      <a:pt x="11817" y="35328"/>
                      <a:pt x="11992" y="35328"/>
                    </a:cubicBezTo>
                    <a:cubicBezTo>
                      <a:pt x="12032" y="35328"/>
                      <a:pt x="12073" y="35329"/>
                      <a:pt x="12112" y="35329"/>
                    </a:cubicBezTo>
                    <a:cubicBezTo>
                      <a:pt x="12241" y="35329"/>
                      <a:pt x="12356" y="35315"/>
                      <a:pt x="12402" y="35198"/>
                    </a:cubicBezTo>
                    <a:cubicBezTo>
                      <a:pt x="12524" y="34894"/>
                      <a:pt x="13253" y="21125"/>
                      <a:pt x="9272" y="10639"/>
                    </a:cubicBezTo>
                    <a:cubicBezTo>
                      <a:pt x="5320" y="1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48;p46">
                <a:extLst>
                  <a:ext uri="{FF2B5EF4-FFF2-40B4-BE49-F238E27FC236}">
                    <a16:creationId xmlns:a16="http://schemas.microsoft.com/office/drawing/2014/main" id="{9C3BDC9D-F3ED-BB45-F03C-2146D12D4F6F}"/>
                  </a:ext>
                </a:extLst>
              </p:cNvPr>
              <p:cNvSpPr/>
              <p:nvPr/>
            </p:nvSpPr>
            <p:spPr>
              <a:xfrm>
                <a:off x="2586950" y="3043650"/>
                <a:ext cx="1200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578" fill="none" extrusionOk="0">
                    <a:moveTo>
                      <a:pt x="0" y="152"/>
                    </a:moveTo>
                    <a:cubicBezTo>
                      <a:pt x="213" y="244"/>
                      <a:pt x="2584" y="578"/>
                      <a:pt x="4803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49;p46">
                <a:extLst>
                  <a:ext uri="{FF2B5EF4-FFF2-40B4-BE49-F238E27FC236}">
                    <a16:creationId xmlns:a16="http://schemas.microsoft.com/office/drawing/2014/main" id="{4DEF457D-3DDE-6D7F-7A48-B0224198F2D4}"/>
                  </a:ext>
                </a:extLst>
              </p:cNvPr>
              <p:cNvSpPr/>
              <p:nvPr/>
            </p:nvSpPr>
            <p:spPr>
              <a:xfrm>
                <a:off x="2606700" y="3069475"/>
                <a:ext cx="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44" fill="none" extrusionOk="0">
                    <a:moveTo>
                      <a:pt x="0" y="1"/>
                    </a:moveTo>
                    <a:lnTo>
                      <a:pt x="0" y="943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50;p46">
                <a:extLst>
                  <a:ext uri="{FF2B5EF4-FFF2-40B4-BE49-F238E27FC236}">
                    <a16:creationId xmlns:a16="http://schemas.microsoft.com/office/drawing/2014/main" id="{A3D6CF91-BC59-2617-BB3E-9AEA5B7FBD09}"/>
                  </a:ext>
                </a:extLst>
              </p:cNvPr>
              <p:cNvSpPr/>
              <p:nvPr/>
            </p:nvSpPr>
            <p:spPr>
              <a:xfrm>
                <a:off x="2651525" y="3060375"/>
                <a:ext cx="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8" fill="none" extrusionOk="0">
                    <a:moveTo>
                      <a:pt x="1" y="0"/>
                    </a:moveTo>
                    <a:lnTo>
                      <a:pt x="1" y="1307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51;p46">
                <a:extLst>
                  <a:ext uri="{FF2B5EF4-FFF2-40B4-BE49-F238E27FC236}">
                    <a16:creationId xmlns:a16="http://schemas.microsoft.com/office/drawing/2014/main" id="{BB7B43AF-6270-0123-6F05-62FA8D7F8A13}"/>
                  </a:ext>
                </a:extLst>
              </p:cNvPr>
              <p:cNvSpPr/>
              <p:nvPr/>
            </p:nvSpPr>
            <p:spPr>
              <a:xfrm>
                <a:off x="2691800" y="3060375"/>
                <a:ext cx="80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821" fill="none" extrusionOk="0">
                    <a:moveTo>
                      <a:pt x="31" y="0"/>
                    </a:moveTo>
                    <a:lnTo>
                      <a:pt x="1" y="82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52;p46">
                <a:extLst>
                  <a:ext uri="{FF2B5EF4-FFF2-40B4-BE49-F238E27FC236}">
                    <a16:creationId xmlns:a16="http://schemas.microsoft.com/office/drawing/2014/main" id="{69BC0BF4-2B17-3BB9-9BC6-76BDD38BE5E6}"/>
                  </a:ext>
                </a:extLst>
              </p:cNvPr>
              <p:cNvSpPr/>
              <p:nvPr/>
            </p:nvSpPr>
            <p:spPr>
              <a:xfrm>
                <a:off x="2064125" y="2179650"/>
                <a:ext cx="7450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11430" fill="none" extrusionOk="0">
                    <a:moveTo>
                      <a:pt x="1" y="11429"/>
                    </a:moveTo>
                    <a:cubicBezTo>
                      <a:pt x="1" y="11429"/>
                      <a:pt x="487" y="791"/>
                      <a:pt x="2980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53;p46">
                <a:extLst>
                  <a:ext uri="{FF2B5EF4-FFF2-40B4-BE49-F238E27FC236}">
                    <a16:creationId xmlns:a16="http://schemas.microsoft.com/office/drawing/2014/main" id="{165DFAC9-C1A7-C9F2-73BC-AB9169028ABB}"/>
                  </a:ext>
                </a:extLst>
              </p:cNvPr>
              <p:cNvSpPr/>
              <p:nvPr/>
            </p:nvSpPr>
            <p:spPr>
              <a:xfrm>
                <a:off x="2421275" y="2180425"/>
                <a:ext cx="111750" cy="47417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8967" fill="none" extrusionOk="0">
                    <a:moveTo>
                      <a:pt x="4469" y="18967"/>
                    </a:moveTo>
                    <a:cubicBezTo>
                      <a:pt x="4469" y="18967"/>
                      <a:pt x="2493" y="760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54;p46">
                <a:extLst>
                  <a:ext uri="{FF2B5EF4-FFF2-40B4-BE49-F238E27FC236}">
                    <a16:creationId xmlns:a16="http://schemas.microsoft.com/office/drawing/2014/main" id="{E6740D80-6183-1562-B638-9D3E86349D69}"/>
                  </a:ext>
                </a:extLst>
              </p:cNvPr>
              <p:cNvSpPr/>
              <p:nvPr/>
            </p:nvSpPr>
            <p:spPr>
              <a:xfrm>
                <a:off x="1767775" y="2535275"/>
                <a:ext cx="400500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16020" h="8877" extrusionOk="0">
                    <a:moveTo>
                      <a:pt x="14742" y="1"/>
                    </a:moveTo>
                    <a:lnTo>
                      <a:pt x="1" y="4226"/>
                    </a:lnTo>
                    <a:cubicBezTo>
                      <a:pt x="548" y="5806"/>
                      <a:pt x="1247" y="7326"/>
                      <a:pt x="1915" y="8876"/>
                    </a:cubicBezTo>
                    <a:cubicBezTo>
                      <a:pt x="6840" y="7205"/>
                      <a:pt x="15533" y="2919"/>
                      <a:pt x="16019" y="2676"/>
                    </a:cubicBezTo>
                    <a:lnTo>
                      <a:pt x="14742" y="1"/>
                    </a:ln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55;p46">
                <a:extLst>
                  <a:ext uri="{FF2B5EF4-FFF2-40B4-BE49-F238E27FC236}">
                    <a16:creationId xmlns:a16="http://schemas.microsoft.com/office/drawing/2014/main" id="{747904A0-4E91-FB05-4A87-141A940FDBB3}"/>
                  </a:ext>
                </a:extLst>
              </p:cNvPr>
              <p:cNvSpPr/>
              <p:nvPr/>
            </p:nvSpPr>
            <p:spPr>
              <a:xfrm>
                <a:off x="2165950" y="2329350"/>
                <a:ext cx="299425" cy="416450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16658" extrusionOk="0">
                    <a:moveTo>
                      <a:pt x="2767" y="1"/>
                    </a:moveTo>
                    <a:lnTo>
                      <a:pt x="1" y="14955"/>
                    </a:lnTo>
                    <a:lnTo>
                      <a:pt x="9211" y="16657"/>
                    </a:lnTo>
                    <a:lnTo>
                      <a:pt x="11977" y="1703"/>
                    </a:lnTo>
                    <a:lnTo>
                      <a:pt x="27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56;p46">
                <a:extLst>
                  <a:ext uri="{FF2B5EF4-FFF2-40B4-BE49-F238E27FC236}">
                    <a16:creationId xmlns:a16="http://schemas.microsoft.com/office/drawing/2014/main" id="{A58103FF-B7E4-DC83-637C-AD5DF93D892E}"/>
                  </a:ext>
                </a:extLst>
              </p:cNvPr>
              <p:cNvSpPr/>
              <p:nvPr/>
            </p:nvSpPr>
            <p:spPr>
              <a:xfrm>
                <a:off x="2106700" y="2462200"/>
                <a:ext cx="2234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6210" extrusionOk="0">
                    <a:moveTo>
                      <a:pt x="3797" y="1"/>
                    </a:moveTo>
                    <a:cubicBezTo>
                      <a:pt x="3358" y="1"/>
                      <a:pt x="2841" y="678"/>
                      <a:pt x="2097" y="1374"/>
                    </a:cubicBezTo>
                    <a:cubicBezTo>
                      <a:pt x="1489" y="1921"/>
                      <a:pt x="912" y="2346"/>
                      <a:pt x="669" y="2711"/>
                    </a:cubicBezTo>
                    <a:cubicBezTo>
                      <a:pt x="578" y="2863"/>
                      <a:pt x="456" y="3045"/>
                      <a:pt x="456" y="3258"/>
                    </a:cubicBezTo>
                    <a:cubicBezTo>
                      <a:pt x="365" y="5021"/>
                      <a:pt x="0" y="6024"/>
                      <a:pt x="3830" y="6207"/>
                    </a:cubicBezTo>
                    <a:cubicBezTo>
                      <a:pt x="3915" y="6209"/>
                      <a:pt x="3999" y="6210"/>
                      <a:pt x="4082" y="6210"/>
                    </a:cubicBezTo>
                    <a:cubicBezTo>
                      <a:pt x="5154" y="6210"/>
                      <a:pt x="6047" y="6028"/>
                      <a:pt x="6809" y="5690"/>
                    </a:cubicBezTo>
                    <a:cubicBezTo>
                      <a:pt x="7417" y="5295"/>
                      <a:pt x="7173" y="4839"/>
                      <a:pt x="7325" y="4808"/>
                    </a:cubicBezTo>
                    <a:cubicBezTo>
                      <a:pt x="7353" y="4803"/>
                      <a:pt x="7392" y="4801"/>
                      <a:pt x="7437" y="4801"/>
                    </a:cubicBezTo>
                    <a:cubicBezTo>
                      <a:pt x="7487" y="4801"/>
                      <a:pt x="7546" y="4803"/>
                      <a:pt x="7608" y="4803"/>
                    </a:cubicBezTo>
                    <a:cubicBezTo>
                      <a:pt x="7798" y="4803"/>
                      <a:pt x="8027" y="4787"/>
                      <a:pt x="8176" y="4656"/>
                    </a:cubicBezTo>
                    <a:lnTo>
                      <a:pt x="8207" y="4626"/>
                    </a:lnTo>
                    <a:cubicBezTo>
                      <a:pt x="8389" y="4352"/>
                      <a:pt x="8207" y="3866"/>
                      <a:pt x="8359" y="3866"/>
                    </a:cubicBezTo>
                    <a:cubicBezTo>
                      <a:pt x="8370" y="3870"/>
                      <a:pt x="8383" y="3872"/>
                      <a:pt x="8396" y="3872"/>
                    </a:cubicBezTo>
                    <a:cubicBezTo>
                      <a:pt x="8489" y="3872"/>
                      <a:pt x="8625" y="3782"/>
                      <a:pt x="8784" y="3623"/>
                    </a:cubicBezTo>
                    <a:cubicBezTo>
                      <a:pt x="8845" y="3410"/>
                      <a:pt x="8936" y="3137"/>
                      <a:pt x="8936" y="2893"/>
                    </a:cubicBezTo>
                    <a:cubicBezTo>
                      <a:pt x="8876" y="2498"/>
                      <a:pt x="8572" y="2589"/>
                      <a:pt x="8541" y="2437"/>
                    </a:cubicBezTo>
                    <a:cubicBezTo>
                      <a:pt x="8511" y="2255"/>
                      <a:pt x="8572" y="1769"/>
                      <a:pt x="8328" y="1617"/>
                    </a:cubicBezTo>
                    <a:cubicBezTo>
                      <a:pt x="8276" y="1564"/>
                      <a:pt x="7554" y="1511"/>
                      <a:pt x="6574" y="1511"/>
                    </a:cubicBezTo>
                    <a:cubicBezTo>
                      <a:pt x="5856" y="1511"/>
                      <a:pt x="4999" y="1540"/>
                      <a:pt x="4164" y="1617"/>
                    </a:cubicBezTo>
                    <a:cubicBezTo>
                      <a:pt x="4438" y="1039"/>
                      <a:pt x="4438" y="523"/>
                      <a:pt x="4134" y="158"/>
                    </a:cubicBezTo>
                    <a:cubicBezTo>
                      <a:pt x="4025" y="49"/>
                      <a:pt x="3914" y="1"/>
                      <a:pt x="3797" y="1"/>
                    </a:cubicBezTo>
                    <a:close/>
                  </a:path>
                </a:pathLst>
              </a:custGeom>
              <a:solidFill>
                <a:srgbClr val="8F3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57;p46">
                <a:extLst>
                  <a:ext uri="{FF2B5EF4-FFF2-40B4-BE49-F238E27FC236}">
                    <a16:creationId xmlns:a16="http://schemas.microsoft.com/office/drawing/2014/main" id="{DBF638E5-9C99-F0A2-E068-C0FA26D397ED}"/>
                  </a:ext>
                </a:extLst>
              </p:cNvPr>
              <p:cNvSpPr/>
              <p:nvPr/>
            </p:nvSpPr>
            <p:spPr>
              <a:xfrm>
                <a:off x="1704700" y="2531250"/>
                <a:ext cx="436975" cy="253850"/>
              </a:xfrm>
              <a:custGeom>
                <a:avLst/>
                <a:gdLst/>
                <a:ahLst/>
                <a:cxnLst/>
                <a:rect l="l" t="t" r="r" b="b"/>
                <a:pathLst>
                  <a:path w="17479" h="10154" extrusionOk="0">
                    <a:moveTo>
                      <a:pt x="11948" y="1"/>
                    </a:moveTo>
                    <a:cubicBezTo>
                      <a:pt x="10629" y="1"/>
                      <a:pt x="8130" y="186"/>
                      <a:pt x="4287" y="1347"/>
                    </a:cubicBezTo>
                    <a:cubicBezTo>
                      <a:pt x="2159" y="2016"/>
                      <a:pt x="1" y="4934"/>
                      <a:pt x="244" y="7183"/>
                    </a:cubicBezTo>
                    <a:cubicBezTo>
                      <a:pt x="305" y="7700"/>
                      <a:pt x="457" y="8156"/>
                      <a:pt x="609" y="8551"/>
                    </a:cubicBezTo>
                    <a:cubicBezTo>
                      <a:pt x="1161" y="9740"/>
                      <a:pt x="2239" y="10154"/>
                      <a:pt x="3468" y="10154"/>
                    </a:cubicBezTo>
                    <a:cubicBezTo>
                      <a:pt x="4469" y="10154"/>
                      <a:pt x="5570" y="9879"/>
                      <a:pt x="6566" y="9524"/>
                    </a:cubicBezTo>
                    <a:cubicBezTo>
                      <a:pt x="11885" y="7669"/>
                      <a:pt x="15806" y="5694"/>
                      <a:pt x="15928" y="5542"/>
                    </a:cubicBezTo>
                    <a:cubicBezTo>
                      <a:pt x="16141" y="5299"/>
                      <a:pt x="15837" y="4752"/>
                      <a:pt x="16232" y="4448"/>
                    </a:cubicBezTo>
                    <a:cubicBezTo>
                      <a:pt x="16597" y="4144"/>
                      <a:pt x="17144" y="4204"/>
                      <a:pt x="17326" y="3992"/>
                    </a:cubicBezTo>
                    <a:cubicBezTo>
                      <a:pt x="17478" y="3748"/>
                      <a:pt x="16962" y="1408"/>
                      <a:pt x="15958" y="192"/>
                    </a:cubicBezTo>
                    <a:cubicBezTo>
                      <a:pt x="15958" y="192"/>
                      <a:pt x="14223" y="653"/>
                      <a:pt x="13877" y="653"/>
                    </a:cubicBezTo>
                    <a:cubicBezTo>
                      <a:pt x="13856" y="653"/>
                      <a:pt x="13841" y="651"/>
                      <a:pt x="13831" y="648"/>
                    </a:cubicBezTo>
                    <a:cubicBezTo>
                      <a:pt x="13661" y="563"/>
                      <a:pt x="13544" y="31"/>
                      <a:pt x="13161" y="31"/>
                    </a:cubicBezTo>
                    <a:cubicBezTo>
                      <a:pt x="13133" y="31"/>
                      <a:pt x="13103" y="34"/>
                      <a:pt x="13071" y="40"/>
                    </a:cubicBezTo>
                    <a:cubicBezTo>
                      <a:pt x="13064" y="41"/>
                      <a:pt x="13055" y="42"/>
                      <a:pt x="13042" y="42"/>
                    </a:cubicBezTo>
                    <a:cubicBezTo>
                      <a:pt x="12926" y="42"/>
                      <a:pt x="12567" y="1"/>
                      <a:pt x="119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58;p46">
                <a:extLst>
                  <a:ext uri="{FF2B5EF4-FFF2-40B4-BE49-F238E27FC236}">
                    <a16:creationId xmlns:a16="http://schemas.microsoft.com/office/drawing/2014/main" id="{8C0F7799-5E1D-832C-9A80-E1929ABA244B}"/>
                  </a:ext>
                </a:extLst>
              </p:cNvPr>
              <p:cNvSpPr/>
              <p:nvPr/>
            </p:nvSpPr>
            <p:spPr>
              <a:xfrm>
                <a:off x="2077800" y="2557325"/>
                <a:ext cx="213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44" fill="none" extrusionOk="0">
                    <a:moveTo>
                      <a:pt x="1" y="243"/>
                    </a:moveTo>
                    <a:cubicBezTo>
                      <a:pt x="275" y="152"/>
                      <a:pt x="579" y="91"/>
                      <a:pt x="852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59;p46">
                <a:extLst>
                  <a:ext uri="{FF2B5EF4-FFF2-40B4-BE49-F238E27FC236}">
                    <a16:creationId xmlns:a16="http://schemas.microsoft.com/office/drawing/2014/main" id="{81F12FB2-A422-D2F0-B22A-3302B53814CC}"/>
                  </a:ext>
                </a:extLst>
              </p:cNvPr>
              <p:cNvSpPr/>
              <p:nvPr/>
            </p:nvSpPr>
            <p:spPr>
              <a:xfrm>
                <a:off x="2096050" y="2583150"/>
                <a:ext cx="228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36" fill="none" extrusionOk="0">
                    <a:moveTo>
                      <a:pt x="0" y="335"/>
                    </a:moveTo>
                    <a:lnTo>
                      <a:pt x="912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60;p46">
                <a:extLst>
                  <a:ext uri="{FF2B5EF4-FFF2-40B4-BE49-F238E27FC236}">
                    <a16:creationId xmlns:a16="http://schemas.microsoft.com/office/drawing/2014/main" id="{BFBE839D-F2DE-2CEB-6269-EA891355C20F}"/>
                  </a:ext>
                </a:extLst>
              </p:cNvPr>
              <p:cNvSpPr/>
              <p:nvPr/>
            </p:nvSpPr>
            <p:spPr>
              <a:xfrm>
                <a:off x="2109725" y="2617350"/>
                <a:ext cx="137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44" fill="none" extrusionOk="0">
                    <a:moveTo>
                      <a:pt x="1" y="244"/>
                    </a:moveTo>
                    <a:cubicBezTo>
                      <a:pt x="183" y="183"/>
                      <a:pt x="365" y="122"/>
                      <a:pt x="548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61;p46">
                <a:extLst>
                  <a:ext uri="{FF2B5EF4-FFF2-40B4-BE49-F238E27FC236}">
                    <a16:creationId xmlns:a16="http://schemas.microsoft.com/office/drawing/2014/main" id="{49BD5925-6F75-2F1C-584D-F0396911E42A}"/>
                  </a:ext>
                </a:extLst>
              </p:cNvPr>
              <p:cNvSpPr/>
              <p:nvPr/>
            </p:nvSpPr>
            <p:spPr>
              <a:xfrm>
                <a:off x="1813375" y="2522375"/>
                <a:ext cx="329050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8299" fill="none" extrusionOk="0">
                    <a:moveTo>
                      <a:pt x="0" y="1702"/>
                    </a:moveTo>
                    <a:cubicBezTo>
                      <a:pt x="0" y="1702"/>
                      <a:pt x="6748" y="0"/>
                      <a:pt x="8754" y="395"/>
                    </a:cubicBezTo>
                    <a:cubicBezTo>
                      <a:pt x="9210" y="456"/>
                      <a:pt x="9332" y="912"/>
                      <a:pt x="9514" y="1003"/>
                    </a:cubicBezTo>
                    <a:cubicBezTo>
                      <a:pt x="9727" y="1064"/>
                      <a:pt x="11642" y="547"/>
                      <a:pt x="11642" y="547"/>
                    </a:cubicBezTo>
                    <a:cubicBezTo>
                      <a:pt x="12645" y="1763"/>
                      <a:pt x="13162" y="4103"/>
                      <a:pt x="13010" y="4347"/>
                    </a:cubicBezTo>
                    <a:cubicBezTo>
                      <a:pt x="12858" y="4559"/>
                      <a:pt x="12341" y="4499"/>
                      <a:pt x="11915" y="4803"/>
                    </a:cubicBezTo>
                    <a:cubicBezTo>
                      <a:pt x="11551" y="5107"/>
                      <a:pt x="11855" y="5654"/>
                      <a:pt x="11611" y="5897"/>
                    </a:cubicBezTo>
                    <a:cubicBezTo>
                      <a:pt x="11551" y="5958"/>
                      <a:pt x="9514" y="7021"/>
                      <a:pt x="6414" y="829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62;p46">
                <a:extLst>
                  <a:ext uri="{FF2B5EF4-FFF2-40B4-BE49-F238E27FC236}">
                    <a16:creationId xmlns:a16="http://schemas.microsoft.com/office/drawing/2014/main" id="{4BDD3FE2-B792-D9A6-FB23-A7E672CAD90E}"/>
                  </a:ext>
                </a:extLst>
              </p:cNvPr>
              <p:cNvSpPr/>
              <p:nvPr/>
            </p:nvSpPr>
            <p:spPr>
              <a:xfrm>
                <a:off x="2051225" y="2547450"/>
                <a:ext cx="54725" cy="1064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256" fill="none" extrusionOk="0">
                    <a:moveTo>
                      <a:pt x="2189" y="4255"/>
                    </a:moveTo>
                    <a:cubicBezTo>
                      <a:pt x="2189" y="4255"/>
                      <a:pt x="1672" y="1854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663;p46">
              <a:extLst>
                <a:ext uri="{FF2B5EF4-FFF2-40B4-BE49-F238E27FC236}">
                  <a16:creationId xmlns:a16="http://schemas.microsoft.com/office/drawing/2014/main" id="{3DC71901-F401-32B9-27D1-A981A9EF987D}"/>
                </a:ext>
              </a:extLst>
            </p:cNvPr>
            <p:cNvGrpSpPr/>
            <p:nvPr/>
          </p:nvGrpSpPr>
          <p:grpSpPr>
            <a:xfrm rot="-4500956">
              <a:off x="2047787" y="2975539"/>
              <a:ext cx="168784" cy="168784"/>
              <a:chOff x="5200550" y="3185225"/>
              <a:chExt cx="68400" cy="68400"/>
            </a:xfrm>
          </p:grpSpPr>
          <p:sp>
            <p:nvSpPr>
              <p:cNvPr id="19" name="Google Shape;664;p46">
                <a:extLst>
                  <a:ext uri="{FF2B5EF4-FFF2-40B4-BE49-F238E27FC236}">
                    <a16:creationId xmlns:a16="http://schemas.microsoft.com/office/drawing/2014/main" id="{CB998385-4F91-5393-CE03-8A8B890C8D1D}"/>
                  </a:ext>
                </a:extLst>
              </p:cNvPr>
              <p:cNvSpPr/>
              <p:nvPr/>
            </p:nvSpPr>
            <p:spPr>
              <a:xfrm>
                <a:off x="5248075" y="3185225"/>
                <a:ext cx="208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369" fill="none" extrusionOk="0">
                    <a:moveTo>
                      <a:pt x="835" y="2369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65;p46">
                <a:extLst>
                  <a:ext uri="{FF2B5EF4-FFF2-40B4-BE49-F238E27FC236}">
                    <a16:creationId xmlns:a16="http://schemas.microsoft.com/office/drawing/2014/main" id="{13260D7D-1C79-D38D-C940-B1D80C4DE784}"/>
                  </a:ext>
                </a:extLst>
              </p:cNvPr>
              <p:cNvSpPr/>
              <p:nvPr/>
            </p:nvSpPr>
            <p:spPr>
              <a:xfrm>
                <a:off x="5220575" y="3191050"/>
                <a:ext cx="25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03" fill="none" extrusionOk="0">
                    <a:moveTo>
                      <a:pt x="1001" y="250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66;p46">
                <a:extLst>
                  <a:ext uri="{FF2B5EF4-FFF2-40B4-BE49-F238E27FC236}">
                    <a16:creationId xmlns:a16="http://schemas.microsoft.com/office/drawing/2014/main" id="{8135C15B-F26F-82F9-4155-7117E8994925}"/>
                  </a:ext>
                </a:extLst>
              </p:cNvPr>
              <p:cNvSpPr/>
              <p:nvPr/>
            </p:nvSpPr>
            <p:spPr>
              <a:xfrm>
                <a:off x="5200550" y="3205225"/>
                <a:ext cx="125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102" fill="none" extrusionOk="0">
                    <a:moveTo>
                      <a:pt x="501" y="1102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667;p46">
              <a:extLst>
                <a:ext uri="{FF2B5EF4-FFF2-40B4-BE49-F238E27FC236}">
                  <a16:creationId xmlns:a16="http://schemas.microsoft.com/office/drawing/2014/main" id="{82A37531-B3C1-C6E6-CC2F-1973F002BFE2}"/>
                </a:ext>
              </a:extLst>
            </p:cNvPr>
            <p:cNvGrpSpPr/>
            <p:nvPr/>
          </p:nvGrpSpPr>
          <p:grpSpPr>
            <a:xfrm rot="-9873953">
              <a:off x="2898031" y="4659384"/>
              <a:ext cx="168783" cy="168783"/>
              <a:chOff x="5200550" y="3185225"/>
              <a:chExt cx="68400" cy="68400"/>
            </a:xfrm>
          </p:grpSpPr>
          <p:sp>
            <p:nvSpPr>
              <p:cNvPr id="16" name="Google Shape;668;p46">
                <a:extLst>
                  <a:ext uri="{FF2B5EF4-FFF2-40B4-BE49-F238E27FC236}">
                    <a16:creationId xmlns:a16="http://schemas.microsoft.com/office/drawing/2014/main" id="{9973AD11-0945-1AEE-C19D-8C6F7939FC66}"/>
                  </a:ext>
                </a:extLst>
              </p:cNvPr>
              <p:cNvSpPr/>
              <p:nvPr/>
            </p:nvSpPr>
            <p:spPr>
              <a:xfrm>
                <a:off x="5248075" y="3185225"/>
                <a:ext cx="208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369" fill="none" extrusionOk="0">
                    <a:moveTo>
                      <a:pt x="835" y="2369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69;p46">
                <a:extLst>
                  <a:ext uri="{FF2B5EF4-FFF2-40B4-BE49-F238E27FC236}">
                    <a16:creationId xmlns:a16="http://schemas.microsoft.com/office/drawing/2014/main" id="{5FDF0AD4-1EC9-FF9F-926B-C546FB8B5D34}"/>
                  </a:ext>
                </a:extLst>
              </p:cNvPr>
              <p:cNvSpPr/>
              <p:nvPr/>
            </p:nvSpPr>
            <p:spPr>
              <a:xfrm>
                <a:off x="5220575" y="3191050"/>
                <a:ext cx="25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03" fill="none" extrusionOk="0">
                    <a:moveTo>
                      <a:pt x="1001" y="250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70;p46">
                <a:extLst>
                  <a:ext uri="{FF2B5EF4-FFF2-40B4-BE49-F238E27FC236}">
                    <a16:creationId xmlns:a16="http://schemas.microsoft.com/office/drawing/2014/main" id="{BFF98A1F-35FB-D125-169B-2B4D9347CE10}"/>
                  </a:ext>
                </a:extLst>
              </p:cNvPr>
              <p:cNvSpPr/>
              <p:nvPr/>
            </p:nvSpPr>
            <p:spPr>
              <a:xfrm>
                <a:off x="5200550" y="3205225"/>
                <a:ext cx="125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102" fill="none" extrusionOk="0">
                    <a:moveTo>
                      <a:pt x="501" y="1102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7DA02A6-7F8E-F101-1042-1DA448829632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3370504" y="1145468"/>
            <a:ext cx="635959" cy="10733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6D2CC53-093D-60FD-88EE-5B0FF14965C1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370504" y="1790849"/>
            <a:ext cx="635959" cy="427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4393FBC-AF69-37F4-A4A4-584C92CD47E9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3370504" y="2218780"/>
            <a:ext cx="635959" cy="2174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E9F7672-57FB-6F57-0960-F328A27FD5C5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370504" y="2218780"/>
            <a:ext cx="635959" cy="862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6EDE403-E90A-9353-4F4B-ED9FC8A829D1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3370504" y="2218780"/>
            <a:ext cx="635959" cy="15082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19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BA3EA19F-927B-AC56-4E43-E4F518628CBB}"/>
              </a:ext>
            </a:extLst>
          </p:cNvPr>
          <p:cNvSpPr txBox="1"/>
          <p:nvPr/>
        </p:nvSpPr>
        <p:spPr>
          <a:xfrm>
            <a:off x="3070046" y="514488"/>
            <a:ext cx="3003908" cy="1458788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3268A-5688-22C5-35DD-F561C76BC9A3}"/>
              </a:ext>
            </a:extLst>
          </p:cNvPr>
          <p:cNvSpPr txBox="1"/>
          <p:nvPr/>
        </p:nvSpPr>
        <p:spPr>
          <a:xfrm>
            <a:off x="699715" y="2106603"/>
            <a:ext cx="7744570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Củng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18: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313444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rgbClr val="313444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19: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2000" b="1" i="1" dirty="0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13F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2000" b="1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14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0" name="Google Shape;1960;p75"/>
          <p:cNvCxnSpPr/>
          <p:nvPr/>
        </p:nvCxnSpPr>
        <p:spPr>
          <a:xfrm>
            <a:off x="3646800" y="3300760"/>
            <a:ext cx="5497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79" name="Google Shape;1979;p75"/>
          <p:cNvGrpSpPr/>
          <p:nvPr/>
        </p:nvGrpSpPr>
        <p:grpSpPr>
          <a:xfrm flipH="1">
            <a:off x="465601" y="790046"/>
            <a:ext cx="2942006" cy="6019742"/>
            <a:chOff x="4136450" y="1484525"/>
            <a:chExt cx="1443575" cy="2953750"/>
          </a:xfrm>
        </p:grpSpPr>
        <p:sp>
          <p:nvSpPr>
            <p:cNvPr id="1980" name="Google Shape;1980;p75"/>
            <p:cNvSpPr/>
            <p:nvPr/>
          </p:nvSpPr>
          <p:spPr>
            <a:xfrm>
              <a:off x="5059625" y="2833375"/>
              <a:ext cx="312150" cy="874900"/>
            </a:xfrm>
            <a:custGeom>
              <a:avLst/>
              <a:gdLst/>
              <a:ahLst/>
              <a:cxnLst/>
              <a:rect l="l" t="t" r="r" b="b"/>
              <a:pathLst>
                <a:path w="12486" h="34996" extrusionOk="0">
                  <a:moveTo>
                    <a:pt x="7412" y="1"/>
                  </a:moveTo>
                  <a:cubicBezTo>
                    <a:pt x="7120" y="1"/>
                    <a:pt x="6827" y="28"/>
                    <a:pt x="6538" y="64"/>
                  </a:cubicBezTo>
                  <a:cubicBezTo>
                    <a:pt x="3269" y="365"/>
                    <a:pt x="1001" y="2533"/>
                    <a:pt x="0" y="3600"/>
                  </a:cubicBezTo>
                  <a:cubicBezTo>
                    <a:pt x="0" y="3600"/>
                    <a:pt x="4136" y="27050"/>
                    <a:pt x="6505" y="33622"/>
                  </a:cubicBezTo>
                  <a:cubicBezTo>
                    <a:pt x="6854" y="34607"/>
                    <a:pt x="7440" y="34995"/>
                    <a:pt x="8104" y="34995"/>
                  </a:cubicBezTo>
                  <a:cubicBezTo>
                    <a:pt x="9981" y="34995"/>
                    <a:pt x="12486" y="31898"/>
                    <a:pt x="12042" y="30419"/>
                  </a:cubicBezTo>
                  <a:cubicBezTo>
                    <a:pt x="11475" y="28451"/>
                    <a:pt x="10775" y="1365"/>
                    <a:pt x="8940" y="365"/>
                  </a:cubicBezTo>
                  <a:cubicBezTo>
                    <a:pt x="8449" y="87"/>
                    <a:pt x="7931" y="1"/>
                    <a:pt x="7412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5"/>
            <p:cNvSpPr/>
            <p:nvPr/>
          </p:nvSpPr>
          <p:spPr>
            <a:xfrm>
              <a:off x="5202225" y="3511150"/>
              <a:ext cx="236850" cy="681200"/>
            </a:xfrm>
            <a:custGeom>
              <a:avLst/>
              <a:gdLst/>
              <a:ahLst/>
              <a:cxnLst/>
              <a:rect l="l" t="t" r="r" b="b"/>
              <a:pathLst>
                <a:path w="9474" h="27248" extrusionOk="0">
                  <a:moveTo>
                    <a:pt x="3067" y="1"/>
                  </a:moveTo>
                  <a:cubicBezTo>
                    <a:pt x="1809" y="1"/>
                    <a:pt x="422" y="564"/>
                    <a:pt x="401" y="1674"/>
                  </a:cubicBezTo>
                  <a:cubicBezTo>
                    <a:pt x="0" y="5543"/>
                    <a:pt x="5171" y="21521"/>
                    <a:pt x="5738" y="24857"/>
                  </a:cubicBezTo>
                  <a:cubicBezTo>
                    <a:pt x="5971" y="26525"/>
                    <a:pt x="5771" y="27125"/>
                    <a:pt x="7005" y="27226"/>
                  </a:cubicBezTo>
                  <a:cubicBezTo>
                    <a:pt x="7121" y="27241"/>
                    <a:pt x="7231" y="27248"/>
                    <a:pt x="7338" y="27248"/>
                  </a:cubicBezTo>
                  <a:cubicBezTo>
                    <a:pt x="8400" y="27248"/>
                    <a:pt x="9007" y="26558"/>
                    <a:pt x="9007" y="26558"/>
                  </a:cubicBezTo>
                  <a:cubicBezTo>
                    <a:pt x="9474" y="25658"/>
                    <a:pt x="9073" y="24524"/>
                    <a:pt x="8973" y="23223"/>
                  </a:cubicBezTo>
                  <a:cubicBezTo>
                    <a:pt x="8840" y="21888"/>
                    <a:pt x="8506" y="11047"/>
                    <a:pt x="7806" y="7845"/>
                  </a:cubicBezTo>
                  <a:cubicBezTo>
                    <a:pt x="7105" y="4643"/>
                    <a:pt x="5938" y="1674"/>
                    <a:pt x="4804" y="540"/>
                  </a:cubicBezTo>
                  <a:cubicBezTo>
                    <a:pt x="4443" y="179"/>
                    <a:pt x="3775" y="1"/>
                    <a:pt x="3067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5"/>
            <p:cNvSpPr/>
            <p:nvPr/>
          </p:nvSpPr>
          <p:spPr>
            <a:xfrm>
              <a:off x="5335075" y="4126675"/>
              <a:ext cx="124850" cy="263750"/>
            </a:xfrm>
            <a:custGeom>
              <a:avLst/>
              <a:gdLst/>
              <a:ahLst/>
              <a:cxnLst/>
              <a:rect l="l" t="t" r="r" b="b"/>
              <a:pathLst>
                <a:path w="4994" h="10550" extrusionOk="0">
                  <a:moveTo>
                    <a:pt x="2416" y="1"/>
                  </a:moveTo>
                  <a:cubicBezTo>
                    <a:pt x="1062" y="1"/>
                    <a:pt x="290" y="1757"/>
                    <a:pt x="257" y="4606"/>
                  </a:cubicBezTo>
                  <a:cubicBezTo>
                    <a:pt x="192" y="7467"/>
                    <a:pt x="0" y="10550"/>
                    <a:pt x="2121" y="10550"/>
                  </a:cubicBezTo>
                  <a:cubicBezTo>
                    <a:pt x="2177" y="10550"/>
                    <a:pt x="2233" y="10548"/>
                    <a:pt x="2292" y="10544"/>
                  </a:cubicBezTo>
                  <a:cubicBezTo>
                    <a:pt x="3693" y="10443"/>
                    <a:pt x="4927" y="8242"/>
                    <a:pt x="4960" y="5340"/>
                  </a:cubicBezTo>
                  <a:cubicBezTo>
                    <a:pt x="4994" y="2404"/>
                    <a:pt x="3926" y="36"/>
                    <a:pt x="2492" y="3"/>
                  </a:cubicBezTo>
                  <a:cubicBezTo>
                    <a:pt x="2466" y="1"/>
                    <a:pt x="2441" y="1"/>
                    <a:pt x="2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5"/>
            <p:cNvSpPr/>
            <p:nvPr/>
          </p:nvSpPr>
          <p:spPr>
            <a:xfrm>
              <a:off x="5343975" y="4112425"/>
              <a:ext cx="105950" cy="196350"/>
            </a:xfrm>
            <a:custGeom>
              <a:avLst/>
              <a:gdLst/>
              <a:ahLst/>
              <a:cxnLst/>
              <a:rect l="l" t="t" r="r" b="b"/>
              <a:pathLst>
                <a:path w="4238" h="7854" extrusionOk="0">
                  <a:moveTo>
                    <a:pt x="2377" y="1"/>
                  </a:moveTo>
                  <a:cubicBezTo>
                    <a:pt x="1373" y="1"/>
                    <a:pt x="68" y="1307"/>
                    <a:pt x="68" y="1307"/>
                  </a:cubicBezTo>
                  <a:cubicBezTo>
                    <a:pt x="301" y="3241"/>
                    <a:pt x="1" y="5943"/>
                    <a:pt x="134" y="6744"/>
                  </a:cubicBezTo>
                  <a:cubicBezTo>
                    <a:pt x="257" y="7477"/>
                    <a:pt x="953" y="7854"/>
                    <a:pt x="1730" y="7854"/>
                  </a:cubicBezTo>
                  <a:cubicBezTo>
                    <a:pt x="2648" y="7854"/>
                    <a:pt x="3679" y="7328"/>
                    <a:pt x="4004" y="6243"/>
                  </a:cubicBezTo>
                  <a:cubicBezTo>
                    <a:pt x="4237" y="5576"/>
                    <a:pt x="4071" y="2908"/>
                    <a:pt x="3337" y="806"/>
                  </a:cubicBezTo>
                  <a:cubicBezTo>
                    <a:pt x="3136" y="213"/>
                    <a:pt x="2781" y="1"/>
                    <a:pt x="2377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75"/>
            <p:cNvSpPr/>
            <p:nvPr/>
          </p:nvSpPr>
          <p:spPr>
            <a:xfrm>
              <a:off x="5056275" y="2830425"/>
              <a:ext cx="371125" cy="1252200"/>
            </a:xfrm>
            <a:custGeom>
              <a:avLst/>
              <a:gdLst/>
              <a:ahLst/>
              <a:cxnLst/>
              <a:rect l="l" t="t" r="r" b="b"/>
              <a:pathLst>
                <a:path w="14845" h="50088" extrusionOk="0">
                  <a:moveTo>
                    <a:pt x="7569" y="0"/>
                  </a:moveTo>
                  <a:cubicBezTo>
                    <a:pt x="7266" y="0"/>
                    <a:pt x="6965" y="25"/>
                    <a:pt x="6672" y="49"/>
                  </a:cubicBezTo>
                  <a:cubicBezTo>
                    <a:pt x="3670" y="349"/>
                    <a:pt x="1435" y="2150"/>
                    <a:pt x="67" y="3652"/>
                  </a:cubicBezTo>
                  <a:lnTo>
                    <a:pt x="1" y="3685"/>
                  </a:lnTo>
                  <a:lnTo>
                    <a:pt x="1" y="3752"/>
                  </a:lnTo>
                  <a:cubicBezTo>
                    <a:pt x="67" y="4018"/>
                    <a:pt x="4170" y="27268"/>
                    <a:pt x="6505" y="33840"/>
                  </a:cubicBezTo>
                  <a:cubicBezTo>
                    <a:pt x="6572" y="34040"/>
                    <a:pt x="6672" y="34207"/>
                    <a:pt x="6772" y="34374"/>
                  </a:cubicBezTo>
                  <a:cubicBezTo>
                    <a:pt x="7506" y="37709"/>
                    <a:pt x="8607" y="41712"/>
                    <a:pt x="9608" y="45248"/>
                  </a:cubicBezTo>
                  <a:cubicBezTo>
                    <a:pt x="10075" y="46882"/>
                    <a:pt x="10475" y="48417"/>
                    <a:pt x="10808" y="49618"/>
                  </a:cubicBezTo>
                  <a:cubicBezTo>
                    <a:pt x="10842" y="49851"/>
                    <a:pt x="10975" y="49951"/>
                    <a:pt x="11175" y="50018"/>
                  </a:cubicBezTo>
                  <a:cubicBezTo>
                    <a:pt x="11490" y="50064"/>
                    <a:pt x="11811" y="50088"/>
                    <a:pt x="12132" y="50088"/>
                  </a:cubicBezTo>
                  <a:cubicBezTo>
                    <a:pt x="12966" y="50088"/>
                    <a:pt x="13807" y="49931"/>
                    <a:pt x="14578" y="49618"/>
                  </a:cubicBezTo>
                  <a:cubicBezTo>
                    <a:pt x="14778" y="49551"/>
                    <a:pt x="14845" y="49384"/>
                    <a:pt x="14845" y="49184"/>
                  </a:cubicBezTo>
                  <a:cubicBezTo>
                    <a:pt x="14845" y="48750"/>
                    <a:pt x="14811" y="48117"/>
                    <a:pt x="14811" y="48083"/>
                  </a:cubicBezTo>
                  <a:cubicBezTo>
                    <a:pt x="14678" y="44914"/>
                    <a:pt x="14411" y="37843"/>
                    <a:pt x="13777" y="35041"/>
                  </a:cubicBezTo>
                  <a:cubicBezTo>
                    <a:pt x="13410" y="33239"/>
                    <a:pt x="12843" y="31571"/>
                    <a:pt x="12276" y="30204"/>
                  </a:cubicBezTo>
                  <a:cubicBezTo>
                    <a:pt x="12076" y="29036"/>
                    <a:pt x="11909" y="25701"/>
                    <a:pt x="11676" y="21764"/>
                  </a:cubicBezTo>
                  <a:cubicBezTo>
                    <a:pt x="11009" y="10423"/>
                    <a:pt x="10341" y="1016"/>
                    <a:pt x="9141" y="349"/>
                  </a:cubicBezTo>
                  <a:cubicBezTo>
                    <a:pt x="8632" y="74"/>
                    <a:pt x="8097" y="0"/>
                    <a:pt x="7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75"/>
            <p:cNvSpPr/>
            <p:nvPr/>
          </p:nvSpPr>
          <p:spPr>
            <a:xfrm>
              <a:off x="4787750" y="2879750"/>
              <a:ext cx="286900" cy="866225"/>
            </a:xfrm>
            <a:custGeom>
              <a:avLst/>
              <a:gdLst/>
              <a:ahLst/>
              <a:cxnLst/>
              <a:rect l="l" t="t" r="r" b="b"/>
              <a:pathLst>
                <a:path w="11476" h="34649" extrusionOk="0">
                  <a:moveTo>
                    <a:pt x="4760" y="1"/>
                  </a:moveTo>
                  <a:cubicBezTo>
                    <a:pt x="4480" y="1"/>
                    <a:pt x="4194" y="14"/>
                    <a:pt x="3904" y="44"/>
                  </a:cubicBezTo>
                  <a:cubicBezTo>
                    <a:pt x="3070" y="111"/>
                    <a:pt x="2302" y="244"/>
                    <a:pt x="1635" y="778"/>
                  </a:cubicBezTo>
                  <a:cubicBezTo>
                    <a:pt x="1" y="2112"/>
                    <a:pt x="4537" y="28865"/>
                    <a:pt x="4337" y="30899"/>
                  </a:cubicBezTo>
                  <a:cubicBezTo>
                    <a:pt x="4199" y="32328"/>
                    <a:pt x="6863" y="34649"/>
                    <a:pt x="8710" y="34649"/>
                  </a:cubicBezTo>
                  <a:cubicBezTo>
                    <a:pt x="9537" y="34649"/>
                    <a:pt x="10200" y="34184"/>
                    <a:pt x="10375" y="32968"/>
                  </a:cubicBezTo>
                  <a:cubicBezTo>
                    <a:pt x="11476" y="26063"/>
                    <a:pt x="11009" y="2246"/>
                    <a:pt x="11009" y="2246"/>
                  </a:cubicBezTo>
                  <a:cubicBezTo>
                    <a:pt x="9945" y="1455"/>
                    <a:pt x="7635" y="1"/>
                    <a:pt x="4760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75"/>
            <p:cNvSpPr/>
            <p:nvPr/>
          </p:nvSpPr>
          <p:spPr>
            <a:xfrm>
              <a:off x="4879500" y="3552050"/>
              <a:ext cx="184300" cy="691925"/>
            </a:xfrm>
            <a:custGeom>
              <a:avLst/>
              <a:gdLst/>
              <a:ahLst/>
              <a:cxnLst/>
              <a:rect l="l" t="t" r="r" b="b"/>
              <a:pathLst>
                <a:path w="7372" h="27677" extrusionOk="0">
                  <a:moveTo>
                    <a:pt x="4108" y="0"/>
                  </a:moveTo>
                  <a:cubicBezTo>
                    <a:pt x="3106" y="0"/>
                    <a:pt x="2054" y="368"/>
                    <a:pt x="1668" y="972"/>
                  </a:cubicBezTo>
                  <a:cubicBezTo>
                    <a:pt x="801" y="2306"/>
                    <a:pt x="200" y="5408"/>
                    <a:pt x="133" y="8711"/>
                  </a:cubicBezTo>
                  <a:cubicBezTo>
                    <a:pt x="0" y="12013"/>
                    <a:pt x="1801" y="22721"/>
                    <a:pt x="2001" y="24022"/>
                  </a:cubicBezTo>
                  <a:cubicBezTo>
                    <a:pt x="2202" y="25323"/>
                    <a:pt x="2001" y="26524"/>
                    <a:pt x="2635" y="27324"/>
                  </a:cubicBezTo>
                  <a:cubicBezTo>
                    <a:pt x="2635" y="27324"/>
                    <a:pt x="3144" y="27676"/>
                    <a:pt x="3922" y="27676"/>
                  </a:cubicBezTo>
                  <a:cubicBezTo>
                    <a:pt x="4160" y="27676"/>
                    <a:pt x="4422" y="27643"/>
                    <a:pt x="4703" y="27558"/>
                  </a:cubicBezTo>
                  <a:cubicBezTo>
                    <a:pt x="5904" y="27191"/>
                    <a:pt x="5537" y="26657"/>
                    <a:pt x="5504" y="24989"/>
                  </a:cubicBezTo>
                  <a:cubicBezTo>
                    <a:pt x="5371" y="21653"/>
                    <a:pt x="7372" y="4908"/>
                    <a:pt x="6238" y="1205"/>
                  </a:cubicBezTo>
                  <a:cubicBezTo>
                    <a:pt x="6039" y="360"/>
                    <a:pt x="5098" y="0"/>
                    <a:pt x="4108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75"/>
            <p:cNvSpPr/>
            <p:nvPr/>
          </p:nvSpPr>
          <p:spPr>
            <a:xfrm>
              <a:off x="4912000" y="4180025"/>
              <a:ext cx="162650" cy="258250"/>
            </a:xfrm>
            <a:custGeom>
              <a:avLst/>
              <a:gdLst/>
              <a:ahLst/>
              <a:cxnLst/>
              <a:rect l="l" t="t" r="r" b="b"/>
              <a:pathLst>
                <a:path w="6506" h="10330" extrusionOk="0">
                  <a:moveTo>
                    <a:pt x="2364" y="0"/>
                  </a:moveTo>
                  <a:cubicBezTo>
                    <a:pt x="2257" y="0"/>
                    <a:pt x="2147" y="12"/>
                    <a:pt x="2036" y="37"/>
                  </a:cubicBezTo>
                  <a:cubicBezTo>
                    <a:pt x="601" y="370"/>
                    <a:pt x="1" y="2906"/>
                    <a:pt x="601" y="5741"/>
                  </a:cubicBezTo>
                  <a:cubicBezTo>
                    <a:pt x="1201" y="8423"/>
                    <a:pt x="2667" y="10330"/>
                    <a:pt x="4009" y="10330"/>
                  </a:cubicBezTo>
                  <a:cubicBezTo>
                    <a:pt x="4086" y="10330"/>
                    <a:pt x="4162" y="10324"/>
                    <a:pt x="4237" y="10311"/>
                  </a:cubicBezTo>
                  <a:cubicBezTo>
                    <a:pt x="6506" y="10044"/>
                    <a:pt x="5738" y="6975"/>
                    <a:pt x="5105" y="4140"/>
                  </a:cubicBezTo>
                  <a:cubicBezTo>
                    <a:pt x="4553" y="1535"/>
                    <a:pt x="3579" y="0"/>
                    <a:pt x="23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75"/>
            <p:cNvSpPr/>
            <p:nvPr/>
          </p:nvSpPr>
          <p:spPr>
            <a:xfrm>
              <a:off x="4927025" y="4168675"/>
              <a:ext cx="115175" cy="191575"/>
            </a:xfrm>
            <a:custGeom>
              <a:avLst/>
              <a:gdLst/>
              <a:ahLst/>
              <a:cxnLst/>
              <a:rect l="l" t="t" r="r" b="b"/>
              <a:pathLst>
                <a:path w="4607" h="7663" extrusionOk="0">
                  <a:moveTo>
                    <a:pt x="1345" y="1"/>
                  </a:moveTo>
                  <a:cubicBezTo>
                    <a:pt x="815" y="1"/>
                    <a:pt x="373" y="252"/>
                    <a:pt x="267" y="1025"/>
                  </a:cubicBezTo>
                  <a:cubicBezTo>
                    <a:pt x="0" y="3159"/>
                    <a:pt x="334" y="5861"/>
                    <a:pt x="668" y="6428"/>
                  </a:cubicBezTo>
                  <a:cubicBezTo>
                    <a:pt x="1105" y="7287"/>
                    <a:pt x="1957" y="7663"/>
                    <a:pt x="2754" y="7663"/>
                  </a:cubicBezTo>
                  <a:cubicBezTo>
                    <a:pt x="3721" y="7663"/>
                    <a:pt x="4607" y="7109"/>
                    <a:pt x="4570" y="6195"/>
                  </a:cubicBezTo>
                  <a:cubicBezTo>
                    <a:pt x="4504" y="5394"/>
                    <a:pt x="3736" y="2759"/>
                    <a:pt x="3603" y="858"/>
                  </a:cubicBezTo>
                  <a:cubicBezTo>
                    <a:pt x="3603" y="858"/>
                    <a:pt x="2325" y="1"/>
                    <a:pt x="1345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5"/>
            <p:cNvSpPr/>
            <p:nvPr/>
          </p:nvSpPr>
          <p:spPr>
            <a:xfrm>
              <a:off x="4801925" y="2878100"/>
              <a:ext cx="276900" cy="1256400"/>
            </a:xfrm>
            <a:custGeom>
              <a:avLst/>
              <a:gdLst/>
              <a:ahLst/>
              <a:cxnLst/>
              <a:rect l="l" t="t" r="r" b="b"/>
              <a:pathLst>
                <a:path w="11076" h="50256" extrusionOk="0">
                  <a:moveTo>
                    <a:pt x="4296" y="0"/>
                  </a:moveTo>
                  <a:cubicBezTo>
                    <a:pt x="4014" y="0"/>
                    <a:pt x="3728" y="14"/>
                    <a:pt x="3437" y="43"/>
                  </a:cubicBezTo>
                  <a:cubicBezTo>
                    <a:pt x="2636" y="143"/>
                    <a:pt x="1769" y="243"/>
                    <a:pt x="1068" y="844"/>
                  </a:cubicBezTo>
                  <a:cubicBezTo>
                    <a:pt x="1" y="1711"/>
                    <a:pt x="1168" y="11118"/>
                    <a:pt x="2669" y="22426"/>
                  </a:cubicBezTo>
                  <a:cubicBezTo>
                    <a:pt x="3103" y="26129"/>
                    <a:pt x="3570" y="29464"/>
                    <a:pt x="3603" y="30632"/>
                  </a:cubicBezTo>
                  <a:cubicBezTo>
                    <a:pt x="3270" y="32100"/>
                    <a:pt x="3103" y="33801"/>
                    <a:pt x="3070" y="35669"/>
                  </a:cubicBezTo>
                  <a:cubicBezTo>
                    <a:pt x="2970" y="38504"/>
                    <a:pt x="4070" y="45543"/>
                    <a:pt x="4571" y="48678"/>
                  </a:cubicBezTo>
                  <a:cubicBezTo>
                    <a:pt x="4571" y="48711"/>
                    <a:pt x="4637" y="49345"/>
                    <a:pt x="4738" y="49712"/>
                  </a:cubicBezTo>
                  <a:cubicBezTo>
                    <a:pt x="4771" y="49946"/>
                    <a:pt x="4904" y="50112"/>
                    <a:pt x="5104" y="50146"/>
                  </a:cubicBezTo>
                  <a:cubicBezTo>
                    <a:pt x="5512" y="50218"/>
                    <a:pt x="5923" y="50255"/>
                    <a:pt x="6334" y="50255"/>
                  </a:cubicBezTo>
                  <a:cubicBezTo>
                    <a:pt x="7068" y="50255"/>
                    <a:pt x="7801" y="50136"/>
                    <a:pt x="8507" y="49879"/>
                  </a:cubicBezTo>
                  <a:cubicBezTo>
                    <a:pt x="8674" y="49812"/>
                    <a:pt x="8807" y="49645"/>
                    <a:pt x="8840" y="49479"/>
                  </a:cubicBezTo>
                  <a:cubicBezTo>
                    <a:pt x="8941" y="48211"/>
                    <a:pt x="9074" y="46643"/>
                    <a:pt x="9174" y="44975"/>
                  </a:cubicBezTo>
                  <a:cubicBezTo>
                    <a:pt x="9474" y="41306"/>
                    <a:pt x="9774" y="37137"/>
                    <a:pt x="9841" y="33767"/>
                  </a:cubicBezTo>
                  <a:cubicBezTo>
                    <a:pt x="9941" y="33534"/>
                    <a:pt x="9975" y="33367"/>
                    <a:pt x="10008" y="33167"/>
                  </a:cubicBezTo>
                  <a:cubicBezTo>
                    <a:pt x="11075" y="26295"/>
                    <a:pt x="10642" y="2645"/>
                    <a:pt x="10642" y="2412"/>
                  </a:cubicBezTo>
                  <a:lnTo>
                    <a:pt x="10642" y="2312"/>
                  </a:lnTo>
                  <a:lnTo>
                    <a:pt x="10608" y="2278"/>
                  </a:lnTo>
                  <a:cubicBezTo>
                    <a:pt x="9132" y="1194"/>
                    <a:pt x="6922" y="0"/>
                    <a:pt x="42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5"/>
            <p:cNvSpPr/>
            <p:nvPr/>
          </p:nvSpPr>
          <p:spPr>
            <a:xfrm>
              <a:off x="4822775" y="2743850"/>
              <a:ext cx="518725" cy="341325"/>
            </a:xfrm>
            <a:custGeom>
              <a:avLst/>
              <a:gdLst/>
              <a:ahLst/>
              <a:cxnLst/>
              <a:rect l="l" t="t" r="r" b="b"/>
              <a:pathLst>
                <a:path w="20749" h="13653" extrusionOk="0">
                  <a:moveTo>
                    <a:pt x="2020" y="1"/>
                  </a:moveTo>
                  <a:cubicBezTo>
                    <a:pt x="1892" y="1"/>
                    <a:pt x="1791" y="66"/>
                    <a:pt x="1735" y="176"/>
                  </a:cubicBezTo>
                  <a:cubicBezTo>
                    <a:pt x="1302" y="943"/>
                    <a:pt x="1001" y="1777"/>
                    <a:pt x="801" y="2611"/>
                  </a:cubicBezTo>
                  <a:cubicBezTo>
                    <a:pt x="668" y="2945"/>
                    <a:pt x="635" y="3278"/>
                    <a:pt x="534" y="3612"/>
                  </a:cubicBezTo>
                  <a:cubicBezTo>
                    <a:pt x="501" y="3779"/>
                    <a:pt x="468" y="3879"/>
                    <a:pt x="468" y="4046"/>
                  </a:cubicBezTo>
                  <a:cubicBezTo>
                    <a:pt x="434" y="4212"/>
                    <a:pt x="468" y="4379"/>
                    <a:pt x="501" y="4546"/>
                  </a:cubicBezTo>
                  <a:cubicBezTo>
                    <a:pt x="568" y="4780"/>
                    <a:pt x="601" y="4980"/>
                    <a:pt x="501" y="5180"/>
                  </a:cubicBezTo>
                  <a:cubicBezTo>
                    <a:pt x="434" y="5347"/>
                    <a:pt x="301" y="5513"/>
                    <a:pt x="234" y="5680"/>
                  </a:cubicBezTo>
                  <a:cubicBezTo>
                    <a:pt x="168" y="5747"/>
                    <a:pt x="168" y="5880"/>
                    <a:pt x="168" y="5980"/>
                  </a:cubicBezTo>
                  <a:cubicBezTo>
                    <a:pt x="168" y="6080"/>
                    <a:pt x="134" y="6214"/>
                    <a:pt x="134" y="6347"/>
                  </a:cubicBezTo>
                  <a:cubicBezTo>
                    <a:pt x="101" y="6814"/>
                    <a:pt x="67" y="7315"/>
                    <a:pt x="67" y="7815"/>
                  </a:cubicBezTo>
                  <a:cubicBezTo>
                    <a:pt x="1" y="8716"/>
                    <a:pt x="1" y="9683"/>
                    <a:pt x="67" y="10650"/>
                  </a:cubicBezTo>
                  <a:lnTo>
                    <a:pt x="168" y="13152"/>
                  </a:lnTo>
                  <a:lnTo>
                    <a:pt x="168" y="13352"/>
                  </a:lnTo>
                  <a:lnTo>
                    <a:pt x="19348" y="13653"/>
                  </a:lnTo>
                  <a:cubicBezTo>
                    <a:pt x="20749" y="4179"/>
                    <a:pt x="18547" y="1110"/>
                    <a:pt x="17980" y="476"/>
                  </a:cubicBezTo>
                  <a:cubicBezTo>
                    <a:pt x="17947" y="343"/>
                    <a:pt x="17813" y="343"/>
                    <a:pt x="17680" y="343"/>
                  </a:cubicBezTo>
                  <a:cubicBezTo>
                    <a:pt x="15512" y="710"/>
                    <a:pt x="12943" y="977"/>
                    <a:pt x="10075" y="1010"/>
                  </a:cubicBezTo>
                  <a:cubicBezTo>
                    <a:pt x="10010" y="1011"/>
                    <a:pt x="9945" y="1011"/>
                    <a:pt x="9880" y="1011"/>
                  </a:cubicBezTo>
                  <a:cubicBezTo>
                    <a:pt x="7134" y="1011"/>
                    <a:pt x="4220" y="335"/>
                    <a:pt x="2102" y="9"/>
                  </a:cubicBezTo>
                  <a:cubicBezTo>
                    <a:pt x="2074" y="4"/>
                    <a:pt x="2046" y="1"/>
                    <a:pt x="2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5"/>
            <p:cNvSpPr/>
            <p:nvPr/>
          </p:nvSpPr>
          <p:spPr>
            <a:xfrm>
              <a:off x="5222225" y="2981750"/>
              <a:ext cx="75925" cy="75900"/>
            </a:xfrm>
            <a:custGeom>
              <a:avLst/>
              <a:gdLst/>
              <a:ahLst/>
              <a:cxnLst/>
              <a:rect l="l" t="t" r="r" b="b"/>
              <a:pathLst>
                <a:path w="3037" h="3036" fill="none" extrusionOk="0">
                  <a:moveTo>
                    <a:pt x="501" y="0"/>
                  </a:moveTo>
                  <a:cubicBezTo>
                    <a:pt x="501" y="0"/>
                    <a:pt x="1" y="3036"/>
                    <a:pt x="3036" y="256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5"/>
            <p:cNvSpPr/>
            <p:nvPr/>
          </p:nvSpPr>
          <p:spPr>
            <a:xfrm>
              <a:off x="4839450" y="2957550"/>
              <a:ext cx="60075" cy="64250"/>
            </a:xfrm>
            <a:custGeom>
              <a:avLst/>
              <a:gdLst/>
              <a:ahLst/>
              <a:cxnLst/>
              <a:rect l="l" t="t" r="r" b="b"/>
              <a:pathLst>
                <a:path w="2403" h="2570" fill="none" extrusionOk="0">
                  <a:moveTo>
                    <a:pt x="1936" y="1"/>
                  </a:moveTo>
                  <a:cubicBezTo>
                    <a:pt x="1936" y="1"/>
                    <a:pt x="2403" y="2569"/>
                    <a:pt x="1" y="230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5"/>
            <p:cNvSpPr/>
            <p:nvPr/>
          </p:nvSpPr>
          <p:spPr>
            <a:xfrm>
              <a:off x="5032925" y="2853325"/>
              <a:ext cx="30875" cy="216000"/>
            </a:xfrm>
            <a:custGeom>
              <a:avLst/>
              <a:gdLst/>
              <a:ahLst/>
              <a:cxnLst/>
              <a:rect l="l" t="t" r="r" b="b"/>
              <a:pathLst>
                <a:path w="1235" h="8640" fill="none" extrusionOk="0">
                  <a:moveTo>
                    <a:pt x="168" y="0"/>
                  </a:moveTo>
                  <a:cubicBezTo>
                    <a:pt x="168" y="0"/>
                    <a:pt x="1" y="8073"/>
                    <a:pt x="168" y="8340"/>
                  </a:cubicBezTo>
                  <a:cubicBezTo>
                    <a:pt x="334" y="8606"/>
                    <a:pt x="1235" y="8640"/>
                    <a:pt x="1235" y="864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5"/>
            <p:cNvSpPr/>
            <p:nvPr/>
          </p:nvSpPr>
          <p:spPr>
            <a:xfrm>
              <a:off x="5063775" y="2860825"/>
              <a:ext cx="1700" cy="189325"/>
            </a:xfrm>
            <a:custGeom>
              <a:avLst/>
              <a:gdLst/>
              <a:ahLst/>
              <a:cxnLst/>
              <a:rect l="l" t="t" r="r" b="b"/>
              <a:pathLst>
                <a:path w="68" h="7573" fill="none" extrusionOk="0">
                  <a:moveTo>
                    <a:pt x="1" y="7573"/>
                  </a:moveTo>
                  <a:lnTo>
                    <a:pt x="68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5"/>
            <p:cNvSpPr/>
            <p:nvPr/>
          </p:nvSpPr>
          <p:spPr>
            <a:xfrm>
              <a:off x="4860300" y="1710750"/>
              <a:ext cx="470375" cy="503075"/>
            </a:xfrm>
            <a:custGeom>
              <a:avLst/>
              <a:gdLst/>
              <a:ahLst/>
              <a:cxnLst/>
              <a:rect l="l" t="t" r="r" b="b"/>
              <a:pathLst>
                <a:path w="18815" h="20123" extrusionOk="0">
                  <a:moveTo>
                    <a:pt x="8701" y="0"/>
                  </a:moveTo>
                  <a:cubicBezTo>
                    <a:pt x="8295" y="0"/>
                    <a:pt x="7981" y="23"/>
                    <a:pt x="7806" y="37"/>
                  </a:cubicBezTo>
                  <a:cubicBezTo>
                    <a:pt x="6672" y="171"/>
                    <a:pt x="5071" y="337"/>
                    <a:pt x="4170" y="1505"/>
                  </a:cubicBezTo>
                  <a:cubicBezTo>
                    <a:pt x="3270" y="2772"/>
                    <a:pt x="4104" y="3873"/>
                    <a:pt x="3003" y="5441"/>
                  </a:cubicBezTo>
                  <a:cubicBezTo>
                    <a:pt x="2169" y="6609"/>
                    <a:pt x="1335" y="6508"/>
                    <a:pt x="1235" y="7376"/>
                  </a:cubicBezTo>
                  <a:cubicBezTo>
                    <a:pt x="1068" y="8510"/>
                    <a:pt x="2269" y="9944"/>
                    <a:pt x="2436" y="10144"/>
                  </a:cubicBezTo>
                  <a:cubicBezTo>
                    <a:pt x="2769" y="10511"/>
                    <a:pt x="3070" y="10778"/>
                    <a:pt x="3103" y="11212"/>
                  </a:cubicBezTo>
                  <a:cubicBezTo>
                    <a:pt x="3170" y="11812"/>
                    <a:pt x="2836" y="12279"/>
                    <a:pt x="2636" y="12546"/>
                  </a:cubicBezTo>
                  <a:cubicBezTo>
                    <a:pt x="2102" y="13313"/>
                    <a:pt x="968" y="14981"/>
                    <a:pt x="568" y="16215"/>
                  </a:cubicBezTo>
                  <a:cubicBezTo>
                    <a:pt x="501" y="16349"/>
                    <a:pt x="1" y="17983"/>
                    <a:pt x="501" y="18884"/>
                  </a:cubicBezTo>
                  <a:cubicBezTo>
                    <a:pt x="954" y="19705"/>
                    <a:pt x="2215" y="20122"/>
                    <a:pt x="4018" y="20122"/>
                  </a:cubicBezTo>
                  <a:cubicBezTo>
                    <a:pt x="5803" y="20122"/>
                    <a:pt x="8120" y="19714"/>
                    <a:pt x="10708" y="18884"/>
                  </a:cubicBezTo>
                  <a:cubicBezTo>
                    <a:pt x="12905" y="19356"/>
                    <a:pt x="14498" y="19544"/>
                    <a:pt x="15646" y="19544"/>
                  </a:cubicBezTo>
                  <a:cubicBezTo>
                    <a:pt x="17340" y="19544"/>
                    <a:pt x="18069" y="19134"/>
                    <a:pt x="18347" y="18617"/>
                  </a:cubicBezTo>
                  <a:cubicBezTo>
                    <a:pt x="18814" y="17783"/>
                    <a:pt x="18014" y="16382"/>
                    <a:pt x="17947" y="16282"/>
                  </a:cubicBezTo>
                  <a:cubicBezTo>
                    <a:pt x="17113" y="14848"/>
                    <a:pt x="15946" y="15015"/>
                    <a:pt x="15278" y="13947"/>
                  </a:cubicBezTo>
                  <a:cubicBezTo>
                    <a:pt x="14444" y="12646"/>
                    <a:pt x="15579" y="11479"/>
                    <a:pt x="15812" y="8677"/>
                  </a:cubicBezTo>
                  <a:cubicBezTo>
                    <a:pt x="15946" y="7309"/>
                    <a:pt x="16246" y="4340"/>
                    <a:pt x="14478" y="2272"/>
                  </a:cubicBezTo>
                  <a:cubicBezTo>
                    <a:pt x="12808" y="289"/>
                    <a:pt x="10159" y="0"/>
                    <a:pt x="8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5"/>
            <p:cNvSpPr/>
            <p:nvPr/>
          </p:nvSpPr>
          <p:spPr>
            <a:xfrm>
              <a:off x="4307900" y="2004325"/>
              <a:ext cx="173000" cy="137675"/>
            </a:xfrm>
            <a:custGeom>
              <a:avLst/>
              <a:gdLst/>
              <a:ahLst/>
              <a:cxnLst/>
              <a:rect l="l" t="t" r="r" b="b"/>
              <a:pathLst>
                <a:path w="6920" h="5507" extrusionOk="0">
                  <a:moveTo>
                    <a:pt x="2128" y="1"/>
                  </a:moveTo>
                  <a:cubicBezTo>
                    <a:pt x="0" y="1"/>
                    <a:pt x="3253" y="1776"/>
                    <a:pt x="3417" y="2071"/>
                  </a:cubicBezTo>
                  <a:cubicBezTo>
                    <a:pt x="3584" y="2371"/>
                    <a:pt x="5085" y="5507"/>
                    <a:pt x="5185" y="5507"/>
                  </a:cubicBezTo>
                  <a:cubicBezTo>
                    <a:pt x="5251" y="5507"/>
                    <a:pt x="6753" y="3605"/>
                    <a:pt x="6919" y="3372"/>
                  </a:cubicBezTo>
                  <a:cubicBezTo>
                    <a:pt x="6919" y="3372"/>
                    <a:pt x="4651" y="36"/>
                    <a:pt x="2249" y="3"/>
                  </a:cubicBezTo>
                  <a:cubicBezTo>
                    <a:pt x="2207" y="1"/>
                    <a:pt x="2167" y="1"/>
                    <a:pt x="2128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5"/>
            <p:cNvSpPr/>
            <p:nvPr/>
          </p:nvSpPr>
          <p:spPr>
            <a:xfrm>
              <a:off x="4595950" y="2439950"/>
              <a:ext cx="121775" cy="107100"/>
            </a:xfrm>
            <a:custGeom>
              <a:avLst/>
              <a:gdLst/>
              <a:ahLst/>
              <a:cxnLst/>
              <a:rect l="l" t="t" r="r" b="b"/>
              <a:pathLst>
                <a:path w="4871" h="4284" extrusionOk="0">
                  <a:moveTo>
                    <a:pt x="2447" y="0"/>
                  </a:moveTo>
                  <a:cubicBezTo>
                    <a:pt x="1759" y="0"/>
                    <a:pt x="1071" y="353"/>
                    <a:pt x="668" y="991"/>
                  </a:cubicBezTo>
                  <a:cubicBezTo>
                    <a:pt x="1" y="1958"/>
                    <a:pt x="301" y="3292"/>
                    <a:pt x="1302" y="3926"/>
                  </a:cubicBezTo>
                  <a:cubicBezTo>
                    <a:pt x="1665" y="4168"/>
                    <a:pt x="2063" y="4283"/>
                    <a:pt x="2454" y="4283"/>
                  </a:cubicBezTo>
                  <a:cubicBezTo>
                    <a:pt x="3139" y="4283"/>
                    <a:pt x="3800" y="3930"/>
                    <a:pt x="4204" y="3292"/>
                  </a:cubicBezTo>
                  <a:cubicBezTo>
                    <a:pt x="4871" y="2325"/>
                    <a:pt x="4571" y="991"/>
                    <a:pt x="3570" y="357"/>
                  </a:cubicBezTo>
                  <a:cubicBezTo>
                    <a:pt x="3231" y="115"/>
                    <a:pt x="2839" y="0"/>
                    <a:pt x="2447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5"/>
            <p:cNvSpPr/>
            <p:nvPr/>
          </p:nvSpPr>
          <p:spPr>
            <a:xfrm>
              <a:off x="4860300" y="2100975"/>
              <a:ext cx="186000" cy="162925"/>
            </a:xfrm>
            <a:custGeom>
              <a:avLst/>
              <a:gdLst/>
              <a:ahLst/>
              <a:cxnLst/>
              <a:rect l="l" t="t" r="r" b="b"/>
              <a:pathLst>
                <a:path w="7440" h="6517" extrusionOk="0">
                  <a:moveTo>
                    <a:pt x="3744" y="1"/>
                  </a:moveTo>
                  <a:cubicBezTo>
                    <a:pt x="2661" y="1"/>
                    <a:pt x="1592" y="539"/>
                    <a:pt x="968" y="1507"/>
                  </a:cubicBezTo>
                  <a:cubicBezTo>
                    <a:pt x="1" y="3008"/>
                    <a:pt x="468" y="5043"/>
                    <a:pt x="1969" y="6010"/>
                  </a:cubicBezTo>
                  <a:cubicBezTo>
                    <a:pt x="2501" y="6354"/>
                    <a:pt x="3101" y="6516"/>
                    <a:pt x="3697" y="6516"/>
                  </a:cubicBezTo>
                  <a:cubicBezTo>
                    <a:pt x="4779" y="6516"/>
                    <a:pt x="5848" y="5978"/>
                    <a:pt x="6472" y="5010"/>
                  </a:cubicBezTo>
                  <a:cubicBezTo>
                    <a:pt x="7439" y="3509"/>
                    <a:pt x="6972" y="1474"/>
                    <a:pt x="5471" y="506"/>
                  </a:cubicBezTo>
                  <a:cubicBezTo>
                    <a:pt x="4939" y="163"/>
                    <a:pt x="4339" y="1"/>
                    <a:pt x="3744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75"/>
            <p:cNvSpPr/>
            <p:nvPr/>
          </p:nvSpPr>
          <p:spPr>
            <a:xfrm>
              <a:off x="4585100" y="2088025"/>
              <a:ext cx="492050" cy="467675"/>
            </a:xfrm>
            <a:custGeom>
              <a:avLst/>
              <a:gdLst/>
              <a:ahLst/>
              <a:cxnLst/>
              <a:rect l="l" t="t" r="r" b="b"/>
              <a:pathLst>
                <a:path w="19682" h="18707" extrusionOk="0">
                  <a:moveTo>
                    <a:pt x="14839" y="0"/>
                  </a:moveTo>
                  <a:cubicBezTo>
                    <a:pt x="13759" y="0"/>
                    <a:pt x="12692" y="478"/>
                    <a:pt x="11976" y="1358"/>
                  </a:cubicBezTo>
                  <a:lnTo>
                    <a:pt x="768" y="14901"/>
                  </a:lnTo>
                  <a:cubicBezTo>
                    <a:pt x="1" y="16068"/>
                    <a:pt x="335" y="17570"/>
                    <a:pt x="1502" y="18303"/>
                  </a:cubicBezTo>
                  <a:cubicBezTo>
                    <a:pt x="1930" y="18579"/>
                    <a:pt x="2401" y="18707"/>
                    <a:pt x="2865" y="18707"/>
                  </a:cubicBezTo>
                  <a:cubicBezTo>
                    <a:pt x="3413" y="18707"/>
                    <a:pt x="3953" y="18528"/>
                    <a:pt x="4404" y="18203"/>
                  </a:cubicBezTo>
                  <a:lnTo>
                    <a:pt x="4504" y="18070"/>
                  </a:lnTo>
                  <a:lnTo>
                    <a:pt x="4638" y="17936"/>
                  </a:lnTo>
                  <a:lnTo>
                    <a:pt x="17347" y="6428"/>
                  </a:lnTo>
                  <a:cubicBezTo>
                    <a:pt x="19682" y="4293"/>
                    <a:pt x="18181" y="1458"/>
                    <a:pt x="16813" y="591"/>
                  </a:cubicBezTo>
                  <a:cubicBezTo>
                    <a:pt x="16206" y="191"/>
                    <a:pt x="15520" y="0"/>
                    <a:pt x="14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75"/>
            <p:cNvSpPr/>
            <p:nvPr/>
          </p:nvSpPr>
          <p:spPr>
            <a:xfrm>
              <a:off x="5133000" y="2093675"/>
              <a:ext cx="326925" cy="558400"/>
            </a:xfrm>
            <a:custGeom>
              <a:avLst/>
              <a:gdLst/>
              <a:ahLst/>
              <a:cxnLst/>
              <a:rect l="l" t="t" r="r" b="b"/>
              <a:pathLst>
                <a:path w="13077" h="22336" extrusionOk="0">
                  <a:moveTo>
                    <a:pt x="4266" y="0"/>
                  </a:moveTo>
                  <a:cubicBezTo>
                    <a:pt x="3458" y="0"/>
                    <a:pt x="2691" y="229"/>
                    <a:pt x="2169" y="565"/>
                  </a:cubicBezTo>
                  <a:cubicBezTo>
                    <a:pt x="534" y="1632"/>
                    <a:pt x="1" y="3667"/>
                    <a:pt x="768" y="5302"/>
                  </a:cubicBezTo>
                  <a:lnTo>
                    <a:pt x="8340" y="21180"/>
                  </a:lnTo>
                  <a:cubicBezTo>
                    <a:pt x="8811" y="21929"/>
                    <a:pt x="9599" y="22335"/>
                    <a:pt x="10412" y="22335"/>
                  </a:cubicBezTo>
                  <a:cubicBezTo>
                    <a:pt x="10864" y="22335"/>
                    <a:pt x="11325" y="22209"/>
                    <a:pt x="11742" y="21947"/>
                  </a:cubicBezTo>
                  <a:cubicBezTo>
                    <a:pt x="12676" y="21346"/>
                    <a:pt x="13077" y="20279"/>
                    <a:pt x="12843" y="19278"/>
                  </a:cubicBezTo>
                  <a:cubicBezTo>
                    <a:pt x="12843" y="19212"/>
                    <a:pt x="12776" y="19145"/>
                    <a:pt x="12776" y="19111"/>
                  </a:cubicBezTo>
                  <a:cubicBezTo>
                    <a:pt x="12776" y="19045"/>
                    <a:pt x="12743" y="19011"/>
                    <a:pt x="12743" y="18911"/>
                  </a:cubicBezTo>
                  <a:lnTo>
                    <a:pt x="7706" y="2533"/>
                  </a:lnTo>
                  <a:cubicBezTo>
                    <a:pt x="7099" y="650"/>
                    <a:pt x="5626" y="0"/>
                    <a:pt x="4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75"/>
            <p:cNvSpPr/>
            <p:nvPr/>
          </p:nvSpPr>
          <p:spPr>
            <a:xfrm>
              <a:off x="4457525" y="2154475"/>
              <a:ext cx="267700" cy="400200"/>
            </a:xfrm>
            <a:custGeom>
              <a:avLst/>
              <a:gdLst/>
              <a:ahLst/>
              <a:cxnLst/>
              <a:rect l="l" t="t" r="r" b="b"/>
              <a:pathLst>
                <a:path w="10708" h="16008" extrusionOk="0">
                  <a:moveTo>
                    <a:pt x="2869" y="1"/>
                  </a:moveTo>
                  <a:lnTo>
                    <a:pt x="0" y="1702"/>
                  </a:lnTo>
                  <a:lnTo>
                    <a:pt x="5671" y="14511"/>
                  </a:lnTo>
                  <a:cubicBezTo>
                    <a:pt x="5671" y="14545"/>
                    <a:pt x="5704" y="14578"/>
                    <a:pt x="5704" y="14611"/>
                  </a:cubicBezTo>
                  <a:lnTo>
                    <a:pt x="5738" y="14678"/>
                  </a:lnTo>
                  <a:cubicBezTo>
                    <a:pt x="5838" y="14845"/>
                    <a:pt x="5938" y="15045"/>
                    <a:pt x="6071" y="15178"/>
                  </a:cubicBezTo>
                  <a:cubicBezTo>
                    <a:pt x="6571" y="15731"/>
                    <a:pt x="7241" y="16007"/>
                    <a:pt x="7915" y="16007"/>
                  </a:cubicBezTo>
                  <a:cubicBezTo>
                    <a:pt x="8503" y="16007"/>
                    <a:pt x="9092" y="15798"/>
                    <a:pt x="9574" y="15379"/>
                  </a:cubicBezTo>
                  <a:cubicBezTo>
                    <a:pt x="10508" y="14678"/>
                    <a:pt x="10708" y="13377"/>
                    <a:pt x="10108" y="12376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75"/>
            <p:cNvSpPr/>
            <p:nvPr/>
          </p:nvSpPr>
          <p:spPr>
            <a:xfrm>
              <a:off x="4425000" y="2086025"/>
              <a:ext cx="103425" cy="111850"/>
            </a:xfrm>
            <a:custGeom>
              <a:avLst/>
              <a:gdLst/>
              <a:ahLst/>
              <a:cxnLst/>
              <a:rect l="l" t="t" r="r" b="b"/>
              <a:pathLst>
                <a:path w="4137" h="4474" extrusionOk="0">
                  <a:moveTo>
                    <a:pt x="1691" y="0"/>
                  </a:moveTo>
                  <a:cubicBezTo>
                    <a:pt x="1326" y="0"/>
                    <a:pt x="958" y="129"/>
                    <a:pt x="668" y="404"/>
                  </a:cubicBezTo>
                  <a:cubicBezTo>
                    <a:pt x="167" y="838"/>
                    <a:pt x="0" y="1571"/>
                    <a:pt x="234" y="2138"/>
                  </a:cubicBezTo>
                  <a:lnTo>
                    <a:pt x="234" y="2172"/>
                  </a:lnTo>
                  <a:lnTo>
                    <a:pt x="1235" y="4473"/>
                  </a:lnTo>
                  <a:lnTo>
                    <a:pt x="4137" y="2772"/>
                  </a:lnTo>
                  <a:lnTo>
                    <a:pt x="3003" y="737"/>
                  </a:lnTo>
                  <a:cubicBezTo>
                    <a:pt x="2936" y="637"/>
                    <a:pt x="2869" y="571"/>
                    <a:pt x="2836" y="504"/>
                  </a:cubicBezTo>
                  <a:cubicBezTo>
                    <a:pt x="2547" y="179"/>
                    <a:pt x="2121" y="0"/>
                    <a:pt x="1691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75"/>
            <p:cNvSpPr/>
            <p:nvPr/>
          </p:nvSpPr>
          <p:spPr>
            <a:xfrm>
              <a:off x="4136450" y="1484525"/>
              <a:ext cx="322775" cy="689050"/>
            </a:xfrm>
            <a:custGeom>
              <a:avLst/>
              <a:gdLst/>
              <a:ahLst/>
              <a:cxnLst/>
              <a:rect l="l" t="t" r="r" b="b"/>
              <a:pathLst>
                <a:path w="12911" h="27562" extrusionOk="0">
                  <a:moveTo>
                    <a:pt x="180" y="1"/>
                  </a:moveTo>
                  <a:cubicBezTo>
                    <a:pt x="153" y="1"/>
                    <a:pt x="126" y="5"/>
                    <a:pt x="101" y="13"/>
                  </a:cubicBezTo>
                  <a:cubicBezTo>
                    <a:pt x="34" y="46"/>
                    <a:pt x="1" y="180"/>
                    <a:pt x="34" y="280"/>
                  </a:cubicBezTo>
                  <a:cubicBezTo>
                    <a:pt x="3870" y="9186"/>
                    <a:pt x="7740" y="18159"/>
                    <a:pt x="11609" y="27066"/>
                  </a:cubicBezTo>
                  <a:cubicBezTo>
                    <a:pt x="11717" y="27390"/>
                    <a:pt x="11979" y="27561"/>
                    <a:pt x="12234" y="27561"/>
                  </a:cubicBezTo>
                  <a:cubicBezTo>
                    <a:pt x="12293" y="27561"/>
                    <a:pt x="12353" y="27552"/>
                    <a:pt x="12410" y="27533"/>
                  </a:cubicBezTo>
                  <a:cubicBezTo>
                    <a:pt x="12743" y="27399"/>
                    <a:pt x="12910" y="26999"/>
                    <a:pt x="12710" y="26632"/>
                  </a:cubicBezTo>
                  <a:cubicBezTo>
                    <a:pt x="8607" y="17759"/>
                    <a:pt x="4471" y="8986"/>
                    <a:pt x="368" y="113"/>
                  </a:cubicBezTo>
                  <a:cubicBezTo>
                    <a:pt x="343" y="38"/>
                    <a:pt x="261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75"/>
            <p:cNvSpPr/>
            <p:nvPr/>
          </p:nvSpPr>
          <p:spPr>
            <a:xfrm>
              <a:off x="4358275" y="2036075"/>
              <a:ext cx="70925" cy="89775"/>
            </a:xfrm>
            <a:custGeom>
              <a:avLst/>
              <a:gdLst/>
              <a:ahLst/>
              <a:cxnLst/>
              <a:rect l="l" t="t" r="r" b="b"/>
              <a:pathLst>
                <a:path w="2837" h="3591" extrusionOk="0">
                  <a:moveTo>
                    <a:pt x="334" y="0"/>
                  </a:moveTo>
                  <a:cubicBezTo>
                    <a:pt x="347" y="24"/>
                    <a:pt x="368" y="40"/>
                    <a:pt x="391" y="51"/>
                  </a:cubicBezTo>
                  <a:lnTo>
                    <a:pt x="391" y="51"/>
                  </a:lnTo>
                  <a:cubicBezTo>
                    <a:pt x="377" y="37"/>
                    <a:pt x="359" y="21"/>
                    <a:pt x="334" y="0"/>
                  </a:cubicBezTo>
                  <a:close/>
                  <a:moveTo>
                    <a:pt x="391" y="51"/>
                  </a:moveTo>
                  <a:cubicBezTo>
                    <a:pt x="440" y="101"/>
                    <a:pt x="429" y="113"/>
                    <a:pt x="412" y="113"/>
                  </a:cubicBezTo>
                  <a:cubicBezTo>
                    <a:pt x="395" y="113"/>
                    <a:pt x="371" y="100"/>
                    <a:pt x="401" y="100"/>
                  </a:cubicBezTo>
                  <a:cubicBezTo>
                    <a:pt x="388" y="100"/>
                    <a:pt x="370" y="99"/>
                    <a:pt x="350" y="99"/>
                  </a:cubicBezTo>
                  <a:cubicBezTo>
                    <a:pt x="269" y="99"/>
                    <a:pt x="141" y="120"/>
                    <a:pt x="34" y="334"/>
                  </a:cubicBezTo>
                  <a:cubicBezTo>
                    <a:pt x="1" y="567"/>
                    <a:pt x="34" y="667"/>
                    <a:pt x="34" y="901"/>
                  </a:cubicBezTo>
                  <a:cubicBezTo>
                    <a:pt x="134" y="1101"/>
                    <a:pt x="468" y="1168"/>
                    <a:pt x="501" y="1168"/>
                  </a:cubicBezTo>
                  <a:cubicBezTo>
                    <a:pt x="635" y="1168"/>
                    <a:pt x="134" y="1568"/>
                    <a:pt x="201" y="1868"/>
                  </a:cubicBezTo>
                  <a:cubicBezTo>
                    <a:pt x="334" y="2168"/>
                    <a:pt x="835" y="2369"/>
                    <a:pt x="968" y="2435"/>
                  </a:cubicBezTo>
                  <a:cubicBezTo>
                    <a:pt x="1068" y="2469"/>
                    <a:pt x="735" y="2836"/>
                    <a:pt x="1202" y="3336"/>
                  </a:cubicBezTo>
                  <a:cubicBezTo>
                    <a:pt x="1202" y="3369"/>
                    <a:pt x="1235" y="3369"/>
                    <a:pt x="1302" y="3369"/>
                  </a:cubicBezTo>
                  <a:cubicBezTo>
                    <a:pt x="1469" y="3436"/>
                    <a:pt x="1669" y="3436"/>
                    <a:pt x="1835" y="3469"/>
                  </a:cubicBezTo>
                  <a:cubicBezTo>
                    <a:pt x="2002" y="3503"/>
                    <a:pt x="2202" y="3503"/>
                    <a:pt x="2369" y="3536"/>
                  </a:cubicBezTo>
                  <a:cubicBezTo>
                    <a:pt x="2431" y="3567"/>
                    <a:pt x="2507" y="3591"/>
                    <a:pt x="2581" y="3591"/>
                  </a:cubicBezTo>
                  <a:cubicBezTo>
                    <a:pt x="2667" y="3591"/>
                    <a:pt x="2749" y="3559"/>
                    <a:pt x="2803" y="3469"/>
                  </a:cubicBezTo>
                  <a:cubicBezTo>
                    <a:pt x="2836" y="3369"/>
                    <a:pt x="2836" y="3303"/>
                    <a:pt x="2803" y="3202"/>
                  </a:cubicBezTo>
                  <a:cubicBezTo>
                    <a:pt x="2736" y="3136"/>
                    <a:pt x="2703" y="3102"/>
                    <a:pt x="2636" y="3002"/>
                  </a:cubicBezTo>
                  <a:cubicBezTo>
                    <a:pt x="2536" y="2969"/>
                    <a:pt x="2469" y="2869"/>
                    <a:pt x="2503" y="2802"/>
                  </a:cubicBezTo>
                  <a:cubicBezTo>
                    <a:pt x="2536" y="2702"/>
                    <a:pt x="2669" y="2702"/>
                    <a:pt x="2703" y="2669"/>
                  </a:cubicBezTo>
                  <a:cubicBezTo>
                    <a:pt x="2736" y="2669"/>
                    <a:pt x="2803" y="2569"/>
                    <a:pt x="2803" y="2435"/>
                  </a:cubicBezTo>
                  <a:cubicBezTo>
                    <a:pt x="2736" y="2268"/>
                    <a:pt x="2669" y="2168"/>
                    <a:pt x="2569" y="2102"/>
                  </a:cubicBezTo>
                  <a:cubicBezTo>
                    <a:pt x="2503" y="2002"/>
                    <a:pt x="2403" y="1968"/>
                    <a:pt x="2336" y="1902"/>
                  </a:cubicBezTo>
                  <a:cubicBezTo>
                    <a:pt x="2236" y="1801"/>
                    <a:pt x="2169" y="1668"/>
                    <a:pt x="2202" y="1601"/>
                  </a:cubicBezTo>
                  <a:cubicBezTo>
                    <a:pt x="2202" y="1568"/>
                    <a:pt x="2236" y="1468"/>
                    <a:pt x="2269" y="1435"/>
                  </a:cubicBezTo>
                  <a:cubicBezTo>
                    <a:pt x="2336" y="1301"/>
                    <a:pt x="2369" y="1168"/>
                    <a:pt x="2336" y="1068"/>
                  </a:cubicBezTo>
                  <a:cubicBezTo>
                    <a:pt x="2236" y="801"/>
                    <a:pt x="1902" y="734"/>
                    <a:pt x="1702" y="634"/>
                  </a:cubicBezTo>
                  <a:cubicBezTo>
                    <a:pt x="1435" y="501"/>
                    <a:pt x="1202" y="434"/>
                    <a:pt x="1002" y="300"/>
                  </a:cubicBezTo>
                  <a:cubicBezTo>
                    <a:pt x="835" y="234"/>
                    <a:pt x="668" y="134"/>
                    <a:pt x="501" y="100"/>
                  </a:cubicBezTo>
                  <a:cubicBezTo>
                    <a:pt x="480" y="79"/>
                    <a:pt x="432" y="71"/>
                    <a:pt x="391" y="51"/>
                  </a:cubicBezTo>
                  <a:close/>
                </a:path>
              </a:pathLst>
            </a:custGeom>
            <a:solidFill>
              <a:srgbClr val="E8757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75"/>
            <p:cNvSpPr/>
            <p:nvPr/>
          </p:nvSpPr>
          <p:spPr>
            <a:xfrm>
              <a:off x="4364125" y="2036075"/>
              <a:ext cx="52550" cy="48375"/>
            </a:xfrm>
            <a:custGeom>
              <a:avLst/>
              <a:gdLst/>
              <a:ahLst/>
              <a:cxnLst/>
              <a:rect l="l" t="t" r="r" b="b"/>
              <a:pathLst>
                <a:path w="2102" h="1935" fill="none" extrusionOk="0">
                  <a:moveTo>
                    <a:pt x="0" y="0"/>
                  </a:moveTo>
                  <a:cubicBezTo>
                    <a:pt x="0" y="0"/>
                    <a:pt x="2035" y="834"/>
                    <a:pt x="2035" y="1134"/>
                  </a:cubicBezTo>
                  <a:cubicBezTo>
                    <a:pt x="2102" y="1401"/>
                    <a:pt x="2035" y="1935"/>
                    <a:pt x="501" y="12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75"/>
            <p:cNvSpPr/>
            <p:nvPr/>
          </p:nvSpPr>
          <p:spPr>
            <a:xfrm>
              <a:off x="4380800" y="2075250"/>
              <a:ext cx="49225" cy="37575"/>
            </a:xfrm>
            <a:custGeom>
              <a:avLst/>
              <a:gdLst/>
              <a:ahLst/>
              <a:cxnLst/>
              <a:rect l="l" t="t" r="r" b="b"/>
              <a:pathLst>
                <a:path w="1969" h="1503" fill="none" extrusionOk="0">
                  <a:moveTo>
                    <a:pt x="901" y="1"/>
                  </a:moveTo>
                  <a:cubicBezTo>
                    <a:pt x="901" y="1"/>
                    <a:pt x="1969" y="368"/>
                    <a:pt x="1935" y="935"/>
                  </a:cubicBezTo>
                  <a:cubicBezTo>
                    <a:pt x="1835" y="1502"/>
                    <a:pt x="0" y="902"/>
                    <a:pt x="0" y="90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75"/>
            <p:cNvSpPr/>
            <p:nvPr/>
          </p:nvSpPr>
          <p:spPr>
            <a:xfrm>
              <a:off x="4391650" y="2102775"/>
              <a:ext cx="39200" cy="28375"/>
            </a:xfrm>
            <a:custGeom>
              <a:avLst/>
              <a:gdLst/>
              <a:ahLst/>
              <a:cxnLst/>
              <a:rect l="l" t="t" r="r" b="b"/>
              <a:pathLst>
                <a:path w="1568" h="1135" fill="none" extrusionOk="0">
                  <a:moveTo>
                    <a:pt x="400" y="1"/>
                  </a:moveTo>
                  <a:cubicBezTo>
                    <a:pt x="400" y="1"/>
                    <a:pt x="1568" y="401"/>
                    <a:pt x="1468" y="768"/>
                  </a:cubicBezTo>
                  <a:cubicBezTo>
                    <a:pt x="1334" y="1135"/>
                    <a:pt x="0" y="668"/>
                    <a:pt x="0" y="668"/>
                  </a:cubicBezTo>
                </a:path>
              </a:pathLst>
            </a:custGeom>
            <a:noFill/>
            <a:ln w="6675" cap="rnd" cmpd="sng">
              <a:solidFill>
                <a:srgbClr val="080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75"/>
            <p:cNvSpPr/>
            <p:nvPr/>
          </p:nvSpPr>
          <p:spPr>
            <a:xfrm>
              <a:off x="4424650" y="2030175"/>
              <a:ext cx="80425" cy="80125"/>
            </a:xfrm>
            <a:custGeom>
              <a:avLst/>
              <a:gdLst/>
              <a:ahLst/>
              <a:cxnLst/>
              <a:rect l="l" t="t" r="r" b="b"/>
              <a:pathLst>
                <a:path w="3217" h="3205" extrusionOk="0">
                  <a:moveTo>
                    <a:pt x="2047" y="0"/>
                  </a:moveTo>
                  <a:cubicBezTo>
                    <a:pt x="1370" y="0"/>
                    <a:pt x="0" y="600"/>
                    <a:pt x="381" y="1304"/>
                  </a:cubicBezTo>
                  <a:cubicBezTo>
                    <a:pt x="494" y="1520"/>
                    <a:pt x="610" y="1596"/>
                    <a:pt x="723" y="1596"/>
                  </a:cubicBezTo>
                  <a:cubicBezTo>
                    <a:pt x="982" y="1596"/>
                    <a:pt x="1225" y="1191"/>
                    <a:pt x="1374" y="1191"/>
                  </a:cubicBezTo>
                  <a:cubicBezTo>
                    <a:pt x="1389" y="1191"/>
                    <a:pt x="1403" y="1195"/>
                    <a:pt x="1415" y="1204"/>
                  </a:cubicBezTo>
                  <a:cubicBezTo>
                    <a:pt x="1616" y="1337"/>
                    <a:pt x="715" y="2471"/>
                    <a:pt x="915" y="2905"/>
                  </a:cubicBezTo>
                  <a:lnTo>
                    <a:pt x="3183" y="3205"/>
                  </a:lnTo>
                  <a:cubicBezTo>
                    <a:pt x="3217" y="2471"/>
                    <a:pt x="2816" y="236"/>
                    <a:pt x="2283" y="36"/>
                  </a:cubicBezTo>
                  <a:cubicBezTo>
                    <a:pt x="2222" y="12"/>
                    <a:pt x="2141" y="0"/>
                    <a:pt x="2047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75"/>
            <p:cNvSpPr/>
            <p:nvPr/>
          </p:nvSpPr>
          <p:spPr>
            <a:xfrm>
              <a:off x="4422500" y="2026050"/>
              <a:ext cx="58400" cy="76750"/>
            </a:xfrm>
            <a:custGeom>
              <a:avLst/>
              <a:gdLst/>
              <a:ahLst/>
              <a:cxnLst/>
              <a:rect l="l" t="t" r="r" b="b"/>
              <a:pathLst>
                <a:path w="2336" h="3070" fill="none" extrusionOk="0">
                  <a:moveTo>
                    <a:pt x="2335" y="201"/>
                  </a:moveTo>
                  <a:cubicBezTo>
                    <a:pt x="1835" y="1"/>
                    <a:pt x="0" y="668"/>
                    <a:pt x="434" y="1469"/>
                  </a:cubicBezTo>
                  <a:cubicBezTo>
                    <a:pt x="834" y="2236"/>
                    <a:pt x="1268" y="1235"/>
                    <a:pt x="1468" y="1369"/>
                  </a:cubicBezTo>
                  <a:cubicBezTo>
                    <a:pt x="1668" y="1502"/>
                    <a:pt x="768" y="2636"/>
                    <a:pt x="968" y="307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75"/>
            <p:cNvSpPr/>
            <p:nvPr/>
          </p:nvSpPr>
          <p:spPr>
            <a:xfrm>
              <a:off x="4804425" y="2053000"/>
              <a:ext cx="522900" cy="970475"/>
            </a:xfrm>
            <a:custGeom>
              <a:avLst/>
              <a:gdLst/>
              <a:ahLst/>
              <a:cxnLst/>
              <a:rect l="l" t="t" r="r" b="b"/>
              <a:pathLst>
                <a:path w="20916" h="38819" extrusionOk="0">
                  <a:moveTo>
                    <a:pt x="11239" y="1"/>
                  </a:moveTo>
                  <a:cubicBezTo>
                    <a:pt x="7437" y="1"/>
                    <a:pt x="3945" y="1515"/>
                    <a:pt x="3804" y="3126"/>
                  </a:cubicBezTo>
                  <a:cubicBezTo>
                    <a:pt x="3804" y="3126"/>
                    <a:pt x="3671" y="5654"/>
                    <a:pt x="3501" y="8820"/>
                  </a:cubicBezTo>
                  <a:lnTo>
                    <a:pt x="3501" y="8820"/>
                  </a:lnTo>
                  <a:cubicBezTo>
                    <a:pt x="3036" y="9288"/>
                    <a:pt x="2595" y="9809"/>
                    <a:pt x="2336" y="10431"/>
                  </a:cubicBezTo>
                  <a:cubicBezTo>
                    <a:pt x="1669" y="11832"/>
                    <a:pt x="1969" y="13500"/>
                    <a:pt x="2369" y="14968"/>
                  </a:cubicBezTo>
                  <a:cubicBezTo>
                    <a:pt x="2591" y="15810"/>
                    <a:pt x="2871" y="16652"/>
                    <a:pt x="3025" y="17504"/>
                  </a:cubicBezTo>
                  <a:lnTo>
                    <a:pt x="3025" y="17504"/>
                  </a:lnTo>
                  <a:cubicBezTo>
                    <a:pt x="2980" y="18306"/>
                    <a:pt x="2938" y="19021"/>
                    <a:pt x="2903" y="19604"/>
                  </a:cubicBezTo>
                  <a:lnTo>
                    <a:pt x="3068" y="17765"/>
                  </a:lnTo>
                  <a:lnTo>
                    <a:pt x="3068" y="17765"/>
                  </a:lnTo>
                  <a:cubicBezTo>
                    <a:pt x="3118" y="18109"/>
                    <a:pt x="3145" y="18455"/>
                    <a:pt x="3136" y="18804"/>
                  </a:cubicBezTo>
                  <a:cubicBezTo>
                    <a:pt x="3136" y="19604"/>
                    <a:pt x="2903" y="20338"/>
                    <a:pt x="2870" y="21139"/>
                  </a:cubicBezTo>
                  <a:cubicBezTo>
                    <a:pt x="2836" y="21839"/>
                    <a:pt x="2736" y="22573"/>
                    <a:pt x="2569" y="23274"/>
                  </a:cubicBezTo>
                  <a:cubicBezTo>
                    <a:pt x="1836" y="26843"/>
                    <a:pt x="1669" y="27944"/>
                    <a:pt x="1335" y="29245"/>
                  </a:cubicBezTo>
                  <a:cubicBezTo>
                    <a:pt x="1002" y="30579"/>
                    <a:pt x="401" y="33981"/>
                    <a:pt x="68" y="35482"/>
                  </a:cubicBezTo>
                  <a:cubicBezTo>
                    <a:pt x="1" y="35849"/>
                    <a:pt x="168" y="36283"/>
                    <a:pt x="535" y="36450"/>
                  </a:cubicBezTo>
                  <a:cubicBezTo>
                    <a:pt x="2469" y="37417"/>
                    <a:pt x="5872" y="38785"/>
                    <a:pt x="10342" y="38818"/>
                  </a:cubicBezTo>
                  <a:cubicBezTo>
                    <a:pt x="10396" y="38818"/>
                    <a:pt x="10451" y="38819"/>
                    <a:pt x="10506" y="38819"/>
                  </a:cubicBezTo>
                  <a:cubicBezTo>
                    <a:pt x="14997" y="38819"/>
                    <a:pt x="18504" y="37472"/>
                    <a:pt x="20415" y="36516"/>
                  </a:cubicBezTo>
                  <a:cubicBezTo>
                    <a:pt x="20749" y="36350"/>
                    <a:pt x="20916" y="36016"/>
                    <a:pt x="20882" y="35649"/>
                  </a:cubicBezTo>
                  <a:cubicBezTo>
                    <a:pt x="20716" y="34181"/>
                    <a:pt x="20516" y="30812"/>
                    <a:pt x="20249" y="29478"/>
                  </a:cubicBezTo>
                  <a:cubicBezTo>
                    <a:pt x="20249" y="29478"/>
                    <a:pt x="20015" y="28411"/>
                    <a:pt x="19582" y="25342"/>
                  </a:cubicBezTo>
                  <a:cubicBezTo>
                    <a:pt x="19215" y="22640"/>
                    <a:pt x="19048" y="19971"/>
                    <a:pt x="18814" y="17269"/>
                  </a:cubicBezTo>
                  <a:cubicBezTo>
                    <a:pt x="18547" y="14768"/>
                    <a:pt x="19582" y="12433"/>
                    <a:pt x="19348" y="9897"/>
                  </a:cubicBezTo>
                  <a:cubicBezTo>
                    <a:pt x="19148" y="7763"/>
                    <a:pt x="19381" y="6095"/>
                    <a:pt x="20182" y="4093"/>
                  </a:cubicBezTo>
                  <a:cubicBezTo>
                    <a:pt x="20349" y="2159"/>
                    <a:pt x="17547" y="824"/>
                    <a:pt x="13310" y="157"/>
                  </a:cubicBezTo>
                  <a:cubicBezTo>
                    <a:pt x="12622" y="50"/>
                    <a:pt x="11925" y="1"/>
                    <a:pt x="1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75"/>
            <p:cNvSpPr/>
            <p:nvPr/>
          </p:nvSpPr>
          <p:spPr>
            <a:xfrm>
              <a:off x="4846125" y="2197850"/>
              <a:ext cx="71750" cy="371125"/>
            </a:xfrm>
            <a:custGeom>
              <a:avLst/>
              <a:gdLst/>
              <a:ahLst/>
              <a:cxnLst/>
              <a:rect l="l" t="t" r="r" b="b"/>
              <a:pathLst>
                <a:path w="2870" h="14845" fill="none" extrusionOk="0">
                  <a:moveTo>
                    <a:pt x="2869" y="0"/>
                  </a:moveTo>
                  <a:cubicBezTo>
                    <a:pt x="2803" y="768"/>
                    <a:pt x="2669" y="1502"/>
                    <a:pt x="2302" y="2169"/>
                  </a:cubicBezTo>
                  <a:cubicBezTo>
                    <a:pt x="1835" y="2936"/>
                    <a:pt x="1135" y="3470"/>
                    <a:pt x="668" y="4170"/>
                  </a:cubicBezTo>
                  <a:cubicBezTo>
                    <a:pt x="168" y="4971"/>
                    <a:pt x="1" y="5771"/>
                    <a:pt x="168" y="6672"/>
                  </a:cubicBezTo>
                  <a:cubicBezTo>
                    <a:pt x="568" y="9340"/>
                    <a:pt x="1669" y="11876"/>
                    <a:pt x="1235" y="148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75"/>
            <p:cNvSpPr/>
            <p:nvPr/>
          </p:nvSpPr>
          <p:spPr>
            <a:xfrm>
              <a:off x="4978400" y="2057300"/>
              <a:ext cx="208700" cy="132000"/>
            </a:xfrm>
            <a:custGeom>
              <a:avLst/>
              <a:gdLst/>
              <a:ahLst/>
              <a:cxnLst/>
              <a:rect l="l" t="t" r="r" b="b"/>
              <a:pathLst>
                <a:path w="8348" h="5280" extrusionOk="0">
                  <a:moveTo>
                    <a:pt x="4058" y="0"/>
                  </a:moveTo>
                  <a:cubicBezTo>
                    <a:pt x="1625" y="0"/>
                    <a:pt x="0" y="2957"/>
                    <a:pt x="714" y="4789"/>
                  </a:cubicBezTo>
                  <a:cubicBezTo>
                    <a:pt x="854" y="5131"/>
                    <a:pt x="1191" y="5280"/>
                    <a:pt x="1639" y="5280"/>
                  </a:cubicBezTo>
                  <a:cubicBezTo>
                    <a:pt x="3761" y="5280"/>
                    <a:pt x="8348" y="1942"/>
                    <a:pt x="5951" y="152"/>
                  </a:cubicBezTo>
                  <a:lnTo>
                    <a:pt x="4617" y="52"/>
                  </a:lnTo>
                  <a:cubicBezTo>
                    <a:pt x="4426" y="17"/>
                    <a:pt x="4240" y="0"/>
                    <a:pt x="4058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75"/>
            <p:cNvSpPr/>
            <p:nvPr/>
          </p:nvSpPr>
          <p:spPr>
            <a:xfrm>
              <a:off x="5062950" y="1944325"/>
              <a:ext cx="104275" cy="145150"/>
            </a:xfrm>
            <a:custGeom>
              <a:avLst/>
              <a:gdLst/>
              <a:ahLst/>
              <a:cxnLst/>
              <a:rect l="l" t="t" r="r" b="b"/>
              <a:pathLst>
                <a:path w="4171" h="5806" extrusionOk="0">
                  <a:moveTo>
                    <a:pt x="4170" y="1"/>
                  </a:moveTo>
                  <a:lnTo>
                    <a:pt x="1468" y="268"/>
                  </a:lnTo>
                  <a:lnTo>
                    <a:pt x="1" y="5105"/>
                  </a:lnTo>
                  <a:lnTo>
                    <a:pt x="2469" y="580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75"/>
            <p:cNvSpPr/>
            <p:nvPr/>
          </p:nvSpPr>
          <p:spPr>
            <a:xfrm>
              <a:off x="5067125" y="1947675"/>
              <a:ext cx="92600" cy="109275"/>
            </a:xfrm>
            <a:custGeom>
              <a:avLst/>
              <a:gdLst/>
              <a:ahLst/>
              <a:cxnLst/>
              <a:rect l="l" t="t" r="r" b="b"/>
              <a:pathLst>
                <a:path w="3704" h="4371" extrusionOk="0">
                  <a:moveTo>
                    <a:pt x="3703" y="0"/>
                  </a:moveTo>
                  <a:lnTo>
                    <a:pt x="968" y="134"/>
                  </a:lnTo>
                  <a:lnTo>
                    <a:pt x="0" y="4370"/>
                  </a:lnTo>
                  <a:cubicBezTo>
                    <a:pt x="1535" y="3636"/>
                    <a:pt x="2969" y="1535"/>
                    <a:pt x="3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75"/>
            <p:cNvSpPr/>
            <p:nvPr/>
          </p:nvSpPr>
          <p:spPr>
            <a:xfrm>
              <a:off x="4926200" y="1716300"/>
              <a:ext cx="304950" cy="296900"/>
            </a:xfrm>
            <a:custGeom>
              <a:avLst/>
              <a:gdLst/>
              <a:ahLst/>
              <a:cxnLst/>
              <a:rect l="l" t="t" r="r" b="b"/>
              <a:pathLst>
                <a:path w="12198" h="11876" extrusionOk="0">
                  <a:moveTo>
                    <a:pt x="5729" y="1"/>
                  </a:moveTo>
                  <a:cubicBezTo>
                    <a:pt x="4917" y="1"/>
                    <a:pt x="4100" y="231"/>
                    <a:pt x="3369" y="716"/>
                  </a:cubicBezTo>
                  <a:cubicBezTo>
                    <a:pt x="1801" y="1783"/>
                    <a:pt x="0" y="9289"/>
                    <a:pt x="2702" y="11223"/>
                  </a:cubicBezTo>
                  <a:cubicBezTo>
                    <a:pt x="3363" y="11686"/>
                    <a:pt x="4093" y="11876"/>
                    <a:pt x="4825" y="11876"/>
                  </a:cubicBezTo>
                  <a:cubicBezTo>
                    <a:pt x="6312" y="11876"/>
                    <a:pt x="7812" y="11094"/>
                    <a:pt x="8773" y="10223"/>
                  </a:cubicBezTo>
                  <a:cubicBezTo>
                    <a:pt x="9273" y="9756"/>
                    <a:pt x="9607" y="9422"/>
                    <a:pt x="9607" y="9422"/>
                  </a:cubicBezTo>
                  <a:cubicBezTo>
                    <a:pt x="12198" y="3706"/>
                    <a:pt x="8993" y="1"/>
                    <a:pt x="5729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75"/>
            <p:cNvSpPr/>
            <p:nvPr/>
          </p:nvSpPr>
          <p:spPr>
            <a:xfrm>
              <a:off x="4993725" y="1914975"/>
              <a:ext cx="36725" cy="30200"/>
            </a:xfrm>
            <a:custGeom>
              <a:avLst/>
              <a:gdLst/>
              <a:ahLst/>
              <a:cxnLst/>
              <a:rect l="l" t="t" r="r" b="b"/>
              <a:pathLst>
                <a:path w="1469" h="1208" extrusionOk="0">
                  <a:moveTo>
                    <a:pt x="391" y="1"/>
                  </a:moveTo>
                  <a:cubicBezTo>
                    <a:pt x="372" y="1"/>
                    <a:pt x="353" y="3"/>
                    <a:pt x="335" y="7"/>
                  </a:cubicBezTo>
                  <a:cubicBezTo>
                    <a:pt x="234" y="41"/>
                    <a:pt x="134" y="174"/>
                    <a:pt x="101" y="341"/>
                  </a:cubicBezTo>
                  <a:cubicBezTo>
                    <a:pt x="1" y="674"/>
                    <a:pt x="268" y="1041"/>
                    <a:pt x="601" y="1175"/>
                  </a:cubicBezTo>
                  <a:cubicBezTo>
                    <a:pt x="660" y="1197"/>
                    <a:pt x="726" y="1208"/>
                    <a:pt x="793" y="1208"/>
                  </a:cubicBezTo>
                  <a:cubicBezTo>
                    <a:pt x="1031" y="1208"/>
                    <a:pt x="1291" y="1075"/>
                    <a:pt x="1369" y="841"/>
                  </a:cubicBezTo>
                  <a:cubicBezTo>
                    <a:pt x="1469" y="508"/>
                    <a:pt x="968" y="308"/>
                    <a:pt x="768" y="141"/>
                  </a:cubicBezTo>
                  <a:cubicBezTo>
                    <a:pt x="653" y="83"/>
                    <a:pt x="5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75"/>
            <p:cNvSpPr/>
            <p:nvPr/>
          </p:nvSpPr>
          <p:spPr>
            <a:xfrm>
              <a:off x="5017925" y="1684050"/>
              <a:ext cx="227675" cy="250125"/>
            </a:xfrm>
            <a:custGeom>
              <a:avLst/>
              <a:gdLst/>
              <a:ahLst/>
              <a:cxnLst/>
              <a:rect l="l" t="t" r="r" b="b"/>
              <a:pathLst>
                <a:path w="9107" h="10005" extrusionOk="0">
                  <a:moveTo>
                    <a:pt x="2277" y="0"/>
                  </a:moveTo>
                  <a:cubicBezTo>
                    <a:pt x="1462" y="0"/>
                    <a:pt x="720" y="298"/>
                    <a:pt x="334" y="1205"/>
                  </a:cubicBezTo>
                  <a:cubicBezTo>
                    <a:pt x="0" y="2006"/>
                    <a:pt x="134" y="2873"/>
                    <a:pt x="467" y="3674"/>
                  </a:cubicBezTo>
                  <a:cubicBezTo>
                    <a:pt x="701" y="4374"/>
                    <a:pt x="1168" y="5041"/>
                    <a:pt x="1768" y="5508"/>
                  </a:cubicBezTo>
                  <a:cubicBezTo>
                    <a:pt x="2535" y="6109"/>
                    <a:pt x="3536" y="6409"/>
                    <a:pt x="4337" y="7076"/>
                  </a:cubicBezTo>
                  <a:cubicBezTo>
                    <a:pt x="4837" y="7510"/>
                    <a:pt x="5171" y="8077"/>
                    <a:pt x="5337" y="8711"/>
                  </a:cubicBezTo>
                  <a:cubicBezTo>
                    <a:pt x="5438" y="9011"/>
                    <a:pt x="5438" y="9244"/>
                    <a:pt x="5438" y="9545"/>
                  </a:cubicBezTo>
                  <a:cubicBezTo>
                    <a:pt x="5438" y="9711"/>
                    <a:pt x="5371" y="9745"/>
                    <a:pt x="5504" y="9878"/>
                  </a:cubicBezTo>
                  <a:cubicBezTo>
                    <a:pt x="5620" y="9969"/>
                    <a:pt x="5783" y="10005"/>
                    <a:pt x="5970" y="10005"/>
                  </a:cubicBezTo>
                  <a:cubicBezTo>
                    <a:pt x="6537" y="10005"/>
                    <a:pt x="7321" y="9678"/>
                    <a:pt x="7672" y="9578"/>
                  </a:cubicBezTo>
                  <a:cubicBezTo>
                    <a:pt x="7873" y="9244"/>
                    <a:pt x="9107" y="7210"/>
                    <a:pt x="8340" y="4674"/>
                  </a:cubicBezTo>
                  <a:cubicBezTo>
                    <a:pt x="7539" y="1906"/>
                    <a:pt x="5137" y="772"/>
                    <a:pt x="4637" y="571"/>
                  </a:cubicBezTo>
                  <a:cubicBezTo>
                    <a:pt x="3958" y="290"/>
                    <a:pt x="3082" y="0"/>
                    <a:pt x="2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75"/>
            <p:cNvSpPr/>
            <p:nvPr/>
          </p:nvSpPr>
          <p:spPr>
            <a:xfrm>
              <a:off x="4998750" y="1852600"/>
              <a:ext cx="26700" cy="37550"/>
            </a:xfrm>
            <a:custGeom>
              <a:avLst/>
              <a:gdLst/>
              <a:ahLst/>
              <a:cxnLst/>
              <a:rect l="l" t="t" r="r" b="b"/>
              <a:pathLst>
                <a:path w="1068" h="1502" fill="none" extrusionOk="0">
                  <a:moveTo>
                    <a:pt x="1068" y="1"/>
                  </a:moveTo>
                  <a:cubicBezTo>
                    <a:pt x="1068" y="1"/>
                    <a:pt x="967" y="1068"/>
                    <a:pt x="734" y="1068"/>
                  </a:cubicBezTo>
                  <a:cubicBezTo>
                    <a:pt x="534" y="1068"/>
                    <a:pt x="100" y="768"/>
                    <a:pt x="67" y="834"/>
                  </a:cubicBezTo>
                  <a:cubicBezTo>
                    <a:pt x="0" y="935"/>
                    <a:pt x="234" y="1335"/>
                    <a:pt x="567" y="150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75"/>
            <p:cNvSpPr/>
            <p:nvPr/>
          </p:nvSpPr>
          <p:spPr>
            <a:xfrm>
              <a:off x="5134675" y="1911850"/>
              <a:ext cx="65075" cy="63000"/>
            </a:xfrm>
            <a:custGeom>
              <a:avLst/>
              <a:gdLst/>
              <a:ahLst/>
              <a:cxnLst/>
              <a:rect l="l" t="t" r="r" b="b"/>
              <a:pathLst>
                <a:path w="2603" h="2520" extrusionOk="0">
                  <a:moveTo>
                    <a:pt x="1661" y="1"/>
                  </a:moveTo>
                  <a:cubicBezTo>
                    <a:pt x="1255" y="1"/>
                    <a:pt x="795" y="235"/>
                    <a:pt x="467" y="633"/>
                  </a:cubicBezTo>
                  <a:cubicBezTo>
                    <a:pt x="0" y="1267"/>
                    <a:pt x="0" y="2034"/>
                    <a:pt x="467" y="2367"/>
                  </a:cubicBezTo>
                  <a:cubicBezTo>
                    <a:pt x="613" y="2471"/>
                    <a:pt x="784" y="2520"/>
                    <a:pt x="965" y="2520"/>
                  </a:cubicBezTo>
                  <a:cubicBezTo>
                    <a:pt x="1365" y="2520"/>
                    <a:pt x="1814" y="2281"/>
                    <a:pt x="2135" y="1867"/>
                  </a:cubicBezTo>
                  <a:cubicBezTo>
                    <a:pt x="2602" y="1233"/>
                    <a:pt x="2602" y="466"/>
                    <a:pt x="2135" y="132"/>
                  </a:cubicBezTo>
                  <a:cubicBezTo>
                    <a:pt x="1996" y="43"/>
                    <a:pt x="1833" y="1"/>
                    <a:pt x="1661" y="1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75"/>
            <p:cNvSpPr/>
            <p:nvPr/>
          </p:nvSpPr>
          <p:spPr>
            <a:xfrm>
              <a:off x="5155525" y="1926825"/>
              <a:ext cx="27550" cy="34200"/>
            </a:xfrm>
            <a:custGeom>
              <a:avLst/>
              <a:gdLst/>
              <a:ahLst/>
              <a:cxnLst/>
              <a:rect l="l" t="t" r="r" b="b"/>
              <a:pathLst>
                <a:path w="1102" h="1368" fill="none" extrusionOk="0">
                  <a:moveTo>
                    <a:pt x="1101" y="200"/>
                  </a:moveTo>
                  <a:cubicBezTo>
                    <a:pt x="534" y="0"/>
                    <a:pt x="0" y="934"/>
                    <a:pt x="200" y="1335"/>
                  </a:cubicBezTo>
                  <a:cubicBezTo>
                    <a:pt x="200" y="1335"/>
                    <a:pt x="334" y="868"/>
                    <a:pt x="567" y="1034"/>
                  </a:cubicBezTo>
                  <a:cubicBezTo>
                    <a:pt x="834" y="1201"/>
                    <a:pt x="467" y="1368"/>
                    <a:pt x="467" y="13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75"/>
            <p:cNvSpPr/>
            <p:nvPr/>
          </p:nvSpPr>
          <p:spPr>
            <a:xfrm>
              <a:off x="5077125" y="1849375"/>
              <a:ext cx="35900" cy="33700"/>
            </a:xfrm>
            <a:custGeom>
              <a:avLst/>
              <a:gdLst/>
              <a:ahLst/>
              <a:cxnLst/>
              <a:rect l="l" t="t" r="r" b="b"/>
              <a:pathLst>
                <a:path w="1436" h="1348" extrusionOk="0">
                  <a:moveTo>
                    <a:pt x="237" y="1"/>
                  </a:moveTo>
                  <a:cubicBezTo>
                    <a:pt x="195" y="1"/>
                    <a:pt x="160" y="10"/>
                    <a:pt x="134" y="29"/>
                  </a:cubicBezTo>
                  <a:cubicBezTo>
                    <a:pt x="1" y="130"/>
                    <a:pt x="301" y="396"/>
                    <a:pt x="668" y="730"/>
                  </a:cubicBezTo>
                  <a:cubicBezTo>
                    <a:pt x="963" y="1025"/>
                    <a:pt x="1128" y="1347"/>
                    <a:pt x="1254" y="1347"/>
                  </a:cubicBezTo>
                  <a:cubicBezTo>
                    <a:pt x="1271" y="1347"/>
                    <a:pt x="1286" y="1342"/>
                    <a:pt x="1302" y="1330"/>
                  </a:cubicBezTo>
                  <a:cubicBezTo>
                    <a:pt x="1435" y="1230"/>
                    <a:pt x="1302" y="797"/>
                    <a:pt x="968" y="430"/>
                  </a:cubicBezTo>
                  <a:cubicBezTo>
                    <a:pt x="699" y="161"/>
                    <a:pt x="40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75"/>
            <p:cNvSpPr/>
            <p:nvPr/>
          </p:nvSpPr>
          <p:spPr>
            <a:xfrm>
              <a:off x="4963725" y="1816300"/>
              <a:ext cx="40875" cy="12300"/>
            </a:xfrm>
            <a:custGeom>
              <a:avLst/>
              <a:gdLst/>
              <a:ahLst/>
              <a:cxnLst/>
              <a:rect l="l" t="t" r="r" b="b"/>
              <a:pathLst>
                <a:path w="1635" h="492" extrusionOk="0">
                  <a:moveTo>
                    <a:pt x="1046" y="0"/>
                  </a:moveTo>
                  <a:cubicBezTo>
                    <a:pt x="969" y="0"/>
                    <a:pt x="886" y="6"/>
                    <a:pt x="801" y="18"/>
                  </a:cubicBezTo>
                  <a:cubicBezTo>
                    <a:pt x="334" y="18"/>
                    <a:pt x="0" y="285"/>
                    <a:pt x="0" y="418"/>
                  </a:cubicBezTo>
                  <a:cubicBezTo>
                    <a:pt x="11" y="472"/>
                    <a:pt x="53" y="491"/>
                    <a:pt x="121" y="491"/>
                  </a:cubicBezTo>
                  <a:cubicBezTo>
                    <a:pt x="263" y="491"/>
                    <a:pt x="518" y="408"/>
                    <a:pt x="834" y="385"/>
                  </a:cubicBezTo>
                  <a:cubicBezTo>
                    <a:pt x="1268" y="352"/>
                    <a:pt x="1635" y="352"/>
                    <a:pt x="1635" y="218"/>
                  </a:cubicBezTo>
                  <a:cubicBezTo>
                    <a:pt x="1635" y="109"/>
                    <a:pt x="1390" y="0"/>
                    <a:pt x="1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75"/>
            <p:cNvSpPr/>
            <p:nvPr/>
          </p:nvSpPr>
          <p:spPr>
            <a:xfrm>
              <a:off x="5067125" y="18801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fill="none" extrusionOk="0">
                  <a:moveTo>
                    <a:pt x="634" y="467"/>
                  </a:moveTo>
                  <a:cubicBezTo>
                    <a:pt x="634" y="267"/>
                    <a:pt x="534" y="167"/>
                    <a:pt x="401" y="67"/>
                  </a:cubicBezTo>
                  <a:cubicBezTo>
                    <a:pt x="301" y="0"/>
                    <a:pt x="134" y="0"/>
                    <a:pt x="0" y="6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75"/>
            <p:cNvSpPr/>
            <p:nvPr/>
          </p:nvSpPr>
          <p:spPr>
            <a:xfrm>
              <a:off x="4982900" y="1854275"/>
              <a:ext cx="12525" cy="6700"/>
            </a:xfrm>
            <a:custGeom>
              <a:avLst/>
              <a:gdLst/>
              <a:ahLst/>
              <a:cxnLst/>
              <a:rect l="l" t="t" r="r" b="b"/>
              <a:pathLst>
                <a:path w="501" h="268" fill="none" extrusionOk="0">
                  <a:moveTo>
                    <a:pt x="501" y="267"/>
                  </a:moveTo>
                  <a:cubicBezTo>
                    <a:pt x="401" y="200"/>
                    <a:pt x="367" y="100"/>
                    <a:pt x="267" y="67"/>
                  </a:cubicBezTo>
                  <a:cubicBezTo>
                    <a:pt x="200" y="34"/>
                    <a:pt x="67" y="0"/>
                    <a:pt x="0" y="6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75"/>
            <p:cNvSpPr/>
            <p:nvPr/>
          </p:nvSpPr>
          <p:spPr>
            <a:xfrm>
              <a:off x="5113825" y="1845100"/>
              <a:ext cx="78400" cy="119050"/>
            </a:xfrm>
            <a:custGeom>
              <a:avLst/>
              <a:gdLst/>
              <a:ahLst/>
              <a:cxnLst/>
              <a:rect l="l" t="t" r="r" b="b"/>
              <a:pathLst>
                <a:path w="3136" h="4762" extrusionOk="0">
                  <a:moveTo>
                    <a:pt x="3136" y="0"/>
                  </a:moveTo>
                  <a:cubicBezTo>
                    <a:pt x="3136" y="0"/>
                    <a:pt x="0" y="100"/>
                    <a:pt x="668" y="768"/>
                  </a:cubicBezTo>
                  <a:cubicBezTo>
                    <a:pt x="1368" y="1435"/>
                    <a:pt x="1468" y="1968"/>
                    <a:pt x="1135" y="3269"/>
                  </a:cubicBezTo>
                  <a:cubicBezTo>
                    <a:pt x="882" y="4254"/>
                    <a:pt x="1127" y="4761"/>
                    <a:pt x="1275" y="4761"/>
                  </a:cubicBezTo>
                  <a:cubicBezTo>
                    <a:pt x="1322" y="4761"/>
                    <a:pt x="1360" y="4709"/>
                    <a:pt x="1368" y="4604"/>
                  </a:cubicBezTo>
                  <a:cubicBezTo>
                    <a:pt x="1435" y="4203"/>
                    <a:pt x="1602" y="2936"/>
                    <a:pt x="2169" y="2702"/>
                  </a:cubicBezTo>
                  <a:lnTo>
                    <a:pt x="31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75"/>
            <p:cNvSpPr/>
            <p:nvPr/>
          </p:nvSpPr>
          <p:spPr>
            <a:xfrm>
              <a:off x="5213890" y="2173575"/>
              <a:ext cx="75075" cy="542900"/>
            </a:xfrm>
            <a:custGeom>
              <a:avLst/>
              <a:gdLst/>
              <a:ahLst/>
              <a:cxnLst/>
              <a:rect l="l" t="t" r="r" b="b"/>
              <a:pathLst>
                <a:path w="3003" h="21716" fill="none" extrusionOk="0">
                  <a:moveTo>
                    <a:pt x="1" y="0"/>
                  </a:moveTo>
                  <a:cubicBezTo>
                    <a:pt x="101" y="734"/>
                    <a:pt x="201" y="1501"/>
                    <a:pt x="601" y="2168"/>
                  </a:cubicBezTo>
                  <a:cubicBezTo>
                    <a:pt x="1035" y="2902"/>
                    <a:pt x="1769" y="3436"/>
                    <a:pt x="2202" y="4170"/>
                  </a:cubicBezTo>
                  <a:cubicBezTo>
                    <a:pt x="2703" y="4937"/>
                    <a:pt x="2870" y="5738"/>
                    <a:pt x="2703" y="6672"/>
                  </a:cubicBezTo>
                  <a:cubicBezTo>
                    <a:pt x="2302" y="9340"/>
                    <a:pt x="2636" y="17780"/>
                    <a:pt x="3003" y="2171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75"/>
            <p:cNvSpPr/>
            <p:nvPr/>
          </p:nvSpPr>
          <p:spPr>
            <a:xfrm>
              <a:off x="5425700" y="2097525"/>
              <a:ext cx="154325" cy="189175"/>
            </a:xfrm>
            <a:custGeom>
              <a:avLst/>
              <a:gdLst/>
              <a:ahLst/>
              <a:cxnLst/>
              <a:rect l="l" t="t" r="r" b="b"/>
              <a:pathLst>
                <a:path w="6173" h="7567" extrusionOk="0">
                  <a:moveTo>
                    <a:pt x="4035" y="0"/>
                  </a:moveTo>
                  <a:cubicBezTo>
                    <a:pt x="4003" y="0"/>
                    <a:pt x="3970" y="3"/>
                    <a:pt x="3937" y="11"/>
                  </a:cubicBezTo>
                  <a:cubicBezTo>
                    <a:pt x="3870" y="44"/>
                    <a:pt x="2670" y="1478"/>
                    <a:pt x="1736" y="3013"/>
                  </a:cubicBezTo>
                  <a:cubicBezTo>
                    <a:pt x="1493" y="2559"/>
                    <a:pt x="1142" y="2270"/>
                    <a:pt x="780" y="2270"/>
                  </a:cubicBezTo>
                  <a:cubicBezTo>
                    <a:pt x="742" y="2270"/>
                    <a:pt x="705" y="2273"/>
                    <a:pt x="668" y="2279"/>
                  </a:cubicBezTo>
                  <a:cubicBezTo>
                    <a:pt x="1" y="2346"/>
                    <a:pt x="301" y="3280"/>
                    <a:pt x="468" y="4380"/>
                  </a:cubicBezTo>
                  <a:cubicBezTo>
                    <a:pt x="535" y="5048"/>
                    <a:pt x="535" y="5681"/>
                    <a:pt x="668" y="6048"/>
                  </a:cubicBezTo>
                  <a:cubicBezTo>
                    <a:pt x="701" y="6248"/>
                    <a:pt x="802" y="6449"/>
                    <a:pt x="968" y="6615"/>
                  </a:cubicBezTo>
                  <a:cubicBezTo>
                    <a:pt x="1580" y="7111"/>
                    <a:pt x="2011" y="7566"/>
                    <a:pt x="2559" y="7566"/>
                  </a:cubicBezTo>
                  <a:cubicBezTo>
                    <a:pt x="3116" y="7566"/>
                    <a:pt x="3794" y="7095"/>
                    <a:pt x="4904" y="5715"/>
                  </a:cubicBezTo>
                  <a:cubicBezTo>
                    <a:pt x="5605" y="4881"/>
                    <a:pt x="6005" y="4047"/>
                    <a:pt x="6105" y="3280"/>
                  </a:cubicBezTo>
                  <a:cubicBezTo>
                    <a:pt x="6172" y="2646"/>
                    <a:pt x="5738" y="2512"/>
                    <a:pt x="5772" y="2446"/>
                  </a:cubicBezTo>
                  <a:cubicBezTo>
                    <a:pt x="5838" y="2312"/>
                    <a:pt x="6072" y="1845"/>
                    <a:pt x="6039" y="1545"/>
                  </a:cubicBezTo>
                  <a:cubicBezTo>
                    <a:pt x="5972" y="1278"/>
                    <a:pt x="5338" y="1312"/>
                    <a:pt x="5405" y="1178"/>
                  </a:cubicBezTo>
                  <a:cubicBezTo>
                    <a:pt x="5472" y="1145"/>
                    <a:pt x="5672" y="845"/>
                    <a:pt x="5572" y="678"/>
                  </a:cubicBezTo>
                  <a:cubicBezTo>
                    <a:pt x="5438" y="511"/>
                    <a:pt x="5405" y="378"/>
                    <a:pt x="5238" y="277"/>
                  </a:cubicBezTo>
                  <a:cubicBezTo>
                    <a:pt x="5149" y="215"/>
                    <a:pt x="5079" y="193"/>
                    <a:pt x="5022" y="193"/>
                  </a:cubicBezTo>
                  <a:cubicBezTo>
                    <a:pt x="4884" y="193"/>
                    <a:pt x="4820" y="320"/>
                    <a:pt x="4740" y="320"/>
                  </a:cubicBezTo>
                  <a:cubicBezTo>
                    <a:pt x="4729" y="320"/>
                    <a:pt x="4717" y="317"/>
                    <a:pt x="4704" y="311"/>
                  </a:cubicBezTo>
                  <a:cubicBezTo>
                    <a:pt x="4556" y="222"/>
                    <a:pt x="4301" y="0"/>
                    <a:pt x="4035" y="0"/>
                  </a:cubicBez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75"/>
            <p:cNvSpPr/>
            <p:nvPr/>
          </p:nvSpPr>
          <p:spPr>
            <a:xfrm>
              <a:off x="5512450" y="2104450"/>
              <a:ext cx="30875" cy="55075"/>
            </a:xfrm>
            <a:custGeom>
              <a:avLst/>
              <a:gdLst/>
              <a:ahLst/>
              <a:cxnLst/>
              <a:rect l="l" t="t" r="r" b="b"/>
              <a:pathLst>
                <a:path w="1235" h="2203" fill="none" extrusionOk="0">
                  <a:moveTo>
                    <a:pt x="1234" y="0"/>
                  </a:moveTo>
                  <a:lnTo>
                    <a:pt x="0" y="220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75"/>
            <p:cNvSpPr/>
            <p:nvPr/>
          </p:nvSpPr>
          <p:spPr>
            <a:xfrm>
              <a:off x="5535800" y="2115300"/>
              <a:ext cx="30025" cy="60900"/>
            </a:xfrm>
            <a:custGeom>
              <a:avLst/>
              <a:gdLst/>
              <a:ahLst/>
              <a:cxnLst/>
              <a:rect l="l" t="t" r="r" b="b"/>
              <a:pathLst>
                <a:path w="1201" h="2436" fill="none" extrusionOk="0">
                  <a:moveTo>
                    <a:pt x="1201" y="0"/>
                  </a:moveTo>
                  <a:lnTo>
                    <a:pt x="0" y="2435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75"/>
            <p:cNvSpPr/>
            <p:nvPr/>
          </p:nvSpPr>
          <p:spPr>
            <a:xfrm>
              <a:off x="5559150" y="2154475"/>
              <a:ext cx="12525" cy="27550"/>
            </a:xfrm>
            <a:custGeom>
              <a:avLst/>
              <a:gdLst/>
              <a:ahLst/>
              <a:cxnLst/>
              <a:rect l="l" t="t" r="r" b="b"/>
              <a:pathLst>
                <a:path w="501" h="1102" fill="none" extrusionOk="0">
                  <a:moveTo>
                    <a:pt x="500" y="1"/>
                  </a:moveTo>
                  <a:lnTo>
                    <a:pt x="0" y="110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75"/>
            <p:cNvSpPr/>
            <p:nvPr/>
          </p:nvSpPr>
          <p:spPr>
            <a:xfrm>
              <a:off x="5434875" y="2244550"/>
              <a:ext cx="85925" cy="72575"/>
            </a:xfrm>
            <a:custGeom>
              <a:avLst/>
              <a:gdLst/>
              <a:ahLst/>
              <a:cxnLst/>
              <a:rect l="l" t="t" r="r" b="b"/>
              <a:pathLst>
                <a:path w="3437" h="2903" extrusionOk="0">
                  <a:moveTo>
                    <a:pt x="768" y="0"/>
                  </a:moveTo>
                  <a:lnTo>
                    <a:pt x="1" y="2235"/>
                  </a:lnTo>
                  <a:lnTo>
                    <a:pt x="3003" y="2903"/>
                  </a:lnTo>
                  <a:cubicBezTo>
                    <a:pt x="3270" y="1568"/>
                    <a:pt x="3437" y="601"/>
                    <a:pt x="3437" y="434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75"/>
            <p:cNvSpPr/>
            <p:nvPr/>
          </p:nvSpPr>
          <p:spPr>
            <a:xfrm>
              <a:off x="5333975" y="2300425"/>
              <a:ext cx="176825" cy="354025"/>
            </a:xfrm>
            <a:custGeom>
              <a:avLst/>
              <a:gdLst/>
              <a:ahLst/>
              <a:cxnLst/>
              <a:rect l="l" t="t" r="r" b="b"/>
              <a:pathLst>
                <a:path w="7073" h="14161" extrusionOk="0">
                  <a:moveTo>
                    <a:pt x="4070" y="0"/>
                  </a:moveTo>
                  <a:lnTo>
                    <a:pt x="334" y="11242"/>
                  </a:lnTo>
                  <a:cubicBezTo>
                    <a:pt x="1" y="12443"/>
                    <a:pt x="701" y="13744"/>
                    <a:pt x="1969" y="14077"/>
                  </a:cubicBezTo>
                  <a:cubicBezTo>
                    <a:pt x="2166" y="14134"/>
                    <a:pt x="2366" y="14160"/>
                    <a:pt x="2562" y="14160"/>
                  </a:cubicBezTo>
                  <a:cubicBezTo>
                    <a:pt x="3528" y="14160"/>
                    <a:pt x="4427" y="13513"/>
                    <a:pt x="4704" y="12543"/>
                  </a:cubicBezTo>
                  <a:cubicBezTo>
                    <a:pt x="5638" y="9541"/>
                    <a:pt x="6572" y="3903"/>
                    <a:pt x="7072" y="668"/>
                  </a:cubicBezTo>
                  <a:lnTo>
                    <a:pt x="40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1" name="TextBox 1940">
            <a:extLst>
              <a:ext uri="{FF2B5EF4-FFF2-40B4-BE49-F238E27FC236}">
                <a16:creationId xmlns:a16="http://schemas.microsoft.com/office/drawing/2014/main" id="{B7E02A96-CC77-8723-69C5-BE53AE208C59}"/>
              </a:ext>
            </a:extLst>
          </p:cNvPr>
          <p:cNvSpPr txBox="1"/>
          <p:nvPr/>
        </p:nvSpPr>
        <p:spPr>
          <a:xfrm>
            <a:off x="3244363" y="1289109"/>
            <a:ext cx="60682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</a:t>
            </a:r>
            <a:r>
              <a:rPr lang="en-US" sz="4000" b="1" dirty="0" err="1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40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LẮNG NGHE!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"/>
          <p:cNvSpPr/>
          <p:nvPr/>
        </p:nvSpPr>
        <p:spPr>
          <a:xfrm>
            <a:off x="4634125" y="75"/>
            <a:ext cx="973156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3"/>
          <p:cNvSpPr/>
          <p:nvPr/>
        </p:nvSpPr>
        <p:spPr>
          <a:xfrm>
            <a:off x="929125" y="143"/>
            <a:ext cx="973156" cy="5143357"/>
          </a:xfrm>
          <a:custGeom>
            <a:avLst/>
            <a:gdLst/>
            <a:ahLst/>
            <a:cxnLst/>
            <a:rect l="l" t="t" r="r" b="b"/>
            <a:pathLst>
              <a:path w="86599" h="133559" extrusionOk="0">
                <a:moveTo>
                  <a:pt x="1" y="0"/>
                </a:moveTo>
                <a:lnTo>
                  <a:pt x="1" y="133558"/>
                </a:lnTo>
                <a:lnTo>
                  <a:pt x="86598" y="133558"/>
                </a:lnTo>
                <a:lnTo>
                  <a:pt x="86598" y="0"/>
                </a:lnTo>
                <a:close/>
              </a:path>
            </a:pathLst>
          </a:custGeom>
          <a:solidFill>
            <a:srgbClr val="FE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2" name="Google Shape;422;p43"/>
          <p:cNvCxnSpPr/>
          <p:nvPr/>
        </p:nvCxnSpPr>
        <p:spPr>
          <a:xfrm>
            <a:off x="0" y="3748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3"/>
          <p:cNvCxnSpPr/>
          <p:nvPr/>
        </p:nvCxnSpPr>
        <p:spPr>
          <a:xfrm>
            <a:off x="0" y="223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43"/>
          <p:cNvSpPr/>
          <p:nvPr/>
        </p:nvSpPr>
        <p:spPr>
          <a:xfrm>
            <a:off x="2" y="4619150"/>
            <a:ext cx="9144011" cy="524350"/>
          </a:xfrm>
          <a:custGeom>
            <a:avLst/>
            <a:gdLst/>
            <a:ahLst/>
            <a:cxnLst/>
            <a:rect l="l" t="t" r="r" b="b"/>
            <a:pathLst>
              <a:path w="226449" h="20974" extrusionOk="0">
                <a:moveTo>
                  <a:pt x="0" y="1"/>
                </a:moveTo>
                <a:lnTo>
                  <a:pt x="0" y="20974"/>
                </a:lnTo>
                <a:lnTo>
                  <a:pt x="226448" y="20974"/>
                </a:lnTo>
                <a:lnTo>
                  <a:pt x="226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5" name="Google Shape;425;p43"/>
          <p:cNvCxnSpPr/>
          <p:nvPr/>
        </p:nvCxnSpPr>
        <p:spPr>
          <a:xfrm>
            <a:off x="0" y="44336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43"/>
          <p:cNvSpPr txBox="1">
            <a:spLocks noGrp="1"/>
          </p:cNvSpPr>
          <p:nvPr>
            <p:ph type="title"/>
          </p:nvPr>
        </p:nvSpPr>
        <p:spPr>
          <a:xfrm>
            <a:off x="952203" y="1243538"/>
            <a:ext cx="9270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Google Shape;435;p43"/>
          <p:cNvSpPr txBox="1">
            <a:spLocks noGrp="1"/>
          </p:cNvSpPr>
          <p:nvPr>
            <p:ph type="title" idx="9"/>
          </p:nvPr>
        </p:nvSpPr>
        <p:spPr>
          <a:xfrm>
            <a:off x="4657203" y="1243538"/>
            <a:ext cx="9270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Google Shape;436;p43"/>
          <p:cNvSpPr txBox="1">
            <a:spLocks noGrp="1"/>
          </p:cNvSpPr>
          <p:nvPr>
            <p:ph type="title" idx="13"/>
          </p:nvPr>
        </p:nvSpPr>
        <p:spPr>
          <a:xfrm>
            <a:off x="952203" y="2186563"/>
            <a:ext cx="9270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Google Shape;437;p43"/>
          <p:cNvSpPr txBox="1">
            <a:spLocks noGrp="1"/>
          </p:cNvSpPr>
          <p:nvPr>
            <p:ph type="title" idx="14"/>
          </p:nvPr>
        </p:nvSpPr>
        <p:spPr>
          <a:xfrm>
            <a:off x="4657203" y="2186563"/>
            <a:ext cx="9270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DEFA704-EF73-84B8-2FEC-63BE55BA7513}"/>
              </a:ext>
            </a:extLst>
          </p:cNvPr>
          <p:cNvSpPr txBox="1"/>
          <p:nvPr/>
        </p:nvSpPr>
        <p:spPr>
          <a:xfrm>
            <a:off x="2584792" y="302779"/>
            <a:ext cx="3974416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E5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1" name="Google Shape;436;p43">
            <a:extLst>
              <a:ext uri="{FF2B5EF4-FFF2-40B4-BE49-F238E27FC236}">
                <a16:creationId xmlns:a16="http://schemas.microsoft.com/office/drawing/2014/main" id="{F66C7EF7-7DC5-A85A-732A-5EFB5A04FE13}"/>
              </a:ext>
            </a:extLst>
          </p:cNvPr>
          <p:cNvSpPr txBox="1">
            <a:spLocks/>
          </p:cNvSpPr>
          <p:nvPr/>
        </p:nvSpPr>
        <p:spPr>
          <a:xfrm>
            <a:off x="952203" y="3355108"/>
            <a:ext cx="9270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37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rPr lang="en" sz="28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2" name="Google Shape;437;p43">
            <a:extLst>
              <a:ext uri="{FF2B5EF4-FFF2-40B4-BE49-F238E27FC236}">
                <a16:creationId xmlns:a16="http://schemas.microsoft.com/office/drawing/2014/main" id="{9286CA13-FDED-010F-A623-EF1D8AB464B6}"/>
              </a:ext>
            </a:extLst>
          </p:cNvPr>
          <p:cNvSpPr txBox="1">
            <a:spLocks/>
          </p:cNvSpPr>
          <p:nvPr/>
        </p:nvSpPr>
        <p:spPr>
          <a:xfrm>
            <a:off x="4657203" y="3354032"/>
            <a:ext cx="9270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3700" b="0" i="0" u="none" strike="noStrike" cap="none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 Black"/>
              <a:buNone/>
              <a:defRPr sz="1800" b="0" i="0" u="none" strike="noStrike" cap="none">
                <a:solidFill>
                  <a:schemeClr val="accent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rPr lang="en" sz="2800" b="1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EE6E3C-8F2F-9540-0F80-F5AF8FCBF51C}"/>
              </a:ext>
            </a:extLst>
          </p:cNvPr>
          <p:cNvSpPr txBox="1"/>
          <p:nvPr/>
        </p:nvSpPr>
        <p:spPr>
          <a:xfrm>
            <a:off x="1879203" y="1195602"/>
            <a:ext cx="153414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Quốc hội</a:t>
            </a:r>
            <a:endParaRPr lang="en-VN" sz="2200" dirty="0">
              <a:solidFill>
                <a:srgbClr val="31344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9B7779-4023-012E-6866-BE3327461694}"/>
              </a:ext>
            </a:extLst>
          </p:cNvPr>
          <p:cNvSpPr txBox="1"/>
          <p:nvPr/>
        </p:nvSpPr>
        <p:spPr>
          <a:xfrm>
            <a:off x="5531199" y="1205557"/>
            <a:ext cx="2142041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Chủ tịch nước</a:t>
            </a:r>
            <a:endParaRPr lang="en-VN" sz="2200" dirty="0">
              <a:solidFill>
                <a:srgbClr val="31344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1C62E-D481-F2BD-A2E9-A9B9696310D3}"/>
              </a:ext>
            </a:extLst>
          </p:cNvPr>
          <p:cNvSpPr txBox="1"/>
          <p:nvPr/>
        </p:nvSpPr>
        <p:spPr>
          <a:xfrm>
            <a:off x="1871588" y="2163133"/>
            <a:ext cx="164469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 phủ</a:t>
            </a:r>
            <a:endParaRPr lang="en-VN" sz="2200" dirty="0">
              <a:solidFill>
                <a:srgbClr val="31344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558559-8B14-CDF8-4C4D-D8E4EFA1A4D6}"/>
              </a:ext>
            </a:extLst>
          </p:cNvPr>
          <p:cNvSpPr txBox="1"/>
          <p:nvPr/>
        </p:nvSpPr>
        <p:spPr>
          <a:xfrm>
            <a:off x="5630358" y="1914011"/>
            <a:ext cx="306475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Tòa án nhân dân, Viện kiểm sát nhân dân</a:t>
            </a:r>
            <a:endParaRPr lang="en-VN" sz="2200" dirty="0">
              <a:solidFill>
                <a:srgbClr val="31344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22804-5068-2AA0-2AE1-20D8B5E45498}"/>
              </a:ext>
            </a:extLst>
          </p:cNvPr>
          <p:cNvSpPr txBox="1"/>
          <p:nvPr/>
        </p:nvSpPr>
        <p:spPr>
          <a:xfrm>
            <a:off x="1929748" y="3127119"/>
            <a:ext cx="1810611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 quyền địa phương</a:t>
            </a:r>
            <a:endParaRPr lang="en-VN" sz="2200" dirty="0">
              <a:solidFill>
                <a:srgbClr val="31344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CA6802-524E-F440-1B60-38CFB9F399FF}"/>
              </a:ext>
            </a:extLst>
          </p:cNvPr>
          <p:cNvSpPr txBox="1"/>
          <p:nvPr/>
        </p:nvSpPr>
        <p:spPr>
          <a:xfrm>
            <a:off x="5633538" y="3127119"/>
            <a:ext cx="351046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3134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Hội đồng bầu cử quốc gia, Kiểm toán nhà nước</a:t>
            </a:r>
            <a:endParaRPr lang="en-VN" sz="2200" dirty="0">
              <a:solidFill>
                <a:srgbClr val="31344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/>
      <p:bldP spid="435" grpId="0"/>
      <p:bldP spid="436" grpId="0"/>
      <p:bldP spid="43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>
            <a:extLst>
              <a:ext uri="{FF2B5EF4-FFF2-40B4-BE49-F238E27FC236}">
                <a16:creationId xmlns:a16="http://schemas.microsoft.com/office/drawing/2014/main" id="{5D971DA4-AEB0-682C-F878-6A45F4003268}"/>
              </a:ext>
            </a:extLst>
          </p:cNvPr>
          <p:cNvSpPr txBox="1"/>
          <p:nvPr/>
        </p:nvSpPr>
        <p:spPr>
          <a:xfrm>
            <a:off x="3070046" y="311708"/>
            <a:ext cx="3003908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84C1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65BB6E-F515-F9E4-E5C6-DA44D71F0289}"/>
              </a:ext>
            </a:extLst>
          </p:cNvPr>
          <p:cNvSpPr txBox="1"/>
          <p:nvPr/>
        </p:nvSpPr>
        <p:spPr>
          <a:xfrm>
            <a:off x="1334193" y="730723"/>
            <a:ext cx="6475614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fr-FR" sz="2000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16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E4F6E3-F91F-1FD0-CF5C-76F434CB6491}"/>
              </a:ext>
            </a:extLst>
          </p:cNvPr>
          <p:cNvSpPr txBox="1"/>
          <p:nvPr/>
        </p:nvSpPr>
        <p:spPr>
          <a:xfrm>
            <a:off x="694914" y="1725687"/>
            <a:ext cx="2267067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1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Quốc hội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A6B57-D795-2844-46BE-F3F664312108}"/>
              </a:ext>
            </a:extLst>
          </p:cNvPr>
          <p:cNvSpPr txBox="1"/>
          <p:nvPr/>
        </p:nvSpPr>
        <p:spPr>
          <a:xfrm>
            <a:off x="3229322" y="1726965"/>
            <a:ext cx="2267067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2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Chủ tịch nước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7A156-2033-356E-31B8-6ACD1C1F91D8}"/>
              </a:ext>
            </a:extLst>
          </p:cNvPr>
          <p:cNvSpPr txBox="1"/>
          <p:nvPr/>
        </p:nvSpPr>
        <p:spPr>
          <a:xfrm>
            <a:off x="6240036" y="1740977"/>
            <a:ext cx="2267067" cy="1029775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3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Chính phủ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CD3649-5058-3227-45C7-910D519F4B0E}"/>
              </a:ext>
            </a:extLst>
          </p:cNvPr>
          <p:cNvSpPr txBox="1"/>
          <p:nvPr/>
        </p:nvSpPr>
        <p:spPr>
          <a:xfrm>
            <a:off x="694913" y="2822408"/>
            <a:ext cx="2267068" cy="1536088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Tòa án, Viện kiểm sát 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10E4A-CD51-143F-AB95-537FC3E36961}"/>
              </a:ext>
            </a:extLst>
          </p:cNvPr>
          <p:cNvSpPr txBox="1"/>
          <p:nvPr/>
        </p:nvSpPr>
        <p:spPr>
          <a:xfrm>
            <a:off x="3180947" y="2822408"/>
            <a:ext cx="2363818" cy="1536088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5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Chính quyền địa phương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18758E-D3C3-54A6-31B9-7A6629C1CD2C}"/>
              </a:ext>
            </a:extLst>
          </p:cNvPr>
          <p:cNvSpPr txBox="1"/>
          <p:nvPr/>
        </p:nvSpPr>
        <p:spPr>
          <a:xfrm>
            <a:off x="5763731" y="2822408"/>
            <a:ext cx="3219678" cy="1536088"/>
          </a:xfrm>
          <a:prstGeom prst="roundRect">
            <a:avLst>
              <a:gd name="adj" fmla="val 15456"/>
            </a:avLst>
          </a:prstGeom>
          <a:noFill/>
          <a:ln>
            <a:solidFill>
              <a:srgbClr val="412115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6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Hội đồng bầu cử quốc gia, Kiểm toán nhà nước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0832E4-CFAC-6FC2-CAD0-B42855B887ED}"/>
              </a:ext>
            </a:extLst>
          </p:cNvPr>
          <p:cNvSpPr txBox="1"/>
          <p:nvPr/>
        </p:nvSpPr>
        <p:spPr>
          <a:xfrm>
            <a:off x="2712428" y="487090"/>
            <a:ext cx="3719144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F13F52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1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Quốc hội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587DB-23DA-8766-10A8-C609C65FAEEA}"/>
              </a:ext>
            </a:extLst>
          </p:cNvPr>
          <p:cNvSpPr txBox="1"/>
          <p:nvPr/>
        </p:nvSpPr>
        <p:spPr>
          <a:xfrm>
            <a:off x="282632" y="980875"/>
            <a:ext cx="8578735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ghiên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110, 111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dirty="0">
              <a:solidFill>
                <a:srgbClr val="0E5F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B5321-6165-A7D1-BE5D-2538DA7D49C0}"/>
              </a:ext>
            </a:extLst>
          </p:cNvPr>
          <p:cNvSpPr txBox="1"/>
          <p:nvPr/>
        </p:nvSpPr>
        <p:spPr>
          <a:xfrm>
            <a:off x="282633" y="1477806"/>
            <a:ext cx="8578734" cy="302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+mj-lt"/>
              <a:buAutoNum type="alphaLcPeriod"/>
            </a:pP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1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+mj-lt"/>
              <a:buAutoNum type="alphaLcPeriod"/>
            </a:pP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2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+mj-lt"/>
              <a:buAutoNum type="alphaLcPeriod"/>
            </a:pP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3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  <a:buFont typeface="+mj-lt"/>
              <a:buAutoNum type="alphaLcPeriod"/>
            </a:pP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4,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18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1587DB-23DA-8766-10A8-C609C65FAEEA}"/>
              </a:ext>
            </a:extLst>
          </p:cNvPr>
          <p:cNvSpPr txBox="1"/>
          <p:nvPr/>
        </p:nvSpPr>
        <p:spPr>
          <a:xfrm>
            <a:off x="282632" y="980875"/>
            <a:ext cx="8578735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ghiên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111, 112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dirty="0">
              <a:solidFill>
                <a:srgbClr val="0E5F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B5321-6165-A7D1-BE5D-2538DA7D49C0}"/>
              </a:ext>
            </a:extLst>
          </p:cNvPr>
          <p:cNvSpPr txBox="1"/>
          <p:nvPr/>
        </p:nvSpPr>
        <p:spPr>
          <a:xfrm>
            <a:off x="646056" y="1427928"/>
            <a:ext cx="784323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313444"/>
              </a:buClr>
            </a:pPr>
            <a:r>
              <a:rPr lang="vi-VN" sz="2000" i="1" dirty="0">
                <a:solidFill>
                  <a:srgbClr val="313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nhiệm vụ, quyền hạn của Chủ tịch nước qua các thông tin trên.</a:t>
            </a:r>
            <a:endParaRPr lang="en-VN" sz="2000" i="1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20125-6E11-13BD-FEFA-1B817937E0BA}"/>
              </a:ext>
            </a:extLst>
          </p:cNvPr>
          <p:cNvSpPr txBox="1"/>
          <p:nvPr/>
        </p:nvSpPr>
        <p:spPr>
          <a:xfrm>
            <a:off x="2420824" y="470679"/>
            <a:ext cx="4293696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F13F52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2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Chủ tịch nước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E811E-9978-9621-5173-96613280738E}"/>
              </a:ext>
            </a:extLst>
          </p:cNvPr>
          <p:cNvSpPr txBox="1"/>
          <p:nvPr/>
        </p:nvSpPr>
        <p:spPr>
          <a:xfrm>
            <a:off x="2420823" y="2048288"/>
            <a:ext cx="4293696" cy="523462"/>
          </a:xfrm>
          <a:prstGeom prst="roundRect">
            <a:avLst>
              <a:gd name="adj" fmla="val 15456"/>
            </a:avLst>
          </a:prstGeom>
          <a:noFill/>
          <a:ln w="19050">
            <a:solidFill>
              <a:srgbClr val="F13F52"/>
            </a:solidFill>
          </a:ln>
        </p:spPr>
        <p:txBody>
          <a:bodyPr wrap="square" lIns="72000" tIns="0" rIns="72000" bIns="7200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2000" dirty="0">
                <a:solidFill>
                  <a:srgbClr val="F13F5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 3</a:t>
            </a:r>
            <a:r>
              <a:rPr lang="en-VN" sz="2000" dirty="0">
                <a:solidFill>
                  <a:srgbClr val="2E303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Tìm hiểu về Chính phủ</a:t>
            </a:r>
            <a:endParaRPr lang="en-VN" sz="2000" dirty="0">
              <a:solidFill>
                <a:srgbClr val="99533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733B0-F7C5-98F4-719D-C2F662CAB075}"/>
              </a:ext>
            </a:extLst>
          </p:cNvPr>
          <p:cNvSpPr txBox="1"/>
          <p:nvPr/>
        </p:nvSpPr>
        <p:spPr>
          <a:xfrm>
            <a:off x="278303" y="2571750"/>
            <a:ext cx="8578735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ghiên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fr-FR" sz="2000" dirty="0" err="1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</a:t>
            </a:r>
            <a:r>
              <a:rPr lang="fr-FR" sz="2000" dirty="0">
                <a:solidFill>
                  <a:srgbClr val="0E5F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112, 113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000" dirty="0">
                <a:solidFill>
                  <a:srgbClr val="0E5F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dirty="0">
              <a:solidFill>
                <a:srgbClr val="0E5F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2BC9E-25A7-2529-C237-E3D1A3C21276}"/>
              </a:ext>
            </a:extLst>
          </p:cNvPr>
          <p:cNvSpPr txBox="1"/>
          <p:nvPr/>
        </p:nvSpPr>
        <p:spPr>
          <a:xfrm>
            <a:off x="174393" y="3068681"/>
            <a:ext cx="8786553" cy="1445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v"/>
            </a:pP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v"/>
            </a:pP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2013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2000" i="1" dirty="0">
                <a:solidFill>
                  <a:srgbClr val="313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31344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66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3" grpId="0" animBg="1"/>
      <p:bldP spid="5" grpId="0"/>
      <p:bldP spid="7" grpId="0" uiExpand="1" build="p"/>
    </p:bldLst>
  </p:timing>
</p:sld>
</file>

<file path=ppt/theme/theme1.xml><?xml version="1.0" encoding="utf-8"?>
<a:theme xmlns:a="http://schemas.openxmlformats.org/drawingml/2006/main" name="Social Studies Subject for Elementary - 4th Grade: U.S. Civics &amp; Government by Slidesgo">
  <a:themeElements>
    <a:clrScheme name="Simple Light">
      <a:dk1>
        <a:srgbClr val="000000"/>
      </a:dk1>
      <a:lt1>
        <a:srgbClr val="FFFFFF"/>
      </a:lt1>
      <a:dk2>
        <a:srgbClr val="FEF9F3"/>
      </a:dk2>
      <a:lt2>
        <a:srgbClr val="105F9A"/>
      </a:lt2>
      <a:accent1>
        <a:srgbClr val="83C1F7"/>
      </a:accent1>
      <a:accent2>
        <a:srgbClr val="F14052"/>
      </a:accent2>
      <a:accent3>
        <a:srgbClr val="323444"/>
      </a:accent3>
      <a:accent4>
        <a:srgbClr val="454658"/>
      </a:accent4>
      <a:accent5>
        <a:srgbClr val="8E373F"/>
      </a:accent5>
      <a:accent6>
        <a:srgbClr val="6B222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3439</Words>
  <Application>Microsoft Macintosh PowerPoint</Application>
  <PresentationFormat>On-screen Show (16:9)</PresentationFormat>
  <Paragraphs>266</Paragraphs>
  <Slides>57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Arial</vt:lpstr>
      <vt:lpstr>Wingdings</vt:lpstr>
      <vt:lpstr>Antic</vt:lpstr>
      <vt:lpstr>Actor</vt:lpstr>
      <vt:lpstr>Poppins Black</vt:lpstr>
      <vt:lpstr>Montserrat Black</vt:lpstr>
      <vt:lpstr>Poppins</vt:lpstr>
      <vt:lpstr>Nunito</vt:lpstr>
      <vt:lpstr>Poppins ExtraBold</vt:lpstr>
      <vt:lpstr>Calibri</vt:lpstr>
      <vt:lpstr>Lexend Deca Black</vt:lpstr>
      <vt:lpstr>Social Studies Subject for Elementary - 4th Grade: U.S. Civics &amp; Government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Hải Ngân Đinh</cp:lastModifiedBy>
  <cp:revision>1</cp:revision>
  <dcterms:modified xsi:type="dcterms:W3CDTF">2022-12-30T06:34:06Z</dcterms:modified>
</cp:coreProperties>
</file>