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0"/>
  </p:notesMasterIdLst>
  <p:sldIdLst>
    <p:sldId id="262" r:id="rId2"/>
    <p:sldId id="264" r:id="rId3"/>
    <p:sldId id="256" r:id="rId4"/>
    <p:sldId id="258" r:id="rId5"/>
    <p:sldId id="261" r:id="rId6"/>
    <p:sldId id="257" r:id="rId7"/>
    <p:sldId id="265" r:id="rId8"/>
    <p:sldId id="259" r:id="rId9"/>
    <p:sldId id="268" r:id="rId10"/>
    <p:sldId id="272" r:id="rId11"/>
    <p:sldId id="274" r:id="rId12"/>
    <p:sldId id="269" r:id="rId13"/>
    <p:sldId id="284" r:id="rId14"/>
    <p:sldId id="275" r:id="rId15"/>
    <p:sldId id="263" r:id="rId16"/>
    <p:sldId id="286" r:id="rId17"/>
    <p:sldId id="267" r:id="rId18"/>
    <p:sldId id="277" r:id="rId19"/>
    <p:sldId id="260" r:id="rId20"/>
    <p:sldId id="282" r:id="rId21"/>
    <p:sldId id="271" r:id="rId22"/>
    <p:sldId id="293" r:id="rId23"/>
    <p:sldId id="276" r:id="rId24"/>
    <p:sldId id="287" r:id="rId25"/>
    <p:sldId id="270" r:id="rId26"/>
    <p:sldId id="295" r:id="rId27"/>
    <p:sldId id="273" r:id="rId28"/>
    <p:sldId id="278" r:id="rId29"/>
    <p:sldId id="296" r:id="rId30"/>
    <p:sldId id="285" r:id="rId31"/>
    <p:sldId id="294" r:id="rId32"/>
    <p:sldId id="297" r:id="rId33"/>
    <p:sldId id="280" r:id="rId34"/>
    <p:sldId id="298" r:id="rId35"/>
    <p:sldId id="299" r:id="rId36"/>
    <p:sldId id="300" r:id="rId37"/>
    <p:sldId id="281" r:id="rId38"/>
    <p:sldId id="288" r:id="rId39"/>
  </p:sldIdLst>
  <p:sldSz cx="9144000" cy="5143500" type="screen16x9"/>
  <p:notesSz cx="6858000" cy="9144000"/>
  <p:embeddedFontLst>
    <p:embeddedFont>
      <p:font typeface="Work Sans"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D46"/>
    <a:srgbClr val="F9B360"/>
    <a:srgbClr val="2F1932"/>
    <a:srgbClr val="4F466F"/>
    <a:srgbClr val="FFF6F1"/>
    <a:srgbClr val="F5E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780D2-17B8-9642-B4DC-CE3A6060B1D9}" v="3199" dt="2023-01-03T02:34:12.504"/>
  </p1510:revLst>
</p1510:revInfo>
</file>

<file path=ppt/tableStyles.xml><?xml version="1.0" encoding="utf-8"?>
<a:tblStyleLst xmlns:a="http://schemas.openxmlformats.org/drawingml/2006/main" def="{7C7B0074-DD52-477F-A773-94577E757704}">
  <a:tblStyle styleId="{7C7B0074-DD52-477F-A773-94577E7577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29" d="100"/>
          <a:sy n="129"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844780D2-17B8-9642-B4DC-CE3A6060B1D9}"/>
    <pc:docChg chg="undo custSel addSld delSld modSld sldOrd delMainMaster modMainMaster">
      <pc:chgData name="Hải Ngân Đinh" userId="b56d41eb1ff6fed2" providerId="LiveId" clId="{844780D2-17B8-9642-B4DC-CE3A6060B1D9}" dt="2023-01-03T02:34:12.504" v="6783" actId="20577"/>
      <pc:docMkLst>
        <pc:docMk/>
      </pc:docMkLst>
      <pc:sldChg chg="addSp delSp modSp add del mod ord modTransition modAnim">
        <pc:chgData name="Hải Ngân Đinh" userId="b56d41eb1ff6fed2" providerId="LiveId" clId="{844780D2-17B8-9642-B4DC-CE3A6060B1D9}" dt="2022-12-29T06:59:35.589" v="6545"/>
        <pc:sldMkLst>
          <pc:docMk/>
          <pc:sldMk cId="0" sldId="256"/>
        </pc:sldMkLst>
        <pc:spChg chg="add del mod">
          <ac:chgData name="Hải Ngân Đinh" userId="b56d41eb1ff6fed2" providerId="LiveId" clId="{844780D2-17B8-9642-B4DC-CE3A6060B1D9}" dt="2022-12-29T03:58:56.006" v="123" actId="478"/>
          <ac:spMkLst>
            <pc:docMk/>
            <pc:sldMk cId="0" sldId="256"/>
            <ac:spMk id="3" creationId="{8DC52231-3E6D-63F0-AAA7-B3C22664F9C1}"/>
          </ac:spMkLst>
        </pc:spChg>
        <pc:spChg chg="add del mod">
          <ac:chgData name="Hải Ngân Đinh" userId="b56d41eb1ff6fed2" providerId="LiveId" clId="{844780D2-17B8-9642-B4DC-CE3A6060B1D9}" dt="2022-12-29T03:58:56.006" v="123" actId="478"/>
          <ac:spMkLst>
            <pc:docMk/>
            <pc:sldMk cId="0" sldId="256"/>
            <ac:spMk id="5" creationId="{5995D17B-7CE0-B89F-3DF5-49A9E4DB5C1C}"/>
          </ac:spMkLst>
        </pc:spChg>
        <pc:spChg chg="add mod">
          <ac:chgData name="Hải Ngân Đinh" userId="b56d41eb1ff6fed2" providerId="LiveId" clId="{844780D2-17B8-9642-B4DC-CE3A6060B1D9}" dt="2022-12-29T03:59:51.213" v="143" actId="14100"/>
          <ac:spMkLst>
            <pc:docMk/>
            <pc:sldMk cId="0" sldId="256"/>
            <ac:spMk id="6" creationId="{21D1512C-7C63-EA43-1DEB-3C5FC04479E4}"/>
          </ac:spMkLst>
        </pc:spChg>
        <pc:spChg chg="add mod">
          <ac:chgData name="Hải Ngân Đinh" userId="b56d41eb1ff6fed2" providerId="LiveId" clId="{844780D2-17B8-9642-B4DC-CE3A6060B1D9}" dt="2022-12-29T03:59:44.365" v="140" actId="1076"/>
          <ac:spMkLst>
            <pc:docMk/>
            <pc:sldMk cId="0" sldId="256"/>
            <ac:spMk id="7" creationId="{1BE84E73-8741-7334-6722-37A63D792963}"/>
          </ac:spMkLst>
        </pc:spChg>
        <pc:spChg chg="del">
          <ac:chgData name="Hải Ngân Đinh" userId="b56d41eb1ff6fed2" providerId="LiveId" clId="{844780D2-17B8-9642-B4DC-CE3A6060B1D9}" dt="2022-12-29T03:59:04.393" v="124" actId="478"/>
          <ac:spMkLst>
            <pc:docMk/>
            <pc:sldMk cId="0" sldId="256"/>
            <ac:spMk id="198" creationId="{00000000-0000-0000-0000-000000000000}"/>
          </ac:spMkLst>
        </pc:spChg>
        <pc:spChg chg="del">
          <ac:chgData name="Hải Ngân Đinh" userId="b56d41eb1ff6fed2" providerId="LiveId" clId="{844780D2-17B8-9642-B4DC-CE3A6060B1D9}" dt="2022-12-29T03:58:54.943" v="122" actId="478"/>
          <ac:spMkLst>
            <pc:docMk/>
            <pc:sldMk cId="0" sldId="256"/>
            <ac:spMk id="199" creationId="{00000000-0000-0000-0000-000000000000}"/>
          </ac:spMkLst>
        </pc:spChg>
        <pc:spChg chg="del">
          <ac:chgData name="Hải Ngân Đinh" userId="b56d41eb1ff6fed2" providerId="LiveId" clId="{844780D2-17B8-9642-B4DC-CE3A6060B1D9}" dt="2022-12-29T03:58:54.943" v="122" actId="478"/>
          <ac:spMkLst>
            <pc:docMk/>
            <pc:sldMk cId="0" sldId="256"/>
            <ac:spMk id="200" creationId="{00000000-0000-0000-0000-000000000000}"/>
          </ac:spMkLst>
        </pc:spChg>
        <pc:spChg chg="mod">
          <ac:chgData name="Hải Ngân Đinh" userId="b56d41eb1ff6fed2" providerId="LiveId" clId="{844780D2-17B8-9642-B4DC-CE3A6060B1D9}" dt="2022-12-29T03:59:16.199" v="128" actId="1076"/>
          <ac:spMkLst>
            <pc:docMk/>
            <pc:sldMk cId="0" sldId="256"/>
            <ac:spMk id="251" creationId="{00000000-0000-0000-0000-000000000000}"/>
          </ac:spMkLst>
        </pc:spChg>
        <pc:spChg chg="mod">
          <ac:chgData name="Hải Ngân Đinh" userId="b56d41eb1ff6fed2" providerId="LiveId" clId="{844780D2-17B8-9642-B4DC-CE3A6060B1D9}" dt="2022-12-29T03:59:16.199" v="128" actId="1076"/>
          <ac:spMkLst>
            <pc:docMk/>
            <pc:sldMk cId="0" sldId="256"/>
            <ac:spMk id="252" creationId="{00000000-0000-0000-0000-000000000000}"/>
          </ac:spMkLst>
        </pc:spChg>
        <pc:spChg chg="mod">
          <ac:chgData name="Hải Ngân Đinh" userId="b56d41eb1ff6fed2" providerId="LiveId" clId="{844780D2-17B8-9642-B4DC-CE3A6060B1D9}" dt="2022-12-29T03:59:16.199" v="128" actId="1076"/>
          <ac:spMkLst>
            <pc:docMk/>
            <pc:sldMk cId="0" sldId="256"/>
            <ac:spMk id="253" creationId="{00000000-0000-0000-0000-000000000000}"/>
          </ac:spMkLst>
        </pc:spChg>
        <pc:grpChg chg="mod">
          <ac:chgData name="Hải Ngân Đinh" userId="b56d41eb1ff6fed2" providerId="LiveId" clId="{844780D2-17B8-9642-B4DC-CE3A6060B1D9}" dt="2022-12-29T03:59:46.181" v="141" actId="1076"/>
          <ac:grpSpMkLst>
            <pc:docMk/>
            <pc:sldMk cId="0" sldId="256"/>
            <ac:grpSpMk id="201" creationId="{00000000-0000-0000-0000-000000000000}"/>
          </ac:grpSpMkLst>
        </pc:grpChg>
      </pc:sldChg>
      <pc:sldChg chg="addSp delSp modSp add del mod ord modTransition addAnim delAnim modAnim">
        <pc:chgData name="Hải Ngân Đinh" userId="b56d41eb1ff6fed2" providerId="LiveId" clId="{844780D2-17B8-9642-B4DC-CE3A6060B1D9}" dt="2022-12-29T07:10:49.813" v="6730"/>
        <pc:sldMkLst>
          <pc:docMk/>
          <pc:sldMk cId="0" sldId="257"/>
        </pc:sldMkLst>
        <pc:spChg chg="add del mod">
          <ac:chgData name="Hải Ngân Đinh" userId="b56d41eb1ff6fed2" providerId="LiveId" clId="{844780D2-17B8-9642-B4DC-CE3A6060B1D9}" dt="2022-12-29T03:55:55.857" v="13" actId="478"/>
          <ac:spMkLst>
            <pc:docMk/>
            <pc:sldMk cId="0" sldId="257"/>
            <ac:spMk id="3" creationId="{FE9DA967-E690-3147-FDDB-1F0026207AC3}"/>
          </ac:spMkLst>
        </pc:spChg>
        <pc:spChg chg="add del mod">
          <ac:chgData name="Hải Ngân Đinh" userId="b56d41eb1ff6fed2" providerId="LiveId" clId="{844780D2-17B8-9642-B4DC-CE3A6060B1D9}" dt="2022-12-29T03:55:55.857" v="13" actId="478"/>
          <ac:spMkLst>
            <pc:docMk/>
            <pc:sldMk cId="0" sldId="257"/>
            <ac:spMk id="5" creationId="{1A014350-D0A0-EA58-1B89-174E53793753}"/>
          </ac:spMkLst>
        </pc:spChg>
        <pc:spChg chg="add del mod">
          <ac:chgData name="Hải Ngân Đinh" userId="b56d41eb1ff6fed2" providerId="LiveId" clId="{844780D2-17B8-9642-B4DC-CE3A6060B1D9}" dt="2022-12-29T03:57:16.540" v="101" actId="21"/>
          <ac:spMkLst>
            <pc:docMk/>
            <pc:sldMk cId="0" sldId="257"/>
            <ac:spMk id="6" creationId="{026FD4C4-24A9-1B8E-1EAF-7ED7C0640D99}"/>
          </ac:spMkLst>
        </pc:spChg>
        <pc:spChg chg="add del mod">
          <ac:chgData name="Hải Ngân Đinh" userId="b56d41eb1ff6fed2" providerId="LiveId" clId="{844780D2-17B8-9642-B4DC-CE3A6060B1D9}" dt="2022-12-29T03:57:16.540" v="101" actId="21"/>
          <ac:spMkLst>
            <pc:docMk/>
            <pc:sldMk cId="0" sldId="257"/>
            <ac:spMk id="7" creationId="{A17D05D0-6DD5-BD91-EE29-EF77F2C74184}"/>
          </ac:spMkLst>
        </pc:spChg>
        <pc:spChg chg="add mod">
          <ac:chgData name="Hải Ngân Đinh" userId="b56d41eb1ff6fed2" providerId="LiveId" clId="{844780D2-17B8-9642-B4DC-CE3A6060B1D9}" dt="2022-12-29T04:03:16.800" v="299"/>
          <ac:spMkLst>
            <pc:docMk/>
            <pc:sldMk cId="0" sldId="257"/>
            <ac:spMk id="8" creationId="{EA5E56D1-6FC5-04CB-607C-6A7CF2A64EC0}"/>
          </ac:spMkLst>
        </pc:spChg>
        <pc:spChg chg="add mod">
          <ac:chgData name="Hải Ngân Đinh" userId="b56d41eb1ff6fed2" providerId="LiveId" clId="{844780D2-17B8-9642-B4DC-CE3A6060B1D9}" dt="2022-12-29T07:10:40.791" v="6729" actId="1036"/>
          <ac:spMkLst>
            <pc:docMk/>
            <pc:sldMk cId="0" sldId="257"/>
            <ac:spMk id="9" creationId="{6FC98734-C778-0439-B016-4740569F4307}"/>
          </ac:spMkLst>
        </pc:spChg>
        <pc:spChg chg="add mod">
          <ac:chgData name="Hải Ngân Đinh" userId="b56d41eb1ff6fed2" providerId="LiveId" clId="{844780D2-17B8-9642-B4DC-CE3A6060B1D9}" dt="2022-12-29T07:10:33.441" v="6725" actId="1076"/>
          <ac:spMkLst>
            <pc:docMk/>
            <pc:sldMk cId="0" sldId="257"/>
            <ac:spMk id="10" creationId="{F16BE826-18BE-A072-6918-9F4160EEE586}"/>
          </ac:spMkLst>
        </pc:spChg>
        <pc:spChg chg="add mod">
          <ac:chgData name="Hải Ngân Đinh" userId="b56d41eb1ff6fed2" providerId="LiveId" clId="{844780D2-17B8-9642-B4DC-CE3A6060B1D9}" dt="2022-12-29T07:10:33.441" v="6725" actId="1076"/>
          <ac:spMkLst>
            <pc:docMk/>
            <pc:sldMk cId="0" sldId="257"/>
            <ac:spMk id="11" creationId="{BC23E2E9-5764-2955-C58A-A8C70412CA9A}"/>
          </ac:spMkLst>
        </pc:spChg>
        <pc:spChg chg="add mod">
          <ac:chgData name="Hải Ngân Đinh" userId="b56d41eb1ff6fed2" providerId="LiveId" clId="{844780D2-17B8-9642-B4DC-CE3A6060B1D9}" dt="2022-12-29T07:10:33.441" v="6725" actId="1076"/>
          <ac:spMkLst>
            <pc:docMk/>
            <pc:sldMk cId="0" sldId="257"/>
            <ac:spMk id="12" creationId="{56A57D98-5AFC-8D9C-98CB-C9A702DFC91F}"/>
          </ac:spMkLst>
        </pc:spChg>
        <pc:spChg chg="add mod">
          <ac:chgData name="Hải Ngân Đinh" userId="b56d41eb1ff6fed2" providerId="LiveId" clId="{844780D2-17B8-9642-B4DC-CE3A6060B1D9}" dt="2022-12-29T04:06:31.104" v="813" actId="1036"/>
          <ac:spMkLst>
            <pc:docMk/>
            <pc:sldMk cId="0" sldId="257"/>
            <ac:spMk id="14" creationId="{B7EA951B-C194-53F9-C88A-5C048E8FFCCA}"/>
          </ac:spMkLst>
        </pc:spChg>
        <pc:spChg chg="del">
          <ac:chgData name="Hải Ngân Đinh" userId="b56d41eb1ff6fed2" providerId="LiveId" clId="{844780D2-17B8-9642-B4DC-CE3A6060B1D9}" dt="2022-12-29T03:55:55.465" v="12" actId="478"/>
          <ac:spMkLst>
            <pc:docMk/>
            <pc:sldMk cId="0" sldId="257"/>
            <ac:spMk id="258" creationId="{00000000-0000-0000-0000-000000000000}"/>
          </ac:spMkLst>
        </pc:spChg>
        <pc:spChg chg="del">
          <ac:chgData name="Hải Ngân Đinh" userId="b56d41eb1ff6fed2" providerId="LiveId" clId="{844780D2-17B8-9642-B4DC-CE3A6060B1D9}" dt="2022-12-29T03:55:55.465" v="12" actId="478"/>
          <ac:spMkLst>
            <pc:docMk/>
            <pc:sldMk cId="0" sldId="257"/>
            <ac:spMk id="259" creationId="{00000000-0000-0000-0000-000000000000}"/>
          </ac:spMkLst>
        </pc:spChg>
      </pc:sldChg>
      <pc:sldChg chg="addSp delSp modSp add del mod ord modTransition modAnim">
        <pc:chgData name="Hải Ngân Đinh" userId="b56d41eb1ff6fed2" providerId="LiveId" clId="{844780D2-17B8-9642-B4DC-CE3A6060B1D9}" dt="2022-12-29T06:59:35.589" v="6545"/>
        <pc:sldMkLst>
          <pc:docMk/>
          <pc:sldMk cId="0" sldId="258"/>
        </pc:sldMkLst>
        <pc:spChg chg="add del mod">
          <ac:chgData name="Hải Ngân Đinh" userId="b56d41eb1ff6fed2" providerId="LiveId" clId="{844780D2-17B8-9642-B4DC-CE3A6060B1D9}" dt="2022-12-29T04:00:22.833" v="146" actId="478"/>
          <ac:spMkLst>
            <pc:docMk/>
            <pc:sldMk cId="0" sldId="258"/>
            <ac:spMk id="3" creationId="{0759880C-EB69-877E-EBDC-764279928EE2}"/>
          </ac:spMkLst>
        </pc:spChg>
        <pc:spChg chg="add del mod">
          <ac:chgData name="Hải Ngân Đinh" userId="b56d41eb1ff6fed2" providerId="LiveId" clId="{844780D2-17B8-9642-B4DC-CE3A6060B1D9}" dt="2022-12-29T04:00:23.429" v="147" actId="478"/>
          <ac:spMkLst>
            <pc:docMk/>
            <pc:sldMk cId="0" sldId="258"/>
            <ac:spMk id="5" creationId="{59552233-6E60-0ADD-47A6-1996AAB806CD}"/>
          </ac:spMkLst>
        </pc:spChg>
        <pc:spChg chg="add del mod">
          <ac:chgData name="Hải Ngân Đinh" userId="b56d41eb1ff6fed2" providerId="LiveId" clId="{844780D2-17B8-9642-B4DC-CE3A6060B1D9}" dt="2022-12-29T04:00:23.429" v="147" actId="478"/>
          <ac:spMkLst>
            <pc:docMk/>
            <pc:sldMk cId="0" sldId="258"/>
            <ac:spMk id="7" creationId="{AC5D8639-3E87-F61B-47B0-B2E12375838F}"/>
          </ac:spMkLst>
        </pc:spChg>
        <pc:spChg chg="add del mod">
          <ac:chgData name="Hải Ngân Đinh" userId="b56d41eb1ff6fed2" providerId="LiveId" clId="{844780D2-17B8-9642-B4DC-CE3A6060B1D9}" dt="2022-12-29T04:00:23.429" v="147" actId="478"/>
          <ac:spMkLst>
            <pc:docMk/>
            <pc:sldMk cId="0" sldId="258"/>
            <ac:spMk id="9" creationId="{12A8B210-93B7-7588-99B0-6EB91C504BDD}"/>
          </ac:spMkLst>
        </pc:spChg>
        <pc:spChg chg="add del mod">
          <ac:chgData name="Hải Ngân Đinh" userId="b56d41eb1ff6fed2" providerId="LiveId" clId="{844780D2-17B8-9642-B4DC-CE3A6060B1D9}" dt="2022-12-29T04:00:23.429" v="147" actId="478"/>
          <ac:spMkLst>
            <pc:docMk/>
            <pc:sldMk cId="0" sldId="258"/>
            <ac:spMk id="11" creationId="{B3C4CFE5-D74C-E1A4-7BB3-5DE3977AF12E}"/>
          </ac:spMkLst>
        </pc:spChg>
        <pc:spChg chg="add del mod">
          <ac:chgData name="Hải Ngân Đinh" userId="b56d41eb1ff6fed2" providerId="LiveId" clId="{844780D2-17B8-9642-B4DC-CE3A6060B1D9}" dt="2022-12-29T04:00:23.429" v="147" actId="478"/>
          <ac:spMkLst>
            <pc:docMk/>
            <pc:sldMk cId="0" sldId="258"/>
            <ac:spMk id="13" creationId="{C53FAD79-FA01-2B1A-8F5F-33FE9C9283EB}"/>
          </ac:spMkLst>
        </pc:spChg>
        <pc:spChg chg="add del mod">
          <ac:chgData name="Hải Ngân Đinh" userId="b56d41eb1ff6fed2" providerId="LiveId" clId="{844780D2-17B8-9642-B4DC-CE3A6060B1D9}" dt="2022-12-29T04:00:23.429" v="147" actId="478"/>
          <ac:spMkLst>
            <pc:docMk/>
            <pc:sldMk cId="0" sldId="258"/>
            <ac:spMk id="15" creationId="{B7CF24EA-C751-3161-0B9C-FDD90EE45A19}"/>
          </ac:spMkLst>
        </pc:spChg>
        <pc:spChg chg="add del mod">
          <ac:chgData name="Hải Ngân Đinh" userId="b56d41eb1ff6fed2" providerId="LiveId" clId="{844780D2-17B8-9642-B4DC-CE3A6060B1D9}" dt="2022-12-29T04:00:23.429" v="147" actId="478"/>
          <ac:spMkLst>
            <pc:docMk/>
            <pc:sldMk cId="0" sldId="258"/>
            <ac:spMk id="17" creationId="{4C184147-3C1F-7490-0812-D8B15F37760B}"/>
          </ac:spMkLst>
        </pc:spChg>
        <pc:spChg chg="add del mod">
          <ac:chgData name="Hải Ngân Đinh" userId="b56d41eb1ff6fed2" providerId="LiveId" clId="{844780D2-17B8-9642-B4DC-CE3A6060B1D9}" dt="2022-12-29T04:00:23.429" v="147" actId="478"/>
          <ac:spMkLst>
            <pc:docMk/>
            <pc:sldMk cId="0" sldId="258"/>
            <ac:spMk id="19" creationId="{C58D324A-2C82-6159-768C-4011E130901F}"/>
          </ac:spMkLst>
        </pc:spChg>
        <pc:spChg chg="add del mod">
          <ac:chgData name="Hải Ngân Đinh" userId="b56d41eb1ff6fed2" providerId="LiveId" clId="{844780D2-17B8-9642-B4DC-CE3A6060B1D9}" dt="2022-12-29T04:00:23.429" v="147" actId="478"/>
          <ac:spMkLst>
            <pc:docMk/>
            <pc:sldMk cId="0" sldId="258"/>
            <ac:spMk id="21" creationId="{50B5337E-E506-1676-CC32-17BDCAD0A0E7}"/>
          </ac:spMkLst>
        </pc:spChg>
        <pc:spChg chg="add del mod">
          <ac:chgData name="Hải Ngân Đinh" userId="b56d41eb1ff6fed2" providerId="LiveId" clId="{844780D2-17B8-9642-B4DC-CE3A6060B1D9}" dt="2022-12-29T04:00:23.429" v="147" actId="478"/>
          <ac:spMkLst>
            <pc:docMk/>
            <pc:sldMk cId="0" sldId="258"/>
            <ac:spMk id="23" creationId="{2E766B8E-0701-C304-C307-EB639B4C26A1}"/>
          </ac:spMkLst>
        </pc:spChg>
        <pc:spChg chg="add del mod">
          <ac:chgData name="Hải Ngân Đinh" userId="b56d41eb1ff6fed2" providerId="LiveId" clId="{844780D2-17B8-9642-B4DC-CE3A6060B1D9}" dt="2022-12-29T04:00:23.429" v="147" actId="478"/>
          <ac:spMkLst>
            <pc:docMk/>
            <pc:sldMk cId="0" sldId="258"/>
            <ac:spMk id="25" creationId="{D8243445-D3F8-4DD3-3AA3-D7195CE68302}"/>
          </ac:spMkLst>
        </pc:spChg>
        <pc:spChg chg="add del mod">
          <ac:chgData name="Hải Ngân Đinh" userId="b56d41eb1ff6fed2" providerId="LiveId" clId="{844780D2-17B8-9642-B4DC-CE3A6060B1D9}" dt="2022-12-29T04:00:23.429" v="147" actId="478"/>
          <ac:spMkLst>
            <pc:docMk/>
            <pc:sldMk cId="0" sldId="258"/>
            <ac:spMk id="27" creationId="{60BE62CB-B779-BFE5-26B5-790407A5C77C}"/>
          </ac:spMkLst>
        </pc:spChg>
        <pc:spChg chg="add mod">
          <ac:chgData name="Hải Ngân Đinh" userId="b56d41eb1ff6fed2" providerId="LiveId" clId="{844780D2-17B8-9642-B4DC-CE3A6060B1D9}" dt="2022-12-29T04:00:43.514" v="166" actId="1076"/>
          <ac:spMkLst>
            <pc:docMk/>
            <pc:sldMk cId="0" sldId="258"/>
            <ac:spMk id="28" creationId="{7DBE574D-7A3B-5042-89E8-C8D1757DE801}"/>
          </ac:spMkLst>
        </pc:spChg>
        <pc:spChg chg="add mod">
          <ac:chgData name="Hải Ngân Đinh" userId="b56d41eb1ff6fed2" providerId="LiveId" clId="{844780D2-17B8-9642-B4DC-CE3A6060B1D9}" dt="2022-12-29T04:01:48.762" v="259" actId="1035"/>
          <ac:spMkLst>
            <pc:docMk/>
            <pc:sldMk cId="0" sldId="258"/>
            <ac:spMk id="29" creationId="{01316C23-02D2-66B8-D4FC-BAC0490431E5}"/>
          </ac:spMkLst>
        </pc:spChg>
        <pc:spChg chg="add mod">
          <ac:chgData name="Hải Ngân Đinh" userId="b56d41eb1ff6fed2" providerId="LiveId" clId="{844780D2-17B8-9642-B4DC-CE3A6060B1D9}" dt="2022-12-29T04:01:50.768" v="263" actId="1035"/>
          <ac:spMkLst>
            <pc:docMk/>
            <pc:sldMk cId="0" sldId="258"/>
            <ac:spMk id="30" creationId="{6FF7EC37-B4F1-A7E3-7C33-E39854640FCB}"/>
          </ac:spMkLst>
        </pc:spChg>
        <pc:spChg chg="add mod">
          <ac:chgData name="Hải Ngân Đinh" userId="b56d41eb1ff6fed2" providerId="LiveId" clId="{844780D2-17B8-9642-B4DC-CE3A6060B1D9}" dt="2022-12-29T06:50:02.390" v="5933" actId="1076"/>
          <ac:spMkLst>
            <pc:docMk/>
            <pc:sldMk cId="0" sldId="258"/>
            <ac:spMk id="31" creationId="{A938058C-0C17-AC4F-5E60-5BCB0117264E}"/>
          </ac:spMkLst>
        </pc:spChg>
        <pc:spChg chg="add mod">
          <ac:chgData name="Hải Ngân Đinh" userId="b56d41eb1ff6fed2" providerId="LiveId" clId="{844780D2-17B8-9642-B4DC-CE3A6060B1D9}" dt="2022-12-29T04:00:27.800" v="148"/>
          <ac:spMkLst>
            <pc:docMk/>
            <pc:sldMk cId="0" sldId="258"/>
            <ac:spMk id="32" creationId="{ED606115-3186-237B-8E38-49896B7EFD08}"/>
          </ac:spMkLst>
        </pc:spChg>
        <pc:spChg chg="add mod">
          <ac:chgData name="Hải Ngân Đinh" userId="b56d41eb1ff6fed2" providerId="LiveId" clId="{844780D2-17B8-9642-B4DC-CE3A6060B1D9}" dt="2022-12-29T04:00:27.800" v="148"/>
          <ac:spMkLst>
            <pc:docMk/>
            <pc:sldMk cId="0" sldId="258"/>
            <ac:spMk id="33" creationId="{8C6A134E-0E36-18AA-3C34-B581E8B7939D}"/>
          </ac:spMkLst>
        </pc:spChg>
        <pc:spChg chg="add mod">
          <ac:chgData name="Hải Ngân Đinh" userId="b56d41eb1ff6fed2" providerId="LiveId" clId="{844780D2-17B8-9642-B4DC-CE3A6060B1D9}" dt="2022-12-29T04:00:27.800" v="148"/>
          <ac:spMkLst>
            <pc:docMk/>
            <pc:sldMk cId="0" sldId="258"/>
            <ac:spMk id="34" creationId="{9B20AEB6-E7D7-A747-56CA-D633BC2FEBBB}"/>
          </ac:spMkLst>
        </pc:spChg>
        <pc:spChg chg="add mod">
          <ac:chgData name="Hải Ngân Đinh" userId="b56d41eb1ff6fed2" providerId="LiveId" clId="{844780D2-17B8-9642-B4DC-CE3A6060B1D9}" dt="2022-12-29T04:00:27.800" v="148"/>
          <ac:spMkLst>
            <pc:docMk/>
            <pc:sldMk cId="0" sldId="258"/>
            <ac:spMk id="35" creationId="{33AF0748-77AE-E478-46DF-7A1B18A53A73}"/>
          </ac:spMkLst>
        </pc:spChg>
        <pc:spChg chg="add mod">
          <ac:chgData name="Hải Ngân Đinh" userId="b56d41eb1ff6fed2" providerId="LiveId" clId="{844780D2-17B8-9642-B4DC-CE3A6060B1D9}" dt="2022-12-29T04:00:43.514" v="166" actId="1076"/>
          <ac:spMkLst>
            <pc:docMk/>
            <pc:sldMk cId="0" sldId="258"/>
            <ac:spMk id="36" creationId="{CF6A6D42-DC92-039B-0986-872659D0A5A4}"/>
          </ac:spMkLst>
        </pc:spChg>
        <pc:spChg chg="add mod">
          <ac:chgData name="Hải Ngân Đinh" userId="b56d41eb1ff6fed2" providerId="LiveId" clId="{844780D2-17B8-9642-B4DC-CE3A6060B1D9}" dt="2022-12-29T04:01:48.762" v="259" actId="1035"/>
          <ac:spMkLst>
            <pc:docMk/>
            <pc:sldMk cId="0" sldId="258"/>
            <ac:spMk id="37" creationId="{B082A1FB-B0D6-AD5A-809A-B80062931401}"/>
          </ac:spMkLst>
        </pc:spChg>
        <pc:spChg chg="add mod">
          <ac:chgData name="Hải Ngân Đinh" userId="b56d41eb1ff6fed2" providerId="LiveId" clId="{844780D2-17B8-9642-B4DC-CE3A6060B1D9}" dt="2022-12-29T04:01:50.768" v="263" actId="1035"/>
          <ac:spMkLst>
            <pc:docMk/>
            <pc:sldMk cId="0" sldId="258"/>
            <ac:spMk id="38" creationId="{FFDDC390-53F7-B405-0912-AC0B35D6E6C5}"/>
          </ac:spMkLst>
        </pc:spChg>
        <pc:spChg chg="add mod">
          <ac:chgData name="Hải Ngân Đinh" userId="b56d41eb1ff6fed2" providerId="LiveId" clId="{844780D2-17B8-9642-B4DC-CE3A6060B1D9}" dt="2022-12-29T04:01:26.064" v="231" actId="20577"/>
          <ac:spMkLst>
            <pc:docMk/>
            <pc:sldMk cId="0" sldId="258"/>
            <ac:spMk id="39" creationId="{297F793F-FFA2-A0EB-9020-A9D44CD8EA6A}"/>
          </ac:spMkLst>
        </pc:spChg>
        <pc:spChg chg="add mod">
          <ac:chgData name="Hải Ngân Đinh" userId="b56d41eb1ff6fed2" providerId="LiveId" clId="{844780D2-17B8-9642-B4DC-CE3A6060B1D9}" dt="2022-12-29T04:01:36.881" v="248" actId="1076"/>
          <ac:spMkLst>
            <pc:docMk/>
            <pc:sldMk cId="0" sldId="258"/>
            <ac:spMk id="40" creationId="{2B4ABD60-6EB8-E8E1-84DB-4718BD97FF54}"/>
          </ac:spMkLst>
        </pc:spChg>
        <pc:spChg chg="del">
          <ac:chgData name="Hải Ngân Đinh" userId="b56d41eb1ff6fed2" providerId="LiveId" clId="{844780D2-17B8-9642-B4DC-CE3A6060B1D9}" dt="2022-12-29T04:00:22.833" v="146" actId="478"/>
          <ac:spMkLst>
            <pc:docMk/>
            <pc:sldMk cId="0" sldId="258"/>
            <ac:spMk id="264" creationId="{00000000-0000-0000-0000-000000000000}"/>
          </ac:spMkLst>
        </pc:spChg>
        <pc:spChg chg="del">
          <ac:chgData name="Hải Ngân Đinh" userId="b56d41eb1ff6fed2" providerId="LiveId" clId="{844780D2-17B8-9642-B4DC-CE3A6060B1D9}" dt="2022-12-29T04:00:22.833" v="146" actId="478"/>
          <ac:spMkLst>
            <pc:docMk/>
            <pc:sldMk cId="0" sldId="258"/>
            <ac:spMk id="265" creationId="{00000000-0000-0000-0000-000000000000}"/>
          </ac:spMkLst>
        </pc:spChg>
        <pc:spChg chg="del">
          <ac:chgData name="Hải Ngân Đinh" userId="b56d41eb1ff6fed2" providerId="LiveId" clId="{844780D2-17B8-9642-B4DC-CE3A6060B1D9}" dt="2022-12-29T04:00:22.833" v="146" actId="478"/>
          <ac:spMkLst>
            <pc:docMk/>
            <pc:sldMk cId="0" sldId="258"/>
            <ac:spMk id="266" creationId="{00000000-0000-0000-0000-000000000000}"/>
          </ac:spMkLst>
        </pc:spChg>
        <pc:spChg chg="del">
          <ac:chgData name="Hải Ngân Đinh" userId="b56d41eb1ff6fed2" providerId="LiveId" clId="{844780D2-17B8-9642-B4DC-CE3A6060B1D9}" dt="2022-12-29T04:00:22.833" v="146" actId="478"/>
          <ac:spMkLst>
            <pc:docMk/>
            <pc:sldMk cId="0" sldId="258"/>
            <ac:spMk id="267" creationId="{00000000-0000-0000-0000-000000000000}"/>
          </ac:spMkLst>
        </pc:spChg>
        <pc:spChg chg="del">
          <ac:chgData name="Hải Ngân Đinh" userId="b56d41eb1ff6fed2" providerId="LiveId" clId="{844780D2-17B8-9642-B4DC-CE3A6060B1D9}" dt="2022-12-29T04:00:16.814" v="145" actId="478"/>
          <ac:spMkLst>
            <pc:docMk/>
            <pc:sldMk cId="0" sldId="258"/>
            <ac:spMk id="268" creationId="{00000000-0000-0000-0000-000000000000}"/>
          </ac:spMkLst>
        </pc:spChg>
        <pc:spChg chg="del">
          <ac:chgData name="Hải Ngân Đinh" userId="b56d41eb1ff6fed2" providerId="LiveId" clId="{844780D2-17B8-9642-B4DC-CE3A6060B1D9}" dt="2022-12-29T04:00:22.833" v="146" actId="478"/>
          <ac:spMkLst>
            <pc:docMk/>
            <pc:sldMk cId="0" sldId="258"/>
            <ac:spMk id="269" creationId="{00000000-0000-0000-0000-000000000000}"/>
          </ac:spMkLst>
        </pc:spChg>
        <pc:spChg chg="del">
          <ac:chgData name="Hải Ngân Đinh" userId="b56d41eb1ff6fed2" providerId="LiveId" clId="{844780D2-17B8-9642-B4DC-CE3A6060B1D9}" dt="2022-12-29T04:00:22.833" v="146" actId="478"/>
          <ac:spMkLst>
            <pc:docMk/>
            <pc:sldMk cId="0" sldId="258"/>
            <ac:spMk id="270" creationId="{00000000-0000-0000-0000-000000000000}"/>
          </ac:spMkLst>
        </pc:spChg>
        <pc:spChg chg="del">
          <ac:chgData name="Hải Ngân Đinh" userId="b56d41eb1ff6fed2" providerId="LiveId" clId="{844780D2-17B8-9642-B4DC-CE3A6060B1D9}" dt="2022-12-29T04:00:22.833" v="146" actId="478"/>
          <ac:spMkLst>
            <pc:docMk/>
            <pc:sldMk cId="0" sldId="258"/>
            <ac:spMk id="271" creationId="{00000000-0000-0000-0000-000000000000}"/>
          </ac:spMkLst>
        </pc:spChg>
        <pc:spChg chg="del">
          <ac:chgData name="Hải Ngân Đinh" userId="b56d41eb1ff6fed2" providerId="LiveId" clId="{844780D2-17B8-9642-B4DC-CE3A6060B1D9}" dt="2022-12-29T04:00:22.833" v="146" actId="478"/>
          <ac:spMkLst>
            <pc:docMk/>
            <pc:sldMk cId="0" sldId="258"/>
            <ac:spMk id="272" creationId="{00000000-0000-0000-0000-000000000000}"/>
          </ac:spMkLst>
        </pc:spChg>
        <pc:spChg chg="del">
          <ac:chgData name="Hải Ngân Đinh" userId="b56d41eb1ff6fed2" providerId="LiveId" clId="{844780D2-17B8-9642-B4DC-CE3A6060B1D9}" dt="2022-12-29T04:00:22.833" v="146" actId="478"/>
          <ac:spMkLst>
            <pc:docMk/>
            <pc:sldMk cId="0" sldId="258"/>
            <ac:spMk id="273" creationId="{00000000-0000-0000-0000-000000000000}"/>
          </ac:spMkLst>
        </pc:spChg>
        <pc:spChg chg="del">
          <ac:chgData name="Hải Ngân Đinh" userId="b56d41eb1ff6fed2" providerId="LiveId" clId="{844780D2-17B8-9642-B4DC-CE3A6060B1D9}" dt="2022-12-29T04:00:22.833" v="146" actId="478"/>
          <ac:spMkLst>
            <pc:docMk/>
            <pc:sldMk cId="0" sldId="258"/>
            <ac:spMk id="274" creationId="{00000000-0000-0000-0000-000000000000}"/>
          </ac:spMkLst>
        </pc:spChg>
        <pc:spChg chg="del">
          <ac:chgData name="Hải Ngân Đinh" userId="b56d41eb1ff6fed2" providerId="LiveId" clId="{844780D2-17B8-9642-B4DC-CE3A6060B1D9}" dt="2022-12-29T04:00:22.833" v="146" actId="478"/>
          <ac:spMkLst>
            <pc:docMk/>
            <pc:sldMk cId="0" sldId="258"/>
            <ac:spMk id="275" creationId="{00000000-0000-0000-0000-000000000000}"/>
          </ac:spMkLst>
        </pc:spChg>
        <pc:spChg chg="del">
          <ac:chgData name="Hải Ngân Đinh" userId="b56d41eb1ff6fed2" providerId="LiveId" clId="{844780D2-17B8-9642-B4DC-CE3A6060B1D9}" dt="2022-12-29T04:00:22.833" v="146" actId="478"/>
          <ac:spMkLst>
            <pc:docMk/>
            <pc:sldMk cId="0" sldId="258"/>
            <ac:spMk id="276" creationId="{00000000-0000-0000-0000-000000000000}"/>
          </ac:spMkLst>
        </pc:spChg>
        <pc:spChg chg="del">
          <ac:chgData name="Hải Ngân Đinh" userId="b56d41eb1ff6fed2" providerId="LiveId" clId="{844780D2-17B8-9642-B4DC-CE3A6060B1D9}" dt="2022-12-29T04:00:22.833" v="146" actId="478"/>
          <ac:spMkLst>
            <pc:docMk/>
            <pc:sldMk cId="0" sldId="258"/>
            <ac:spMk id="277" creationId="{00000000-0000-0000-0000-000000000000}"/>
          </ac:spMkLst>
        </pc:spChg>
        <pc:spChg chg="del">
          <ac:chgData name="Hải Ngân Đinh" userId="b56d41eb1ff6fed2" providerId="LiveId" clId="{844780D2-17B8-9642-B4DC-CE3A6060B1D9}" dt="2022-12-29T04:00:22.833" v="146" actId="478"/>
          <ac:spMkLst>
            <pc:docMk/>
            <pc:sldMk cId="0" sldId="258"/>
            <ac:spMk id="278" creationId="{00000000-0000-0000-0000-000000000000}"/>
          </ac:spMkLst>
        </pc:spChg>
        <pc:spChg chg="del">
          <ac:chgData name="Hải Ngân Đinh" userId="b56d41eb1ff6fed2" providerId="LiveId" clId="{844780D2-17B8-9642-B4DC-CE3A6060B1D9}" dt="2022-12-29T04:00:22.833" v="146" actId="478"/>
          <ac:spMkLst>
            <pc:docMk/>
            <pc:sldMk cId="0" sldId="258"/>
            <ac:spMk id="279" creationId="{00000000-0000-0000-0000-000000000000}"/>
          </ac:spMkLst>
        </pc:spChg>
        <pc:spChg chg="del">
          <ac:chgData name="Hải Ngân Đinh" userId="b56d41eb1ff6fed2" providerId="LiveId" clId="{844780D2-17B8-9642-B4DC-CE3A6060B1D9}" dt="2022-12-29T04:00:22.833" v="146" actId="478"/>
          <ac:spMkLst>
            <pc:docMk/>
            <pc:sldMk cId="0" sldId="258"/>
            <ac:spMk id="280" creationId="{00000000-0000-0000-0000-000000000000}"/>
          </ac:spMkLst>
        </pc:spChg>
        <pc:spChg chg="del">
          <ac:chgData name="Hải Ngân Đinh" userId="b56d41eb1ff6fed2" providerId="LiveId" clId="{844780D2-17B8-9642-B4DC-CE3A6060B1D9}" dt="2022-12-29T04:00:22.833" v="146" actId="478"/>
          <ac:spMkLst>
            <pc:docMk/>
            <pc:sldMk cId="0" sldId="258"/>
            <ac:spMk id="281" creationId="{00000000-0000-0000-0000-000000000000}"/>
          </ac:spMkLst>
        </pc:spChg>
        <pc:spChg chg="del">
          <ac:chgData name="Hải Ngân Đinh" userId="b56d41eb1ff6fed2" providerId="LiveId" clId="{844780D2-17B8-9642-B4DC-CE3A6060B1D9}" dt="2022-12-29T04:00:22.833" v="146" actId="478"/>
          <ac:spMkLst>
            <pc:docMk/>
            <pc:sldMk cId="0" sldId="258"/>
            <ac:spMk id="282" creationId="{00000000-0000-0000-0000-000000000000}"/>
          </ac:spMkLst>
        </pc:spChg>
        <pc:spChg chg="del">
          <ac:chgData name="Hải Ngân Đinh" userId="b56d41eb1ff6fed2" providerId="LiveId" clId="{844780D2-17B8-9642-B4DC-CE3A6060B1D9}" dt="2022-12-29T04:00:22.833" v="146" actId="478"/>
          <ac:spMkLst>
            <pc:docMk/>
            <pc:sldMk cId="0" sldId="258"/>
            <ac:spMk id="283" creationId="{00000000-0000-0000-0000-000000000000}"/>
          </ac:spMkLst>
        </pc:spChg>
        <pc:spChg chg="del">
          <ac:chgData name="Hải Ngân Đinh" userId="b56d41eb1ff6fed2" providerId="LiveId" clId="{844780D2-17B8-9642-B4DC-CE3A6060B1D9}" dt="2022-12-29T04:00:22.833" v="146" actId="478"/>
          <ac:spMkLst>
            <pc:docMk/>
            <pc:sldMk cId="0" sldId="258"/>
            <ac:spMk id="284" creationId="{00000000-0000-0000-0000-000000000000}"/>
          </ac:spMkLst>
        </pc:spChg>
      </pc:sldChg>
      <pc:sldChg chg="addSp delSp modSp add del mod modTransition modAnim">
        <pc:chgData name="Hải Ngân Đinh" userId="b56d41eb1ff6fed2" providerId="LiveId" clId="{844780D2-17B8-9642-B4DC-CE3A6060B1D9}" dt="2022-12-29T07:11:39.696" v="6739" actId="20577"/>
        <pc:sldMkLst>
          <pc:docMk/>
          <pc:sldMk cId="0" sldId="259"/>
        </pc:sldMkLst>
        <pc:spChg chg="add del mod">
          <ac:chgData name="Hải Ngân Đinh" userId="b56d41eb1ff6fed2" providerId="LiveId" clId="{844780D2-17B8-9642-B4DC-CE3A6060B1D9}" dt="2022-12-29T04:13:44.497" v="1044" actId="478"/>
          <ac:spMkLst>
            <pc:docMk/>
            <pc:sldMk cId="0" sldId="259"/>
            <ac:spMk id="3" creationId="{18C3DC64-A39D-D661-2F79-091983AB0AD0}"/>
          </ac:spMkLst>
        </pc:spChg>
        <pc:spChg chg="add del mod">
          <ac:chgData name="Hải Ngân Đinh" userId="b56d41eb1ff6fed2" providerId="LiveId" clId="{844780D2-17B8-9642-B4DC-CE3A6060B1D9}" dt="2022-12-29T04:13:44.497" v="1044" actId="478"/>
          <ac:spMkLst>
            <pc:docMk/>
            <pc:sldMk cId="0" sldId="259"/>
            <ac:spMk id="5" creationId="{A4034CD6-81BE-A067-2086-BCECBA4E003A}"/>
          </ac:spMkLst>
        </pc:spChg>
        <pc:spChg chg="add mod">
          <ac:chgData name="Hải Ngân Đinh" userId="b56d41eb1ff6fed2" providerId="LiveId" clId="{844780D2-17B8-9642-B4DC-CE3A6060B1D9}" dt="2022-12-29T07:11:39.696" v="6739" actId="20577"/>
          <ac:spMkLst>
            <pc:docMk/>
            <pc:sldMk cId="0" sldId="259"/>
            <ac:spMk id="7" creationId="{612479A6-2C69-0263-5668-1314DE1D2B44}"/>
          </ac:spMkLst>
        </pc:spChg>
        <pc:spChg chg="del">
          <ac:chgData name="Hải Ngân Đinh" userId="b56d41eb1ff6fed2" providerId="LiveId" clId="{844780D2-17B8-9642-B4DC-CE3A6060B1D9}" dt="2022-12-29T04:13:43.486" v="1043" actId="478"/>
          <ac:spMkLst>
            <pc:docMk/>
            <pc:sldMk cId="0" sldId="259"/>
            <ac:spMk id="290" creationId="{00000000-0000-0000-0000-000000000000}"/>
          </ac:spMkLst>
        </pc:spChg>
        <pc:spChg chg="del">
          <ac:chgData name="Hải Ngân Đinh" userId="b56d41eb1ff6fed2" providerId="LiveId" clId="{844780D2-17B8-9642-B4DC-CE3A6060B1D9}" dt="2022-12-29T04:13:43.486" v="1043" actId="478"/>
          <ac:spMkLst>
            <pc:docMk/>
            <pc:sldMk cId="0" sldId="259"/>
            <ac:spMk id="291" creationId="{00000000-0000-0000-0000-000000000000}"/>
          </ac:spMkLst>
        </pc:spChg>
      </pc:sldChg>
      <pc:sldChg chg="addSp delSp modSp add del mod ord modTransition delAnim modAnim">
        <pc:chgData name="Hải Ngân Đinh" userId="b56d41eb1ff6fed2" providerId="LiveId" clId="{844780D2-17B8-9642-B4DC-CE3A6060B1D9}" dt="2022-12-29T07:12:31.131" v="6740"/>
        <pc:sldMkLst>
          <pc:docMk/>
          <pc:sldMk cId="0" sldId="260"/>
        </pc:sldMkLst>
        <pc:spChg chg="add del mod">
          <ac:chgData name="Hải Ngân Đinh" userId="b56d41eb1ff6fed2" providerId="LiveId" clId="{844780D2-17B8-9642-B4DC-CE3A6060B1D9}" dt="2022-12-29T04:26:18.769" v="1985" actId="478"/>
          <ac:spMkLst>
            <pc:docMk/>
            <pc:sldMk cId="0" sldId="260"/>
            <ac:spMk id="3" creationId="{0E7CDB47-0E5B-94B6-3C7B-5678181DE04F}"/>
          </ac:spMkLst>
        </pc:spChg>
        <pc:spChg chg="add del mod">
          <ac:chgData name="Hải Ngân Đinh" userId="b56d41eb1ff6fed2" providerId="LiveId" clId="{844780D2-17B8-9642-B4DC-CE3A6060B1D9}" dt="2022-12-29T04:26:18.769" v="1985" actId="478"/>
          <ac:spMkLst>
            <pc:docMk/>
            <pc:sldMk cId="0" sldId="260"/>
            <ac:spMk id="5" creationId="{16D18C04-F462-826B-0591-3C15B88C4548}"/>
          </ac:spMkLst>
        </pc:spChg>
        <pc:spChg chg="add del mod">
          <ac:chgData name="Hải Ngân Đinh" userId="b56d41eb1ff6fed2" providerId="LiveId" clId="{844780D2-17B8-9642-B4DC-CE3A6060B1D9}" dt="2022-12-29T04:27:02.885" v="1993" actId="21"/>
          <ac:spMkLst>
            <pc:docMk/>
            <pc:sldMk cId="0" sldId="260"/>
            <ac:spMk id="6" creationId="{C6EA16C5-00A4-AD26-48C2-C89512C303D6}"/>
          </ac:spMkLst>
        </pc:spChg>
        <pc:spChg chg="add del mod">
          <ac:chgData name="Hải Ngân Đinh" userId="b56d41eb1ff6fed2" providerId="LiveId" clId="{844780D2-17B8-9642-B4DC-CE3A6060B1D9}" dt="2022-12-29T04:27:02.885" v="1993" actId="21"/>
          <ac:spMkLst>
            <pc:docMk/>
            <pc:sldMk cId="0" sldId="260"/>
            <ac:spMk id="7" creationId="{0652456E-AEED-DE7E-08D2-14344099754B}"/>
          </ac:spMkLst>
        </pc:spChg>
        <pc:spChg chg="add del mod">
          <ac:chgData name="Hải Ngân Đinh" userId="b56d41eb1ff6fed2" providerId="LiveId" clId="{844780D2-17B8-9642-B4DC-CE3A6060B1D9}" dt="2022-12-29T04:27:02.885" v="1993" actId="21"/>
          <ac:spMkLst>
            <pc:docMk/>
            <pc:sldMk cId="0" sldId="260"/>
            <ac:spMk id="8" creationId="{41B23EF6-9ECE-5099-529E-785FF6F4E1C0}"/>
          </ac:spMkLst>
        </pc:spChg>
        <pc:spChg chg="add mod">
          <ac:chgData name="Hải Ngân Đinh" userId="b56d41eb1ff6fed2" providerId="LiveId" clId="{844780D2-17B8-9642-B4DC-CE3A6060B1D9}" dt="2022-12-29T04:46:34.660" v="3454" actId="1076"/>
          <ac:spMkLst>
            <pc:docMk/>
            <pc:sldMk cId="0" sldId="260"/>
            <ac:spMk id="10" creationId="{F6C5C787-3220-9AF1-8888-E9760057AEBC}"/>
          </ac:spMkLst>
        </pc:spChg>
        <pc:spChg chg="add mod">
          <ac:chgData name="Hải Ngân Đinh" userId="b56d41eb1ff6fed2" providerId="LiveId" clId="{844780D2-17B8-9642-B4DC-CE3A6060B1D9}" dt="2022-12-29T04:46:20.005" v="3439" actId="1076"/>
          <ac:spMkLst>
            <pc:docMk/>
            <pc:sldMk cId="0" sldId="260"/>
            <ac:spMk id="11" creationId="{B0F90EA6-9861-08C6-813E-0CD4DB199CF7}"/>
          </ac:spMkLst>
        </pc:spChg>
        <pc:spChg chg="del">
          <ac:chgData name="Hải Ngân Đinh" userId="b56d41eb1ff6fed2" providerId="LiveId" clId="{844780D2-17B8-9642-B4DC-CE3A6060B1D9}" dt="2022-12-29T04:26:18.390" v="1984" actId="478"/>
          <ac:spMkLst>
            <pc:docMk/>
            <pc:sldMk cId="0" sldId="260"/>
            <ac:spMk id="353" creationId="{00000000-0000-0000-0000-000000000000}"/>
          </ac:spMkLst>
        </pc:spChg>
        <pc:spChg chg="del">
          <ac:chgData name="Hải Ngân Đinh" userId="b56d41eb1ff6fed2" providerId="LiveId" clId="{844780D2-17B8-9642-B4DC-CE3A6060B1D9}" dt="2022-12-29T04:26:18.390" v="1984" actId="478"/>
          <ac:spMkLst>
            <pc:docMk/>
            <pc:sldMk cId="0" sldId="260"/>
            <ac:spMk id="354" creationId="{00000000-0000-0000-0000-000000000000}"/>
          </ac:spMkLst>
        </pc:spChg>
        <pc:spChg chg="del">
          <ac:chgData name="Hải Ngân Đinh" userId="b56d41eb1ff6fed2" providerId="LiveId" clId="{844780D2-17B8-9642-B4DC-CE3A6060B1D9}" dt="2022-12-29T04:26:18.390" v="1984" actId="478"/>
          <ac:spMkLst>
            <pc:docMk/>
            <pc:sldMk cId="0" sldId="260"/>
            <ac:spMk id="355" creationId="{00000000-0000-0000-0000-000000000000}"/>
          </ac:spMkLst>
        </pc:spChg>
        <pc:spChg chg="del">
          <ac:chgData name="Hải Ngân Đinh" userId="b56d41eb1ff6fed2" providerId="LiveId" clId="{844780D2-17B8-9642-B4DC-CE3A6060B1D9}" dt="2022-12-29T04:26:18.390" v="1984" actId="478"/>
          <ac:spMkLst>
            <pc:docMk/>
            <pc:sldMk cId="0" sldId="260"/>
            <ac:spMk id="356" creationId="{00000000-0000-0000-0000-000000000000}"/>
          </ac:spMkLst>
        </pc:spChg>
        <pc:spChg chg="del">
          <ac:chgData name="Hải Ngân Đinh" userId="b56d41eb1ff6fed2" providerId="LiveId" clId="{844780D2-17B8-9642-B4DC-CE3A6060B1D9}" dt="2022-12-29T04:26:18.390" v="1984" actId="478"/>
          <ac:spMkLst>
            <pc:docMk/>
            <pc:sldMk cId="0" sldId="260"/>
            <ac:spMk id="357" creationId="{00000000-0000-0000-0000-000000000000}"/>
          </ac:spMkLst>
        </pc:spChg>
        <pc:cxnChg chg="add mod">
          <ac:chgData name="Hải Ngân Đinh" userId="b56d41eb1ff6fed2" providerId="LiveId" clId="{844780D2-17B8-9642-B4DC-CE3A6060B1D9}" dt="2022-12-29T04:46:43.595" v="3458" actId="1582"/>
          <ac:cxnSpMkLst>
            <pc:docMk/>
            <pc:sldMk cId="0" sldId="260"/>
            <ac:cxnSpMk id="13" creationId="{B7DDE4A6-B0B5-CBCE-3FCC-DD9EFC4E22F5}"/>
          </ac:cxnSpMkLst>
        </pc:cxnChg>
      </pc:sldChg>
      <pc:sldChg chg="addSp delSp modSp add del mod ord modTransition">
        <pc:chgData name="Hải Ngân Đinh" userId="b56d41eb1ff6fed2" providerId="LiveId" clId="{844780D2-17B8-9642-B4DC-CE3A6060B1D9}" dt="2022-12-29T06:59:35.589" v="6545"/>
        <pc:sldMkLst>
          <pc:docMk/>
          <pc:sldMk cId="0" sldId="261"/>
        </pc:sldMkLst>
        <pc:spChg chg="add del mod">
          <ac:chgData name="Hải Ngân Đinh" userId="b56d41eb1ff6fed2" providerId="LiveId" clId="{844780D2-17B8-9642-B4DC-CE3A6060B1D9}" dt="2022-12-29T04:02:05.715" v="266" actId="478"/>
          <ac:spMkLst>
            <pc:docMk/>
            <pc:sldMk cId="0" sldId="261"/>
            <ac:spMk id="3" creationId="{0C581FE7-DE40-9868-BA28-8752CEEAE3BB}"/>
          </ac:spMkLst>
        </pc:spChg>
        <pc:spChg chg="add del mod">
          <ac:chgData name="Hải Ngân Đinh" userId="b56d41eb1ff6fed2" providerId="LiveId" clId="{844780D2-17B8-9642-B4DC-CE3A6060B1D9}" dt="2022-12-29T04:02:05.715" v="266" actId="478"/>
          <ac:spMkLst>
            <pc:docMk/>
            <pc:sldMk cId="0" sldId="261"/>
            <ac:spMk id="5" creationId="{FD2D8B33-FDA2-DC4E-B14E-3C24AEFD1115}"/>
          </ac:spMkLst>
        </pc:spChg>
        <pc:spChg chg="add del mod">
          <ac:chgData name="Hải Ngân Đinh" userId="b56d41eb1ff6fed2" providerId="LiveId" clId="{844780D2-17B8-9642-B4DC-CE3A6060B1D9}" dt="2022-12-29T04:02:07.211" v="267" actId="478"/>
          <ac:spMkLst>
            <pc:docMk/>
            <pc:sldMk cId="0" sldId="261"/>
            <ac:spMk id="7" creationId="{0374303D-6F8C-4AA8-BCAA-AE01DCA5A4A2}"/>
          </ac:spMkLst>
        </pc:spChg>
        <pc:spChg chg="add mod">
          <ac:chgData name="Hải Ngân Đinh" userId="b56d41eb1ff6fed2" providerId="LiveId" clId="{844780D2-17B8-9642-B4DC-CE3A6060B1D9}" dt="2022-12-29T04:02:16.485" v="268"/>
          <ac:spMkLst>
            <pc:docMk/>
            <pc:sldMk cId="0" sldId="261"/>
            <ac:spMk id="8" creationId="{EC19FD87-6DE9-5D0E-BDD0-1A7415774999}"/>
          </ac:spMkLst>
        </pc:spChg>
        <pc:spChg chg="add mod">
          <ac:chgData name="Hải Ngân Đinh" userId="b56d41eb1ff6fed2" providerId="LiveId" clId="{844780D2-17B8-9642-B4DC-CE3A6060B1D9}" dt="2022-12-29T04:02:40.230" v="298" actId="1076"/>
          <ac:spMkLst>
            <pc:docMk/>
            <pc:sldMk cId="0" sldId="261"/>
            <ac:spMk id="9" creationId="{3EA27643-62C5-E5F8-1603-F13E2A24FEB0}"/>
          </ac:spMkLst>
        </pc:spChg>
        <pc:spChg chg="del">
          <ac:chgData name="Hải Ngân Đinh" userId="b56d41eb1ff6fed2" providerId="LiveId" clId="{844780D2-17B8-9642-B4DC-CE3A6060B1D9}" dt="2022-12-29T04:02:03.953" v="265" actId="478"/>
          <ac:spMkLst>
            <pc:docMk/>
            <pc:sldMk cId="0" sldId="261"/>
            <ac:spMk id="362" creationId="{00000000-0000-0000-0000-000000000000}"/>
          </ac:spMkLst>
        </pc:spChg>
        <pc:spChg chg="del">
          <ac:chgData name="Hải Ngân Đinh" userId="b56d41eb1ff6fed2" providerId="LiveId" clId="{844780D2-17B8-9642-B4DC-CE3A6060B1D9}" dt="2022-12-29T04:02:03.953" v="265" actId="478"/>
          <ac:spMkLst>
            <pc:docMk/>
            <pc:sldMk cId="0" sldId="261"/>
            <ac:spMk id="363" creationId="{00000000-0000-0000-0000-000000000000}"/>
          </ac:spMkLst>
        </pc:spChg>
        <pc:spChg chg="del">
          <ac:chgData name="Hải Ngân Đinh" userId="b56d41eb1ff6fed2" providerId="LiveId" clId="{844780D2-17B8-9642-B4DC-CE3A6060B1D9}" dt="2022-12-29T04:02:05.715" v="266" actId="478"/>
          <ac:spMkLst>
            <pc:docMk/>
            <pc:sldMk cId="0" sldId="261"/>
            <ac:spMk id="364" creationId="{00000000-0000-0000-0000-000000000000}"/>
          </ac:spMkLst>
        </pc:spChg>
        <pc:spChg chg="del">
          <ac:chgData name="Hải Ngân Đinh" userId="b56d41eb1ff6fed2" providerId="LiveId" clId="{844780D2-17B8-9642-B4DC-CE3A6060B1D9}" dt="2022-12-29T04:02:03.953" v="265" actId="478"/>
          <ac:spMkLst>
            <pc:docMk/>
            <pc:sldMk cId="0" sldId="261"/>
            <ac:spMk id="365" creationId="{00000000-0000-0000-0000-000000000000}"/>
          </ac:spMkLst>
        </pc:spChg>
      </pc:sldChg>
      <pc:sldChg chg="addSp delSp modSp add del mod ord modTransition modAnim">
        <pc:chgData name="Hải Ngân Đinh" userId="b56d41eb1ff6fed2" providerId="LiveId" clId="{844780D2-17B8-9642-B4DC-CE3A6060B1D9}" dt="2022-12-29T06:59:35.589" v="6545"/>
        <pc:sldMkLst>
          <pc:docMk/>
          <pc:sldMk cId="0" sldId="262"/>
        </pc:sldMkLst>
        <pc:spChg chg="add del mod">
          <ac:chgData name="Hải Ngân Đinh" userId="b56d41eb1ff6fed2" providerId="LiveId" clId="{844780D2-17B8-9642-B4DC-CE3A6060B1D9}" dt="2022-12-29T03:55:24.894" v="9" actId="478"/>
          <ac:spMkLst>
            <pc:docMk/>
            <pc:sldMk cId="0" sldId="262"/>
            <ac:spMk id="3" creationId="{0C89C4C6-67B6-5429-2D5D-75C24C6CF53F}"/>
          </ac:spMkLst>
        </pc:spChg>
        <pc:spChg chg="add del mod">
          <ac:chgData name="Hải Ngân Đinh" userId="b56d41eb1ff6fed2" providerId="LiveId" clId="{844780D2-17B8-9642-B4DC-CE3A6060B1D9}" dt="2022-12-29T03:55:24.894" v="9" actId="478"/>
          <ac:spMkLst>
            <pc:docMk/>
            <pc:sldMk cId="0" sldId="262"/>
            <ac:spMk id="5" creationId="{14FB545B-BE9E-C9AD-6FB5-B808C1ECD51C}"/>
          </ac:spMkLst>
        </pc:spChg>
        <pc:spChg chg="add mod">
          <ac:chgData name="Hải Ngân Đinh" userId="b56d41eb1ff6fed2" providerId="LiveId" clId="{844780D2-17B8-9642-B4DC-CE3A6060B1D9}" dt="2022-12-29T03:55:28.956" v="10"/>
          <ac:spMkLst>
            <pc:docMk/>
            <pc:sldMk cId="0" sldId="262"/>
            <ac:spMk id="6" creationId="{86723742-26D4-7DC4-F6BC-4E8B6CD7A9F8}"/>
          </ac:spMkLst>
        </pc:spChg>
        <pc:spChg chg="del">
          <ac:chgData name="Hải Ngân Đinh" userId="b56d41eb1ff6fed2" providerId="LiveId" clId="{844780D2-17B8-9642-B4DC-CE3A6060B1D9}" dt="2022-12-29T03:55:22.802" v="8" actId="478"/>
          <ac:spMkLst>
            <pc:docMk/>
            <pc:sldMk cId="0" sldId="262"/>
            <ac:spMk id="424" creationId="{00000000-0000-0000-0000-000000000000}"/>
          </ac:spMkLst>
        </pc:spChg>
        <pc:spChg chg="del">
          <ac:chgData name="Hải Ngân Đinh" userId="b56d41eb1ff6fed2" providerId="LiveId" clId="{844780D2-17B8-9642-B4DC-CE3A6060B1D9}" dt="2022-12-29T03:55:22.802" v="8" actId="478"/>
          <ac:spMkLst>
            <pc:docMk/>
            <pc:sldMk cId="0" sldId="262"/>
            <ac:spMk id="425" creationId="{00000000-0000-0000-0000-000000000000}"/>
          </ac:spMkLst>
        </pc:spChg>
      </pc:sldChg>
      <pc:sldChg chg="addSp delSp modSp add del mod ord modTransition delAnim modAnim">
        <pc:chgData name="Hải Ngân Đinh" userId="b56d41eb1ff6fed2" providerId="LiveId" clId="{844780D2-17B8-9642-B4DC-CE3A6060B1D9}" dt="2022-12-29T07:03:55.013" v="6619"/>
        <pc:sldMkLst>
          <pc:docMk/>
          <pc:sldMk cId="0" sldId="263"/>
        </pc:sldMkLst>
        <pc:spChg chg="add del mod">
          <ac:chgData name="Hải Ngân Đinh" userId="b56d41eb1ff6fed2" providerId="LiveId" clId="{844780D2-17B8-9642-B4DC-CE3A6060B1D9}" dt="2022-12-29T04:33:12.490" v="2282" actId="478"/>
          <ac:spMkLst>
            <pc:docMk/>
            <pc:sldMk cId="0" sldId="263"/>
            <ac:spMk id="3" creationId="{5F52BDF3-0FF8-B190-7413-9506C40C6271}"/>
          </ac:spMkLst>
        </pc:spChg>
        <pc:spChg chg="add del mod">
          <ac:chgData name="Hải Ngân Đinh" userId="b56d41eb1ff6fed2" providerId="LiveId" clId="{844780D2-17B8-9642-B4DC-CE3A6060B1D9}" dt="2022-12-29T04:33:12.490" v="2282" actId="478"/>
          <ac:spMkLst>
            <pc:docMk/>
            <pc:sldMk cId="0" sldId="263"/>
            <ac:spMk id="5" creationId="{6AAE1903-9DBF-263D-EA47-B62303F680A2}"/>
          </ac:spMkLst>
        </pc:spChg>
        <pc:spChg chg="add del mod">
          <ac:chgData name="Hải Ngân Đinh" userId="b56d41eb1ff6fed2" providerId="LiveId" clId="{844780D2-17B8-9642-B4DC-CE3A6060B1D9}" dt="2022-12-29T04:33:12.490" v="2282" actId="478"/>
          <ac:spMkLst>
            <pc:docMk/>
            <pc:sldMk cId="0" sldId="263"/>
            <ac:spMk id="7" creationId="{CA69F568-7F13-5ED1-E6DF-F5DC353E134C}"/>
          </ac:spMkLst>
        </pc:spChg>
        <pc:spChg chg="add del mod">
          <ac:chgData name="Hải Ngân Đinh" userId="b56d41eb1ff6fed2" providerId="LiveId" clId="{844780D2-17B8-9642-B4DC-CE3A6060B1D9}" dt="2022-12-29T04:33:12.490" v="2282" actId="478"/>
          <ac:spMkLst>
            <pc:docMk/>
            <pc:sldMk cId="0" sldId="263"/>
            <ac:spMk id="9" creationId="{14FE2F9E-8AF2-FD3A-2AE5-032B38276AB5}"/>
          </ac:spMkLst>
        </pc:spChg>
        <pc:spChg chg="add del mod">
          <ac:chgData name="Hải Ngân Đinh" userId="b56d41eb1ff6fed2" providerId="LiveId" clId="{844780D2-17B8-9642-B4DC-CE3A6060B1D9}" dt="2022-12-29T04:33:12.490" v="2282" actId="478"/>
          <ac:spMkLst>
            <pc:docMk/>
            <pc:sldMk cId="0" sldId="263"/>
            <ac:spMk id="11" creationId="{AD0D4787-67B1-A1B1-795C-B775B17E3AE7}"/>
          </ac:spMkLst>
        </pc:spChg>
        <pc:spChg chg="add del mod">
          <ac:chgData name="Hải Ngân Đinh" userId="b56d41eb1ff6fed2" providerId="LiveId" clId="{844780D2-17B8-9642-B4DC-CE3A6060B1D9}" dt="2022-12-29T04:33:44.826" v="2305" actId="478"/>
          <ac:spMkLst>
            <pc:docMk/>
            <pc:sldMk cId="0" sldId="263"/>
            <ac:spMk id="12" creationId="{B8DD453E-F99C-B2AC-B303-22042205806F}"/>
          </ac:spMkLst>
        </pc:spChg>
        <pc:spChg chg="add mod">
          <ac:chgData name="Hải Ngân Đinh" userId="b56d41eb1ff6fed2" providerId="LiveId" clId="{844780D2-17B8-9642-B4DC-CE3A6060B1D9}" dt="2022-12-29T04:33:47.994" v="2315" actId="20577"/>
          <ac:spMkLst>
            <pc:docMk/>
            <pc:sldMk cId="0" sldId="263"/>
            <ac:spMk id="13" creationId="{54AB66FA-C830-BAC3-9B90-99E7BA2E51DA}"/>
          </ac:spMkLst>
        </pc:spChg>
        <pc:spChg chg="add mod">
          <ac:chgData name="Hải Ngân Đinh" userId="b56d41eb1ff6fed2" providerId="LiveId" clId="{844780D2-17B8-9642-B4DC-CE3A6060B1D9}" dt="2022-12-29T07:03:36.297" v="6611" actId="1076"/>
          <ac:spMkLst>
            <pc:docMk/>
            <pc:sldMk cId="0" sldId="263"/>
            <ac:spMk id="15" creationId="{07C4B951-4502-8B87-68D0-038602420F04}"/>
          </ac:spMkLst>
        </pc:spChg>
        <pc:spChg chg="add mod">
          <ac:chgData name="Hải Ngân Đinh" userId="b56d41eb1ff6fed2" providerId="LiveId" clId="{844780D2-17B8-9642-B4DC-CE3A6060B1D9}" dt="2022-12-29T04:35:42.233" v="2421" actId="1035"/>
          <ac:spMkLst>
            <pc:docMk/>
            <pc:sldMk cId="0" sldId="263"/>
            <ac:spMk id="16" creationId="{25B5CA83-B82F-18C8-1578-6AADAC92A89C}"/>
          </ac:spMkLst>
        </pc:spChg>
        <pc:spChg chg="add del mod">
          <ac:chgData name="Hải Ngân Đinh" userId="b56d41eb1ff6fed2" providerId="LiveId" clId="{844780D2-17B8-9642-B4DC-CE3A6060B1D9}" dt="2022-12-29T07:03:28.579" v="6609" actId="478"/>
          <ac:spMkLst>
            <pc:docMk/>
            <pc:sldMk cId="0" sldId="263"/>
            <ac:spMk id="18" creationId="{BF349BEE-4518-C019-6AA6-E23070A09379}"/>
          </ac:spMkLst>
        </pc:spChg>
        <pc:spChg chg="add del mod">
          <ac:chgData name="Hải Ngân Đinh" userId="b56d41eb1ff6fed2" providerId="LiveId" clId="{844780D2-17B8-9642-B4DC-CE3A6060B1D9}" dt="2022-12-29T07:03:28.579" v="6609" actId="478"/>
          <ac:spMkLst>
            <pc:docMk/>
            <pc:sldMk cId="0" sldId="263"/>
            <ac:spMk id="20" creationId="{33CA4153-A7D4-BAA5-91A7-FB2F9AF48C6C}"/>
          </ac:spMkLst>
        </pc:spChg>
        <pc:spChg chg="mod">
          <ac:chgData name="Hải Ngân Đinh" userId="b56d41eb1ff6fed2" providerId="LiveId" clId="{844780D2-17B8-9642-B4DC-CE3A6060B1D9}" dt="2022-12-29T04:34:05.089" v="2323" actId="14100"/>
          <ac:spMkLst>
            <pc:docMk/>
            <pc:sldMk cId="0" sldId="263"/>
            <ac:spMk id="446" creationId="{00000000-0000-0000-0000-000000000000}"/>
          </ac:spMkLst>
        </pc:spChg>
        <pc:spChg chg="del">
          <ac:chgData name="Hải Ngân Đinh" userId="b56d41eb1ff6fed2" providerId="LiveId" clId="{844780D2-17B8-9642-B4DC-CE3A6060B1D9}" dt="2022-12-29T07:03:27.332" v="6608" actId="478"/>
          <ac:spMkLst>
            <pc:docMk/>
            <pc:sldMk cId="0" sldId="263"/>
            <ac:spMk id="447" creationId="{00000000-0000-0000-0000-000000000000}"/>
          </ac:spMkLst>
        </pc:spChg>
        <pc:spChg chg="del">
          <ac:chgData name="Hải Ngân Đinh" userId="b56d41eb1ff6fed2" providerId="LiveId" clId="{844780D2-17B8-9642-B4DC-CE3A6060B1D9}" dt="2022-12-29T07:03:27.332" v="6608" actId="478"/>
          <ac:spMkLst>
            <pc:docMk/>
            <pc:sldMk cId="0" sldId="263"/>
            <ac:spMk id="448" creationId="{00000000-0000-0000-0000-000000000000}"/>
          </ac:spMkLst>
        </pc:spChg>
        <pc:spChg chg="mod">
          <ac:chgData name="Hải Ngân Đinh" userId="b56d41eb1ff6fed2" providerId="LiveId" clId="{844780D2-17B8-9642-B4DC-CE3A6060B1D9}" dt="2022-12-29T07:03:32.647" v="6610" actId="1076"/>
          <ac:spMkLst>
            <pc:docMk/>
            <pc:sldMk cId="0" sldId="263"/>
            <ac:spMk id="449" creationId="{00000000-0000-0000-0000-000000000000}"/>
          </ac:spMkLst>
        </pc:spChg>
        <pc:spChg chg="del mod">
          <ac:chgData name="Hải Ngân Đinh" userId="b56d41eb1ff6fed2" providerId="LiveId" clId="{844780D2-17B8-9642-B4DC-CE3A6060B1D9}" dt="2022-12-29T04:33:10.027" v="2281" actId="478"/>
          <ac:spMkLst>
            <pc:docMk/>
            <pc:sldMk cId="0" sldId="263"/>
            <ac:spMk id="450" creationId="{00000000-0000-0000-0000-000000000000}"/>
          </ac:spMkLst>
        </pc:spChg>
        <pc:spChg chg="del mod">
          <ac:chgData name="Hải Ngân Đinh" userId="b56d41eb1ff6fed2" providerId="LiveId" clId="{844780D2-17B8-9642-B4DC-CE3A6060B1D9}" dt="2022-12-29T04:33:10.027" v="2281" actId="478"/>
          <ac:spMkLst>
            <pc:docMk/>
            <pc:sldMk cId="0" sldId="263"/>
            <ac:spMk id="523" creationId="{00000000-0000-0000-0000-000000000000}"/>
          </ac:spMkLst>
        </pc:spChg>
        <pc:spChg chg="del mod">
          <ac:chgData name="Hải Ngân Đinh" userId="b56d41eb1ff6fed2" providerId="LiveId" clId="{844780D2-17B8-9642-B4DC-CE3A6060B1D9}" dt="2022-12-29T04:33:10.027" v="2281" actId="478"/>
          <ac:spMkLst>
            <pc:docMk/>
            <pc:sldMk cId="0" sldId="263"/>
            <ac:spMk id="524" creationId="{00000000-0000-0000-0000-000000000000}"/>
          </ac:spMkLst>
        </pc:spChg>
        <pc:spChg chg="del mod">
          <ac:chgData name="Hải Ngân Đinh" userId="b56d41eb1ff6fed2" providerId="LiveId" clId="{844780D2-17B8-9642-B4DC-CE3A6060B1D9}" dt="2022-12-29T04:33:10.027" v="2281" actId="478"/>
          <ac:spMkLst>
            <pc:docMk/>
            <pc:sldMk cId="0" sldId="263"/>
            <ac:spMk id="528" creationId="{00000000-0000-0000-0000-000000000000}"/>
          </ac:spMkLst>
        </pc:spChg>
        <pc:spChg chg="del">
          <ac:chgData name="Hải Ngân Đinh" userId="b56d41eb1ff6fed2" providerId="LiveId" clId="{844780D2-17B8-9642-B4DC-CE3A6060B1D9}" dt="2022-12-29T04:33:10.027" v="2281" actId="478"/>
          <ac:spMkLst>
            <pc:docMk/>
            <pc:sldMk cId="0" sldId="263"/>
            <ac:spMk id="529" creationId="{00000000-0000-0000-0000-000000000000}"/>
          </ac:spMkLst>
        </pc:spChg>
      </pc:sldChg>
      <pc:sldChg chg="addSp delSp modSp add del mod ord modTransition modAnim">
        <pc:chgData name="Hải Ngân Đinh" userId="b56d41eb1ff6fed2" providerId="LiveId" clId="{844780D2-17B8-9642-B4DC-CE3A6060B1D9}" dt="2022-12-29T06:59:35.589" v="6545"/>
        <pc:sldMkLst>
          <pc:docMk/>
          <pc:sldMk cId="0" sldId="264"/>
        </pc:sldMkLst>
        <pc:spChg chg="add del mod">
          <ac:chgData name="Hải Ngân Đinh" userId="b56d41eb1ff6fed2" providerId="LiveId" clId="{844780D2-17B8-9642-B4DC-CE3A6060B1D9}" dt="2022-12-29T03:57:09.314" v="98" actId="478"/>
          <ac:spMkLst>
            <pc:docMk/>
            <pc:sldMk cId="0" sldId="264"/>
            <ac:spMk id="3" creationId="{B37D1C75-0D16-0D3C-A41A-E55AC02AA49A}"/>
          </ac:spMkLst>
        </pc:spChg>
        <pc:spChg chg="add del mod">
          <ac:chgData name="Hải Ngân Đinh" userId="b56d41eb1ff6fed2" providerId="LiveId" clId="{844780D2-17B8-9642-B4DC-CE3A6060B1D9}" dt="2022-12-29T03:57:09.314" v="98" actId="478"/>
          <ac:spMkLst>
            <pc:docMk/>
            <pc:sldMk cId="0" sldId="264"/>
            <ac:spMk id="5" creationId="{6E3BA555-19BB-F20B-388B-EAE96D3F094E}"/>
          </ac:spMkLst>
        </pc:spChg>
        <pc:spChg chg="add del mod">
          <ac:chgData name="Hải Ngân Đinh" userId="b56d41eb1ff6fed2" providerId="LiveId" clId="{844780D2-17B8-9642-B4DC-CE3A6060B1D9}" dt="2022-12-29T03:57:09.314" v="98" actId="478"/>
          <ac:spMkLst>
            <pc:docMk/>
            <pc:sldMk cId="0" sldId="264"/>
            <ac:spMk id="7" creationId="{A1F9E53A-DAEC-A5F2-0290-93F4AB87E235}"/>
          </ac:spMkLst>
        </pc:spChg>
        <pc:spChg chg="add del mod">
          <ac:chgData name="Hải Ngân Đinh" userId="b56d41eb1ff6fed2" providerId="LiveId" clId="{844780D2-17B8-9642-B4DC-CE3A6060B1D9}" dt="2022-12-29T03:57:09.314" v="98" actId="478"/>
          <ac:spMkLst>
            <pc:docMk/>
            <pc:sldMk cId="0" sldId="264"/>
            <ac:spMk id="9" creationId="{1D0618B6-BF95-2492-850C-2F53CABD60C0}"/>
          </ac:spMkLst>
        </pc:spChg>
        <pc:spChg chg="add del mod">
          <ac:chgData name="Hải Ngân Đinh" userId="b56d41eb1ff6fed2" providerId="LiveId" clId="{844780D2-17B8-9642-B4DC-CE3A6060B1D9}" dt="2022-12-29T03:57:09.314" v="98" actId="478"/>
          <ac:spMkLst>
            <pc:docMk/>
            <pc:sldMk cId="0" sldId="264"/>
            <ac:spMk id="11" creationId="{678CEB21-7979-C234-BE08-03076FD56F30}"/>
          </ac:spMkLst>
        </pc:spChg>
        <pc:spChg chg="add del mod">
          <ac:chgData name="Hải Ngân Đinh" userId="b56d41eb1ff6fed2" providerId="LiveId" clId="{844780D2-17B8-9642-B4DC-CE3A6060B1D9}" dt="2022-12-29T03:57:09.314" v="98" actId="478"/>
          <ac:spMkLst>
            <pc:docMk/>
            <pc:sldMk cId="0" sldId="264"/>
            <ac:spMk id="13" creationId="{6DC2654A-FA11-24C3-A4B7-BB1BDB630A90}"/>
          </ac:spMkLst>
        </pc:spChg>
        <pc:spChg chg="add del mod">
          <ac:chgData name="Hải Ngân Đinh" userId="b56d41eb1ff6fed2" providerId="LiveId" clId="{844780D2-17B8-9642-B4DC-CE3A6060B1D9}" dt="2022-12-29T03:57:09.314" v="98" actId="478"/>
          <ac:spMkLst>
            <pc:docMk/>
            <pc:sldMk cId="0" sldId="264"/>
            <ac:spMk id="15" creationId="{E07510B5-1387-14DE-1078-DE0D6B7CA919}"/>
          </ac:spMkLst>
        </pc:spChg>
        <pc:spChg chg="add mod">
          <ac:chgData name="Hải Ngân Đinh" userId="b56d41eb1ff6fed2" providerId="LiveId" clId="{844780D2-17B8-9642-B4DC-CE3A6060B1D9}" dt="2022-12-29T03:57:24.749" v="105" actId="1076"/>
          <ac:spMkLst>
            <pc:docMk/>
            <pc:sldMk cId="0" sldId="264"/>
            <ac:spMk id="16" creationId="{BEB76865-F23F-8261-6843-EF4A9826CE9E}"/>
          </ac:spMkLst>
        </pc:spChg>
        <pc:spChg chg="add mod">
          <ac:chgData name="Hải Ngân Đinh" userId="b56d41eb1ff6fed2" providerId="LiveId" clId="{844780D2-17B8-9642-B4DC-CE3A6060B1D9}" dt="2022-12-29T03:58:39.479" v="120" actId="1076"/>
          <ac:spMkLst>
            <pc:docMk/>
            <pc:sldMk cId="0" sldId="264"/>
            <ac:spMk id="17" creationId="{F1C812AA-287E-EF40-AE19-BAEEB86E40DD}"/>
          </ac:spMkLst>
        </pc:spChg>
        <pc:spChg chg="del">
          <ac:chgData name="Hải Ngân Đinh" userId="b56d41eb1ff6fed2" providerId="LiveId" clId="{844780D2-17B8-9642-B4DC-CE3A6060B1D9}" dt="2022-12-29T03:57:09.015" v="97" actId="478"/>
          <ac:spMkLst>
            <pc:docMk/>
            <pc:sldMk cId="0" sldId="264"/>
            <ac:spMk id="534" creationId="{00000000-0000-0000-0000-000000000000}"/>
          </ac:spMkLst>
        </pc:spChg>
        <pc:spChg chg="del">
          <ac:chgData name="Hải Ngân Đinh" userId="b56d41eb1ff6fed2" providerId="LiveId" clId="{844780D2-17B8-9642-B4DC-CE3A6060B1D9}" dt="2022-12-29T03:57:09.015" v="97" actId="478"/>
          <ac:spMkLst>
            <pc:docMk/>
            <pc:sldMk cId="0" sldId="264"/>
            <ac:spMk id="535" creationId="{00000000-0000-0000-0000-000000000000}"/>
          </ac:spMkLst>
        </pc:spChg>
        <pc:spChg chg="del">
          <ac:chgData name="Hải Ngân Đinh" userId="b56d41eb1ff6fed2" providerId="LiveId" clId="{844780D2-17B8-9642-B4DC-CE3A6060B1D9}" dt="2022-12-29T03:57:09.015" v="97" actId="478"/>
          <ac:spMkLst>
            <pc:docMk/>
            <pc:sldMk cId="0" sldId="264"/>
            <ac:spMk id="536" creationId="{00000000-0000-0000-0000-000000000000}"/>
          </ac:spMkLst>
        </pc:spChg>
        <pc:spChg chg="del">
          <ac:chgData name="Hải Ngân Đinh" userId="b56d41eb1ff6fed2" providerId="LiveId" clId="{844780D2-17B8-9642-B4DC-CE3A6060B1D9}" dt="2022-12-29T03:57:09.015" v="97" actId="478"/>
          <ac:spMkLst>
            <pc:docMk/>
            <pc:sldMk cId="0" sldId="264"/>
            <ac:spMk id="537" creationId="{00000000-0000-0000-0000-000000000000}"/>
          </ac:spMkLst>
        </pc:spChg>
        <pc:spChg chg="del">
          <ac:chgData name="Hải Ngân Đinh" userId="b56d41eb1ff6fed2" providerId="LiveId" clId="{844780D2-17B8-9642-B4DC-CE3A6060B1D9}" dt="2022-12-29T03:57:09.015" v="97" actId="478"/>
          <ac:spMkLst>
            <pc:docMk/>
            <pc:sldMk cId="0" sldId="264"/>
            <ac:spMk id="538" creationId="{00000000-0000-0000-0000-000000000000}"/>
          </ac:spMkLst>
        </pc:spChg>
        <pc:spChg chg="del">
          <ac:chgData name="Hải Ngân Đinh" userId="b56d41eb1ff6fed2" providerId="LiveId" clId="{844780D2-17B8-9642-B4DC-CE3A6060B1D9}" dt="2022-12-29T03:57:09.015" v="97" actId="478"/>
          <ac:spMkLst>
            <pc:docMk/>
            <pc:sldMk cId="0" sldId="264"/>
            <ac:spMk id="539" creationId="{00000000-0000-0000-0000-000000000000}"/>
          </ac:spMkLst>
        </pc:spChg>
        <pc:spChg chg="del">
          <ac:chgData name="Hải Ngân Đinh" userId="b56d41eb1ff6fed2" providerId="LiveId" clId="{844780D2-17B8-9642-B4DC-CE3A6060B1D9}" dt="2022-12-29T03:57:09.015" v="97" actId="478"/>
          <ac:spMkLst>
            <pc:docMk/>
            <pc:sldMk cId="0" sldId="264"/>
            <ac:spMk id="540" creationId="{00000000-0000-0000-0000-000000000000}"/>
          </ac:spMkLst>
        </pc:spChg>
        <pc:spChg chg="del">
          <ac:chgData name="Hải Ngân Đinh" userId="b56d41eb1ff6fed2" providerId="LiveId" clId="{844780D2-17B8-9642-B4DC-CE3A6060B1D9}" dt="2022-12-29T03:57:09.015" v="97" actId="478"/>
          <ac:spMkLst>
            <pc:docMk/>
            <pc:sldMk cId="0" sldId="264"/>
            <ac:spMk id="541" creationId="{00000000-0000-0000-0000-000000000000}"/>
          </ac:spMkLst>
        </pc:spChg>
        <pc:spChg chg="del">
          <ac:chgData name="Hải Ngân Đinh" userId="b56d41eb1ff6fed2" providerId="LiveId" clId="{844780D2-17B8-9642-B4DC-CE3A6060B1D9}" dt="2022-12-29T03:57:09.015" v="97" actId="478"/>
          <ac:spMkLst>
            <pc:docMk/>
            <pc:sldMk cId="0" sldId="264"/>
            <ac:spMk id="542" creationId="{00000000-0000-0000-0000-000000000000}"/>
          </ac:spMkLst>
        </pc:spChg>
        <pc:spChg chg="del">
          <ac:chgData name="Hải Ngân Đinh" userId="b56d41eb1ff6fed2" providerId="LiveId" clId="{844780D2-17B8-9642-B4DC-CE3A6060B1D9}" dt="2022-12-29T03:57:09.015" v="97" actId="478"/>
          <ac:spMkLst>
            <pc:docMk/>
            <pc:sldMk cId="0" sldId="264"/>
            <ac:spMk id="543" creationId="{00000000-0000-0000-0000-000000000000}"/>
          </ac:spMkLst>
        </pc:spChg>
        <pc:spChg chg="del">
          <ac:chgData name="Hải Ngân Đinh" userId="b56d41eb1ff6fed2" providerId="LiveId" clId="{844780D2-17B8-9642-B4DC-CE3A6060B1D9}" dt="2022-12-29T03:57:09.015" v="97" actId="478"/>
          <ac:spMkLst>
            <pc:docMk/>
            <pc:sldMk cId="0" sldId="264"/>
            <ac:spMk id="544" creationId="{00000000-0000-0000-0000-000000000000}"/>
          </ac:spMkLst>
        </pc:spChg>
        <pc:spChg chg="del">
          <ac:chgData name="Hải Ngân Đinh" userId="b56d41eb1ff6fed2" providerId="LiveId" clId="{844780D2-17B8-9642-B4DC-CE3A6060B1D9}" dt="2022-12-29T03:57:09.015" v="97" actId="478"/>
          <ac:spMkLst>
            <pc:docMk/>
            <pc:sldMk cId="0" sldId="264"/>
            <ac:spMk id="545" creationId="{00000000-0000-0000-0000-000000000000}"/>
          </ac:spMkLst>
        </pc:spChg>
        <pc:spChg chg="del">
          <ac:chgData name="Hải Ngân Đinh" userId="b56d41eb1ff6fed2" providerId="LiveId" clId="{844780D2-17B8-9642-B4DC-CE3A6060B1D9}" dt="2022-12-29T03:57:09.015" v="97" actId="478"/>
          <ac:spMkLst>
            <pc:docMk/>
            <pc:sldMk cId="0" sldId="264"/>
            <ac:spMk id="546" creationId="{00000000-0000-0000-0000-000000000000}"/>
          </ac:spMkLst>
        </pc:spChg>
        <pc:picChg chg="add del mod">
          <ac:chgData name="Hải Ngân Đinh" userId="b56d41eb1ff6fed2" providerId="LiveId" clId="{844780D2-17B8-9642-B4DC-CE3A6060B1D9}" dt="2022-12-29T03:58:03.617" v="111"/>
          <ac:picMkLst>
            <pc:docMk/>
            <pc:sldMk cId="0" sldId="264"/>
            <ac:picMk id="18" creationId="{0D3CE45B-8561-40C1-1F9C-F2044F7B5BAC}"/>
          </ac:picMkLst>
        </pc:picChg>
        <pc:picChg chg="add mod">
          <ac:chgData name="Hải Ngân Đinh" userId="b56d41eb1ff6fed2" providerId="LiveId" clId="{844780D2-17B8-9642-B4DC-CE3A6060B1D9}" dt="2022-12-29T03:58:36.684" v="119" actId="1076"/>
          <ac:picMkLst>
            <pc:docMk/>
            <pc:sldMk cId="0" sldId="264"/>
            <ac:picMk id="19" creationId="{3E191CA9-2831-CEF1-99FB-CF94F197244C}"/>
          </ac:picMkLst>
        </pc:picChg>
      </pc:sldChg>
      <pc:sldChg chg="addSp delSp modSp add del mod ord modTransition delAnim modAnim">
        <pc:chgData name="Hải Ngân Đinh" userId="b56d41eb1ff6fed2" providerId="LiveId" clId="{844780D2-17B8-9642-B4DC-CE3A6060B1D9}" dt="2022-12-29T07:01:19.636" v="6571"/>
        <pc:sldMkLst>
          <pc:docMk/>
          <pc:sldMk cId="0" sldId="265"/>
        </pc:sldMkLst>
        <pc:spChg chg="add del mod">
          <ac:chgData name="Hải Ngân Đinh" userId="b56d41eb1ff6fed2" providerId="LiveId" clId="{844780D2-17B8-9642-B4DC-CE3A6060B1D9}" dt="2022-12-29T04:07:54.826" v="823" actId="478"/>
          <ac:spMkLst>
            <pc:docMk/>
            <pc:sldMk cId="0" sldId="265"/>
            <ac:spMk id="3" creationId="{2E4AED32-FA4B-45F2-9621-517670A61DA1}"/>
          </ac:spMkLst>
        </pc:spChg>
        <pc:spChg chg="add del mod">
          <ac:chgData name="Hải Ngân Đinh" userId="b56d41eb1ff6fed2" providerId="LiveId" clId="{844780D2-17B8-9642-B4DC-CE3A6060B1D9}" dt="2022-12-29T04:07:54.826" v="823" actId="478"/>
          <ac:spMkLst>
            <pc:docMk/>
            <pc:sldMk cId="0" sldId="265"/>
            <ac:spMk id="5" creationId="{636E6B3A-C508-0DB6-99EC-ED9CE05283AD}"/>
          </ac:spMkLst>
        </pc:spChg>
        <pc:spChg chg="add mod">
          <ac:chgData name="Hải Ngân Đinh" userId="b56d41eb1ff6fed2" providerId="LiveId" clId="{844780D2-17B8-9642-B4DC-CE3A6060B1D9}" dt="2022-12-29T04:13:23.640" v="1042" actId="1035"/>
          <ac:spMkLst>
            <pc:docMk/>
            <pc:sldMk cId="0" sldId="265"/>
            <ac:spMk id="8" creationId="{82D9CB31-6608-0CCD-F1D8-C719E6795CD2}"/>
          </ac:spMkLst>
        </pc:spChg>
        <pc:spChg chg="add del mod">
          <ac:chgData name="Hải Ngân Đinh" userId="b56d41eb1ff6fed2" providerId="LiveId" clId="{844780D2-17B8-9642-B4DC-CE3A6060B1D9}" dt="2022-12-29T04:08:49.443" v="849" actId="478"/>
          <ac:spMkLst>
            <pc:docMk/>
            <pc:sldMk cId="0" sldId="265"/>
            <ac:spMk id="9" creationId="{EE96B322-4012-4AA5-53E6-347D9F2A9BC6}"/>
          </ac:spMkLst>
        </pc:spChg>
        <pc:spChg chg="add mod">
          <ac:chgData name="Hải Ngân Đinh" userId="b56d41eb1ff6fed2" providerId="LiveId" clId="{844780D2-17B8-9642-B4DC-CE3A6060B1D9}" dt="2022-12-29T04:13:23.640" v="1042" actId="1035"/>
          <ac:spMkLst>
            <pc:docMk/>
            <pc:sldMk cId="0" sldId="265"/>
            <ac:spMk id="10" creationId="{5F9B78A4-6B35-B67B-52BF-C040BA1DF205}"/>
          </ac:spMkLst>
        </pc:spChg>
        <pc:spChg chg="add mod">
          <ac:chgData name="Hải Ngân Đinh" userId="b56d41eb1ff6fed2" providerId="LiveId" clId="{844780D2-17B8-9642-B4DC-CE3A6060B1D9}" dt="2022-12-29T04:13:23.640" v="1042" actId="1035"/>
          <ac:spMkLst>
            <pc:docMk/>
            <pc:sldMk cId="0" sldId="265"/>
            <ac:spMk id="18" creationId="{ED571197-5409-0726-2BE9-2CFEA3F49ED1}"/>
          </ac:spMkLst>
        </pc:spChg>
        <pc:spChg chg="add mod">
          <ac:chgData name="Hải Ngân Đinh" userId="b56d41eb1ff6fed2" providerId="LiveId" clId="{844780D2-17B8-9642-B4DC-CE3A6060B1D9}" dt="2022-12-29T04:13:23.640" v="1042" actId="1035"/>
          <ac:spMkLst>
            <pc:docMk/>
            <pc:sldMk cId="0" sldId="265"/>
            <ac:spMk id="19" creationId="{339C44BC-1C01-E5DC-278B-8096E5D3568F}"/>
          </ac:spMkLst>
        </pc:spChg>
        <pc:spChg chg="add mod">
          <ac:chgData name="Hải Ngân Đinh" userId="b56d41eb1ff6fed2" providerId="LiveId" clId="{844780D2-17B8-9642-B4DC-CE3A6060B1D9}" dt="2022-12-29T04:13:23.640" v="1042" actId="1035"/>
          <ac:spMkLst>
            <pc:docMk/>
            <pc:sldMk cId="0" sldId="265"/>
            <ac:spMk id="21" creationId="{FED910D4-B7C6-87EB-D191-B93BC4C5A1F9}"/>
          </ac:spMkLst>
        </pc:spChg>
        <pc:spChg chg="add mod">
          <ac:chgData name="Hải Ngân Đinh" userId="b56d41eb1ff6fed2" providerId="LiveId" clId="{844780D2-17B8-9642-B4DC-CE3A6060B1D9}" dt="2022-12-29T04:13:23.640" v="1042" actId="1035"/>
          <ac:spMkLst>
            <pc:docMk/>
            <pc:sldMk cId="0" sldId="265"/>
            <ac:spMk id="22" creationId="{66972A7E-0E1A-3DBE-E60F-E5729C13105A}"/>
          </ac:spMkLst>
        </pc:spChg>
        <pc:spChg chg="mod">
          <ac:chgData name="Hải Ngân Đinh" userId="b56d41eb1ff6fed2" providerId="LiveId" clId="{844780D2-17B8-9642-B4DC-CE3A6060B1D9}" dt="2022-12-29T04:12:53.112" v="1023"/>
          <ac:spMkLst>
            <pc:docMk/>
            <pc:sldMk cId="0" sldId="265"/>
            <ac:spMk id="25" creationId="{5ACF92E3-1923-27E5-E341-309ACEA6D8FA}"/>
          </ac:spMkLst>
        </pc:spChg>
        <pc:spChg chg="mod">
          <ac:chgData name="Hải Ngân Đinh" userId="b56d41eb1ff6fed2" providerId="LiveId" clId="{844780D2-17B8-9642-B4DC-CE3A6060B1D9}" dt="2022-12-29T04:12:53.112" v="1023"/>
          <ac:spMkLst>
            <pc:docMk/>
            <pc:sldMk cId="0" sldId="265"/>
            <ac:spMk id="27" creationId="{7A1BAE18-C744-AAEA-7B0C-DED847FBD557}"/>
          </ac:spMkLst>
        </pc:spChg>
        <pc:spChg chg="mod">
          <ac:chgData name="Hải Ngân Đinh" userId="b56d41eb1ff6fed2" providerId="LiveId" clId="{844780D2-17B8-9642-B4DC-CE3A6060B1D9}" dt="2022-12-29T04:12:53.112" v="1023"/>
          <ac:spMkLst>
            <pc:docMk/>
            <pc:sldMk cId="0" sldId="265"/>
            <ac:spMk id="28" creationId="{8C4E680E-703D-362F-2A97-4A17F244D72A}"/>
          </ac:spMkLst>
        </pc:spChg>
        <pc:spChg chg="mod">
          <ac:chgData name="Hải Ngân Đinh" userId="b56d41eb1ff6fed2" providerId="LiveId" clId="{844780D2-17B8-9642-B4DC-CE3A6060B1D9}" dt="2022-12-29T04:12:53.112" v="1023"/>
          <ac:spMkLst>
            <pc:docMk/>
            <pc:sldMk cId="0" sldId="265"/>
            <ac:spMk id="29" creationId="{87A38149-27DC-4A20-485E-D482772F44EB}"/>
          </ac:spMkLst>
        </pc:spChg>
        <pc:spChg chg="mod">
          <ac:chgData name="Hải Ngân Đinh" userId="b56d41eb1ff6fed2" providerId="LiveId" clId="{844780D2-17B8-9642-B4DC-CE3A6060B1D9}" dt="2022-12-29T04:12:53.112" v="1023"/>
          <ac:spMkLst>
            <pc:docMk/>
            <pc:sldMk cId="0" sldId="265"/>
            <ac:spMk id="30" creationId="{55987F9A-D65C-2040-9F86-6A6C8D903528}"/>
          </ac:spMkLst>
        </pc:spChg>
        <pc:spChg chg="mod">
          <ac:chgData name="Hải Ngân Đinh" userId="b56d41eb1ff6fed2" providerId="LiveId" clId="{844780D2-17B8-9642-B4DC-CE3A6060B1D9}" dt="2022-12-29T04:12:53.112" v="1023"/>
          <ac:spMkLst>
            <pc:docMk/>
            <pc:sldMk cId="0" sldId="265"/>
            <ac:spMk id="31" creationId="{034517D3-1304-5D70-761E-E2652765CFE9}"/>
          </ac:spMkLst>
        </pc:spChg>
        <pc:spChg chg="mod">
          <ac:chgData name="Hải Ngân Đinh" userId="b56d41eb1ff6fed2" providerId="LiveId" clId="{844780D2-17B8-9642-B4DC-CE3A6060B1D9}" dt="2022-12-29T04:12:53.112" v="1023"/>
          <ac:spMkLst>
            <pc:docMk/>
            <pc:sldMk cId="0" sldId="265"/>
            <ac:spMk id="32" creationId="{96F488B8-B254-EDE4-B64D-431B4DBA6B0D}"/>
          </ac:spMkLst>
        </pc:spChg>
        <pc:spChg chg="mod">
          <ac:chgData name="Hải Ngân Đinh" userId="b56d41eb1ff6fed2" providerId="LiveId" clId="{844780D2-17B8-9642-B4DC-CE3A6060B1D9}" dt="2022-12-29T04:12:53.112" v="1023"/>
          <ac:spMkLst>
            <pc:docMk/>
            <pc:sldMk cId="0" sldId="265"/>
            <ac:spMk id="33" creationId="{EEEADD27-53E3-6D69-4367-653A2EC78B69}"/>
          </ac:spMkLst>
        </pc:spChg>
        <pc:spChg chg="mod">
          <ac:chgData name="Hải Ngân Đinh" userId="b56d41eb1ff6fed2" providerId="LiveId" clId="{844780D2-17B8-9642-B4DC-CE3A6060B1D9}" dt="2022-12-29T04:12:53.112" v="1023"/>
          <ac:spMkLst>
            <pc:docMk/>
            <pc:sldMk cId="0" sldId="265"/>
            <ac:spMk id="34" creationId="{2C27043D-7266-F20B-44DD-AE08048837FB}"/>
          </ac:spMkLst>
        </pc:spChg>
        <pc:spChg chg="mod">
          <ac:chgData name="Hải Ngân Đinh" userId="b56d41eb1ff6fed2" providerId="LiveId" clId="{844780D2-17B8-9642-B4DC-CE3A6060B1D9}" dt="2022-12-29T04:12:53.112" v="1023"/>
          <ac:spMkLst>
            <pc:docMk/>
            <pc:sldMk cId="0" sldId="265"/>
            <ac:spMk id="35" creationId="{3EAB5507-3CDA-84F9-71E4-59C453296668}"/>
          </ac:spMkLst>
        </pc:spChg>
        <pc:spChg chg="mod">
          <ac:chgData name="Hải Ngân Đinh" userId="b56d41eb1ff6fed2" providerId="LiveId" clId="{844780D2-17B8-9642-B4DC-CE3A6060B1D9}" dt="2022-12-29T04:12:53.112" v="1023"/>
          <ac:spMkLst>
            <pc:docMk/>
            <pc:sldMk cId="0" sldId="265"/>
            <ac:spMk id="36" creationId="{E39C26B7-C9F9-7BD6-84FB-DEC646EFADA6}"/>
          </ac:spMkLst>
        </pc:spChg>
        <pc:spChg chg="mod">
          <ac:chgData name="Hải Ngân Đinh" userId="b56d41eb1ff6fed2" providerId="LiveId" clId="{844780D2-17B8-9642-B4DC-CE3A6060B1D9}" dt="2022-12-29T04:12:53.112" v="1023"/>
          <ac:spMkLst>
            <pc:docMk/>
            <pc:sldMk cId="0" sldId="265"/>
            <ac:spMk id="37" creationId="{2E262856-5A9A-E45A-D80F-F25DB59773E8}"/>
          </ac:spMkLst>
        </pc:spChg>
        <pc:spChg chg="mod">
          <ac:chgData name="Hải Ngân Đinh" userId="b56d41eb1ff6fed2" providerId="LiveId" clId="{844780D2-17B8-9642-B4DC-CE3A6060B1D9}" dt="2022-12-29T04:12:53.112" v="1023"/>
          <ac:spMkLst>
            <pc:docMk/>
            <pc:sldMk cId="0" sldId="265"/>
            <ac:spMk id="38" creationId="{2DE4AE7E-6C50-4822-35C5-73561FB7D0E1}"/>
          </ac:spMkLst>
        </pc:spChg>
        <pc:spChg chg="mod">
          <ac:chgData name="Hải Ngân Đinh" userId="b56d41eb1ff6fed2" providerId="LiveId" clId="{844780D2-17B8-9642-B4DC-CE3A6060B1D9}" dt="2022-12-29T04:12:53.112" v="1023"/>
          <ac:spMkLst>
            <pc:docMk/>
            <pc:sldMk cId="0" sldId="265"/>
            <ac:spMk id="39" creationId="{CFA6114D-F570-9BEA-1953-37FE9B3889EC}"/>
          </ac:spMkLst>
        </pc:spChg>
        <pc:spChg chg="mod">
          <ac:chgData name="Hải Ngân Đinh" userId="b56d41eb1ff6fed2" providerId="LiveId" clId="{844780D2-17B8-9642-B4DC-CE3A6060B1D9}" dt="2022-12-29T04:12:53.112" v="1023"/>
          <ac:spMkLst>
            <pc:docMk/>
            <pc:sldMk cId="0" sldId="265"/>
            <ac:spMk id="40" creationId="{1457B379-23C0-8196-CBF8-43CE4D6523D2}"/>
          </ac:spMkLst>
        </pc:spChg>
        <pc:spChg chg="mod">
          <ac:chgData name="Hải Ngân Đinh" userId="b56d41eb1ff6fed2" providerId="LiveId" clId="{844780D2-17B8-9642-B4DC-CE3A6060B1D9}" dt="2022-12-29T04:12:53.112" v="1023"/>
          <ac:spMkLst>
            <pc:docMk/>
            <pc:sldMk cId="0" sldId="265"/>
            <ac:spMk id="41" creationId="{B3042D75-AF3B-EA93-3C6F-7C25670E34DD}"/>
          </ac:spMkLst>
        </pc:spChg>
        <pc:spChg chg="del">
          <ac:chgData name="Hải Ngân Đinh" userId="b56d41eb1ff6fed2" providerId="LiveId" clId="{844780D2-17B8-9642-B4DC-CE3A6060B1D9}" dt="2022-12-29T04:07:53.230" v="822" actId="478"/>
          <ac:spMkLst>
            <pc:docMk/>
            <pc:sldMk cId="0" sldId="265"/>
            <ac:spMk id="551" creationId="{00000000-0000-0000-0000-000000000000}"/>
          </ac:spMkLst>
        </pc:spChg>
        <pc:spChg chg="del">
          <ac:chgData name="Hải Ngân Đinh" userId="b56d41eb1ff6fed2" providerId="LiveId" clId="{844780D2-17B8-9642-B4DC-CE3A6060B1D9}" dt="2022-12-29T04:07:53.230" v="822" actId="478"/>
          <ac:spMkLst>
            <pc:docMk/>
            <pc:sldMk cId="0" sldId="265"/>
            <ac:spMk id="552" creationId="{00000000-0000-0000-0000-000000000000}"/>
          </ac:spMkLst>
        </pc:spChg>
        <pc:spChg chg="mod">
          <ac:chgData name="Hải Ngân Đinh" userId="b56d41eb1ff6fed2" providerId="LiveId" clId="{844780D2-17B8-9642-B4DC-CE3A6060B1D9}" dt="2022-12-29T04:07:58.964" v="826" actId="164"/>
          <ac:spMkLst>
            <pc:docMk/>
            <pc:sldMk cId="0" sldId="265"/>
            <ac:spMk id="554" creationId="{00000000-0000-0000-0000-000000000000}"/>
          </ac:spMkLst>
        </pc:spChg>
        <pc:spChg chg="mod">
          <ac:chgData name="Hải Ngân Đinh" userId="b56d41eb1ff6fed2" providerId="LiveId" clId="{844780D2-17B8-9642-B4DC-CE3A6060B1D9}" dt="2022-12-29T04:13:03.557" v="1024" actId="1076"/>
          <ac:spMkLst>
            <pc:docMk/>
            <pc:sldMk cId="0" sldId="265"/>
            <ac:spMk id="571" creationId="{00000000-0000-0000-0000-000000000000}"/>
          </ac:spMkLst>
        </pc:spChg>
        <pc:spChg chg="mod">
          <ac:chgData name="Hải Ngân Đinh" userId="b56d41eb1ff6fed2" providerId="LiveId" clId="{844780D2-17B8-9642-B4DC-CE3A6060B1D9}" dt="2022-12-29T04:13:05.272" v="1025" actId="1076"/>
          <ac:spMkLst>
            <pc:docMk/>
            <pc:sldMk cId="0" sldId="265"/>
            <ac:spMk id="572" creationId="{00000000-0000-0000-0000-000000000000}"/>
          </ac:spMkLst>
        </pc:spChg>
        <pc:spChg chg="mod">
          <ac:chgData name="Hải Ngân Đinh" userId="b56d41eb1ff6fed2" providerId="LiveId" clId="{844780D2-17B8-9642-B4DC-CE3A6060B1D9}" dt="2022-12-29T04:13:08.656" v="1026" actId="1076"/>
          <ac:spMkLst>
            <pc:docMk/>
            <pc:sldMk cId="0" sldId="265"/>
            <ac:spMk id="573" creationId="{00000000-0000-0000-0000-000000000000}"/>
          </ac:spMkLst>
        </pc:spChg>
        <pc:grpChg chg="add del mod">
          <ac:chgData name="Hải Ngân Đinh" userId="b56d41eb1ff6fed2" providerId="LiveId" clId="{844780D2-17B8-9642-B4DC-CE3A6060B1D9}" dt="2022-12-29T04:10:17.551" v="928" actId="21"/>
          <ac:grpSpMkLst>
            <pc:docMk/>
            <pc:sldMk cId="0" sldId="265"/>
            <ac:grpSpMk id="6" creationId="{FEFCB534-4D53-A67B-07A2-117E6F9FBA04}"/>
          </ac:grpSpMkLst>
        </pc:grpChg>
        <pc:grpChg chg="add mod">
          <ac:chgData name="Hải Ngân Đinh" userId="b56d41eb1ff6fed2" providerId="LiveId" clId="{844780D2-17B8-9642-B4DC-CE3A6060B1D9}" dt="2022-12-29T04:12:53.112" v="1023"/>
          <ac:grpSpMkLst>
            <pc:docMk/>
            <pc:sldMk cId="0" sldId="265"/>
            <ac:grpSpMk id="24" creationId="{A4659987-DEA2-2584-CD59-3433AC131E1E}"/>
          </ac:grpSpMkLst>
        </pc:grpChg>
        <pc:grpChg chg="mod">
          <ac:chgData name="Hải Ngân Đinh" userId="b56d41eb1ff6fed2" providerId="LiveId" clId="{844780D2-17B8-9642-B4DC-CE3A6060B1D9}" dt="2022-12-29T04:12:53.112" v="1023"/>
          <ac:grpSpMkLst>
            <pc:docMk/>
            <pc:sldMk cId="0" sldId="265"/>
            <ac:grpSpMk id="26" creationId="{5ADAD1D3-A219-92E0-06F2-FE7B88716639}"/>
          </ac:grpSpMkLst>
        </pc:grpChg>
        <pc:grpChg chg="mod">
          <ac:chgData name="Hải Ngân Đinh" userId="b56d41eb1ff6fed2" providerId="LiveId" clId="{844780D2-17B8-9642-B4DC-CE3A6060B1D9}" dt="2022-12-29T04:07:58.964" v="826" actId="164"/>
          <ac:grpSpMkLst>
            <pc:docMk/>
            <pc:sldMk cId="0" sldId="265"/>
            <ac:grpSpMk id="555" creationId="{00000000-0000-0000-0000-000000000000}"/>
          </ac:grpSpMkLst>
        </pc:grpChg>
        <pc:picChg chg="del">
          <ac:chgData name="Hải Ngân Đinh" userId="b56d41eb1ff6fed2" providerId="LiveId" clId="{844780D2-17B8-9642-B4DC-CE3A6060B1D9}" dt="2022-12-29T04:07:53.230" v="822" actId="478"/>
          <ac:picMkLst>
            <pc:docMk/>
            <pc:sldMk cId="0" sldId="265"/>
            <ac:picMk id="553" creationId="{00000000-0000-0000-0000-000000000000}"/>
          </ac:picMkLst>
        </pc:picChg>
        <pc:cxnChg chg="add mod">
          <ac:chgData name="Hải Ngân Đinh" userId="b56d41eb1ff6fed2" providerId="LiveId" clId="{844780D2-17B8-9642-B4DC-CE3A6060B1D9}" dt="2022-12-29T04:13:23.640" v="1042" actId="1035"/>
          <ac:cxnSpMkLst>
            <pc:docMk/>
            <pc:sldMk cId="0" sldId="265"/>
            <ac:cxnSpMk id="12" creationId="{57C0C7F9-1B71-D80B-C51F-844D3E6F2925}"/>
          </ac:cxnSpMkLst>
        </pc:cxnChg>
        <pc:cxnChg chg="add mod">
          <ac:chgData name="Hải Ngân Đinh" userId="b56d41eb1ff6fed2" providerId="LiveId" clId="{844780D2-17B8-9642-B4DC-CE3A6060B1D9}" dt="2022-12-29T04:13:23.640" v="1042" actId="1035"/>
          <ac:cxnSpMkLst>
            <pc:docMk/>
            <pc:sldMk cId="0" sldId="265"/>
            <ac:cxnSpMk id="20" creationId="{AFA97E86-A33E-093F-D74C-B813A8480399}"/>
          </ac:cxnSpMkLst>
        </pc:cxnChg>
        <pc:cxnChg chg="add mod">
          <ac:chgData name="Hải Ngân Đinh" userId="b56d41eb1ff6fed2" providerId="LiveId" clId="{844780D2-17B8-9642-B4DC-CE3A6060B1D9}" dt="2022-12-29T04:13:23.640" v="1042" actId="1035"/>
          <ac:cxnSpMkLst>
            <pc:docMk/>
            <pc:sldMk cId="0" sldId="265"/>
            <ac:cxnSpMk id="23" creationId="{3A74B699-208A-D50F-91E5-483E7F69BB84}"/>
          </ac:cxnSpMkLst>
        </pc:cxnChg>
      </pc:sldChg>
      <pc:sldChg chg="add del">
        <pc:chgData name="Hải Ngân Đinh" userId="b56d41eb1ff6fed2" providerId="LiveId" clId="{844780D2-17B8-9642-B4DC-CE3A6060B1D9}" dt="2022-12-29T06:56:24.095" v="6194" actId="2696"/>
        <pc:sldMkLst>
          <pc:docMk/>
          <pc:sldMk cId="0" sldId="266"/>
        </pc:sldMkLst>
      </pc:sldChg>
      <pc:sldChg chg="addSp delSp modSp add del mod ord modTransition">
        <pc:chgData name="Hải Ngân Đinh" userId="b56d41eb1ff6fed2" providerId="LiveId" clId="{844780D2-17B8-9642-B4DC-CE3A6060B1D9}" dt="2022-12-29T06:59:35.589" v="6545"/>
        <pc:sldMkLst>
          <pc:docMk/>
          <pc:sldMk cId="0" sldId="267"/>
        </pc:sldMkLst>
        <pc:spChg chg="add del mod">
          <ac:chgData name="Hải Ngân Đinh" userId="b56d41eb1ff6fed2" providerId="LiveId" clId="{844780D2-17B8-9642-B4DC-CE3A6060B1D9}" dt="2022-12-29T04:39:13.483" v="2630" actId="478"/>
          <ac:spMkLst>
            <pc:docMk/>
            <pc:sldMk cId="0" sldId="267"/>
            <ac:spMk id="3" creationId="{2F7750D0-34CC-FDA8-AAB7-18F1ECD83E9E}"/>
          </ac:spMkLst>
        </pc:spChg>
        <pc:spChg chg="add del mod">
          <ac:chgData name="Hải Ngân Đinh" userId="b56d41eb1ff6fed2" providerId="LiveId" clId="{844780D2-17B8-9642-B4DC-CE3A6060B1D9}" dt="2022-12-29T04:39:13.483" v="2630" actId="478"/>
          <ac:spMkLst>
            <pc:docMk/>
            <pc:sldMk cId="0" sldId="267"/>
            <ac:spMk id="5" creationId="{3B43A07D-0455-3659-54AD-AFEAA8EBFE88}"/>
          </ac:spMkLst>
        </pc:spChg>
        <pc:spChg chg="add del mod">
          <ac:chgData name="Hải Ngân Đinh" userId="b56d41eb1ff6fed2" providerId="LiveId" clId="{844780D2-17B8-9642-B4DC-CE3A6060B1D9}" dt="2022-12-29T04:39:32.823" v="2635"/>
          <ac:spMkLst>
            <pc:docMk/>
            <pc:sldMk cId="0" sldId="267"/>
            <ac:spMk id="6" creationId="{FA59AA18-0CFB-FCD0-A16F-E5B62A206896}"/>
          </ac:spMkLst>
        </pc:spChg>
        <pc:spChg chg="add del mod">
          <ac:chgData name="Hải Ngân Đinh" userId="b56d41eb1ff6fed2" providerId="LiveId" clId="{844780D2-17B8-9642-B4DC-CE3A6060B1D9}" dt="2022-12-29T04:39:32.823" v="2635"/>
          <ac:spMkLst>
            <pc:docMk/>
            <pc:sldMk cId="0" sldId="267"/>
            <ac:spMk id="7" creationId="{9D2058CC-CCAF-469E-4333-8565A78939AF}"/>
          </ac:spMkLst>
        </pc:spChg>
        <pc:spChg chg="add mod">
          <ac:chgData name="Hải Ngân Đinh" userId="b56d41eb1ff6fed2" providerId="LiveId" clId="{844780D2-17B8-9642-B4DC-CE3A6060B1D9}" dt="2022-12-29T04:39:43.783" v="2638" actId="1076"/>
          <ac:spMkLst>
            <pc:docMk/>
            <pc:sldMk cId="0" sldId="267"/>
            <ac:spMk id="8" creationId="{FD512CB6-BDDA-4EB6-D143-9C3356A2BEEB}"/>
          </ac:spMkLst>
        </pc:spChg>
        <pc:spChg chg="add mod">
          <ac:chgData name="Hải Ngân Đinh" userId="b56d41eb1ff6fed2" providerId="LiveId" clId="{844780D2-17B8-9642-B4DC-CE3A6060B1D9}" dt="2022-12-29T04:41:06.308" v="2725" actId="1035"/>
          <ac:spMkLst>
            <pc:docMk/>
            <pc:sldMk cId="0" sldId="267"/>
            <ac:spMk id="9" creationId="{15B26284-9BDA-0521-344B-2C7FE7CA3C65}"/>
          </ac:spMkLst>
        </pc:spChg>
        <pc:spChg chg="add del mod">
          <ac:chgData name="Hải Ngân Đinh" userId="b56d41eb1ff6fed2" providerId="LiveId" clId="{844780D2-17B8-9642-B4DC-CE3A6060B1D9}" dt="2022-12-29T04:40:47.884" v="2701" actId="478"/>
          <ac:spMkLst>
            <pc:docMk/>
            <pc:sldMk cId="0" sldId="267"/>
            <ac:spMk id="591" creationId="{00000000-0000-0000-0000-000000000000}"/>
          </ac:spMkLst>
        </pc:spChg>
        <pc:spChg chg="add del mod">
          <ac:chgData name="Hải Ngân Đinh" userId="b56d41eb1ff6fed2" providerId="LiveId" clId="{844780D2-17B8-9642-B4DC-CE3A6060B1D9}" dt="2022-12-29T04:40:36.186" v="2696" actId="14100"/>
          <ac:spMkLst>
            <pc:docMk/>
            <pc:sldMk cId="0" sldId="267"/>
            <ac:spMk id="592" creationId="{00000000-0000-0000-0000-000000000000}"/>
          </ac:spMkLst>
        </pc:spChg>
        <pc:spChg chg="del">
          <ac:chgData name="Hải Ngân Đinh" userId="b56d41eb1ff6fed2" providerId="LiveId" clId="{844780D2-17B8-9642-B4DC-CE3A6060B1D9}" dt="2022-12-29T04:39:12.479" v="2629" actId="478"/>
          <ac:spMkLst>
            <pc:docMk/>
            <pc:sldMk cId="0" sldId="267"/>
            <ac:spMk id="593" creationId="{00000000-0000-0000-0000-000000000000}"/>
          </ac:spMkLst>
        </pc:spChg>
        <pc:spChg chg="del">
          <ac:chgData name="Hải Ngân Đinh" userId="b56d41eb1ff6fed2" providerId="LiveId" clId="{844780D2-17B8-9642-B4DC-CE3A6060B1D9}" dt="2022-12-29T04:39:12.479" v="2629" actId="478"/>
          <ac:spMkLst>
            <pc:docMk/>
            <pc:sldMk cId="0" sldId="267"/>
            <ac:spMk id="594" creationId="{00000000-0000-0000-0000-000000000000}"/>
          </ac:spMkLst>
        </pc:spChg>
        <pc:spChg chg="mod">
          <ac:chgData name="Hải Ngân Đinh" userId="b56d41eb1ff6fed2" providerId="LiveId" clId="{844780D2-17B8-9642-B4DC-CE3A6060B1D9}" dt="2022-12-29T04:40:58.008" v="2717" actId="1036"/>
          <ac:spMkLst>
            <pc:docMk/>
            <pc:sldMk cId="0" sldId="267"/>
            <ac:spMk id="668" creationId="{00000000-0000-0000-0000-000000000000}"/>
          </ac:spMkLst>
        </pc:spChg>
        <pc:grpChg chg="mod">
          <ac:chgData name="Hải Ngân Đinh" userId="b56d41eb1ff6fed2" providerId="LiveId" clId="{844780D2-17B8-9642-B4DC-CE3A6060B1D9}" dt="2022-12-29T04:41:03.598" v="2723" actId="1038"/>
          <ac:grpSpMkLst>
            <pc:docMk/>
            <pc:sldMk cId="0" sldId="267"/>
            <ac:grpSpMk id="595" creationId="{00000000-0000-0000-0000-000000000000}"/>
          </ac:grpSpMkLst>
        </pc:grpChg>
      </pc:sldChg>
      <pc:sldChg chg="addSp delSp modSp add del mod ord modTransition modAnim">
        <pc:chgData name="Hải Ngân Đinh" userId="b56d41eb1ff6fed2" providerId="LiveId" clId="{844780D2-17B8-9642-B4DC-CE3A6060B1D9}" dt="2022-12-29T06:59:35.589" v="6545"/>
        <pc:sldMkLst>
          <pc:docMk/>
          <pc:sldMk cId="0" sldId="268"/>
        </pc:sldMkLst>
        <pc:spChg chg="add del mod">
          <ac:chgData name="Hải Ngân Đinh" userId="b56d41eb1ff6fed2" providerId="LiveId" clId="{844780D2-17B8-9642-B4DC-CE3A6060B1D9}" dt="2022-12-29T04:14:58.388" v="1071" actId="478"/>
          <ac:spMkLst>
            <pc:docMk/>
            <pc:sldMk cId="0" sldId="268"/>
            <ac:spMk id="3" creationId="{47FDBE69-E807-289D-7EC2-A70B22FE32D7}"/>
          </ac:spMkLst>
        </pc:spChg>
        <pc:spChg chg="add mod">
          <ac:chgData name="Hải Ngân Đinh" userId="b56d41eb1ff6fed2" providerId="LiveId" clId="{844780D2-17B8-9642-B4DC-CE3A6060B1D9}" dt="2022-12-29T04:33:41.424" v="2304" actId="1076"/>
          <ac:spMkLst>
            <pc:docMk/>
            <pc:sldMk cId="0" sldId="268"/>
            <ac:spMk id="4" creationId="{E8373481-8067-B673-FF8B-A91929FEB156}"/>
          </ac:spMkLst>
        </pc:spChg>
        <pc:spChg chg="add mod">
          <ac:chgData name="Hải Ngân Đinh" userId="b56d41eb1ff6fed2" providerId="LiveId" clId="{844780D2-17B8-9642-B4DC-CE3A6060B1D9}" dt="2022-12-29T04:18:21.682" v="1495" actId="1037"/>
          <ac:spMkLst>
            <pc:docMk/>
            <pc:sldMk cId="0" sldId="268"/>
            <ac:spMk id="5" creationId="{4D2288ED-B39A-8C49-537C-CBF28FE95974}"/>
          </ac:spMkLst>
        </pc:spChg>
        <pc:spChg chg="add mod">
          <ac:chgData name="Hải Ngân Đinh" userId="b56d41eb1ff6fed2" providerId="LiveId" clId="{844780D2-17B8-9642-B4DC-CE3A6060B1D9}" dt="2022-12-29T04:19:44.350" v="1549" actId="1076"/>
          <ac:spMkLst>
            <pc:docMk/>
            <pc:sldMk cId="0" sldId="268"/>
            <ac:spMk id="6" creationId="{538784ED-9BB2-61A8-A550-2611F6D523D9}"/>
          </ac:spMkLst>
        </pc:spChg>
        <pc:spChg chg="add mod">
          <ac:chgData name="Hải Ngân Đinh" userId="b56d41eb1ff6fed2" providerId="LiveId" clId="{844780D2-17B8-9642-B4DC-CE3A6060B1D9}" dt="2022-12-29T04:18:21.682" v="1495" actId="1037"/>
          <ac:spMkLst>
            <pc:docMk/>
            <pc:sldMk cId="0" sldId="268"/>
            <ac:spMk id="7" creationId="{C18E08BC-6AA2-0639-B878-6168573DF059}"/>
          </ac:spMkLst>
        </pc:spChg>
        <pc:spChg chg="add mod">
          <ac:chgData name="Hải Ngân Đinh" userId="b56d41eb1ff6fed2" providerId="LiveId" clId="{844780D2-17B8-9642-B4DC-CE3A6060B1D9}" dt="2022-12-29T04:19:54.268" v="1551" actId="1076"/>
          <ac:spMkLst>
            <pc:docMk/>
            <pc:sldMk cId="0" sldId="268"/>
            <ac:spMk id="8" creationId="{64802139-7B95-ACBB-B01B-FCD229CEB3B5}"/>
          </ac:spMkLst>
        </pc:spChg>
        <pc:spChg chg="add mod">
          <ac:chgData name="Hải Ngân Đinh" userId="b56d41eb1ff6fed2" providerId="LiveId" clId="{844780D2-17B8-9642-B4DC-CE3A6060B1D9}" dt="2022-12-29T04:19:59.117" v="1552" actId="1076"/>
          <ac:spMkLst>
            <pc:docMk/>
            <pc:sldMk cId="0" sldId="268"/>
            <ac:spMk id="9" creationId="{F26696BF-5B1B-4956-C0BF-AAE681389513}"/>
          </ac:spMkLst>
        </pc:spChg>
        <pc:spChg chg="add mod">
          <ac:chgData name="Hải Ngân Đinh" userId="b56d41eb1ff6fed2" providerId="LiveId" clId="{844780D2-17B8-9642-B4DC-CE3A6060B1D9}" dt="2022-12-29T04:19:08.935" v="1543" actId="1076"/>
          <ac:spMkLst>
            <pc:docMk/>
            <pc:sldMk cId="0" sldId="268"/>
            <ac:spMk id="10" creationId="{61201B0E-2938-DE73-398B-7CB33A48B004}"/>
          </ac:spMkLst>
        </pc:spChg>
        <pc:spChg chg="del">
          <ac:chgData name="Hải Ngân Đinh" userId="b56d41eb1ff6fed2" providerId="LiveId" clId="{844780D2-17B8-9642-B4DC-CE3A6060B1D9}" dt="2022-12-29T04:14:56.672" v="1070" actId="478"/>
          <ac:spMkLst>
            <pc:docMk/>
            <pc:sldMk cId="0" sldId="268"/>
            <ac:spMk id="674" creationId="{00000000-0000-0000-0000-000000000000}"/>
          </ac:spMkLst>
        </pc:spChg>
        <pc:spChg chg="del">
          <ac:chgData name="Hải Ngân Đinh" userId="b56d41eb1ff6fed2" providerId="LiveId" clId="{844780D2-17B8-9642-B4DC-CE3A6060B1D9}" dt="2022-12-29T04:14:56.672" v="1070" actId="478"/>
          <ac:spMkLst>
            <pc:docMk/>
            <pc:sldMk cId="0" sldId="268"/>
            <ac:spMk id="676" creationId="{00000000-0000-0000-0000-000000000000}"/>
          </ac:spMkLst>
        </pc:spChg>
        <pc:spChg chg="del">
          <ac:chgData name="Hải Ngân Đinh" userId="b56d41eb1ff6fed2" providerId="LiveId" clId="{844780D2-17B8-9642-B4DC-CE3A6060B1D9}" dt="2022-12-29T04:14:56.672" v="1070" actId="478"/>
          <ac:spMkLst>
            <pc:docMk/>
            <pc:sldMk cId="0" sldId="268"/>
            <ac:spMk id="677" creationId="{00000000-0000-0000-0000-000000000000}"/>
          </ac:spMkLst>
        </pc:spChg>
        <pc:spChg chg="del">
          <ac:chgData name="Hải Ngân Đinh" userId="b56d41eb1ff6fed2" providerId="LiveId" clId="{844780D2-17B8-9642-B4DC-CE3A6060B1D9}" dt="2022-12-29T04:14:56.672" v="1070" actId="478"/>
          <ac:spMkLst>
            <pc:docMk/>
            <pc:sldMk cId="0" sldId="268"/>
            <ac:spMk id="678" creationId="{00000000-0000-0000-0000-000000000000}"/>
          </ac:spMkLst>
        </pc:spChg>
        <pc:spChg chg="del">
          <ac:chgData name="Hải Ngân Đinh" userId="b56d41eb1ff6fed2" providerId="LiveId" clId="{844780D2-17B8-9642-B4DC-CE3A6060B1D9}" dt="2022-12-29T04:14:56.672" v="1070" actId="478"/>
          <ac:spMkLst>
            <pc:docMk/>
            <pc:sldMk cId="0" sldId="268"/>
            <ac:spMk id="679" creationId="{00000000-0000-0000-0000-000000000000}"/>
          </ac:spMkLst>
        </pc:spChg>
        <pc:spChg chg="del">
          <ac:chgData name="Hải Ngân Đinh" userId="b56d41eb1ff6fed2" providerId="LiveId" clId="{844780D2-17B8-9642-B4DC-CE3A6060B1D9}" dt="2022-12-29T04:14:56.672" v="1070" actId="478"/>
          <ac:spMkLst>
            <pc:docMk/>
            <pc:sldMk cId="0" sldId="268"/>
            <ac:spMk id="680" creationId="{00000000-0000-0000-0000-000000000000}"/>
          </ac:spMkLst>
        </pc:spChg>
        <pc:spChg chg="del">
          <ac:chgData name="Hải Ngân Đinh" userId="b56d41eb1ff6fed2" providerId="LiveId" clId="{844780D2-17B8-9642-B4DC-CE3A6060B1D9}" dt="2022-12-29T04:14:56.672" v="1070" actId="478"/>
          <ac:spMkLst>
            <pc:docMk/>
            <pc:sldMk cId="0" sldId="268"/>
            <ac:spMk id="681" creationId="{00000000-0000-0000-0000-000000000000}"/>
          </ac:spMkLst>
        </pc:spChg>
        <pc:spChg chg="del">
          <ac:chgData name="Hải Ngân Đinh" userId="b56d41eb1ff6fed2" providerId="LiveId" clId="{844780D2-17B8-9642-B4DC-CE3A6060B1D9}" dt="2022-12-29T04:14:56.672" v="1070" actId="478"/>
          <ac:spMkLst>
            <pc:docMk/>
            <pc:sldMk cId="0" sldId="268"/>
            <ac:spMk id="682" creationId="{00000000-0000-0000-0000-000000000000}"/>
          </ac:spMkLst>
        </pc:spChg>
        <pc:picChg chg="del">
          <ac:chgData name="Hải Ngân Đinh" userId="b56d41eb1ff6fed2" providerId="LiveId" clId="{844780D2-17B8-9642-B4DC-CE3A6060B1D9}" dt="2022-12-29T04:14:56.672" v="1070" actId="478"/>
          <ac:picMkLst>
            <pc:docMk/>
            <pc:sldMk cId="0" sldId="268"/>
            <ac:picMk id="675" creationId="{00000000-0000-0000-0000-000000000000}"/>
          </ac:picMkLst>
        </pc:picChg>
      </pc:sldChg>
      <pc:sldChg chg="addSp delSp modSp add del mod ord modTransition delAnim modAnim">
        <pc:chgData name="Hải Ngân Đinh" userId="b56d41eb1ff6fed2" providerId="LiveId" clId="{844780D2-17B8-9642-B4DC-CE3A6060B1D9}" dt="2022-12-29T07:02:29.683" v="6587"/>
        <pc:sldMkLst>
          <pc:docMk/>
          <pc:sldMk cId="0" sldId="269"/>
        </pc:sldMkLst>
        <pc:spChg chg="add del mod">
          <ac:chgData name="Hải Ngân Đinh" userId="b56d41eb1ff6fed2" providerId="LiveId" clId="{844780D2-17B8-9642-B4DC-CE3A6060B1D9}" dt="2022-12-29T04:23:46.410" v="1638" actId="478"/>
          <ac:spMkLst>
            <pc:docMk/>
            <pc:sldMk cId="0" sldId="269"/>
            <ac:spMk id="3" creationId="{B61974E8-DA6C-82A0-6110-3BC89C76F1FB}"/>
          </ac:spMkLst>
        </pc:spChg>
        <pc:spChg chg="add del mod">
          <ac:chgData name="Hải Ngân Đinh" userId="b56d41eb1ff6fed2" providerId="LiveId" clId="{844780D2-17B8-9642-B4DC-CE3A6060B1D9}" dt="2022-12-29T04:26:22.139" v="1986" actId="21"/>
          <ac:spMkLst>
            <pc:docMk/>
            <pc:sldMk cId="0" sldId="269"/>
            <ac:spMk id="4" creationId="{2AE9D733-304D-4DA5-9E70-92B1AF93DC37}"/>
          </ac:spMkLst>
        </pc:spChg>
        <pc:spChg chg="add del mod">
          <ac:chgData name="Hải Ngân Đinh" userId="b56d41eb1ff6fed2" providerId="LiveId" clId="{844780D2-17B8-9642-B4DC-CE3A6060B1D9}" dt="2022-12-29T04:26:22.139" v="1986" actId="21"/>
          <ac:spMkLst>
            <pc:docMk/>
            <pc:sldMk cId="0" sldId="269"/>
            <ac:spMk id="5" creationId="{5BEEA77E-8F30-33BA-92C1-E7F77A41ADA9}"/>
          </ac:spMkLst>
        </pc:spChg>
        <pc:spChg chg="add del mod">
          <ac:chgData name="Hải Ngân Đinh" userId="b56d41eb1ff6fed2" providerId="LiveId" clId="{844780D2-17B8-9642-B4DC-CE3A6060B1D9}" dt="2022-12-29T04:24:22.126" v="1678" actId="478"/>
          <ac:spMkLst>
            <pc:docMk/>
            <pc:sldMk cId="0" sldId="269"/>
            <ac:spMk id="6" creationId="{A76C6B6E-D822-6B32-9AE7-C868169DF8E0}"/>
          </ac:spMkLst>
        </pc:spChg>
        <pc:spChg chg="add del mod">
          <ac:chgData name="Hải Ngân Đinh" userId="b56d41eb1ff6fed2" providerId="LiveId" clId="{844780D2-17B8-9642-B4DC-CE3A6060B1D9}" dt="2022-12-29T04:24:22.126" v="1678" actId="478"/>
          <ac:spMkLst>
            <pc:docMk/>
            <pc:sldMk cId="0" sldId="269"/>
            <ac:spMk id="7" creationId="{A98DC05F-C793-A287-DB1D-E40305FE00F0}"/>
          </ac:spMkLst>
        </pc:spChg>
        <pc:spChg chg="add del mod">
          <ac:chgData name="Hải Ngân Đinh" userId="b56d41eb1ff6fed2" providerId="LiveId" clId="{844780D2-17B8-9642-B4DC-CE3A6060B1D9}" dt="2022-12-29T04:24:22.126" v="1678" actId="478"/>
          <ac:spMkLst>
            <pc:docMk/>
            <pc:sldMk cId="0" sldId="269"/>
            <ac:spMk id="8" creationId="{EA9A7A44-8531-AE18-502B-BCBB0C9E8BC2}"/>
          </ac:spMkLst>
        </pc:spChg>
        <pc:spChg chg="add del mod">
          <ac:chgData name="Hải Ngân Đinh" userId="b56d41eb1ff6fed2" providerId="LiveId" clId="{844780D2-17B8-9642-B4DC-CE3A6060B1D9}" dt="2022-12-29T04:26:22.139" v="1986" actId="21"/>
          <ac:spMkLst>
            <pc:docMk/>
            <pc:sldMk cId="0" sldId="269"/>
            <ac:spMk id="9" creationId="{82921BB0-CF63-C882-9C2B-1CF83A870EF6}"/>
          </ac:spMkLst>
        </pc:spChg>
        <pc:spChg chg="add del mod">
          <ac:chgData name="Hải Ngân Đinh" userId="b56d41eb1ff6fed2" providerId="LiveId" clId="{844780D2-17B8-9642-B4DC-CE3A6060B1D9}" dt="2022-12-29T04:25:34.218" v="1907"/>
          <ac:spMkLst>
            <pc:docMk/>
            <pc:sldMk cId="0" sldId="269"/>
            <ac:spMk id="10" creationId="{112AC51A-B9EE-E775-037A-76520B28C87E}"/>
          </ac:spMkLst>
        </pc:spChg>
        <pc:spChg chg="add del mod">
          <ac:chgData name="Hải Ngân Đinh" userId="b56d41eb1ff6fed2" providerId="LiveId" clId="{844780D2-17B8-9642-B4DC-CE3A6060B1D9}" dt="2022-12-29T04:25:34.218" v="1907"/>
          <ac:spMkLst>
            <pc:docMk/>
            <pc:sldMk cId="0" sldId="269"/>
            <ac:spMk id="11" creationId="{9A142B63-C107-0848-CFF8-BDA86EB41131}"/>
          </ac:spMkLst>
        </pc:spChg>
        <pc:spChg chg="add del mod">
          <ac:chgData name="Hải Ngân Đinh" userId="b56d41eb1ff6fed2" providerId="LiveId" clId="{844780D2-17B8-9642-B4DC-CE3A6060B1D9}" dt="2022-12-29T04:25:34.218" v="1907"/>
          <ac:spMkLst>
            <pc:docMk/>
            <pc:sldMk cId="0" sldId="269"/>
            <ac:spMk id="12" creationId="{48B4C8DF-2CD4-4F75-983F-FDD45B1937F4}"/>
          </ac:spMkLst>
        </pc:spChg>
        <pc:spChg chg="add del mod">
          <ac:chgData name="Hải Ngân Đinh" userId="b56d41eb1ff6fed2" providerId="LiveId" clId="{844780D2-17B8-9642-B4DC-CE3A6060B1D9}" dt="2022-12-29T04:25:34.218" v="1907"/>
          <ac:spMkLst>
            <pc:docMk/>
            <pc:sldMk cId="0" sldId="269"/>
            <ac:spMk id="13" creationId="{DD9F8058-6C85-E814-7E22-F5616E530663}"/>
          </ac:spMkLst>
        </pc:spChg>
        <pc:spChg chg="add del mod">
          <ac:chgData name="Hải Ngân Đinh" userId="b56d41eb1ff6fed2" providerId="LiveId" clId="{844780D2-17B8-9642-B4DC-CE3A6060B1D9}" dt="2022-12-29T04:25:34.218" v="1907"/>
          <ac:spMkLst>
            <pc:docMk/>
            <pc:sldMk cId="0" sldId="269"/>
            <ac:spMk id="14" creationId="{21171224-6067-C7F0-8284-EDEB00ABA0F0}"/>
          </ac:spMkLst>
        </pc:spChg>
        <pc:spChg chg="add del mod">
          <ac:chgData name="Hải Ngân Đinh" userId="b56d41eb1ff6fed2" providerId="LiveId" clId="{844780D2-17B8-9642-B4DC-CE3A6060B1D9}" dt="2022-12-29T04:25:34.218" v="1907"/>
          <ac:spMkLst>
            <pc:docMk/>
            <pc:sldMk cId="0" sldId="269"/>
            <ac:spMk id="15" creationId="{B038B2A8-102D-3769-417C-AC01AE34F349}"/>
          </ac:spMkLst>
        </pc:spChg>
        <pc:spChg chg="add mod">
          <ac:chgData name="Hải Ngân Đinh" userId="b56d41eb1ff6fed2" providerId="LiveId" clId="{844780D2-17B8-9642-B4DC-CE3A6060B1D9}" dt="2022-12-29T04:27:46.995" v="2016" actId="1076"/>
          <ac:spMkLst>
            <pc:docMk/>
            <pc:sldMk cId="0" sldId="269"/>
            <ac:spMk id="16" creationId="{55B04D61-30E7-FA42-D8E7-2110A786C3BB}"/>
          </ac:spMkLst>
        </pc:spChg>
        <pc:spChg chg="add mod">
          <ac:chgData name="Hải Ngân Đinh" userId="b56d41eb1ff6fed2" providerId="LiveId" clId="{844780D2-17B8-9642-B4DC-CE3A6060B1D9}" dt="2022-12-29T04:27:08.862" v="1996" actId="1076"/>
          <ac:spMkLst>
            <pc:docMk/>
            <pc:sldMk cId="0" sldId="269"/>
            <ac:spMk id="17" creationId="{7E5B2CAE-CB40-C377-28D1-E92092295878}"/>
          </ac:spMkLst>
        </pc:spChg>
        <pc:spChg chg="add mod">
          <ac:chgData name="Hải Ngân Đinh" userId="b56d41eb1ff6fed2" providerId="LiveId" clId="{844780D2-17B8-9642-B4DC-CE3A6060B1D9}" dt="2022-12-29T04:27:37.778" v="2015" actId="1076"/>
          <ac:spMkLst>
            <pc:docMk/>
            <pc:sldMk cId="0" sldId="269"/>
            <ac:spMk id="18" creationId="{2173ECCE-C7AA-DC64-27FA-DAEA20CF8EBE}"/>
          </ac:spMkLst>
        </pc:spChg>
        <pc:spChg chg="add mod">
          <ac:chgData name="Hải Ngân Đinh" userId="b56d41eb1ff6fed2" providerId="LiveId" clId="{844780D2-17B8-9642-B4DC-CE3A6060B1D9}" dt="2022-12-29T04:27:28.577" v="2014" actId="20577"/>
          <ac:spMkLst>
            <pc:docMk/>
            <pc:sldMk cId="0" sldId="269"/>
            <ac:spMk id="19" creationId="{DEB72E8D-D583-9C6B-B119-5D6AEB85902C}"/>
          </ac:spMkLst>
        </pc:spChg>
        <pc:spChg chg="del">
          <ac:chgData name="Hải Ngân Đinh" userId="b56d41eb1ff6fed2" providerId="LiveId" clId="{844780D2-17B8-9642-B4DC-CE3A6060B1D9}" dt="2022-12-29T04:23:45.842" v="1637" actId="478"/>
          <ac:spMkLst>
            <pc:docMk/>
            <pc:sldMk cId="0" sldId="269"/>
            <ac:spMk id="687" creationId="{00000000-0000-0000-0000-000000000000}"/>
          </ac:spMkLst>
        </pc:spChg>
        <pc:spChg chg="del">
          <ac:chgData name="Hải Ngân Đinh" userId="b56d41eb1ff6fed2" providerId="LiveId" clId="{844780D2-17B8-9642-B4DC-CE3A6060B1D9}" dt="2022-12-29T04:23:45.842" v="1637" actId="478"/>
          <ac:spMkLst>
            <pc:docMk/>
            <pc:sldMk cId="0" sldId="269"/>
            <ac:spMk id="689" creationId="{00000000-0000-0000-0000-000000000000}"/>
          </ac:spMkLst>
        </pc:spChg>
        <pc:spChg chg="del">
          <ac:chgData name="Hải Ngân Đinh" userId="b56d41eb1ff6fed2" providerId="LiveId" clId="{844780D2-17B8-9642-B4DC-CE3A6060B1D9}" dt="2022-12-29T04:23:45.842" v="1637" actId="478"/>
          <ac:spMkLst>
            <pc:docMk/>
            <pc:sldMk cId="0" sldId="269"/>
            <ac:spMk id="690" creationId="{00000000-0000-0000-0000-000000000000}"/>
          </ac:spMkLst>
        </pc:spChg>
        <pc:spChg chg="del">
          <ac:chgData name="Hải Ngân Đinh" userId="b56d41eb1ff6fed2" providerId="LiveId" clId="{844780D2-17B8-9642-B4DC-CE3A6060B1D9}" dt="2022-12-29T04:23:45.842" v="1637" actId="478"/>
          <ac:spMkLst>
            <pc:docMk/>
            <pc:sldMk cId="0" sldId="269"/>
            <ac:spMk id="691" creationId="{00000000-0000-0000-0000-000000000000}"/>
          </ac:spMkLst>
        </pc:spChg>
        <pc:spChg chg="del">
          <ac:chgData name="Hải Ngân Đinh" userId="b56d41eb1ff6fed2" providerId="LiveId" clId="{844780D2-17B8-9642-B4DC-CE3A6060B1D9}" dt="2022-12-29T04:23:45.842" v="1637" actId="478"/>
          <ac:spMkLst>
            <pc:docMk/>
            <pc:sldMk cId="0" sldId="269"/>
            <ac:spMk id="692" creationId="{00000000-0000-0000-0000-000000000000}"/>
          </ac:spMkLst>
        </pc:spChg>
        <pc:spChg chg="del">
          <ac:chgData name="Hải Ngân Đinh" userId="b56d41eb1ff6fed2" providerId="LiveId" clId="{844780D2-17B8-9642-B4DC-CE3A6060B1D9}" dt="2022-12-29T04:23:45.842" v="1637" actId="478"/>
          <ac:spMkLst>
            <pc:docMk/>
            <pc:sldMk cId="0" sldId="269"/>
            <ac:spMk id="693" creationId="{00000000-0000-0000-0000-000000000000}"/>
          </ac:spMkLst>
        </pc:spChg>
        <pc:spChg chg="del">
          <ac:chgData name="Hải Ngân Đinh" userId="b56d41eb1ff6fed2" providerId="LiveId" clId="{844780D2-17B8-9642-B4DC-CE3A6060B1D9}" dt="2022-12-29T04:23:45.842" v="1637" actId="478"/>
          <ac:spMkLst>
            <pc:docMk/>
            <pc:sldMk cId="0" sldId="269"/>
            <ac:spMk id="694" creationId="{00000000-0000-0000-0000-000000000000}"/>
          </ac:spMkLst>
        </pc:spChg>
        <pc:spChg chg="del">
          <ac:chgData name="Hải Ngân Đinh" userId="b56d41eb1ff6fed2" providerId="LiveId" clId="{844780D2-17B8-9642-B4DC-CE3A6060B1D9}" dt="2022-12-29T04:23:45.842" v="1637" actId="478"/>
          <ac:spMkLst>
            <pc:docMk/>
            <pc:sldMk cId="0" sldId="269"/>
            <ac:spMk id="695" creationId="{00000000-0000-0000-0000-000000000000}"/>
          </ac:spMkLst>
        </pc:spChg>
        <pc:picChg chg="del">
          <ac:chgData name="Hải Ngân Đinh" userId="b56d41eb1ff6fed2" providerId="LiveId" clId="{844780D2-17B8-9642-B4DC-CE3A6060B1D9}" dt="2022-12-29T04:23:45.842" v="1637" actId="478"/>
          <ac:picMkLst>
            <pc:docMk/>
            <pc:sldMk cId="0" sldId="269"/>
            <ac:picMk id="688" creationId="{00000000-0000-0000-0000-000000000000}"/>
          </ac:picMkLst>
        </pc:picChg>
      </pc:sldChg>
      <pc:sldChg chg="addSp delSp modSp add del mod ord modTransition modAnim">
        <pc:chgData name="Hải Ngân Đinh" userId="b56d41eb1ff6fed2" providerId="LiveId" clId="{844780D2-17B8-9642-B4DC-CE3A6060B1D9}" dt="2022-12-29T07:05:58.536" v="6658"/>
        <pc:sldMkLst>
          <pc:docMk/>
          <pc:sldMk cId="0" sldId="270"/>
        </pc:sldMkLst>
        <pc:spChg chg="add del mod">
          <ac:chgData name="Hải Ngân Đinh" userId="b56d41eb1ff6fed2" providerId="LiveId" clId="{844780D2-17B8-9642-B4DC-CE3A6060B1D9}" dt="2022-12-29T06:14:10.422" v="4086" actId="478"/>
          <ac:spMkLst>
            <pc:docMk/>
            <pc:sldMk cId="0" sldId="270"/>
            <ac:spMk id="3" creationId="{67A54D9D-8A6F-D7ED-3992-436DCCEB5633}"/>
          </ac:spMkLst>
        </pc:spChg>
        <pc:spChg chg="add del mod">
          <ac:chgData name="Hải Ngân Đinh" userId="b56d41eb1ff6fed2" providerId="LiveId" clId="{844780D2-17B8-9642-B4DC-CE3A6060B1D9}" dt="2022-12-29T06:14:10.422" v="4086" actId="478"/>
          <ac:spMkLst>
            <pc:docMk/>
            <pc:sldMk cId="0" sldId="270"/>
            <ac:spMk id="5" creationId="{61472CDA-5518-F5B2-A539-5E6FC31F8C14}"/>
          </ac:spMkLst>
        </pc:spChg>
        <pc:spChg chg="add del mod">
          <ac:chgData name="Hải Ngân Đinh" userId="b56d41eb1ff6fed2" providerId="LiveId" clId="{844780D2-17B8-9642-B4DC-CE3A6060B1D9}" dt="2022-12-29T06:14:10.422" v="4086" actId="478"/>
          <ac:spMkLst>
            <pc:docMk/>
            <pc:sldMk cId="0" sldId="270"/>
            <ac:spMk id="7" creationId="{3A7B868E-659B-A8D9-D9FD-ACC83C33A89F}"/>
          </ac:spMkLst>
        </pc:spChg>
        <pc:spChg chg="add del mod">
          <ac:chgData name="Hải Ngân Đinh" userId="b56d41eb1ff6fed2" providerId="LiveId" clId="{844780D2-17B8-9642-B4DC-CE3A6060B1D9}" dt="2022-12-29T06:14:10.422" v="4086" actId="478"/>
          <ac:spMkLst>
            <pc:docMk/>
            <pc:sldMk cId="0" sldId="270"/>
            <ac:spMk id="9" creationId="{F7FA12C5-F4AB-998B-08E5-1C870B3661CB}"/>
          </ac:spMkLst>
        </pc:spChg>
        <pc:spChg chg="add del mod">
          <ac:chgData name="Hải Ngân Đinh" userId="b56d41eb1ff6fed2" providerId="LiveId" clId="{844780D2-17B8-9642-B4DC-CE3A6060B1D9}" dt="2022-12-29T06:14:10.422" v="4086" actId="478"/>
          <ac:spMkLst>
            <pc:docMk/>
            <pc:sldMk cId="0" sldId="270"/>
            <ac:spMk id="11" creationId="{70E6D320-A1BA-A836-1629-826220FCE369}"/>
          </ac:spMkLst>
        </pc:spChg>
        <pc:spChg chg="add del mod">
          <ac:chgData name="Hải Ngân Đinh" userId="b56d41eb1ff6fed2" providerId="LiveId" clId="{844780D2-17B8-9642-B4DC-CE3A6060B1D9}" dt="2022-12-29T06:14:10.422" v="4086" actId="478"/>
          <ac:spMkLst>
            <pc:docMk/>
            <pc:sldMk cId="0" sldId="270"/>
            <ac:spMk id="13" creationId="{6DB0AEA4-32C2-26B5-0FB6-81990A916409}"/>
          </ac:spMkLst>
        </pc:spChg>
        <pc:spChg chg="add del mod">
          <ac:chgData name="Hải Ngân Đinh" userId="b56d41eb1ff6fed2" providerId="LiveId" clId="{844780D2-17B8-9642-B4DC-CE3A6060B1D9}" dt="2022-12-29T06:14:10.422" v="4086" actId="478"/>
          <ac:spMkLst>
            <pc:docMk/>
            <pc:sldMk cId="0" sldId="270"/>
            <ac:spMk id="15" creationId="{0DFE74CD-E835-76F7-43C1-46F6BB2E76E7}"/>
          </ac:spMkLst>
        </pc:spChg>
        <pc:spChg chg="add del mod">
          <ac:chgData name="Hải Ngân Đinh" userId="b56d41eb1ff6fed2" providerId="LiveId" clId="{844780D2-17B8-9642-B4DC-CE3A6060B1D9}" dt="2022-12-29T06:14:10.422" v="4086" actId="478"/>
          <ac:spMkLst>
            <pc:docMk/>
            <pc:sldMk cId="0" sldId="270"/>
            <ac:spMk id="17" creationId="{C0391A91-C62B-F3C5-E868-06B0144559BD}"/>
          </ac:spMkLst>
        </pc:spChg>
        <pc:spChg chg="add del mod">
          <ac:chgData name="Hải Ngân Đinh" userId="b56d41eb1ff6fed2" providerId="LiveId" clId="{844780D2-17B8-9642-B4DC-CE3A6060B1D9}" dt="2022-12-29T06:14:10.422" v="4086" actId="478"/>
          <ac:spMkLst>
            <pc:docMk/>
            <pc:sldMk cId="0" sldId="270"/>
            <ac:spMk id="19" creationId="{2677005D-65EB-7F2F-E67B-EA562F908C64}"/>
          </ac:spMkLst>
        </pc:spChg>
        <pc:spChg chg="add del mod">
          <ac:chgData name="Hải Ngân Đinh" userId="b56d41eb1ff6fed2" providerId="LiveId" clId="{844780D2-17B8-9642-B4DC-CE3A6060B1D9}" dt="2022-12-29T06:14:10.422" v="4086" actId="478"/>
          <ac:spMkLst>
            <pc:docMk/>
            <pc:sldMk cId="0" sldId="270"/>
            <ac:spMk id="21" creationId="{65DD71F2-035C-15A0-144E-8CAEF56D38D4}"/>
          </ac:spMkLst>
        </pc:spChg>
        <pc:spChg chg="add del mod">
          <ac:chgData name="Hải Ngân Đinh" userId="b56d41eb1ff6fed2" providerId="LiveId" clId="{844780D2-17B8-9642-B4DC-CE3A6060B1D9}" dt="2022-12-29T06:14:10.422" v="4086" actId="478"/>
          <ac:spMkLst>
            <pc:docMk/>
            <pc:sldMk cId="0" sldId="270"/>
            <ac:spMk id="23" creationId="{6B3CD278-8D18-5256-78DC-F0E408D0BE14}"/>
          </ac:spMkLst>
        </pc:spChg>
        <pc:spChg chg="add del mod">
          <ac:chgData name="Hải Ngân Đinh" userId="b56d41eb1ff6fed2" providerId="LiveId" clId="{844780D2-17B8-9642-B4DC-CE3A6060B1D9}" dt="2022-12-29T06:14:10.422" v="4086" actId="478"/>
          <ac:spMkLst>
            <pc:docMk/>
            <pc:sldMk cId="0" sldId="270"/>
            <ac:spMk id="25" creationId="{0C26CDAE-64FE-C9AE-09A6-AF41D6A76FD6}"/>
          </ac:spMkLst>
        </pc:spChg>
        <pc:spChg chg="add del mod">
          <ac:chgData name="Hải Ngân Đinh" userId="b56d41eb1ff6fed2" providerId="LiveId" clId="{844780D2-17B8-9642-B4DC-CE3A6060B1D9}" dt="2022-12-29T06:14:10.422" v="4086" actId="478"/>
          <ac:spMkLst>
            <pc:docMk/>
            <pc:sldMk cId="0" sldId="270"/>
            <ac:spMk id="27" creationId="{AE06D243-5B92-A905-A032-CDCE1F7E85F3}"/>
          </ac:spMkLst>
        </pc:spChg>
        <pc:spChg chg="add mod">
          <ac:chgData name="Hải Ngân Đinh" userId="b56d41eb1ff6fed2" providerId="LiveId" clId="{844780D2-17B8-9642-B4DC-CE3A6060B1D9}" dt="2022-12-29T06:14:37.678" v="4117" actId="1076"/>
          <ac:spMkLst>
            <pc:docMk/>
            <pc:sldMk cId="0" sldId="270"/>
            <ac:spMk id="28" creationId="{C3F42B0C-D9DA-D886-1780-9F2AEF8C291B}"/>
          </ac:spMkLst>
        </pc:spChg>
        <pc:spChg chg="add del">
          <ac:chgData name="Hải Ngân Đinh" userId="b56d41eb1ff6fed2" providerId="LiveId" clId="{844780D2-17B8-9642-B4DC-CE3A6060B1D9}" dt="2022-12-29T06:15:09.900" v="4126" actId="21"/>
          <ac:spMkLst>
            <pc:docMk/>
            <pc:sldMk cId="0" sldId="270"/>
            <ac:spMk id="30" creationId="{3CCCEEF4-8903-D00E-2E85-7EFD905E23A0}"/>
          </ac:spMkLst>
        </pc:spChg>
        <pc:spChg chg="add mod">
          <ac:chgData name="Hải Ngân Đinh" userId="b56d41eb1ff6fed2" providerId="LiveId" clId="{844780D2-17B8-9642-B4DC-CE3A6060B1D9}" dt="2022-12-29T06:16:03.212" v="4162" actId="1076"/>
          <ac:spMkLst>
            <pc:docMk/>
            <pc:sldMk cId="0" sldId="270"/>
            <ac:spMk id="31" creationId="{743EBC90-B7D8-722C-0CE9-4F222C766C42}"/>
          </ac:spMkLst>
        </pc:spChg>
        <pc:spChg chg="del">
          <ac:chgData name="Hải Ngân Đinh" userId="b56d41eb1ff6fed2" providerId="LiveId" clId="{844780D2-17B8-9642-B4DC-CE3A6060B1D9}" dt="2022-12-29T06:14:08.334" v="4085" actId="478"/>
          <ac:spMkLst>
            <pc:docMk/>
            <pc:sldMk cId="0" sldId="270"/>
            <ac:spMk id="700" creationId="{00000000-0000-0000-0000-000000000000}"/>
          </ac:spMkLst>
        </pc:spChg>
        <pc:spChg chg="mod topLvl">
          <ac:chgData name="Hải Ngân Đinh" userId="b56d41eb1ff6fed2" providerId="LiveId" clId="{844780D2-17B8-9642-B4DC-CE3A6060B1D9}" dt="2022-12-29T06:15:27.547" v="4139" actId="1076"/>
          <ac:spMkLst>
            <pc:docMk/>
            <pc:sldMk cId="0" sldId="270"/>
            <ac:spMk id="702" creationId="{00000000-0000-0000-0000-000000000000}"/>
          </ac:spMkLst>
        </pc:spChg>
        <pc:spChg chg="del mod topLvl">
          <ac:chgData name="Hải Ngân Đinh" userId="b56d41eb1ff6fed2" providerId="LiveId" clId="{844780D2-17B8-9642-B4DC-CE3A6060B1D9}" dt="2022-12-29T06:14:59.408" v="4124" actId="478"/>
          <ac:spMkLst>
            <pc:docMk/>
            <pc:sldMk cId="0" sldId="270"/>
            <ac:spMk id="703" creationId="{00000000-0000-0000-0000-000000000000}"/>
          </ac:spMkLst>
        </pc:spChg>
        <pc:spChg chg="del">
          <ac:chgData name="Hải Ngân Đinh" userId="b56d41eb1ff6fed2" providerId="LiveId" clId="{844780D2-17B8-9642-B4DC-CE3A6060B1D9}" dt="2022-12-29T06:14:08.334" v="4085" actId="478"/>
          <ac:spMkLst>
            <pc:docMk/>
            <pc:sldMk cId="0" sldId="270"/>
            <ac:spMk id="704" creationId="{00000000-0000-0000-0000-000000000000}"/>
          </ac:spMkLst>
        </pc:spChg>
        <pc:spChg chg="del">
          <ac:chgData name="Hải Ngân Đinh" userId="b56d41eb1ff6fed2" providerId="LiveId" clId="{844780D2-17B8-9642-B4DC-CE3A6060B1D9}" dt="2022-12-29T06:14:08.334" v="4085" actId="478"/>
          <ac:spMkLst>
            <pc:docMk/>
            <pc:sldMk cId="0" sldId="270"/>
            <ac:spMk id="705" creationId="{00000000-0000-0000-0000-000000000000}"/>
          </ac:spMkLst>
        </pc:spChg>
        <pc:spChg chg="del">
          <ac:chgData name="Hải Ngân Đinh" userId="b56d41eb1ff6fed2" providerId="LiveId" clId="{844780D2-17B8-9642-B4DC-CE3A6060B1D9}" dt="2022-12-29T06:14:08.334" v="4085" actId="478"/>
          <ac:spMkLst>
            <pc:docMk/>
            <pc:sldMk cId="0" sldId="270"/>
            <ac:spMk id="706" creationId="{00000000-0000-0000-0000-000000000000}"/>
          </ac:spMkLst>
        </pc:spChg>
        <pc:spChg chg="del">
          <ac:chgData name="Hải Ngân Đinh" userId="b56d41eb1ff6fed2" providerId="LiveId" clId="{844780D2-17B8-9642-B4DC-CE3A6060B1D9}" dt="2022-12-29T06:14:08.334" v="4085" actId="478"/>
          <ac:spMkLst>
            <pc:docMk/>
            <pc:sldMk cId="0" sldId="270"/>
            <ac:spMk id="707" creationId="{00000000-0000-0000-0000-000000000000}"/>
          </ac:spMkLst>
        </pc:spChg>
        <pc:spChg chg="del">
          <ac:chgData name="Hải Ngân Đinh" userId="b56d41eb1ff6fed2" providerId="LiveId" clId="{844780D2-17B8-9642-B4DC-CE3A6060B1D9}" dt="2022-12-29T06:14:08.334" v="4085" actId="478"/>
          <ac:spMkLst>
            <pc:docMk/>
            <pc:sldMk cId="0" sldId="270"/>
            <ac:spMk id="708" creationId="{00000000-0000-0000-0000-000000000000}"/>
          </ac:spMkLst>
        </pc:spChg>
        <pc:spChg chg="del">
          <ac:chgData name="Hải Ngân Đinh" userId="b56d41eb1ff6fed2" providerId="LiveId" clId="{844780D2-17B8-9642-B4DC-CE3A6060B1D9}" dt="2022-12-29T06:14:08.334" v="4085" actId="478"/>
          <ac:spMkLst>
            <pc:docMk/>
            <pc:sldMk cId="0" sldId="270"/>
            <ac:spMk id="709" creationId="{00000000-0000-0000-0000-000000000000}"/>
          </ac:spMkLst>
        </pc:spChg>
        <pc:spChg chg="del">
          <ac:chgData name="Hải Ngân Đinh" userId="b56d41eb1ff6fed2" providerId="LiveId" clId="{844780D2-17B8-9642-B4DC-CE3A6060B1D9}" dt="2022-12-29T06:14:08.334" v="4085" actId="478"/>
          <ac:spMkLst>
            <pc:docMk/>
            <pc:sldMk cId="0" sldId="270"/>
            <ac:spMk id="710" creationId="{00000000-0000-0000-0000-000000000000}"/>
          </ac:spMkLst>
        </pc:spChg>
        <pc:spChg chg="del">
          <ac:chgData name="Hải Ngân Đinh" userId="b56d41eb1ff6fed2" providerId="LiveId" clId="{844780D2-17B8-9642-B4DC-CE3A6060B1D9}" dt="2022-12-29T06:14:08.334" v="4085" actId="478"/>
          <ac:spMkLst>
            <pc:docMk/>
            <pc:sldMk cId="0" sldId="270"/>
            <ac:spMk id="711" creationId="{00000000-0000-0000-0000-000000000000}"/>
          </ac:spMkLst>
        </pc:spChg>
        <pc:spChg chg="del">
          <ac:chgData name="Hải Ngân Đinh" userId="b56d41eb1ff6fed2" providerId="LiveId" clId="{844780D2-17B8-9642-B4DC-CE3A6060B1D9}" dt="2022-12-29T06:14:08.334" v="4085" actId="478"/>
          <ac:spMkLst>
            <pc:docMk/>
            <pc:sldMk cId="0" sldId="270"/>
            <ac:spMk id="712" creationId="{00000000-0000-0000-0000-000000000000}"/>
          </ac:spMkLst>
        </pc:spChg>
        <pc:spChg chg="del">
          <ac:chgData name="Hải Ngân Đinh" userId="b56d41eb1ff6fed2" providerId="LiveId" clId="{844780D2-17B8-9642-B4DC-CE3A6060B1D9}" dt="2022-12-29T06:14:08.334" v="4085" actId="478"/>
          <ac:spMkLst>
            <pc:docMk/>
            <pc:sldMk cId="0" sldId="270"/>
            <ac:spMk id="713" creationId="{00000000-0000-0000-0000-000000000000}"/>
          </ac:spMkLst>
        </pc:spChg>
        <pc:spChg chg="del">
          <ac:chgData name="Hải Ngân Đinh" userId="b56d41eb1ff6fed2" providerId="LiveId" clId="{844780D2-17B8-9642-B4DC-CE3A6060B1D9}" dt="2022-12-29T06:14:08.334" v="4085" actId="478"/>
          <ac:spMkLst>
            <pc:docMk/>
            <pc:sldMk cId="0" sldId="270"/>
            <ac:spMk id="714" creationId="{00000000-0000-0000-0000-000000000000}"/>
          </ac:spMkLst>
        </pc:spChg>
        <pc:spChg chg="del">
          <ac:chgData name="Hải Ngân Đinh" userId="b56d41eb1ff6fed2" providerId="LiveId" clId="{844780D2-17B8-9642-B4DC-CE3A6060B1D9}" dt="2022-12-29T06:14:08.334" v="4085" actId="478"/>
          <ac:spMkLst>
            <pc:docMk/>
            <pc:sldMk cId="0" sldId="270"/>
            <ac:spMk id="715" creationId="{00000000-0000-0000-0000-000000000000}"/>
          </ac:spMkLst>
        </pc:spChg>
        <pc:spChg chg="del">
          <ac:chgData name="Hải Ngân Đinh" userId="b56d41eb1ff6fed2" providerId="LiveId" clId="{844780D2-17B8-9642-B4DC-CE3A6060B1D9}" dt="2022-12-29T06:14:08.334" v="4085" actId="478"/>
          <ac:spMkLst>
            <pc:docMk/>
            <pc:sldMk cId="0" sldId="270"/>
            <ac:spMk id="716" creationId="{00000000-0000-0000-0000-000000000000}"/>
          </ac:spMkLst>
        </pc:spChg>
        <pc:spChg chg="del">
          <ac:chgData name="Hải Ngân Đinh" userId="b56d41eb1ff6fed2" providerId="LiveId" clId="{844780D2-17B8-9642-B4DC-CE3A6060B1D9}" dt="2022-12-29T06:14:08.334" v="4085" actId="478"/>
          <ac:spMkLst>
            <pc:docMk/>
            <pc:sldMk cId="0" sldId="270"/>
            <ac:spMk id="717" creationId="{00000000-0000-0000-0000-000000000000}"/>
          </ac:spMkLst>
        </pc:spChg>
        <pc:spChg chg="del">
          <ac:chgData name="Hải Ngân Đinh" userId="b56d41eb1ff6fed2" providerId="LiveId" clId="{844780D2-17B8-9642-B4DC-CE3A6060B1D9}" dt="2022-12-29T06:14:08.334" v="4085" actId="478"/>
          <ac:spMkLst>
            <pc:docMk/>
            <pc:sldMk cId="0" sldId="270"/>
            <ac:spMk id="718" creationId="{00000000-0000-0000-0000-000000000000}"/>
          </ac:spMkLst>
        </pc:spChg>
        <pc:spChg chg="del">
          <ac:chgData name="Hải Ngân Đinh" userId="b56d41eb1ff6fed2" providerId="LiveId" clId="{844780D2-17B8-9642-B4DC-CE3A6060B1D9}" dt="2022-12-29T06:14:08.334" v="4085" actId="478"/>
          <ac:spMkLst>
            <pc:docMk/>
            <pc:sldMk cId="0" sldId="270"/>
            <ac:spMk id="719" creationId="{00000000-0000-0000-0000-000000000000}"/>
          </ac:spMkLst>
        </pc:spChg>
        <pc:spChg chg="del">
          <ac:chgData name="Hải Ngân Đinh" userId="b56d41eb1ff6fed2" providerId="LiveId" clId="{844780D2-17B8-9642-B4DC-CE3A6060B1D9}" dt="2022-12-29T06:14:08.334" v="4085" actId="478"/>
          <ac:spMkLst>
            <pc:docMk/>
            <pc:sldMk cId="0" sldId="270"/>
            <ac:spMk id="720" creationId="{00000000-0000-0000-0000-000000000000}"/>
          </ac:spMkLst>
        </pc:spChg>
        <pc:spChg chg="del">
          <ac:chgData name="Hải Ngân Đinh" userId="b56d41eb1ff6fed2" providerId="LiveId" clId="{844780D2-17B8-9642-B4DC-CE3A6060B1D9}" dt="2022-12-29T06:14:08.334" v="4085" actId="478"/>
          <ac:spMkLst>
            <pc:docMk/>
            <pc:sldMk cId="0" sldId="270"/>
            <ac:spMk id="721" creationId="{00000000-0000-0000-0000-000000000000}"/>
          </ac:spMkLst>
        </pc:spChg>
        <pc:grpChg chg="del mod">
          <ac:chgData name="Hải Ngân Đinh" userId="b56d41eb1ff6fed2" providerId="LiveId" clId="{844780D2-17B8-9642-B4DC-CE3A6060B1D9}" dt="2022-12-29T06:14:52.553" v="4121" actId="165"/>
          <ac:grpSpMkLst>
            <pc:docMk/>
            <pc:sldMk cId="0" sldId="270"/>
            <ac:grpSpMk id="701" creationId="{00000000-0000-0000-0000-000000000000}"/>
          </ac:grpSpMkLst>
        </pc:grpChg>
      </pc:sldChg>
      <pc:sldChg chg="addSp delSp modSp add del mod ord modTransition modAnim">
        <pc:chgData name="Hải Ngân Đinh" userId="b56d41eb1ff6fed2" providerId="LiveId" clId="{844780D2-17B8-9642-B4DC-CE3A6060B1D9}" dt="2022-12-29T07:05:25.380" v="6648"/>
        <pc:sldMkLst>
          <pc:docMk/>
          <pc:sldMk cId="0" sldId="271"/>
        </pc:sldMkLst>
        <pc:spChg chg="add del mod">
          <ac:chgData name="Hải Ngân Đinh" userId="b56d41eb1ff6fed2" providerId="LiveId" clId="{844780D2-17B8-9642-B4DC-CE3A6060B1D9}" dt="2022-12-29T04:48:27.009" v="3481" actId="478"/>
          <ac:spMkLst>
            <pc:docMk/>
            <pc:sldMk cId="0" sldId="271"/>
            <ac:spMk id="3" creationId="{FEBA020C-F6B2-4EEF-DE14-35739FF9CBC6}"/>
          </ac:spMkLst>
        </pc:spChg>
        <pc:spChg chg="add del mod">
          <ac:chgData name="Hải Ngân Đinh" userId="b56d41eb1ff6fed2" providerId="LiveId" clId="{844780D2-17B8-9642-B4DC-CE3A6060B1D9}" dt="2022-12-29T04:48:27.009" v="3481" actId="478"/>
          <ac:spMkLst>
            <pc:docMk/>
            <pc:sldMk cId="0" sldId="271"/>
            <ac:spMk id="5" creationId="{7E3739F6-6472-1235-199A-F4A76830D3AE}"/>
          </ac:spMkLst>
        </pc:spChg>
        <pc:spChg chg="add del mod">
          <ac:chgData name="Hải Ngân Đinh" userId="b56d41eb1ff6fed2" providerId="LiveId" clId="{844780D2-17B8-9642-B4DC-CE3A6060B1D9}" dt="2022-12-29T04:48:27.009" v="3481" actId="478"/>
          <ac:spMkLst>
            <pc:docMk/>
            <pc:sldMk cId="0" sldId="271"/>
            <ac:spMk id="7" creationId="{52102E86-BAF0-8478-4D82-73399E760C19}"/>
          </ac:spMkLst>
        </pc:spChg>
        <pc:spChg chg="add del mod">
          <ac:chgData name="Hải Ngân Đinh" userId="b56d41eb1ff6fed2" providerId="LiveId" clId="{844780D2-17B8-9642-B4DC-CE3A6060B1D9}" dt="2022-12-29T04:48:27.009" v="3481" actId="478"/>
          <ac:spMkLst>
            <pc:docMk/>
            <pc:sldMk cId="0" sldId="271"/>
            <ac:spMk id="9" creationId="{675BA3F2-167F-ABD7-8638-C8878EDB788A}"/>
          </ac:spMkLst>
        </pc:spChg>
        <pc:spChg chg="add del mod">
          <ac:chgData name="Hải Ngân Đinh" userId="b56d41eb1ff6fed2" providerId="LiveId" clId="{844780D2-17B8-9642-B4DC-CE3A6060B1D9}" dt="2022-12-29T04:48:27.009" v="3481" actId="478"/>
          <ac:spMkLst>
            <pc:docMk/>
            <pc:sldMk cId="0" sldId="271"/>
            <ac:spMk id="11" creationId="{393F1A15-BB03-1893-0947-34C0437A5AC3}"/>
          </ac:spMkLst>
        </pc:spChg>
        <pc:spChg chg="add del mod">
          <ac:chgData name="Hải Ngân Đinh" userId="b56d41eb1ff6fed2" providerId="LiveId" clId="{844780D2-17B8-9642-B4DC-CE3A6060B1D9}" dt="2022-12-29T04:48:27.009" v="3481" actId="478"/>
          <ac:spMkLst>
            <pc:docMk/>
            <pc:sldMk cId="0" sldId="271"/>
            <ac:spMk id="13" creationId="{6F6B3AFF-AFC2-F889-64CB-7EDB13BCBA93}"/>
          </ac:spMkLst>
        </pc:spChg>
        <pc:spChg chg="add del mod">
          <ac:chgData name="Hải Ngân Đinh" userId="b56d41eb1ff6fed2" providerId="LiveId" clId="{844780D2-17B8-9642-B4DC-CE3A6060B1D9}" dt="2022-12-29T04:48:27.009" v="3481" actId="478"/>
          <ac:spMkLst>
            <pc:docMk/>
            <pc:sldMk cId="0" sldId="271"/>
            <ac:spMk id="15" creationId="{5644F2E1-7A35-45D1-CA66-D91BF922FA7D}"/>
          </ac:spMkLst>
        </pc:spChg>
        <pc:spChg chg="add del mod">
          <ac:chgData name="Hải Ngân Đinh" userId="b56d41eb1ff6fed2" providerId="LiveId" clId="{844780D2-17B8-9642-B4DC-CE3A6060B1D9}" dt="2022-12-29T04:48:27.009" v="3481" actId="478"/>
          <ac:spMkLst>
            <pc:docMk/>
            <pc:sldMk cId="0" sldId="271"/>
            <ac:spMk id="17" creationId="{AF28DB45-9D46-8C85-9B38-834927F70250}"/>
          </ac:spMkLst>
        </pc:spChg>
        <pc:spChg chg="add del mod">
          <ac:chgData name="Hải Ngân Đinh" userId="b56d41eb1ff6fed2" providerId="LiveId" clId="{844780D2-17B8-9642-B4DC-CE3A6060B1D9}" dt="2022-12-29T04:48:27.009" v="3481" actId="478"/>
          <ac:spMkLst>
            <pc:docMk/>
            <pc:sldMk cId="0" sldId="271"/>
            <ac:spMk id="19" creationId="{949DBD47-DEA0-BDFE-8F44-DCC82C04FB52}"/>
          </ac:spMkLst>
        </pc:spChg>
        <pc:spChg chg="add mod">
          <ac:chgData name="Hải Ngân Đinh" userId="b56d41eb1ff6fed2" providerId="LiveId" clId="{844780D2-17B8-9642-B4DC-CE3A6060B1D9}" dt="2022-12-29T04:49:26.297" v="3537" actId="1076"/>
          <ac:spMkLst>
            <pc:docMk/>
            <pc:sldMk cId="0" sldId="271"/>
            <ac:spMk id="20" creationId="{11C97C58-55CE-6401-3B35-13FBAB71925E}"/>
          </ac:spMkLst>
        </pc:spChg>
        <pc:spChg chg="add mod">
          <ac:chgData name="Hải Ngân Đinh" userId="b56d41eb1ff6fed2" providerId="LiveId" clId="{844780D2-17B8-9642-B4DC-CE3A6060B1D9}" dt="2022-12-29T04:51:11.729" v="3801" actId="1076"/>
          <ac:spMkLst>
            <pc:docMk/>
            <pc:sldMk cId="0" sldId="271"/>
            <ac:spMk id="22" creationId="{0C162382-2609-63B4-BC16-A97D9BC67BC7}"/>
          </ac:spMkLst>
        </pc:spChg>
        <pc:spChg chg="mod">
          <ac:chgData name="Hải Ngân Đinh" userId="b56d41eb1ff6fed2" providerId="LiveId" clId="{844780D2-17B8-9642-B4DC-CE3A6060B1D9}" dt="2022-12-29T04:50:39.231" v="3793"/>
          <ac:spMkLst>
            <pc:docMk/>
            <pc:sldMk cId="0" sldId="271"/>
            <ac:spMk id="24" creationId="{885079A4-F549-3FCE-8563-F54FD9F0761F}"/>
          </ac:spMkLst>
        </pc:spChg>
        <pc:spChg chg="mod">
          <ac:chgData name="Hải Ngân Đinh" userId="b56d41eb1ff6fed2" providerId="LiveId" clId="{844780D2-17B8-9642-B4DC-CE3A6060B1D9}" dt="2022-12-29T04:50:39.231" v="3793"/>
          <ac:spMkLst>
            <pc:docMk/>
            <pc:sldMk cId="0" sldId="271"/>
            <ac:spMk id="25" creationId="{84F09793-C792-D9C3-854E-64C7C99A7DC5}"/>
          </ac:spMkLst>
        </pc:spChg>
        <pc:spChg chg="mod">
          <ac:chgData name="Hải Ngân Đinh" userId="b56d41eb1ff6fed2" providerId="LiveId" clId="{844780D2-17B8-9642-B4DC-CE3A6060B1D9}" dt="2022-12-29T04:50:39.231" v="3793"/>
          <ac:spMkLst>
            <pc:docMk/>
            <pc:sldMk cId="0" sldId="271"/>
            <ac:spMk id="26" creationId="{82033AA5-9633-1E60-9237-8F9DAB867418}"/>
          </ac:spMkLst>
        </pc:spChg>
        <pc:spChg chg="mod">
          <ac:chgData name="Hải Ngân Đinh" userId="b56d41eb1ff6fed2" providerId="LiveId" clId="{844780D2-17B8-9642-B4DC-CE3A6060B1D9}" dt="2022-12-29T04:50:39.231" v="3793"/>
          <ac:spMkLst>
            <pc:docMk/>
            <pc:sldMk cId="0" sldId="271"/>
            <ac:spMk id="27" creationId="{12AAAE8A-8B63-098C-2C93-6D0CF13D33E0}"/>
          </ac:spMkLst>
        </pc:spChg>
        <pc:spChg chg="mod">
          <ac:chgData name="Hải Ngân Đinh" userId="b56d41eb1ff6fed2" providerId="LiveId" clId="{844780D2-17B8-9642-B4DC-CE3A6060B1D9}" dt="2022-12-29T04:50:39.231" v="3793"/>
          <ac:spMkLst>
            <pc:docMk/>
            <pc:sldMk cId="0" sldId="271"/>
            <ac:spMk id="28" creationId="{3B05C087-6580-19AD-7292-80446523699C}"/>
          </ac:spMkLst>
        </pc:spChg>
        <pc:spChg chg="mod">
          <ac:chgData name="Hải Ngân Đinh" userId="b56d41eb1ff6fed2" providerId="LiveId" clId="{844780D2-17B8-9642-B4DC-CE3A6060B1D9}" dt="2022-12-29T04:50:39.231" v="3793"/>
          <ac:spMkLst>
            <pc:docMk/>
            <pc:sldMk cId="0" sldId="271"/>
            <ac:spMk id="29" creationId="{152B8FE9-4A05-A20C-1F1B-5B030741CA80}"/>
          </ac:spMkLst>
        </pc:spChg>
        <pc:spChg chg="mod">
          <ac:chgData name="Hải Ngân Đinh" userId="b56d41eb1ff6fed2" providerId="LiveId" clId="{844780D2-17B8-9642-B4DC-CE3A6060B1D9}" dt="2022-12-29T04:50:39.231" v="3793"/>
          <ac:spMkLst>
            <pc:docMk/>
            <pc:sldMk cId="0" sldId="271"/>
            <ac:spMk id="30" creationId="{8CAF852A-2A4B-FCAE-ABC6-EEFD61EFC687}"/>
          </ac:spMkLst>
        </pc:spChg>
        <pc:spChg chg="mod">
          <ac:chgData name="Hải Ngân Đinh" userId="b56d41eb1ff6fed2" providerId="LiveId" clId="{844780D2-17B8-9642-B4DC-CE3A6060B1D9}" dt="2022-12-29T04:50:39.231" v="3793"/>
          <ac:spMkLst>
            <pc:docMk/>
            <pc:sldMk cId="0" sldId="271"/>
            <ac:spMk id="31" creationId="{B2185754-9224-D117-4FC5-5F2E5FC6E741}"/>
          </ac:spMkLst>
        </pc:spChg>
        <pc:spChg chg="mod">
          <ac:chgData name="Hải Ngân Đinh" userId="b56d41eb1ff6fed2" providerId="LiveId" clId="{844780D2-17B8-9642-B4DC-CE3A6060B1D9}" dt="2022-12-29T04:50:39.231" v="3793"/>
          <ac:spMkLst>
            <pc:docMk/>
            <pc:sldMk cId="0" sldId="271"/>
            <ac:spMk id="32" creationId="{A2B7DD39-C01A-1A0D-4075-6DCF87CA9AAF}"/>
          </ac:spMkLst>
        </pc:spChg>
        <pc:spChg chg="mod">
          <ac:chgData name="Hải Ngân Đinh" userId="b56d41eb1ff6fed2" providerId="LiveId" clId="{844780D2-17B8-9642-B4DC-CE3A6060B1D9}" dt="2022-12-29T04:50:39.231" v="3793"/>
          <ac:spMkLst>
            <pc:docMk/>
            <pc:sldMk cId="0" sldId="271"/>
            <ac:spMk id="33" creationId="{BA227405-2698-3757-B445-80AA9719A170}"/>
          </ac:spMkLst>
        </pc:spChg>
        <pc:spChg chg="mod">
          <ac:chgData name="Hải Ngân Đinh" userId="b56d41eb1ff6fed2" providerId="LiveId" clId="{844780D2-17B8-9642-B4DC-CE3A6060B1D9}" dt="2022-12-29T04:50:39.231" v="3793"/>
          <ac:spMkLst>
            <pc:docMk/>
            <pc:sldMk cId="0" sldId="271"/>
            <ac:spMk id="34" creationId="{A3F174D9-1A1B-B882-3E6C-F528D5DFA9E2}"/>
          </ac:spMkLst>
        </pc:spChg>
        <pc:spChg chg="mod">
          <ac:chgData name="Hải Ngân Đinh" userId="b56d41eb1ff6fed2" providerId="LiveId" clId="{844780D2-17B8-9642-B4DC-CE3A6060B1D9}" dt="2022-12-29T04:50:39.231" v="3793"/>
          <ac:spMkLst>
            <pc:docMk/>
            <pc:sldMk cId="0" sldId="271"/>
            <ac:spMk id="35" creationId="{8089C27D-14D2-73D5-2D80-374487576D5A}"/>
          </ac:spMkLst>
        </pc:spChg>
        <pc:spChg chg="mod">
          <ac:chgData name="Hải Ngân Đinh" userId="b56d41eb1ff6fed2" providerId="LiveId" clId="{844780D2-17B8-9642-B4DC-CE3A6060B1D9}" dt="2022-12-29T04:50:39.231" v="3793"/>
          <ac:spMkLst>
            <pc:docMk/>
            <pc:sldMk cId="0" sldId="271"/>
            <ac:spMk id="36" creationId="{6698C3C8-34FD-3B29-52D1-040C35C0652E}"/>
          </ac:spMkLst>
        </pc:spChg>
        <pc:spChg chg="mod">
          <ac:chgData name="Hải Ngân Đinh" userId="b56d41eb1ff6fed2" providerId="LiveId" clId="{844780D2-17B8-9642-B4DC-CE3A6060B1D9}" dt="2022-12-29T04:50:39.231" v="3793"/>
          <ac:spMkLst>
            <pc:docMk/>
            <pc:sldMk cId="0" sldId="271"/>
            <ac:spMk id="37" creationId="{BF9B0F08-C06F-E926-6791-0E1995AE3DB4}"/>
          </ac:spMkLst>
        </pc:spChg>
        <pc:spChg chg="mod">
          <ac:chgData name="Hải Ngân Đinh" userId="b56d41eb1ff6fed2" providerId="LiveId" clId="{844780D2-17B8-9642-B4DC-CE3A6060B1D9}" dt="2022-12-29T04:50:39.231" v="3793"/>
          <ac:spMkLst>
            <pc:docMk/>
            <pc:sldMk cId="0" sldId="271"/>
            <ac:spMk id="38" creationId="{9883ED30-89DB-154D-0E92-01FB11A7D91B}"/>
          </ac:spMkLst>
        </pc:spChg>
        <pc:spChg chg="mod">
          <ac:chgData name="Hải Ngân Đinh" userId="b56d41eb1ff6fed2" providerId="LiveId" clId="{844780D2-17B8-9642-B4DC-CE3A6060B1D9}" dt="2022-12-29T04:50:39.231" v="3793"/>
          <ac:spMkLst>
            <pc:docMk/>
            <pc:sldMk cId="0" sldId="271"/>
            <ac:spMk id="39" creationId="{29A06F95-A604-7D3A-D0E1-7EFBA61BDFA2}"/>
          </ac:spMkLst>
        </pc:spChg>
        <pc:spChg chg="mod">
          <ac:chgData name="Hải Ngân Đinh" userId="b56d41eb1ff6fed2" providerId="LiveId" clId="{844780D2-17B8-9642-B4DC-CE3A6060B1D9}" dt="2022-12-29T04:50:39.231" v="3793"/>
          <ac:spMkLst>
            <pc:docMk/>
            <pc:sldMk cId="0" sldId="271"/>
            <ac:spMk id="40" creationId="{783F8CCF-19F0-1EEA-8F11-FDBC92732F7E}"/>
          </ac:spMkLst>
        </pc:spChg>
        <pc:spChg chg="mod">
          <ac:chgData name="Hải Ngân Đinh" userId="b56d41eb1ff6fed2" providerId="LiveId" clId="{844780D2-17B8-9642-B4DC-CE3A6060B1D9}" dt="2022-12-29T04:50:39.231" v="3793"/>
          <ac:spMkLst>
            <pc:docMk/>
            <pc:sldMk cId="0" sldId="271"/>
            <ac:spMk id="41" creationId="{6AEAA94E-0080-F108-8C0D-F03BA4743FB8}"/>
          </ac:spMkLst>
        </pc:spChg>
        <pc:spChg chg="mod">
          <ac:chgData name="Hải Ngân Đinh" userId="b56d41eb1ff6fed2" providerId="LiveId" clId="{844780D2-17B8-9642-B4DC-CE3A6060B1D9}" dt="2022-12-29T04:50:39.231" v="3793"/>
          <ac:spMkLst>
            <pc:docMk/>
            <pc:sldMk cId="0" sldId="271"/>
            <ac:spMk id="42" creationId="{838D3128-7B5C-D38B-3172-85EE85EDA587}"/>
          </ac:spMkLst>
        </pc:spChg>
        <pc:spChg chg="mod">
          <ac:chgData name="Hải Ngân Đinh" userId="b56d41eb1ff6fed2" providerId="LiveId" clId="{844780D2-17B8-9642-B4DC-CE3A6060B1D9}" dt="2022-12-29T04:50:39.231" v="3793"/>
          <ac:spMkLst>
            <pc:docMk/>
            <pc:sldMk cId="0" sldId="271"/>
            <ac:spMk id="43" creationId="{F501ED0D-12F9-EEFD-5F1E-E40433A19165}"/>
          </ac:spMkLst>
        </pc:spChg>
        <pc:spChg chg="mod">
          <ac:chgData name="Hải Ngân Đinh" userId="b56d41eb1ff6fed2" providerId="LiveId" clId="{844780D2-17B8-9642-B4DC-CE3A6060B1D9}" dt="2022-12-29T04:50:39.231" v="3793"/>
          <ac:spMkLst>
            <pc:docMk/>
            <pc:sldMk cId="0" sldId="271"/>
            <ac:spMk id="44" creationId="{8415BFEE-F83C-F8CA-BCAF-D5A4099772B7}"/>
          </ac:spMkLst>
        </pc:spChg>
        <pc:spChg chg="mod">
          <ac:chgData name="Hải Ngân Đinh" userId="b56d41eb1ff6fed2" providerId="LiveId" clId="{844780D2-17B8-9642-B4DC-CE3A6060B1D9}" dt="2022-12-29T04:50:39.231" v="3793"/>
          <ac:spMkLst>
            <pc:docMk/>
            <pc:sldMk cId="0" sldId="271"/>
            <ac:spMk id="45" creationId="{BF53B36D-A7E5-6F66-8D97-7BC04468C2BC}"/>
          </ac:spMkLst>
        </pc:spChg>
        <pc:spChg chg="mod">
          <ac:chgData name="Hải Ngân Đinh" userId="b56d41eb1ff6fed2" providerId="LiveId" clId="{844780D2-17B8-9642-B4DC-CE3A6060B1D9}" dt="2022-12-29T04:50:39.231" v="3793"/>
          <ac:spMkLst>
            <pc:docMk/>
            <pc:sldMk cId="0" sldId="271"/>
            <ac:spMk id="46" creationId="{F5583DD5-6753-5713-7FF3-1C5F96DFAE5E}"/>
          </ac:spMkLst>
        </pc:spChg>
        <pc:spChg chg="mod">
          <ac:chgData name="Hải Ngân Đinh" userId="b56d41eb1ff6fed2" providerId="LiveId" clId="{844780D2-17B8-9642-B4DC-CE3A6060B1D9}" dt="2022-12-29T04:50:39.231" v="3793"/>
          <ac:spMkLst>
            <pc:docMk/>
            <pc:sldMk cId="0" sldId="271"/>
            <ac:spMk id="47" creationId="{7DFD1CE9-2726-5EC7-C491-94BBCE61D601}"/>
          </ac:spMkLst>
        </pc:spChg>
        <pc:spChg chg="mod">
          <ac:chgData name="Hải Ngân Đinh" userId="b56d41eb1ff6fed2" providerId="LiveId" clId="{844780D2-17B8-9642-B4DC-CE3A6060B1D9}" dt="2022-12-29T04:50:39.231" v="3793"/>
          <ac:spMkLst>
            <pc:docMk/>
            <pc:sldMk cId="0" sldId="271"/>
            <ac:spMk id="48" creationId="{718F48B6-6CAA-67D8-625C-73A08D9CEF14}"/>
          </ac:spMkLst>
        </pc:spChg>
        <pc:spChg chg="mod">
          <ac:chgData name="Hải Ngân Đinh" userId="b56d41eb1ff6fed2" providerId="LiveId" clId="{844780D2-17B8-9642-B4DC-CE3A6060B1D9}" dt="2022-12-29T04:50:39.231" v="3793"/>
          <ac:spMkLst>
            <pc:docMk/>
            <pc:sldMk cId="0" sldId="271"/>
            <ac:spMk id="49" creationId="{30214E21-B379-B3CD-5ED4-F52BABB38884}"/>
          </ac:spMkLst>
        </pc:spChg>
        <pc:spChg chg="mod">
          <ac:chgData name="Hải Ngân Đinh" userId="b56d41eb1ff6fed2" providerId="LiveId" clId="{844780D2-17B8-9642-B4DC-CE3A6060B1D9}" dt="2022-12-29T04:50:39.231" v="3793"/>
          <ac:spMkLst>
            <pc:docMk/>
            <pc:sldMk cId="0" sldId="271"/>
            <ac:spMk id="50" creationId="{A72C212A-D06B-4DC2-ED6A-23BACF12DC0D}"/>
          </ac:spMkLst>
        </pc:spChg>
        <pc:spChg chg="mod">
          <ac:chgData name="Hải Ngân Đinh" userId="b56d41eb1ff6fed2" providerId="LiveId" clId="{844780D2-17B8-9642-B4DC-CE3A6060B1D9}" dt="2022-12-29T04:50:39.231" v="3793"/>
          <ac:spMkLst>
            <pc:docMk/>
            <pc:sldMk cId="0" sldId="271"/>
            <ac:spMk id="51" creationId="{19CD7E7E-B0B0-5734-1EEF-4CB61F7203C2}"/>
          </ac:spMkLst>
        </pc:spChg>
        <pc:spChg chg="mod">
          <ac:chgData name="Hải Ngân Đinh" userId="b56d41eb1ff6fed2" providerId="LiveId" clId="{844780D2-17B8-9642-B4DC-CE3A6060B1D9}" dt="2022-12-29T04:50:39.231" v="3793"/>
          <ac:spMkLst>
            <pc:docMk/>
            <pc:sldMk cId="0" sldId="271"/>
            <ac:spMk id="52" creationId="{5E56A9EA-8747-1F62-97F9-27FB1B4257B6}"/>
          </ac:spMkLst>
        </pc:spChg>
        <pc:spChg chg="mod">
          <ac:chgData name="Hải Ngân Đinh" userId="b56d41eb1ff6fed2" providerId="LiveId" clId="{844780D2-17B8-9642-B4DC-CE3A6060B1D9}" dt="2022-12-29T04:50:39.231" v="3793"/>
          <ac:spMkLst>
            <pc:docMk/>
            <pc:sldMk cId="0" sldId="271"/>
            <ac:spMk id="53" creationId="{01214269-6D8F-A006-B2A0-0BA6190ED52C}"/>
          </ac:spMkLst>
        </pc:spChg>
        <pc:spChg chg="mod">
          <ac:chgData name="Hải Ngân Đinh" userId="b56d41eb1ff6fed2" providerId="LiveId" clId="{844780D2-17B8-9642-B4DC-CE3A6060B1D9}" dt="2022-12-29T04:50:39.231" v="3793"/>
          <ac:spMkLst>
            <pc:docMk/>
            <pc:sldMk cId="0" sldId="271"/>
            <ac:spMk id="54" creationId="{63598BAC-3D19-D1CE-901C-BED3C057EDAC}"/>
          </ac:spMkLst>
        </pc:spChg>
        <pc:spChg chg="mod">
          <ac:chgData name="Hải Ngân Đinh" userId="b56d41eb1ff6fed2" providerId="LiveId" clId="{844780D2-17B8-9642-B4DC-CE3A6060B1D9}" dt="2022-12-29T04:50:39.231" v="3793"/>
          <ac:spMkLst>
            <pc:docMk/>
            <pc:sldMk cId="0" sldId="271"/>
            <ac:spMk id="55" creationId="{66E8851C-3918-3096-9B3B-A093B56DF9C7}"/>
          </ac:spMkLst>
        </pc:spChg>
        <pc:spChg chg="mod">
          <ac:chgData name="Hải Ngân Đinh" userId="b56d41eb1ff6fed2" providerId="LiveId" clId="{844780D2-17B8-9642-B4DC-CE3A6060B1D9}" dt="2022-12-29T04:50:39.231" v="3793"/>
          <ac:spMkLst>
            <pc:docMk/>
            <pc:sldMk cId="0" sldId="271"/>
            <ac:spMk id="56" creationId="{C504CDEC-BFA0-0CA6-9D7F-F12D3CA26AF3}"/>
          </ac:spMkLst>
        </pc:spChg>
        <pc:spChg chg="mod">
          <ac:chgData name="Hải Ngân Đinh" userId="b56d41eb1ff6fed2" providerId="LiveId" clId="{844780D2-17B8-9642-B4DC-CE3A6060B1D9}" dt="2022-12-29T04:50:39.231" v="3793"/>
          <ac:spMkLst>
            <pc:docMk/>
            <pc:sldMk cId="0" sldId="271"/>
            <ac:spMk id="57" creationId="{E65BA5E9-88BF-923D-2849-8A7259C73E88}"/>
          </ac:spMkLst>
        </pc:spChg>
        <pc:spChg chg="mod">
          <ac:chgData name="Hải Ngân Đinh" userId="b56d41eb1ff6fed2" providerId="LiveId" clId="{844780D2-17B8-9642-B4DC-CE3A6060B1D9}" dt="2022-12-29T04:50:39.231" v="3793"/>
          <ac:spMkLst>
            <pc:docMk/>
            <pc:sldMk cId="0" sldId="271"/>
            <ac:spMk id="58" creationId="{A615990A-40BA-DFD8-DE6F-2ADDB48BF7E2}"/>
          </ac:spMkLst>
        </pc:spChg>
        <pc:spChg chg="mod">
          <ac:chgData name="Hải Ngân Đinh" userId="b56d41eb1ff6fed2" providerId="LiveId" clId="{844780D2-17B8-9642-B4DC-CE3A6060B1D9}" dt="2022-12-29T04:50:39.231" v="3793"/>
          <ac:spMkLst>
            <pc:docMk/>
            <pc:sldMk cId="0" sldId="271"/>
            <ac:spMk id="59" creationId="{5B2FF64E-1CF5-0674-F774-BB8D80F84D29}"/>
          </ac:spMkLst>
        </pc:spChg>
        <pc:spChg chg="mod">
          <ac:chgData name="Hải Ngân Đinh" userId="b56d41eb1ff6fed2" providerId="LiveId" clId="{844780D2-17B8-9642-B4DC-CE3A6060B1D9}" dt="2022-12-29T04:50:39.231" v="3793"/>
          <ac:spMkLst>
            <pc:docMk/>
            <pc:sldMk cId="0" sldId="271"/>
            <ac:spMk id="60" creationId="{38309CDA-51E3-021B-CDED-DD88C22D2659}"/>
          </ac:spMkLst>
        </pc:spChg>
        <pc:spChg chg="mod">
          <ac:chgData name="Hải Ngân Đinh" userId="b56d41eb1ff6fed2" providerId="LiveId" clId="{844780D2-17B8-9642-B4DC-CE3A6060B1D9}" dt="2022-12-29T04:50:39.231" v="3793"/>
          <ac:spMkLst>
            <pc:docMk/>
            <pc:sldMk cId="0" sldId="271"/>
            <ac:spMk id="61" creationId="{5AFE8680-4A2E-2F54-4F1A-6B96835912D5}"/>
          </ac:spMkLst>
        </pc:spChg>
        <pc:spChg chg="mod">
          <ac:chgData name="Hải Ngân Đinh" userId="b56d41eb1ff6fed2" providerId="LiveId" clId="{844780D2-17B8-9642-B4DC-CE3A6060B1D9}" dt="2022-12-29T04:50:39.231" v="3793"/>
          <ac:spMkLst>
            <pc:docMk/>
            <pc:sldMk cId="0" sldId="271"/>
            <ac:spMk id="62" creationId="{6B0086F3-B7ED-9250-ADE6-8A86F1880AB5}"/>
          </ac:spMkLst>
        </pc:spChg>
        <pc:spChg chg="mod">
          <ac:chgData name="Hải Ngân Đinh" userId="b56d41eb1ff6fed2" providerId="LiveId" clId="{844780D2-17B8-9642-B4DC-CE3A6060B1D9}" dt="2022-12-29T04:50:39.231" v="3793"/>
          <ac:spMkLst>
            <pc:docMk/>
            <pc:sldMk cId="0" sldId="271"/>
            <ac:spMk id="63" creationId="{E5B74D98-D383-8FE2-4389-2A2F15449AD9}"/>
          </ac:spMkLst>
        </pc:spChg>
        <pc:spChg chg="mod">
          <ac:chgData name="Hải Ngân Đinh" userId="b56d41eb1ff6fed2" providerId="LiveId" clId="{844780D2-17B8-9642-B4DC-CE3A6060B1D9}" dt="2022-12-29T04:50:39.231" v="3793"/>
          <ac:spMkLst>
            <pc:docMk/>
            <pc:sldMk cId="0" sldId="271"/>
            <ac:spMk id="704" creationId="{8234722E-A4BF-AC9E-BFC1-FAB1C024A2F2}"/>
          </ac:spMkLst>
        </pc:spChg>
        <pc:spChg chg="mod">
          <ac:chgData name="Hải Ngân Đinh" userId="b56d41eb1ff6fed2" providerId="LiveId" clId="{844780D2-17B8-9642-B4DC-CE3A6060B1D9}" dt="2022-12-29T04:50:39.231" v="3793"/>
          <ac:spMkLst>
            <pc:docMk/>
            <pc:sldMk cId="0" sldId="271"/>
            <ac:spMk id="705" creationId="{FC3E61D9-500E-E545-432D-9FACADE4E313}"/>
          </ac:spMkLst>
        </pc:spChg>
        <pc:spChg chg="mod">
          <ac:chgData name="Hải Ngân Đinh" userId="b56d41eb1ff6fed2" providerId="LiveId" clId="{844780D2-17B8-9642-B4DC-CE3A6060B1D9}" dt="2022-12-29T04:50:39.231" v="3793"/>
          <ac:spMkLst>
            <pc:docMk/>
            <pc:sldMk cId="0" sldId="271"/>
            <ac:spMk id="706" creationId="{0C9B7B29-4902-086C-3418-F3A94B665F49}"/>
          </ac:spMkLst>
        </pc:spChg>
        <pc:spChg chg="mod">
          <ac:chgData name="Hải Ngân Đinh" userId="b56d41eb1ff6fed2" providerId="LiveId" clId="{844780D2-17B8-9642-B4DC-CE3A6060B1D9}" dt="2022-12-29T04:50:39.231" v="3793"/>
          <ac:spMkLst>
            <pc:docMk/>
            <pc:sldMk cId="0" sldId="271"/>
            <ac:spMk id="707" creationId="{BB741871-3882-C2C9-92AE-4FFC6E8D1ACC}"/>
          </ac:spMkLst>
        </pc:spChg>
        <pc:spChg chg="mod">
          <ac:chgData name="Hải Ngân Đinh" userId="b56d41eb1ff6fed2" providerId="LiveId" clId="{844780D2-17B8-9642-B4DC-CE3A6060B1D9}" dt="2022-12-29T04:50:39.231" v="3793"/>
          <ac:spMkLst>
            <pc:docMk/>
            <pc:sldMk cId="0" sldId="271"/>
            <ac:spMk id="708" creationId="{307E1B6A-B564-DE36-CF0B-28C64A58620E}"/>
          </ac:spMkLst>
        </pc:spChg>
        <pc:spChg chg="mod">
          <ac:chgData name="Hải Ngân Đinh" userId="b56d41eb1ff6fed2" providerId="LiveId" clId="{844780D2-17B8-9642-B4DC-CE3A6060B1D9}" dt="2022-12-29T04:50:39.231" v="3793"/>
          <ac:spMkLst>
            <pc:docMk/>
            <pc:sldMk cId="0" sldId="271"/>
            <ac:spMk id="709" creationId="{43495F4F-93F0-0B9C-7774-4503E4D1F83A}"/>
          </ac:spMkLst>
        </pc:spChg>
        <pc:spChg chg="mod">
          <ac:chgData name="Hải Ngân Đinh" userId="b56d41eb1ff6fed2" providerId="LiveId" clId="{844780D2-17B8-9642-B4DC-CE3A6060B1D9}" dt="2022-12-29T04:50:39.231" v="3793"/>
          <ac:spMkLst>
            <pc:docMk/>
            <pc:sldMk cId="0" sldId="271"/>
            <ac:spMk id="710" creationId="{71E573AD-0B3E-8B0B-1838-1A1E06AC7C48}"/>
          </ac:spMkLst>
        </pc:spChg>
        <pc:spChg chg="mod">
          <ac:chgData name="Hải Ngân Đinh" userId="b56d41eb1ff6fed2" providerId="LiveId" clId="{844780D2-17B8-9642-B4DC-CE3A6060B1D9}" dt="2022-12-29T04:50:39.231" v="3793"/>
          <ac:spMkLst>
            <pc:docMk/>
            <pc:sldMk cId="0" sldId="271"/>
            <ac:spMk id="711" creationId="{42C4172F-7317-FF29-33E4-13C3262DE21C}"/>
          </ac:spMkLst>
        </pc:spChg>
        <pc:spChg chg="mod">
          <ac:chgData name="Hải Ngân Đinh" userId="b56d41eb1ff6fed2" providerId="LiveId" clId="{844780D2-17B8-9642-B4DC-CE3A6060B1D9}" dt="2022-12-29T04:50:39.231" v="3793"/>
          <ac:spMkLst>
            <pc:docMk/>
            <pc:sldMk cId="0" sldId="271"/>
            <ac:spMk id="712" creationId="{57658525-8F12-85E1-1788-1F38F037277E}"/>
          </ac:spMkLst>
        </pc:spChg>
        <pc:spChg chg="mod">
          <ac:chgData name="Hải Ngân Đinh" userId="b56d41eb1ff6fed2" providerId="LiveId" clId="{844780D2-17B8-9642-B4DC-CE3A6060B1D9}" dt="2022-12-29T04:50:39.231" v="3793"/>
          <ac:spMkLst>
            <pc:docMk/>
            <pc:sldMk cId="0" sldId="271"/>
            <ac:spMk id="713" creationId="{AE25D441-E243-BFDB-3C4F-DC9BCF0B1FB3}"/>
          </ac:spMkLst>
        </pc:spChg>
        <pc:spChg chg="mod">
          <ac:chgData name="Hải Ngân Đinh" userId="b56d41eb1ff6fed2" providerId="LiveId" clId="{844780D2-17B8-9642-B4DC-CE3A6060B1D9}" dt="2022-12-29T04:50:39.231" v="3793"/>
          <ac:spMkLst>
            <pc:docMk/>
            <pc:sldMk cId="0" sldId="271"/>
            <ac:spMk id="714" creationId="{625DA98C-82F9-265D-C7F0-08A93F84FF4D}"/>
          </ac:spMkLst>
        </pc:spChg>
        <pc:spChg chg="mod">
          <ac:chgData name="Hải Ngân Đinh" userId="b56d41eb1ff6fed2" providerId="LiveId" clId="{844780D2-17B8-9642-B4DC-CE3A6060B1D9}" dt="2022-12-29T04:50:39.231" v="3793"/>
          <ac:spMkLst>
            <pc:docMk/>
            <pc:sldMk cId="0" sldId="271"/>
            <ac:spMk id="715" creationId="{16D42647-BA8E-29C2-E90D-92AF9F381D1B}"/>
          </ac:spMkLst>
        </pc:spChg>
        <pc:spChg chg="mod">
          <ac:chgData name="Hải Ngân Đinh" userId="b56d41eb1ff6fed2" providerId="LiveId" clId="{844780D2-17B8-9642-B4DC-CE3A6060B1D9}" dt="2022-12-29T04:50:39.231" v="3793"/>
          <ac:spMkLst>
            <pc:docMk/>
            <pc:sldMk cId="0" sldId="271"/>
            <ac:spMk id="716" creationId="{F58D0C29-4E32-70F8-2C0D-CECFAA18293F}"/>
          </ac:spMkLst>
        </pc:spChg>
        <pc:spChg chg="del">
          <ac:chgData name="Hải Ngân Đinh" userId="b56d41eb1ff6fed2" providerId="LiveId" clId="{844780D2-17B8-9642-B4DC-CE3A6060B1D9}" dt="2022-12-29T04:48:25.026" v="3480" actId="478"/>
          <ac:spMkLst>
            <pc:docMk/>
            <pc:sldMk cId="0" sldId="271"/>
            <ac:spMk id="726" creationId="{00000000-0000-0000-0000-000000000000}"/>
          </ac:spMkLst>
        </pc:spChg>
        <pc:spChg chg="del">
          <ac:chgData name="Hải Ngân Đinh" userId="b56d41eb1ff6fed2" providerId="LiveId" clId="{844780D2-17B8-9642-B4DC-CE3A6060B1D9}" dt="2022-12-29T04:48:25.026" v="3480" actId="478"/>
          <ac:spMkLst>
            <pc:docMk/>
            <pc:sldMk cId="0" sldId="271"/>
            <ac:spMk id="781" creationId="{00000000-0000-0000-0000-000000000000}"/>
          </ac:spMkLst>
        </pc:spChg>
        <pc:spChg chg="del">
          <ac:chgData name="Hải Ngân Đinh" userId="b56d41eb1ff6fed2" providerId="LiveId" clId="{844780D2-17B8-9642-B4DC-CE3A6060B1D9}" dt="2022-12-29T04:48:25.026" v="3480" actId="478"/>
          <ac:spMkLst>
            <pc:docMk/>
            <pc:sldMk cId="0" sldId="271"/>
            <ac:spMk id="782" creationId="{00000000-0000-0000-0000-000000000000}"/>
          </ac:spMkLst>
        </pc:spChg>
        <pc:spChg chg="del">
          <ac:chgData name="Hải Ngân Đinh" userId="b56d41eb1ff6fed2" providerId="LiveId" clId="{844780D2-17B8-9642-B4DC-CE3A6060B1D9}" dt="2022-12-29T04:48:25.026" v="3480" actId="478"/>
          <ac:spMkLst>
            <pc:docMk/>
            <pc:sldMk cId="0" sldId="271"/>
            <ac:spMk id="783" creationId="{00000000-0000-0000-0000-000000000000}"/>
          </ac:spMkLst>
        </pc:spChg>
        <pc:spChg chg="del">
          <ac:chgData name="Hải Ngân Đinh" userId="b56d41eb1ff6fed2" providerId="LiveId" clId="{844780D2-17B8-9642-B4DC-CE3A6060B1D9}" dt="2022-12-29T04:48:25.026" v="3480" actId="478"/>
          <ac:spMkLst>
            <pc:docMk/>
            <pc:sldMk cId="0" sldId="271"/>
            <ac:spMk id="784" creationId="{00000000-0000-0000-0000-000000000000}"/>
          </ac:spMkLst>
        </pc:spChg>
        <pc:spChg chg="del">
          <ac:chgData name="Hải Ngân Đinh" userId="b56d41eb1ff6fed2" providerId="LiveId" clId="{844780D2-17B8-9642-B4DC-CE3A6060B1D9}" dt="2022-12-29T04:48:25.026" v="3480" actId="478"/>
          <ac:spMkLst>
            <pc:docMk/>
            <pc:sldMk cId="0" sldId="271"/>
            <ac:spMk id="785" creationId="{00000000-0000-0000-0000-000000000000}"/>
          </ac:spMkLst>
        </pc:spChg>
        <pc:spChg chg="del">
          <ac:chgData name="Hải Ngân Đinh" userId="b56d41eb1ff6fed2" providerId="LiveId" clId="{844780D2-17B8-9642-B4DC-CE3A6060B1D9}" dt="2022-12-29T04:48:25.026" v="3480" actId="478"/>
          <ac:spMkLst>
            <pc:docMk/>
            <pc:sldMk cId="0" sldId="271"/>
            <ac:spMk id="786" creationId="{00000000-0000-0000-0000-000000000000}"/>
          </ac:spMkLst>
        </pc:spChg>
        <pc:spChg chg="del">
          <ac:chgData name="Hải Ngân Đinh" userId="b56d41eb1ff6fed2" providerId="LiveId" clId="{844780D2-17B8-9642-B4DC-CE3A6060B1D9}" dt="2022-12-29T04:48:25.026" v="3480" actId="478"/>
          <ac:spMkLst>
            <pc:docMk/>
            <pc:sldMk cId="0" sldId="271"/>
            <ac:spMk id="787" creationId="{00000000-0000-0000-0000-000000000000}"/>
          </ac:spMkLst>
        </pc:spChg>
        <pc:spChg chg="del">
          <ac:chgData name="Hải Ngân Đinh" userId="b56d41eb1ff6fed2" providerId="LiveId" clId="{844780D2-17B8-9642-B4DC-CE3A6060B1D9}" dt="2022-12-29T04:48:25.026" v="3480" actId="478"/>
          <ac:spMkLst>
            <pc:docMk/>
            <pc:sldMk cId="0" sldId="271"/>
            <ac:spMk id="788" creationId="{00000000-0000-0000-0000-000000000000}"/>
          </ac:spMkLst>
        </pc:spChg>
        <pc:spChg chg="del">
          <ac:chgData name="Hải Ngân Đinh" userId="b56d41eb1ff6fed2" providerId="LiveId" clId="{844780D2-17B8-9642-B4DC-CE3A6060B1D9}" dt="2022-12-29T04:48:25.026" v="3480" actId="478"/>
          <ac:spMkLst>
            <pc:docMk/>
            <pc:sldMk cId="0" sldId="271"/>
            <ac:spMk id="789" creationId="{00000000-0000-0000-0000-000000000000}"/>
          </ac:spMkLst>
        </pc:spChg>
        <pc:spChg chg="del">
          <ac:chgData name="Hải Ngân Đinh" userId="b56d41eb1ff6fed2" providerId="LiveId" clId="{844780D2-17B8-9642-B4DC-CE3A6060B1D9}" dt="2022-12-29T04:48:25.026" v="3480" actId="478"/>
          <ac:spMkLst>
            <pc:docMk/>
            <pc:sldMk cId="0" sldId="271"/>
            <ac:spMk id="790" creationId="{00000000-0000-0000-0000-000000000000}"/>
          </ac:spMkLst>
        </pc:spChg>
        <pc:spChg chg="del">
          <ac:chgData name="Hải Ngân Đinh" userId="b56d41eb1ff6fed2" providerId="LiveId" clId="{844780D2-17B8-9642-B4DC-CE3A6060B1D9}" dt="2022-12-29T04:48:25.026" v="3480" actId="478"/>
          <ac:spMkLst>
            <pc:docMk/>
            <pc:sldMk cId="0" sldId="271"/>
            <ac:spMk id="791" creationId="{00000000-0000-0000-0000-000000000000}"/>
          </ac:spMkLst>
        </pc:spChg>
        <pc:spChg chg="del">
          <ac:chgData name="Hải Ngân Đinh" userId="b56d41eb1ff6fed2" providerId="LiveId" clId="{844780D2-17B8-9642-B4DC-CE3A6060B1D9}" dt="2022-12-29T04:48:25.026" v="3480" actId="478"/>
          <ac:spMkLst>
            <pc:docMk/>
            <pc:sldMk cId="0" sldId="271"/>
            <ac:spMk id="792" creationId="{00000000-0000-0000-0000-000000000000}"/>
          </ac:spMkLst>
        </pc:spChg>
        <pc:grpChg chg="add mod">
          <ac:chgData name="Hải Ngân Đinh" userId="b56d41eb1ff6fed2" providerId="LiveId" clId="{844780D2-17B8-9642-B4DC-CE3A6060B1D9}" dt="2022-12-29T04:50:47.367" v="3797" actId="167"/>
          <ac:grpSpMkLst>
            <pc:docMk/>
            <pc:sldMk cId="0" sldId="271"/>
            <ac:grpSpMk id="23" creationId="{561F3CF5-5B2A-5D07-EE51-EC002A3AC050}"/>
          </ac:grpSpMkLst>
        </pc:grpChg>
        <pc:grpChg chg="del mod">
          <ac:chgData name="Hải Ngân Đinh" userId="b56d41eb1ff6fed2" providerId="LiveId" clId="{844780D2-17B8-9642-B4DC-CE3A6060B1D9}" dt="2022-12-29T04:50:34.679" v="3791" actId="21"/>
          <ac:grpSpMkLst>
            <pc:docMk/>
            <pc:sldMk cId="0" sldId="271"/>
            <ac:grpSpMk id="727" creationId="{00000000-0000-0000-0000-000000000000}"/>
          </ac:grpSpMkLst>
        </pc:grpChg>
      </pc:sldChg>
      <pc:sldChg chg="addSp delSp modSp add del mod ord modTransition modAnim">
        <pc:chgData name="Hải Ngân Đinh" userId="b56d41eb1ff6fed2" providerId="LiveId" clId="{844780D2-17B8-9642-B4DC-CE3A6060B1D9}" dt="2022-12-29T07:01:53.737" v="6579"/>
        <pc:sldMkLst>
          <pc:docMk/>
          <pc:sldMk cId="0" sldId="272"/>
        </pc:sldMkLst>
        <pc:spChg chg="add del mod">
          <ac:chgData name="Hải Ngân Đinh" userId="b56d41eb1ff6fed2" providerId="LiveId" clId="{844780D2-17B8-9642-B4DC-CE3A6060B1D9}" dt="2022-12-29T04:20:28.949" v="1555" actId="478"/>
          <ac:spMkLst>
            <pc:docMk/>
            <pc:sldMk cId="0" sldId="272"/>
            <ac:spMk id="3" creationId="{A0776086-36EA-4A1A-5A86-CF354E0ED0E6}"/>
          </ac:spMkLst>
        </pc:spChg>
        <pc:spChg chg="add del mod">
          <ac:chgData name="Hải Ngân Đinh" userId="b56d41eb1ff6fed2" providerId="LiveId" clId="{844780D2-17B8-9642-B4DC-CE3A6060B1D9}" dt="2022-12-29T04:20:28.949" v="1555" actId="478"/>
          <ac:spMkLst>
            <pc:docMk/>
            <pc:sldMk cId="0" sldId="272"/>
            <ac:spMk id="5" creationId="{8F808393-D89A-87F7-117E-FF6009CEA6ED}"/>
          </ac:spMkLst>
        </pc:spChg>
        <pc:spChg chg="add del mod">
          <ac:chgData name="Hải Ngân Đinh" userId="b56d41eb1ff6fed2" providerId="LiveId" clId="{844780D2-17B8-9642-B4DC-CE3A6060B1D9}" dt="2022-12-29T04:20:28.949" v="1555" actId="478"/>
          <ac:spMkLst>
            <pc:docMk/>
            <pc:sldMk cId="0" sldId="272"/>
            <ac:spMk id="7" creationId="{B1E84A26-F768-CC34-639A-5E3B39331913}"/>
          </ac:spMkLst>
        </pc:spChg>
        <pc:spChg chg="add del mod">
          <ac:chgData name="Hải Ngân Đinh" userId="b56d41eb1ff6fed2" providerId="LiveId" clId="{844780D2-17B8-9642-B4DC-CE3A6060B1D9}" dt="2022-12-29T04:20:28.949" v="1555" actId="478"/>
          <ac:spMkLst>
            <pc:docMk/>
            <pc:sldMk cId="0" sldId="272"/>
            <ac:spMk id="9" creationId="{348BCA5F-4F08-27B9-FBDD-6E9A6921BC84}"/>
          </ac:spMkLst>
        </pc:spChg>
        <pc:spChg chg="add del mod">
          <ac:chgData name="Hải Ngân Đinh" userId="b56d41eb1ff6fed2" providerId="LiveId" clId="{844780D2-17B8-9642-B4DC-CE3A6060B1D9}" dt="2022-12-29T04:20:28.949" v="1555" actId="478"/>
          <ac:spMkLst>
            <pc:docMk/>
            <pc:sldMk cId="0" sldId="272"/>
            <ac:spMk id="11" creationId="{0E2F1D84-4A64-EEE6-F52E-F16697EE3FB9}"/>
          </ac:spMkLst>
        </pc:spChg>
        <pc:spChg chg="add del mod">
          <ac:chgData name="Hải Ngân Đinh" userId="b56d41eb1ff6fed2" providerId="LiveId" clId="{844780D2-17B8-9642-B4DC-CE3A6060B1D9}" dt="2022-12-29T04:20:28.949" v="1555" actId="478"/>
          <ac:spMkLst>
            <pc:docMk/>
            <pc:sldMk cId="0" sldId="272"/>
            <ac:spMk id="13" creationId="{DD185B4D-FA49-B2A9-FD95-42BA30938D07}"/>
          </ac:spMkLst>
        </pc:spChg>
        <pc:spChg chg="add del mod">
          <ac:chgData name="Hải Ngân Đinh" userId="b56d41eb1ff6fed2" providerId="LiveId" clId="{844780D2-17B8-9642-B4DC-CE3A6060B1D9}" dt="2022-12-29T04:20:28.949" v="1555" actId="478"/>
          <ac:spMkLst>
            <pc:docMk/>
            <pc:sldMk cId="0" sldId="272"/>
            <ac:spMk id="15" creationId="{B18E91F3-46FE-0A7C-03E7-485E0F246948}"/>
          </ac:spMkLst>
        </pc:spChg>
        <pc:spChg chg="add mod">
          <ac:chgData name="Hải Ngân Đinh" userId="b56d41eb1ff6fed2" providerId="LiveId" clId="{844780D2-17B8-9642-B4DC-CE3A6060B1D9}" dt="2022-12-29T04:21:24.617" v="1571" actId="1076"/>
          <ac:spMkLst>
            <pc:docMk/>
            <pc:sldMk cId="0" sldId="272"/>
            <ac:spMk id="16" creationId="{AF806B85-B65E-82BC-F926-54FCCF613523}"/>
          </ac:spMkLst>
        </pc:spChg>
        <pc:spChg chg="add mod">
          <ac:chgData name="Hải Ngân Đinh" userId="b56d41eb1ff6fed2" providerId="LiveId" clId="{844780D2-17B8-9642-B4DC-CE3A6060B1D9}" dt="2022-12-29T04:22:36.480" v="1611" actId="1037"/>
          <ac:spMkLst>
            <pc:docMk/>
            <pc:sldMk cId="0" sldId="272"/>
            <ac:spMk id="17" creationId="{2EAC83DC-2416-9312-DB74-B0A9B67EDA58}"/>
          </ac:spMkLst>
        </pc:spChg>
        <pc:spChg chg="add mod">
          <ac:chgData name="Hải Ngân Đinh" userId="b56d41eb1ff6fed2" providerId="LiveId" clId="{844780D2-17B8-9642-B4DC-CE3A6060B1D9}" dt="2022-12-29T04:22:36.480" v="1611" actId="1037"/>
          <ac:spMkLst>
            <pc:docMk/>
            <pc:sldMk cId="0" sldId="272"/>
            <ac:spMk id="18" creationId="{1BC17CCD-4064-798F-D6D9-1A711F0ECF07}"/>
          </ac:spMkLst>
        </pc:spChg>
        <pc:spChg chg="add mod">
          <ac:chgData name="Hải Ngân Đinh" userId="b56d41eb1ff6fed2" providerId="LiveId" clId="{844780D2-17B8-9642-B4DC-CE3A6060B1D9}" dt="2022-12-29T04:22:36.480" v="1611" actId="1037"/>
          <ac:spMkLst>
            <pc:docMk/>
            <pc:sldMk cId="0" sldId="272"/>
            <ac:spMk id="19" creationId="{E2E18B61-D38E-3515-FD4D-CD2728249714}"/>
          </ac:spMkLst>
        </pc:spChg>
        <pc:spChg chg="del">
          <ac:chgData name="Hải Ngân Đinh" userId="b56d41eb1ff6fed2" providerId="LiveId" clId="{844780D2-17B8-9642-B4DC-CE3A6060B1D9}" dt="2022-12-29T04:20:26.291" v="1554" actId="478"/>
          <ac:spMkLst>
            <pc:docMk/>
            <pc:sldMk cId="0" sldId="272"/>
            <ac:spMk id="797" creationId="{00000000-0000-0000-0000-000000000000}"/>
          </ac:spMkLst>
        </pc:spChg>
        <pc:spChg chg="del">
          <ac:chgData name="Hải Ngân Đinh" userId="b56d41eb1ff6fed2" providerId="LiveId" clId="{844780D2-17B8-9642-B4DC-CE3A6060B1D9}" dt="2022-12-29T04:20:26.291" v="1554" actId="478"/>
          <ac:spMkLst>
            <pc:docMk/>
            <pc:sldMk cId="0" sldId="272"/>
            <ac:spMk id="798" creationId="{00000000-0000-0000-0000-000000000000}"/>
          </ac:spMkLst>
        </pc:spChg>
        <pc:spChg chg="del">
          <ac:chgData name="Hải Ngân Đinh" userId="b56d41eb1ff6fed2" providerId="LiveId" clId="{844780D2-17B8-9642-B4DC-CE3A6060B1D9}" dt="2022-12-29T04:20:26.291" v="1554" actId="478"/>
          <ac:spMkLst>
            <pc:docMk/>
            <pc:sldMk cId="0" sldId="272"/>
            <ac:spMk id="799" creationId="{00000000-0000-0000-0000-000000000000}"/>
          </ac:spMkLst>
        </pc:spChg>
        <pc:spChg chg="del">
          <ac:chgData name="Hải Ngân Đinh" userId="b56d41eb1ff6fed2" providerId="LiveId" clId="{844780D2-17B8-9642-B4DC-CE3A6060B1D9}" dt="2022-12-29T04:20:26.291" v="1554" actId="478"/>
          <ac:spMkLst>
            <pc:docMk/>
            <pc:sldMk cId="0" sldId="272"/>
            <ac:spMk id="800" creationId="{00000000-0000-0000-0000-000000000000}"/>
          </ac:spMkLst>
        </pc:spChg>
        <pc:spChg chg="del">
          <ac:chgData name="Hải Ngân Đinh" userId="b56d41eb1ff6fed2" providerId="LiveId" clId="{844780D2-17B8-9642-B4DC-CE3A6060B1D9}" dt="2022-12-29T04:20:26.291" v="1554" actId="478"/>
          <ac:spMkLst>
            <pc:docMk/>
            <pc:sldMk cId="0" sldId="272"/>
            <ac:spMk id="801" creationId="{00000000-0000-0000-0000-000000000000}"/>
          </ac:spMkLst>
        </pc:spChg>
        <pc:spChg chg="del">
          <ac:chgData name="Hải Ngân Đinh" userId="b56d41eb1ff6fed2" providerId="LiveId" clId="{844780D2-17B8-9642-B4DC-CE3A6060B1D9}" dt="2022-12-29T04:20:26.291" v="1554" actId="478"/>
          <ac:spMkLst>
            <pc:docMk/>
            <pc:sldMk cId="0" sldId="272"/>
            <ac:spMk id="802" creationId="{00000000-0000-0000-0000-000000000000}"/>
          </ac:spMkLst>
        </pc:spChg>
        <pc:spChg chg="del">
          <ac:chgData name="Hải Ngân Đinh" userId="b56d41eb1ff6fed2" providerId="LiveId" clId="{844780D2-17B8-9642-B4DC-CE3A6060B1D9}" dt="2022-12-29T04:20:26.291" v="1554" actId="478"/>
          <ac:spMkLst>
            <pc:docMk/>
            <pc:sldMk cId="0" sldId="272"/>
            <ac:spMk id="803" creationId="{00000000-0000-0000-0000-000000000000}"/>
          </ac:spMkLst>
        </pc:spChg>
        <pc:spChg chg="del">
          <ac:chgData name="Hải Ngân Đinh" userId="b56d41eb1ff6fed2" providerId="LiveId" clId="{844780D2-17B8-9642-B4DC-CE3A6060B1D9}" dt="2022-12-29T04:20:26.291" v="1554" actId="478"/>
          <ac:spMkLst>
            <pc:docMk/>
            <pc:sldMk cId="0" sldId="272"/>
            <ac:spMk id="804" creationId="{00000000-0000-0000-0000-000000000000}"/>
          </ac:spMkLst>
        </pc:spChg>
        <pc:spChg chg="del">
          <ac:chgData name="Hải Ngân Đinh" userId="b56d41eb1ff6fed2" providerId="LiveId" clId="{844780D2-17B8-9642-B4DC-CE3A6060B1D9}" dt="2022-12-29T04:20:26.291" v="1554" actId="478"/>
          <ac:spMkLst>
            <pc:docMk/>
            <pc:sldMk cId="0" sldId="272"/>
            <ac:spMk id="805" creationId="{00000000-0000-0000-0000-000000000000}"/>
          </ac:spMkLst>
        </pc:spChg>
        <pc:spChg chg="del">
          <ac:chgData name="Hải Ngân Đinh" userId="b56d41eb1ff6fed2" providerId="LiveId" clId="{844780D2-17B8-9642-B4DC-CE3A6060B1D9}" dt="2022-12-29T04:20:26.291" v="1554" actId="478"/>
          <ac:spMkLst>
            <pc:docMk/>
            <pc:sldMk cId="0" sldId="272"/>
            <ac:spMk id="806" creationId="{00000000-0000-0000-0000-000000000000}"/>
          </ac:spMkLst>
        </pc:spChg>
        <pc:spChg chg="del">
          <ac:chgData name="Hải Ngân Đinh" userId="b56d41eb1ff6fed2" providerId="LiveId" clId="{844780D2-17B8-9642-B4DC-CE3A6060B1D9}" dt="2022-12-29T04:20:26.291" v="1554" actId="478"/>
          <ac:spMkLst>
            <pc:docMk/>
            <pc:sldMk cId="0" sldId="272"/>
            <ac:spMk id="818" creationId="{00000000-0000-0000-0000-000000000000}"/>
          </ac:spMkLst>
        </pc:spChg>
        <pc:spChg chg="mod">
          <ac:chgData name="Hải Ngân Đinh" userId="b56d41eb1ff6fed2" providerId="LiveId" clId="{844780D2-17B8-9642-B4DC-CE3A6060B1D9}" dt="2022-12-29T04:20:50.783" v="1563" actId="1076"/>
          <ac:spMkLst>
            <pc:docMk/>
            <pc:sldMk cId="0" sldId="272"/>
            <ac:spMk id="823" creationId="{00000000-0000-0000-0000-000000000000}"/>
          </ac:spMkLst>
        </pc:spChg>
        <pc:spChg chg="mod">
          <ac:chgData name="Hải Ngân Đinh" userId="b56d41eb1ff6fed2" providerId="LiveId" clId="{844780D2-17B8-9642-B4DC-CE3A6060B1D9}" dt="2022-12-29T04:20:50.783" v="1563" actId="1076"/>
          <ac:spMkLst>
            <pc:docMk/>
            <pc:sldMk cId="0" sldId="272"/>
            <ac:spMk id="824" creationId="{00000000-0000-0000-0000-000000000000}"/>
          </ac:spMkLst>
        </pc:spChg>
        <pc:spChg chg="mod">
          <ac:chgData name="Hải Ngân Đinh" userId="b56d41eb1ff6fed2" providerId="LiveId" clId="{844780D2-17B8-9642-B4DC-CE3A6060B1D9}" dt="2022-12-29T04:20:50.783" v="1563" actId="1076"/>
          <ac:spMkLst>
            <pc:docMk/>
            <pc:sldMk cId="0" sldId="272"/>
            <ac:spMk id="825" creationId="{00000000-0000-0000-0000-000000000000}"/>
          </ac:spMkLst>
        </pc:spChg>
        <pc:grpChg chg="del">
          <ac:chgData name="Hải Ngân Đinh" userId="b56d41eb1ff6fed2" providerId="LiveId" clId="{844780D2-17B8-9642-B4DC-CE3A6060B1D9}" dt="2022-12-29T04:20:26.291" v="1554" actId="478"/>
          <ac:grpSpMkLst>
            <pc:docMk/>
            <pc:sldMk cId="0" sldId="272"/>
            <ac:grpSpMk id="807" creationId="{00000000-0000-0000-0000-000000000000}"/>
          </ac:grpSpMkLst>
        </pc:grpChg>
        <pc:grpChg chg="del">
          <ac:chgData name="Hải Ngân Đinh" userId="b56d41eb1ff6fed2" providerId="LiveId" clId="{844780D2-17B8-9642-B4DC-CE3A6060B1D9}" dt="2022-12-29T04:20:26.291" v="1554" actId="478"/>
          <ac:grpSpMkLst>
            <pc:docMk/>
            <pc:sldMk cId="0" sldId="272"/>
            <ac:grpSpMk id="811" creationId="{00000000-0000-0000-0000-000000000000}"/>
          </ac:grpSpMkLst>
        </pc:grpChg>
        <pc:grpChg chg="mod">
          <ac:chgData name="Hải Ngân Đinh" userId="b56d41eb1ff6fed2" providerId="LiveId" clId="{844780D2-17B8-9642-B4DC-CE3A6060B1D9}" dt="2022-12-29T04:21:07.863" v="1567" actId="1076"/>
          <ac:grpSpMkLst>
            <pc:docMk/>
            <pc:sldMk cId="0" sldId="272"/>
            <ac:grpSpMk id="819" creationId="{00000000-0000-0000-0000-000000000000}"/>
          </ac:grpSpMkLst>
        </pc:grpChg>
      </pc:sldChg>
      <pc:sldChg chg="addSp delSp modSp add del mod ord modTransition modAnim">
        <pc:chgData name="Hải Ngân Đinh" userId="b56d41eb1ff6fed2" providerId="LiveId" clId="{844780D2-17B8-9642-B4DC-CE3A6060B1D9}" dt="2022-12-29T07:06:22.998" v="6665"/>
        <pc:sldMkLst>
          <pc:docMk/>
          <pc:sldMk cId="0" sldId="273"/>
        </pc:sldMkLst>
        <pc:spChg chg="add del mod">
          <ac:chgData name="Hải Ngân Đinh" userId="b56d41eb1ff6fed2" providerId="LiveId" clId="{844780D2-17B8-9642-B4DC-CE3A6060B1D9}" dt="2022-12-29T06:20:40.866" v="4316" actId="478"/>
          <ac:spMkLst>
            <pc:docMk/>
            <pc:sldMk cId="0" sldId="273"/>
            <ac:spMk id="3" creationId="{D42E9B48-26CC-D174-7705-B9832B81357A}"/>
          </ac:spMkLst>
        </pc:spChg>
        <pc:spChg chg="add mod">
          <ac:chgData name="Hải Ngân Đinh" userId="b56d41eb1ff6fed2" providerId="LiveId" clId="{844780D2-17B8-9642-B4DC-CE3A6060B1D9}" dt="2022-12-29T06:25:56.671" v="4993" actId="1076"/>
          <ac:spMkLst>
            <pc:docMk/>
            <pc:sldMk cId="0" sldId="273"/>
            <ac:spMk id="4" creationId="{2EA6F192-ACF4-8878-D979-1EF7AC8A90D9}"/>
          </ac:spMkLst>
        </pc:spChg>
        <pc:spChg chg="add mod">
          <ac:chgData name="Hải Ngân Đinh" userId="b56d41eb1ff6fed2" providerId="LiveId" clId="{844780D2-17B8-9642-B4DC-CE3A6060B1D9}" dt="2022-12-29T06:26:50.861" v="5003" actId="20577"/>
          <ac:spMkLst>
            <pc:docMk/>
            <pc:sldMk cId="0" sldId="273"/>
            <ac:spMk id="5" creationId="{56CDC193-24BB-93E1-9C59-FE3355DD851A}"/>
          </ac:spMkLst>
        </pc:spChg>
        <pc:spChg chg="del">
          <ac:chgData name="Hải Ngân Đinh" userId="b56d41eb1ff6fed2" providerId="LiveId" clId="{844780D2-17B8-9642-B4DC-CE3A6060B1D9}" dt="2022-12-29T06:20:40.536" v="4315" actId="478"/>
          <ac:spMkLst>
            <pc:docMk/>
            <pc:sldMk cId="0" sldId="273"/>
            <ac:spMk id="830" creationId="{00000000-0000-0000-0000-000000000000}"/>
          </ac:spMkLst>
        </pc:spChg>
        <pc:spChg chg="del">
          <ac:chgData name="Hải Ngân Đinh" userId="b56d41eb1ff6fed2" providerId="LiveId" clId="{844780D2-17B8-9642-B4DC-CE3A6060B1D9}" dt="2022-12-29T06:20:40.536" v="4315" actId="478"/>
          <ac:spMkLst>
            <pc:docMk/>
            <pc:sldMk cId="0" sldId="273"/>
            <ac:spMk id="831" creationId="{00000000-0000-0000-0000-000000000000}"/>
          </ac:spMkLst>
        </pc:spChg>
        <pc:spChg chg="del">
          <ac:chgData name="Hải Ngân Đinh" userId="b56d41eb1ff6fed2" providerId="LiveId" clId="{844780D2-17B8-9642-B4DC-CE3A6060B1D9}" dt="2022-12-29T06:20:40.536" v="4315" actId="478"/>
          <ac:spMkLst>
            <pc:docMk/>
            <pc:sldMk cId="0" sldId="273"/>
            <ac:spMk id="832" creationId="{00000000-0000-0000-0000-000000000000}"/>
          </ac:spMkLst>
        </pc:spChg>
        <pc:spChg chg="del">
          <ac:chgData name="Hải Ngân Đinh" userId="b56d41eb1ff6fed2" providerId="LiveId" clId="{844780D2-17B8-9642-B4DC-CE3A6060B1D9}" dt="2022-12-29T06:20:40.536" v="4315" actId="478"/>
          <ac:spMkLst>
            <pc:docMk/>
            <pc:sldMk cId="0" sldId="273"/>
            <ac:spMk id="833" creationId="{00000000-0000-0000-0000-000000000000}"/>
          </ac:spMkLst>
        </pc:spChg>
        <pc:spChg chg="del">
          <ac:chgData name="Hải Ngân Đinh" userId="b56d41eb1ff6fed2" providerId="LiveId" clId="{844780D2-17B8-9642-B4DC-CE3A6060B1D9}" dt="2022-12-29T06:20:40.536" v="4315" actId="478"/>
          <ac:spMkLst>
            <pc:docMk/>
            <pc:sldMk cId="0" sldId="273"/>
            <ac:spMk id="834" creationId="{00000000-0000-0000-0000-000000000000}"/>
          </ac:spMkLst>
        </pc:spChg>
        <pc:spChg chg="del">
          <ac:chgData name="Hải Ngân Đinh" userId="b56d41eb1ff6fed2" providerId="LiveId" clId="{844780D2-17B8-9642-B4DC-CE3A6060B1D9}" dt="2022-12-29T06:20:40.536" v="4315" actId="478"/>
          <ac:spMkLst>
            <pc:docMk/>
            <pc:sldMk cId="0" sldId="273"/>
            <ac:spMk id="835" creationId="{00000000-0000-0000-0000-000000000000}"/>
          </ac:spMkLst>
        </pc:spChg>
        <pc:spChg chg="del">
          <ac:chgData name="Hải Ngân Đinh" userId="b56d41eb1ff6fed2" providerId="LiveId" clId="{844780D2-17B8-9642-B4DC-CE3A6060B1D9}" dt="2022-12-29T06:20:40.536" v="4315" actId="478"/>
          <ac:spMkLst>
            <pc:docMk/>
            <pc:sldMk cId="0" sldId="273"/>
            <ac:spMk id="836" creationId="{00000000-0000-0000-0000-000000000000}"/>
          </ac:spMkLst>
        </pc:spChg>
        <pc:spChg chg="del">
          <ac:chgData name="Hải Ngân Đinh" userId="b56d41eb1ff6fed2" providerId="LiveId" clId="{844780D2-17B8-9642-B4DC-CE3A6060B1D9}" dt="2022-12-29T06:20:40.536" v="4315" actId="478"/>
          <ac:spMkLst>
            <pc:docMk/>
            <pc:sldMk cId="0" sldId="273"/>
            <ac:spMk id="837" creationId="{00000000-0000-0000-0000-000000000000}"/>
          </ac:spMkLst>
        </pc:spChg>
        <pc:spChg chg="del">
          <ac:chgData name="Hải Ngân Đinh" userId="b56d41eb1ff6fed2" providerId="LiveId" clId="{844780D2-17B8-9642-B4DC-CE3A6060B1D9}" dt="2022-12-29T06:20:40.536" v="4315" actId="478"/>
          <ac:spMkLst>
            <pc:docMk/>
            <pc:sldMk cId="0" sldId="273"/>
            <ac:spMk id="838" creationId="{00000000-0000-0000-0000-000000000000}"/>
          </ac:spMkLst>
        </pc:spChg>
        <pc:spChg chg="del">
          <ac:chgData name="Hải Ngân Đinh" userId="b56d41eb1ff6fed2" providerId="LiveId" clId="{844780D2-17B8-9642-B4DC-CE3A6060B1D9}" dt="2022-12-29T06:20:40.536" v="4315" actId="478"/>
          <ac:spMkLst>
            <pc:docMk/>
            <pc:sldMk cId="0" sldId="273"/>
            <ac:spMk id="839" creationId="{00000000-0000-0000-0000-000000000000}"/>
          </ac:spMkLst>
        </pc:spChg>
        <pc:spChg chg="del">
          <ac:chgData name="Hải Ngân Đinh" userId="b56d41eb1ff6fed2" providerId="LiveId" clId="{844780D2-17B8-9642-B4DC-CE3A6060B1D9}" dt="2022-12-29T06:20:40.536" v="4315" actId="478"/>
          <ac:spMkLst>
            <pc:docMk/>
            <pc:sldMk cId="0" sldId="273"/>
            <ac:spMk id="840" creationId="{00000000-0000-0000-0000-000000000000}"/>
          </ac:spMkLst>
        </pc:spChg>
        <pc:spChg chg="del">
          <ac:chgData name="Hải Ngân Đinh" userId="b56d41eb1ff6fed2" providerId="LiveId" clId="{844780D2-17B8-9642-B4DC-CE3A6060B1D9}" dt="2022-12-29T06:20:40.536" v="4315" actId="478"/>
          <ac:spMkLst>
            <pc:docMk/>
            <pc:sldMk cId="0" sldId="273"/>
            <ac:spMk id="841" creationId="{00000000-0000-0000-0000-000000000000}"/>
          </ac:spMkLst>
        </pc:spChg>
        <pc:spChg chg="del">
          <ac:chgData name="Hải Ngân Đinh" userId="b56d41eb1ff6fed2" providerId="LiveId" clId="{844780D2-17B8-9642-B4DC-CE3A6060B1D9}" dt="2022-12-29T06:20:40.536" v="4315" actId="478"/>
          <ac:spMkLst>
            <pc:docMk/>
            <pc:sldMk cId="0" sldId="273"/>
            <ac:spMk id="842" creationId="{00000000-0000-0000-0000-000000000000}"/>
          </ac:spMkLst>
        </pc:spChg>
        <pc:grpChg chg="del">
          <ac:chgData name="Hải Ngân Đinh" userId="b56d41eb1ff6fed2" providerId="LiveId" clId="{844780D2-17B8-9642-B4DC-CE3A6060B1D9}" dt="2022-12-29T06:20:40.536" v="4315" actId="478"/>
          <ac:grpSpMkLst>
            <pc:docMk/>
            <pc:sldMk cId="0" sldId="273"/>
            <ac:grpSpMk id="843" creationId="{00000000-0000-0000-0000-000000000000}"/>
          </ac:grpSpMkLst>
        </pc:grpChg>
        <pc:grpChg chg="del">
          <ac:chgData name="Hải Ngân Đinh" userId="b56d41eb1ff6fed2" providerId="LiveId" clId="{844780D2-17B8-9642-B4DC-CE3A6060B1D9}" dt="2022-12-29T06:20:40.536" v="4315" actId="478"/>
          <ac:grpSpMkLst>
            <pc:docMk/>
            <pc:sldMk cId="0" sldId="273"/>
            <ac:grpSpMk id="849" creationId="{00000000-0000-0000-0000-000000000000}"/>
          </ac:grpSpMkLst>
        </pc:grpChg>
        <pc:grpChg chg="del">
          <ac:chgData name="Hải Ngân Đinh" userId="b56d41eb1ff6fed2" providerId="LiveId" clId="{844780D2-17B8-9642-B4DC-CE3A6060B1D9}" dt="2022-12-29T06:20:40.536" v="4315" actId="478"/>
          <ac:grpSpMkLst>
            <pc:docMk/>
            <pc:sldMk cId="0" sldId="273"/>
            <ac:grpSpMk id="853" creationId="{00000000-0000-0000-0000-000000000000}"/>
          </ac:grpSpMkLst>
        </pc:grpChg>
        <pc:grpChg chg="del">
          <ac:chgData name="Hải Ngân Đinh" userId="b56d41eb1ff6fed2" providerId="LiveId" clId="{844780D2-17B8-9642-B4DC-CE3A6060B1D9}" dt="2022-12-29T06:20:40.536" v="4315" actId="478"/>
          <ac:grpSpMkLst>
            <pc:docMk/>
            <pc:sldMk cId="0" sldId="273"/>
            <ac:grpSpMk id="856" creationId="{00000000-0000-0000-0000-000000000000}"/>
          </ac:grpSpMkLst>
        </pc:grpChg>
        <pc:grpChg chg="del">
          <ac:chgData name="Hải Ngân Đinh" userId="b56d41eb1ff6fed2" providerId="LiveId" clId="{844780D2-17B8-9642-B4DC-CE3A6060B1D9}" dt="2022-12-29T06:20:40.536" v="4315" actId="478"/>
          <ac:grpSpMkLst>
            <pc:docMk/>
            <pc:sldMk cId="0" sldId="273"/>
            <ac:grpSpMk id="859" creationId="{00000000-0000-0000-0000-000000000000}"/>
          </ac:grpSpMkLst>
        </pc:grpChg>
      </pc:sldChg>
      <pc:sldChg chg="addSp delSp modSp add del mod ord modTransition">
        <pc:chgData name="Hải Ngân Đinh" userId="b56d41eb1ff6fed2" providerId="LiveId" clId="{844780D2-17B8-9642-B4DC-CE3A6060B1D9}" dt="2022-12-29T06:59:35.589" v="6545"/>
        <pc:sldMkLst>
          <pc:docMk/>
          <pc:sldMk cId="0" sldId="274"/>
        </pc:sldMkLst>
        <pc:spChg chg="add del mod">
          <ac:chgData name="Hải Ngân Đinh" userId="b56d41eb1ff6fed2" providerId="LiveId" clId="{844780D2-17B8-9642-B4DC-CE3A6060B1D9}" dt="2022-12-29T04:22:57.645" v="1615" actId="478"/>
          <ac:spMkLst>
            <pc:docMk/>
            <pc:sldMk cId="0" sldId="274"/>
            <ac:spMk id="3" creationId="{00AE0EC9-85F3-7E34-8584-8FF1612E4D53}"/>
          </ac:spMkLst>
        </pc:spChg>
        <pc:spChg chg="add del mod">
          <ac:chgData name="Hải Ngân Đinh" userId="b56d41eb1ff6fed2" providerId="LiveId" clId="{844780D2-17B8-9642-B4DC-CE3A6060B1D9}" dt="2022-12-29T04:22:57.645" v="1615" actId="478"/>
          <ac:spMkLst>
            <pc:docMk/>
            <pc:sldMk cId="0" sldId="274"/>
            <ac:spMk id="5" creationId="{B2FF3580-3664-ABCA-512D-5EDD5032C3C6}"/>
          </ac:spMkLst>
        </pc:spChg>
        <pc:spChg chg="add del mod">
          <ac:chgData name="Hải Ngân Đinh" userId="b56d41eb1ff6fed2" providerId="LiveId" clId="{844780D2-17B8-9642-B4DC-CE3A6060B1D9}" dt="2022-12-29T04:22:57.645" v="1615" actId="478"/>
          <ac:spMkLst>
            <pc:docMk/>
            <pc:sldMk cId="0" sldId="274"/>
            <ac:spMk id="7" creationId="{27CCBB5F-4DCE-1521-BD9D-C9AD2D5582DD}"/>
          </ac:spMkLst>
        </pc:spChg>
        <pc:spChg chg="add mod">
          <ac:chgData name="Hải Ngân Đinh" userId="b56d41eb1ff6fed2" providerId="LiveId" clId="{844780D2-17B8-9642-B4DC-CE3A6060B1D9}" dt="2022-12-29T04:23:29.761" v="1635" actId="1076"/>
          <ac:spMkLst>
            <pc:docMk/>
            <pc:sldMk cId="0" sldId="274"/>
            <ac:spMk id="8" creationId="{E0A52425-1415-BDF0-15D5-F807EEBE076F}"/>
          </ac:spMkLst>
        </pc:spChg>
        <pc:spChg chg="add mod">
          <ac:chgData name="Hải Ngân Đinh" userId="b56d41eb1ff6fed2" providerId="LiveId" clId="{844780D2-17B8-9642-B4DC-CE3A6060B1D9}" dt="2022-12-29T04:23:24.665" v="1634" actId="1076"/>
          <ac:spMkLst>
            <pc:docMk/>
            <pc:sldMk cId="0" sldId="274"/>
            <ac:spMk id="9" creationId="{239FC11D-A3B7-3823-E61D-6E3A22611C92}"/>
          </ac:spMkLst>
        </pc:spChg>
        <pc:spChg chg="del">
          <ac:chgData name="Hải Ngân Đinh" userId="b56d41eb1ff6fed2" providerId="LiveId" clId="{844780D2-17B8-9642-B4DC-CE3A6060B1D9}" dt="2022-12-29T04:22:58.780" v="1616" actId="478"/>
          <ac:spMkLst>
            <pc:docMk/>
            <pc:sldMk cId="0" sldId="274"/>
            <ac:spMk id="931" creationId="{00000000-0000-0000-0000-000000000000}"/>
          </ac:spMkLst>
        </pc:spChg>
        <pc:spChg chg="del">
          <ac:chgData name="Hải Ngân Đinh" userId="b56d41eb1ff6fed2" providerId="LiveId" clId="{844780D2-17B8-9642-B4DC-CE3A6060B1D9}" dt="2022-12-29T04:22:56.312" v="1613" actId="478"/>
          <ac:spMkLst>
            <pc:docMk/>
            <pc:sldMk cId="0" sldId="274"/>
            <ac:spMk id="932" creationId="{00000000-0000-0000-0000-000000000000}"/>
          </ac:spMkLst>
        </pc:spChg>
        <pc:spChg chg="del">
          <ac:chgData name="Hải Ngân Đinh" userId="b56d41eb1ff6fed2" providerId="LiveId" clId="{844780D2-17B8-9642-B4DC-CE3A6060B1D9}" dt="2022-12-29T04:22:56.312" v="1613" actId="478"/>
          <ac:spMkLst>
            <pc:docMk/>
            <pc:sldMk cId="0" sldId="274"/>
            <ac:spMk id="933" creationId="{00000000-0000-0000-0000-000000000000}"/>
          </ac:spMkLst>
        </pc:spChg>
        <pc:spChg chg="del">
          <ac:chgData name="Hải Ngân Đinh" userId="b56d41eb1ff6fed2" providerId="LiveId" clId="{844780D2-17B8-9642-B4DC-CE3A6060B1D9}" dt="2022-12-29T04:22:56.312" v="1613" actId="478"/>
          <ac:spMkLst>
            <pc:docMk/>
            <pc:sldMk cId="0" sldId="274"/>
            <ac:spMk id="934" creationId="{00000000-0000-0000-0000-000000000000}"/>
          </ac:spMkLst>
        </pc:spChg>
      </pc:sldChg>
      <pc:sldChg chg="addSp delSp modSp add del mod ord modTransition modAnim">
        <pc:chgData name="Hải Ngân Đinh" userId="b56d41eb1ff6fed2" providerId="LiveId" clId="{844780D2-17B8-9642-B4DC-CE3A6060B1D9}" dt="2022-12-29T07:03:13.453" v="6604"/>
        <pc:sldMkLst>
          <pc:docMk/>
          <pc:sldMk cId="0" sldId="275"/>
        </pc:sldMkLst>
        <pc:spChg chg="add del mod">
          <ac:chgData name="Hải Ngân Đinh" userId="b56d41eb1ff6fed2" providerId="LiveId" clId="{844780D2-17B8-9642-B4DC-CE3A6060B1D9}" dt="2022-12-29T04:31:42.106" v="2237" actId="478"/>
          <ac:spMkLst>
            <pc:docMk/>
            <pc:sldMk cId="0" sldId="275"/>
            <ac:spMk id="3" creationId="{21AFDFBA-E332-5FC5-69B7-A60657BD16A5}"/>
          </ac:spMkLst>
        </pc:spChg>
        <pc:spChg chg="add del mod">
          <ac:chgData name="Hải Ngân Đinh" userId="b56d41eb1ff6fed2" providerId="LiveId" clId="{844780D2-17B8-9642-B4DC-CE3A6060B1D9}" dt="2022-12-29T04:31:42.106" v="2237" actId="478"/>
          <ac:spMkLst>
            <pc:docMk/>
            <pc:sldMk cId="0" sldId="275"/>
            <ac:spMk id="5" creationId="{B0F7AE26-F38C-70E6-E00F-CD08979B8E7A}"/>
          </ac:spMkLst>
        </pc:spChg>
        <pc:spChg chg="add del mod">
          <ac:chgData name="Hải Ngân Đinh" userId="b56d41eb1ff6fed2" providerId="LiveId" clId="{844780D2-17B8-9642-B4DC-CE3A6060B1D9}" dt="2022-12-29T04:31:42.106" v="2237" actId="478"/>
          <ac:spMkLst>
            <pc:docMk/>
            <pc:sldMk cId="0" sldId="275"/>
            <ac:spMk id="7" creationId="{6D048704-26A4-0989-933E-86A06128E711}"/>
          </ac:spMkLst>
        </pc:spChg>
        <pc:spChg chg="add del mod">
          <ac:chgData name="Hải Ngân Đinh" userId="b56d41eb1ff6fed2" providerId="LiveId" clId="{844780D2-17B8-9642-B4DC-CE3A6060B1D9}" dt="2022-12-29T04:31:42.106" v="2237" actId="478"/>
          <ac:spMkLst>
            <pc:docMk/>
            <pc:sldMk cId="0" sldId="275"/>
            <ac:spMk id="9" creationId="{B7FB3527-13BA-CD68-3A71-EDF22BB6CF77}"/>
          </ac:spMkLst>
        </pc:spChg>
        <pc:spChg chg="add del mod">
          <ac:chgData name="Hải Ngân Đinh" userId="b56d41eb1ff6fed2" providerId="LiveId" clId="{844780D2-17B8-9642-B4DC-CE3A6060B1D9}" dt="2022-12-29T04:31:42.106" v="2237" actId="478"/>
          <ac:spMkLst>
            <pc:docMk/>
            <pc:sldMk cId="0" sldId="275"/>
            <ac:spMk id="11" creationId="{E02D69EA-8C05-1BA0-59D3-107BE256F063}"/>
          </ac:spMkLst>
        </pc:spChg>
        <pc:spChg chg="add del mod">
          <ac:chgData name="Hải Ngân Đinh" userId="b56d41eb1ff6fed2" providerId="LiveId" clId="{844780D2-17B8-9642-B4DC-CE3A6060B1D9}" dt="2022-12-29T04:31:42.106" v="2237" actId="478"/>
          <ac:spMkLst>
            <pc:docMk/>
            <pc:sldMk cId="0" sldId="275"/>
            <ac:spMk id="13" creationId="{E3CD359C-BF8F-D318-FB5E-E420E70B46E8}"/>
          </ac:spMkLst>
        </pc:spChg>
        <pc:spChg chg="add del mod">
          <ac:chgData name="Hải Ngân Đinh" userId="b56d41eb1ff6fed2" providerId="LiveId" clId="{844780D2-17B8-9642-B4DC-CE3A6060B1D9}" dt="2022-12-29T04:31:42.106" v="2237" actId="478"/>
          <ac:spMkLst>
            <pc:docMk/>
            <pc:sldMk cId="0" sldId="275"/>
            <ac:spMk id="15" creationId="{E99740CD-E702-DF75-C1C2-ABD925DCAC4E}"/>
          </ac:spMkLst>
        </pc:spChg>
        <pc:spChg chg="add del mod">
          <ac:chgData name="Hải Ngân Đinh" userId="b56d41eb1ff6fed2" providerId="LiveId" clId="{844780D2-17B8-9642-B4DC-CE3A6060B1D9}" dt="2022-12-29T04:31:42.106" v="2237" actId="478"/>
          <ac:spMkLst>
            <pc:docMk/>
            <pc:sldMk cId="0" sldId="275"/>
            <ac:spMk id="17" creationId="{52209807-F5FB-607E-E39D-02AAC7071B93}"/>
          </ac:spMkLst>
        </pc:spChg>
        <pc:spChg chg="add del mod">
          <ac:chgData name="Hải Ngân Đinh" userId="b56d41eb1ff6fed2" providerId="LiveId" clId="{844780D2-17B8-9642-B4DC-CE3A6060B1D9}" dt="2022-12-29T04:31:42.106" v="2237" actId="478"/>
          <ac:spMkLst>
            <pc:docMk/>
            <pc:sldMk cId="0" sldId="275"/>
            <ac:spMk id="19" creationId="{3F80F5DA-832D-789E-4D3A-F2B8EB0BC65F}"/>
          </ac:spMkLst>
        </pc:spChg>
        <pc:spChg chg="add mod">
          <ac:chgData name="Hải Ngân Đinh" userId="b56d41eb1ff6fed2" providerId="LiveId" clId="{844780D2-17B8-9642-B4DC-CE3A6060B1D9}" dt="2022-12-29T04:32:05.907" v="2253" actId="1076"/>
          <ac:spMkLst>
            <pc:docMk/>
            <pc:sldMk cId="0" sldId="275"/>
            <ac:spMk id="20" creationId="{E4494742-A6D8-3A60-6C3E-6CF86B93EDEF}"/>
          </ac:spMkLst>
        </pc:spChg>
        <pc:spChg chg="add mod">
          <ac:chgData name="Hải Ngân Đinh" userId="b56d41eb1ff6fed2" providerId="LiveId" clId="{844780D2-17B8-9642-B4DC-CE3A6060B1D9}" dt="2022-12-29T04:32:46.468" v="2278" actId="20577"/>
          <ac:spMkLst>
            <pc:docMk/>
            <pc:sldMk cId="0" sldId="275"/>
            <ac:spMk id="22" creationId="{802DD87B-D9C1-9659-D2FB-A6301A3990CF}"/>
          </ac:spMkLst>
        </pc:spChg>
        <pc:spChg chg="del">
          <ac:chgData name="Hải Ngân Đinh" userId="b56d41eb1ff6fed2" providerId="LiveId" clId="{844780D2-17B8-9642-B4DC-CE3A6060B1D9}" dt="2022-12-29T04:31:40.569" v="2236" actId="478"/>
          <ac:spMkLst>
            <pc:docMk/>
            <pc:sldMk cId="0" sldId="275"/>
            <ac:spMk id="1018" creationId="{00000000-0000-0000-0000-000000000000}"/>
          </ac:spMkLst>
        </pc:spChg>
        <pc:spChg chg="del">
          <ac:chgData name="Hải Ngân Đinh" userId="b56d41eb1ff6fed2" providerId="LiveId" clId="{844780D2-17B8-9642-B4DC-CE3A6060B1D9}" dt="2022-12-29T04:31:40.569" v="2236" actId="478"/>
          <ac:spMkLst>
            <pc:docMk/>
            <pc:sldMk cId="0" sldId="275"/>
            <ac:spMk id="1019" creationId="{00000000-0000-0000-0000-000000000000}"/>
          </ac:spMkLst>
        </pc:spChg>
        <pc:spChg chg="del">
          <ac:chgData name="Hải Ngân Đinh" userId="b56d41eb1ff6fed2" providerId="LiveId" clId="{844780D2-17B8-9642-B4DC-CE3A6060B1D9}" dt="2022-12-29T04:31:40.569" v="2236" actId="478"/>
          <ac:spMkLst>
            <pc:docMk/>
            <pc:sldMk cId="0" sldId="275"/>
            <ac:spMk id="1020" creationId="{00000000-0000-0000-0000-000000000000}"/>
          </ac:spMkLst>
        </pc:spChg>
        <pc:spChg chg="del">
          <ac:chgData name="Hải Ngân Đinh" userId="b56d41eb1ff6fed2" providerId="LiveId" clId="{844780D2-17B8-9642-B4DC-CE3A6060B1D9}" dt="2022-12-29T04:31:40.569" v="2236" actId="478"/>
          <ac:spMkLst>
            <pc:docMk/>
            <pc:sldMk cId="0" sldId="275"/>
            <ac:spMk id="1021" creationId="{00000000-0000-0000-0000-000000000000}"/>
          </ac:spMkLst>
        </pc:spChg>
        <pc:spChg chg="del">
          <ac:chgData name="Hải Ngân Đinh" userId="b56d41eb1ff6fed2" providerId="LiveId" clId="{844780D2-17B8-9642-B4DC-CE3A6060B1D9}" dt="2022-12-29T04:31:40.569" v="2236" actId="478"/>
          <ac:spMkLst>
            <pc:docMk/>
            <pc:sldMk cId="0" sldId="275"/>
            <ac:spMk id="1022" creationId="{00000000-0000-0000-0000-000000000000}"/>
          </ac:spMkLst>
        </pc:spChg>
        <pc:spChg chg="del">
          <ac:chgData name="Hải Ngân Đinh" userId="b56d41eb1ff6fed2" providerId="LiveId" clId="{844780D2-17B8-9642-B4DC-CE3A6060B1D9}" dt="2022-12-29T04:31:40.569" v="2236" actId="478"/>
          <ac:spMkLst>
            <pc:docMk/>
            <pc:sldMk cId="0" sldId="275"/>
            <ac:spMk id="1023" creationId="{00000000-0000-0000-0000-000000000000}"/>
          </ac:spMkLst>
        </pc:spChg>
        <pc:spChg chg="del">
          <ac:chgData name="Hải Ngân Đinh" userId="b56d41eb1ff6fed2" providerId="LiveId" clId="{844780D2-17B8-9642-B4DC-CE3A6060B1D9}" dt="2022-12-29T04:31:40.569" v="2236" actId="478"/>
          <ac:spMkLst>
            <pc:docMk/>
            <pc:sldMk cId="0" sldId="275"/>
            <ac:spMk id="1024" creationId="{00000000-0000-0000-0000-000000000000}"/>
          </ac:spMkLst>
        </pc:spChg>
        <pc:spChg chg="del">
          <ac:chgData name="Hải Ngân Đinh" userId="b56d41eb1ff6fed2" providerId="LiveId" clId="{844780D2-17B8-9642-B4DC-CE3A6060B1D9}" dt="2022-12-29T04:31:40.569" v="2236" actId="478"/>
          <ac:spMkLst>
            <pc:docMk/>
            <pc:sldMk cId="0" sldId="275"/>
            <ac:spMk id="1025" creationId="{00000000-0000-0000-0000-000000000000}"/>
          </ac:spMkLst>
        </pc:spChg>
        <pc:spChg chg="del">
          <ac:chgData name="Hải Ngân Đinh" userId="b56d41eb1ff6fed2" providerId="LiveId" clId="{844780D2-17B8-9642-B4DC-CE3A6060B1D9}" dt="2022-12-29T04:31:40.569" v="2236" actId="478"/>
          <ac:spMkLst>
            <pc:docMk/>
            <pc:sldMk cId="0" sldId="275"/>
            <ac:spMk id="1026" creationId="{00000000-0000-0000-0000-000000000000}"/>
          </ac:spMkLst>
        </pc:spChg>
        <pc:spChg chg="del">
          <ac:chgData name="Hải Ngân Đinh" userId="b56d41eb1ff6fed2" providerId="LiveId" clId="{844780D2-17B8-9642-B4DC-CE3A6060B1D9}" dt="2022-12-29T04:31:40.569" v="2236" actId="478"/>
          <ac:spMkLst>
            <pc:docMk/>
            <pc:sldMk cId="0" sldId="275"/>
            <ac:spMk id="1027" creationId="{00000000-0000-0000-0000-000000000000}"/>
          </ac:spMkLst>
        </pc:spChg>
        <pc:spChg chg="del">
          <ac:chgData name="Hải Ngân Đinh" userId="b56d41eb1ff6fed2" providerId="LiveId" clId="{844780D2-17B8-9642-B4DC-CE3A6060B1D9}" dt="2022-12-29T04:31:40.569" v="2236" actId="478"/>
          <ac:spMkLst>
            <pc:docMk/>
            <pc:sldMk cId="0" sldId="275"/>
            <ac:spMk id="1028" creationId="{00000000-0000-0000-0000-000000000000}"/>
          </ac:spMkLst>
        </pc:spChg>
        <pc:spChg chg="del">
          <ac:chgData name="Hải Ngân Đinh" userId="b56d41eb1ff6fed2" providerId="LiveId" clId="{844780D2-17B8-9642-B4DC-CE3A6060B1D9}" dt="2022-12-29T04:31:40.569" v="2236" actId="478"/>
          <ac:spMkLst>
            <pc:docMk/>
            <pc:sldMk cId="0" sldId="275"/>
            <ac:spMk id="1029" creationId="{00000000-0000-0000-0000-000000000000}"/>
          </ac:spMkLst>
        </pc:spChg>
        <pc:spChg chg="del">
          <ac:chgData name="Hải Ngân Đinh" userId="b56d41eb1ff6fed2" providerId="LiveId" clId="{844780D2-17B8-9642-B4DC-CE3A6060B1D9}" dt="2022-12-29T04:31:40.569" v="2236" actId="478"/>
          <ac:spMkLst>
            <pc:docMk/>
            <pc:sldMk cId="0" sldId="275"/>
            <ac:spMk id="1030" creationId="{00000000-0000-0000-0000-000000000000}"/>
          </ac:spMkLst>
        </pc:spChg>
        <pc:spChg chg="del">
          <ac:chgData name="Hải Ngân Đinh" userId="b56d41eb1ff6fed2" providerId="LiveId" clId="{844780D2-17B8-9642-B4DC-CE3A6060B1D9}" dt="2022-12-29T04:31:40.569" v="2236" actId="478"/>
          <ac:spMkLst>
            <pc:docMk/>
            <pc:sldMk cId="0" sldId="275"/>
            <ac:spMk id="1043" creationId="{00000000-0000-0000-0000-000000000000}"/>
          </ac:spMkLst>
        </pc:spChg>
        <pc:grpChg chg="del">
          <ac:chgData name="Hải Ngân Đinh" userId="b56d41eb1ff6fed2" providerId="LiveId" clId="{844780D2-17B8-9642-B4DC-CE3A6060B1D9}" dt="2022-12-29T04:31:40.569" v="2236" actId="478"/>
          <ac:grpSpMkLst>
            <pc:docMk/>
            <pc:sldMk cId="0" sldId="275"/>
            <ac:grpSpMk id="1031" creationId="{00000000-0000-0000-0000-000000000000}"/>
          </ac:grpSpMkLst>
        </pc:grpChg>
        <pc:grpChg chg="del">
          <ac:chgData name="Hải Ngân Đinh" userId="b56d41eb1ff6fed2" providerId="LiveId" clId="{844780D2-17B8-9642-B4DC-CE3A6060B1D9}" dt="2022-12-29T04:31:40.569" v="2236" actId="478"/>
          <ac:grpSpMkLst>
            <pc:docMk/>
            <pc:sldMk cId="0" sldId="275"/>
            <ac:grpSpMk id="1040" creationId="{00000000-0000-0000-0000-000000000000}"/>
          </ac:grpSpMkLst>
        </pc:grpChg>
        <pc:grpChg chg="del">
          <ac:chgData name="Hải Ngân Đinh" userId="b56d41eb1ff6fed2" providerId="LiveId" clId="{844780D2-17B8-9642-B4DC-CE3A6060B1D9}" dt="2022-12-29T04:31:40.569" v="2236" actId="478"/>
          <ac:grpSpMkLst>
            <pc:docMk/>
            <pc:sldMk cId="0" sldId="275"/>
            <ac:grpSpMk id="1044" creationId="{00000000-0000-0000-0000-000000000000}"/>
          </ac:grpSpMkLst>
        </pc:grpChg>
      </pc:sldChg>
      <pc:sldChg chg="addSp delSp modSp add del mod ord modTransition modAnim">
        <pc:chgData name="Hải Ngân Đinh" userId="b56d41eb1ff6fed2" providerId="LiveId" clId="{844780D2-17B8-9642-B4DC-CE3A6060B1D9}" dt="2022-12-29T07:05:34.543" v="6651"/>
        <pc:sldMkLst>
          <pc:docMk/>
          <pc:sldMk cId="0" sldId="276"/>
        </pc:sldMkLst>
        <pc:spChg chg="mod">
          <ac:chgData name="Hải Ngân Đinh" userId="b56d41eb1ff6fed2" providerId="LiveId" clId="{844780D2-17B8-9642-B4DC-CE3A6060B1D9}" dt="2022-12-29T04:53:09.051" v="3828"/>
          <ac:spMkLst>
            <pc:docMk/>
            <pc:sldMk cId="0" sldId="276"/>
            <ac:spMk id="3" creationId="{5F0AF36D-244E-06C1-5EB8-AB2987D24FDE}"/>
          </ac:spMkLst>
        </pc:spChg>
        <pc:spChg chg="mod">
          <ac:chgData name="Hải Ngân Đinh" userId="b56d41eb1ff6fed2" providerId="LiveId" clId="{844780D2-17B8-9642-B4DC-CE3A6060B1D9}" dt="2022-12-29T04:53:09.051" v="3828"/>
          <ac:spMkLst>
            <pc:docMk/>
            <pc:sldMk cId="0" sldId="276"/>
            <ac:spMk id="4" creationId="{CD06B340-74F8-4616-ACF6-6B1D79B4A544}"/>
          </ac:spMkLst>
        </pc:spChg>
        <pc:spChg chg="mod">
          <ac:chgData name="Hải Ngân Đinh" userId="b56d41eb1ff6fed2" providerId="LiveId" clId="{844780D2-17B8-9642-B4DC-CE3A6060B1D9}" dt="2022-12-29T04:53:09.051" v="3828"/>
          <ac:spMkLst>
            <pc:docMk/>
            <pc:sldMk cId="0" sldId="276"/>
            <ac:spMk id="5" creationId="{A4253684-DDA8-7AAD-AF0B-DEAE63875DC9}"/>
          </ac:spMkLst>
        </pc:spChg>
        <pc:spChg chg="mod">
          <ac:chgData name="Hải Ngân Đinh" userId="b56d41eb1ff6fed2" providerId="LiveId" clId="{844780D2-17B8-9642-B4DC-CE3A6060B1D9}" dt="2022-12-29T04:53:09.051" v="3828"/>
          <ac:spMkLst>
            <pc:docMk/>
            <pc:sldMk cId="0" sldId="276"/>
            <ac:spMk id="6" creationId="{2BD22418-E102-A929-4254-FE95732E6407}"/>
          </ac:spMkLst>
        </pc:spChg>
        <pc:spChg chg="mod">
          <ac:chgData name="Hải Ngân Đinh" userId="b56d41eb1ff6fed2" providerId="LiveId" clId="{844780D2-17B8-9642-B4DC-CE3A6060B1D9}" dt="2022-12-29T04:53:09.051" v="3828"/>
          <ac:spMkLst>
            <pc:docMk/>
            <pc:sldMk cId="0" sldId="276"/>
            <ac:spMk id="7" creationId="{E5A1370F-74E9-8641-F8D7-CCB67C34455D}"/>
          </ac:spMkLst>
        </pc:spChg>
        <pc:spChg chg="mod">
          <ac:chgData name="Hải Ngân Đinh" userId="b56d41eb1ff6fed2" providerId="LiveId" clId="{844780D2-17B8-9642-B4DC-CE3A6060B1D9}" dt="2022-12-29T04:53:09.051" v="3828"/>
          <ac:spMkLst>
            <pc:docMk/>
            <pc:sldMk cId="0" sldId="276"/>
            <ac:spMk id="8" creationId="{38148330-C019-D3A3-32D3-4DA414E253D0}"/>
          </ac:spMkLst>
        </pc:spChg>
        <pc:spChg chg="mod">
          <ac:chgData name="Hải Ngân Đinh" userId="b56d41eb1ff6fed2" providerId="LiveId" clId="{844780D2-17B8-9642-B4DC-CE3A6060B1D9}" dt="2022-12-29T04:53:09.051" v="3828"/>
          <ac:spMkLst>
            <pc:docMk/>
            <pc:sldMk cId="0" sldId="276"/>
            <ac:spMk id="9" creationId="{6665FBD8-9320-50A6-7286-A8F0F3062088}"/>
          </ac:spMkLst>
        </pc:spChg>
        <pc:spChg chg="mod">
          <ac:chgData name="Hải Ngân Đinh" userId="b56d41eb1ff6fed2" providerId="LiveId" clId="{844780D2-17B8-9642-B4DC-CE3A6060B1D9}" dt="2022-12-29T04:53:09.051" v="3828"/>
          <ac:spMkLst>
            <pc:docMk/>
            <pc:sldMk cId="0" sldId="276"/>
            <ac:spMk id="10" creationId="{5B791D7A-E455-6558-633B-FB0C31EF3747}"/>
          </ac:spMkLst>
        </pc:spChg>
        <pc:spChg chg="mod">
          <ac:chgData name="Hải Ngân Đinh" userId="b56d41eb1ff6fed2" providerId="LiveId" clId="{844780D2-17B8-9642-B4DC-CE3A6060B1D9}" dt="2022-12-29T04:53:09.051" v="3828"/>
          <ac:spMkLst>
            <pc:docMk/>
            <pc:sldMk cId="0" sldId="276"/>
            <ac:spMk id="11" creationId="{1E9C25AA-72D8-9EFA-2CE1-E18CFEDC6F0B}"/>
          </ac:spMkLst>
        </pc:spChg>
        <pc:spChg chg="mod">
          <ac:chgData name="Hải Ngân Đinh" userId="b56d41eb1ff6fed2" providerId="LiveId" clId="{844780D2-17B8-9642-B4DC-CE3A6060B1D9}" dt="2022-12-29T04:53:09.051" v="3828"/>
          <ac:spMkLst>
            <pc:docMk/>
            <pc:sldMk cId="0" sldId="276"/>
            <ac:spMk id="12" creationId="{D5052635-55ED-0A37-CAF5-B3C923A2D1AA}"/>
          </ac:spMkLst>
        </pc:spChg>
        <pc:spChg chg="mod">
          <ac:chgData name="Hải Ngân Đinh" userId="b56d41eb1ff6fed2" providerId="LiveId" clId="{844780D2-17B8-9642-B4DC-CE3A6060B1D9}" dt="2022-12-29T04:53:09.051" v="3828"/>
          <ac:spMkLst>
            <pc:docMk/>
            <pc:sldMk cId="0" sldId="276"/>
            <ac:spMk id="13" creationId="{EB89D549-7050-A6FA-9E07-0A459F971F7B}"/>
          </ac:spMkLst>
        </pc:spChg>
        <pc:spChg chg="mod">
          <ac:chgData name="Hải Ngân Đinh" userId="b56d41eb1ff6fed2" providerId="LiveId" clId="{844780D2-17B8-9642-B4DC-CE3A6060B1D9}" dt="2022-12-29T04:53:09.051" v="3828"/>
          <ac:spMkLst>
            <pc:docMk/>
            <pc:sldMk cId="0" sldId="276"/>
            <ac:spMk id="14" creationId="{3DA9E156-F223-8E39-D9C4-DE5824B7644B}"/>
          </ac:spMkLst>
        </pc:spChg>
        <pc:spChg chg="mod">
          <ac:chgData name="Hải Ngân Đinh" userId="b56d41eb1ff6fed2" providerId="LiveId" clId="{844780D2-17B8-9642-B4DC-CE3A6060B1D9}" dt="2022-12-29T04:53:09.051" v="3828"/>
          <ac:spMkLst>
            <pc:docMk/>
            <pc:sldMk cId="0" sldId="276"/>
            <ac:spMk id="15" creationId="{6B8110FA-5BC7-CB5C-2042-2321C0648B16}"/>
          </ac:spMkLst>
        </pc:spChg>
        <pc:spChg chg="mod">
          <ac:chgData name="Hải Ngân Đinh" userId="b56d41eb1ff6fed2" providerId="LiveId" clId="{844780D2-17B8-9642-B4DC-CE3A6060B1D9}" dt="2022-12-29T04:53:09.051" v="3828"/>
          <ac:spMkLst>
            <pc:docMk/>
            <pc:sldMk cId="0" sldId="276"/>
            <ac:spMk id="16" creationId="{B9CC07F7-58BF-D287-3381-2FE9C4AFF39A}"/>
          </ac:spMkLst>
        </pc:spChg>
        <pc:spChg chg="mod">
          <ac:chgData name="Hải Ngân Đinh" userId="b56d41eb1ff6fed2" providerId="LiveId" clId="{844780D2-17B8-9642-B4DC-CE3A6060B1D9}" dt="2022-12-29T04:53:09.051" v="3828"/>
          <ac:spMkLst>
            <pc:docMk/>
            <pc:sldMk cId="0" sldId="276"/>
            <ac:spMk id="17" creationId="{D5CBC2DF-F025-81AE-7590-B54DC61CD8B0}"/>
          </ac:spMkLst>
        </pc:spChg>
        <pc:spChg chg="mod">
          <ac:chgData name="Hải Ngân Đinh" userId="b56d41eb1ff6fed2" providerId="LiveId" clId="{844780D2-17B8-9642-B4DC-CE3A6060B1D9}" dt="2022-12-29T04:53:09.051" v="3828"/>
          <ac:spMkLst>
            <pc:docMk/>
            <pc:sldMk cId="0" sldId="276"/>
            <ac:spMk id="18" creationId="{1E6E82E1-C43D-C442-31F8-F791926141A4}"/>
          </ac:spMkLst>
        </pc:spChg>
        <pc:spChg chg="mod">
          <ac:chgData name="Hải Ngân Đinh" userId="b56d41eb1ff6fed2" providerId="LiveId" clId="{844780D2-17B8-9642-B4DC-CE3A6060B1D9}" dt="2022-12-29T04:53:09.051" v="3828"/>
          <ac:spMkLst>
            <pc:docMk/>
            <pc:sldMk cId="0" sldId="276"/>
            <ac:spMk id="19" creationId="{948D0EBC-7252-8806-D20A-E764330E3F5F}"/>
          </ac:spMkLst>
        </pc:spChg>
        <pc:spChg chg="mod">
          <ac:chgData name="Hải Ngân Đinh" userId="b56d41eb1ff6fed2" providerId="LiveId" clId="{844780D2-17B8-9642-B4DC-CE3A6060B1D9}" dt="2022-12-29T04:53:09.051" v="3828"/>
          <ac:spMkLst>
            <pc:docMk/>
            <pc:sldMk cId="0" sldId="276"/>
            <ac:spMk id="20" creationId="{E3790C2F-FEF6-0B46-1612-506380AE53B9}"/>
          </ac:spMkLst>
        </pc:spChg>
        <pc:spChg chg="mod">
          <ac:chgData name="Hải Ngân Đinh" userId="b56d41eb1ff6fed2" providerId="LiveId" clId="{844780D2-17B8-9642-B4DC-CE3A6060B1D9}" dt="2022-12-29T04:53:09.051" v="3828"/>
          <ac:spMkLst>
            <pc:docMk/>
            <pc:sldMk cId="0" sldId="276"/>
            <ac:spMk id="21" creationId="{BD439F28-0B81-26CD-C303-27181EC8C5AF}"/>
          </ac:spMkLst>
        </pc:spChg>
        <pc:spChg chg="mod">
          <ac:chgData name="Hải Ngân Đinh" userId="b56d41eb1ff6fed2" providerId="LiveId" clId="{844780D2-17B8-9642-B4DC-CE3A6060B1D9}" dt="2022-12-29T04:53:09.051" v="3828"/>
          <ac:spMkLst>
            <pc:docMk/>
            <pc:sldMk cId="0" sldId="276"/>
            <ac:spMk id="22" creationId="{32DCBEFD-ABB2-D967-C9D5-D363AB79D342}"/>
          </ac:spMkLst>
        </pc:spChg>
        <pc:spChg chg="mod">
          <ac:chgData name="Hải Ngân Đinh" userId="b56d41eb1ff6fed2" providerId="LiveId" clId="{844780D2-17B8-9642-B4DC-CE3A6060B1D9}" dt="2022-12-29T04:53:09.051" v="3828"/>
          <ac:spMkLst>
            <pc:docMk/>
            <pc:sldMk cId="0" sldId="276"/>
            <ac:spMk id="23" creationId="{1DD19051-EFD0-49FA-B264-F1063AB06A8B}"/>
          </ac:spMkLst>
        </pc:spChg>
        <pc:spChg chg="mod">
          <ac:chgData name="Hải Ngân Đinh" userId="b56d41eb1ff6fed2" providerId="LiveId" clId="{844780D2-17B8-9642-B4DC-CE3A6060B1D9}" dt="2022-12-29T04:53:09.051" v="3828"/>
          <ac:spMkLst>
            <pc:docMk/>
            <pc:sldMk cId="0" sldId="276"/>
            <ac:spMk id="24" creationId="{10F0245A-1507-A1E1-D717-1CEF4ECC586E}"/>
          </ac:spMkLst>
        </pc:spChg>
        <pc:spChg chg="mod">
          <ac:chgData name="Hải Ngân Đinh" userId="b56d41eb1ff6fed2" providerId="LiveId" clId="{844780D2-17B8-9642-B4DC-CE3A6060B1D9}" dt="2022-12-29T04:53:09.051" v="3828"/>
          <ac:spMkLst>
            <pc:docMk/>
            <pc:sldMk cId="0" sldId="276"/>
            <ac:spMk id="25" creationId="{E6384250-27C7-5CB9-910D-9EEDC6BC997D}"/>
          </ac:spMkLst>
        </pc:spChg>
        <pc:spChg chg="mod">
          <ac:chgData name="Hải Ngân Đinh" userId="b56d41eb1ff6fed2" providerId="LiveId" clId="{844780D2-17B8-9642-B4DC-CE3A6060B1D9}" dt="2022-12-29T04:53:09.051" v="3828"/>
          <ac:spMkLst>
            <pc:docMk/>
            <pc:sldMk cId="0" sldId="276"/>
            <ac:spMk id="26" creationId="{B63C8388-CF42-1B06-C9DF-77C0814D4D96}"/>
          </ac:spMkLst>
        </pc:spChg>
        <pc:spChg chg="mod">
          <ac:chgData name="Hải Ngân Đinh" userId="b56d41eb1ff6fed2" providerId="LiveId" clId="{844780D2-17B8-9642-B4DC-CE3A6060B1D9}" dt="2022-12-29T04:53:09.051" v="3828"/>
          <ac:spMkLst>
            <pc:docMk/>
            <pc:sldMk cId="0" sldId="276"/>
            <ac:spMk id="27" creationId="{6126CC86-2272-D5C2-DAF2-F28FE09228C2}"/>
          </ac:spMkLst>
        </pc:spChg>
        <pc:spChg chg="mod">
          <ac:chgData name="Hải Ngân Đinh" userId="b56d41eb1ff6fed2" providerId="LiveId" clId="{844780D2-17B8-9642-B4DC-CE3A6060B1D9}" dt="2022-12-29T04:53:09.051" v="3828"/>
          <ac:spMkLst>
            <pc:docMk/>
            <pc:sldMk cId="0" sldId="276"/>
            <ac:spMk id="28" creationId="{85732992-7518-9560-63A5-C01603265886}"/>
          </ac:spMkLst>
        </pc:spChg>
        <pc:spChg chg="mod">
          <ac:chgData name="Hải Ngân Đinh" userId="b56d41eb1ff6fed2" providerId="LiveId" clId="{844780D2-17B8-9642-B4DC-CE3A6060B1D9}" dt="2022-12-29T04:53:09.051" v="3828"/>
          <ac:spMkLst>
            <pc:docMk/>
            <pc:sldMk cId="0" sldId="276"/>
            <ac:spMk id="29" creationId="{05B222B2-4824-BB0E-03B9-0CEF1C07D7D0}"/>
          </ac:spMkLst>
        </pc:spChg>
        <pc:spChg chg="mod">
          <ac:chgData name="Hải Ngân Đinh" userId="b56d41eb1ff6fed2" providerId="LiveId" clId="{844780D2-17B8-9642-B4DC-CE3A6060B1D9}" dt="2022-12-29T04:53:09.051" v="3828"/>
          <ac:spMkLst>
            <pc:docMk/>
            <pc:sldMk cId="0" sldId="276"/>
            <ac:spMk id="30" creationId="{CE6EF6D7-C7A2-AB0E-F848-1CBCB9167A0D}"/>
          </ac:spMkLst>
        </pc:spChg>
        <pc:spChg chg="mod">
          <ac:chgData name="Hải Ngân Đinh" userId="b56d41eb1ff6fed2" providerId="LiveId" clId="{844780D2-17B8-9642-B4DC-CE3A6060B1D9}" dt="2022-12-29T04:53:09.051" v="3828"/>
          <ac:spMkLst>
            <pc:docMk/>
            <pc:sldMk cId="0" sldId="276"/>
            <ac:spMk id="31" creationId="{9AC81E84-F23D-4E91-4F2F-1E45DB0C358A}"/>
          </ac:spMkLst>
        </pc:spChg>
        <pc:spChg chg="mod">
          <ac:chgData name="Hải Ngân Đinh" userId="b56d41eb1ff6fed2" providerId="LiveId" clId="{844780D2-17B8-9642-B4DC-CE3A6060B1D9}" dt="2022-12-29T04:53:09.051" v="3828"/>
          <ac:spMkLst>
            <pc:docMk/>
            <pc:sldMk cId="0" sldId="276"/>
            <ac:spMk id="32" creationId="{2DC57EA2-02BF-9F46-B8D8-652CE427E702}"/>
          </ac:spMkLst>
        </pc:spChg>
        <pc:spChg chg="mod">
          <ac:chgData name="Hải Ngân Đinh" userId="b56d41eb1ff6fed2" providerId="LiveId" clId="{844780D2-17B8-9642-B4DC-CE3A6060B1D9}" dt="2022-12-29T04:53:09.051" v="3828"/>
          <ac:spMkLst>
            <pc:docMk/>
            <pc:sldMk cId="0" sldId="276"/>
            <ac:spMk id="33" creationId="{AAB9535F-B3ED-27D5-3462-BC238FB98ED2}"/>
          </ac:spMkLst>
        </pc:spChg>
        <pc:spChg chg="mod">
          <ac:chgData name="Hải Ngân Đinh" userId="b56d41eb1ff6fed2" providerId="LiveId" clId="{844780D2-17B8-9642-B4DC-CE3A6060B1D9}" dt="2022-12-29T04:53:09.051" v="3828"/>
          <ac:spMkLst>
            <pc:docMk/>
            <pc:sldMk cId="0" sldId="276"/>
            <ac:spMk id="34" creationId="{3F630356-AED6-E6D3-CD96-2D08A023BCAE}"/>
          </ac:spMkLst>
        </pc:spChg>
        <pc:spChg chg="mod">
          <ac:chgData name="Hải Ngân Đinh" userId="b56d41eb1ff6fed2" providerId="LiveId" clId="{844780D2-17B8-9642-B4DC-CE3A6060B1D9}" dt="2022-12-29T04:53:09.051" v="3828"/>
          <ac:spMkLst>
            <pc:docMk/>
            <pc:sldMk cId="0" sldId="276"/>
            <ac:spMk id="35" creationId="{B1EC29F4-B629-9626-9F94-E7C9993E06CC}"/>
          </ac:spMkLst>
        </pc:spChg>
        <pc:spChg chg="mod">
          <ac:chgData name="Hải Ngân Đinh" userId="b56d41eb1ff6fed2" providerId="LiveId" clId="{844780D2-17B8-9642-B4DC-CE3A6060B1D9}" dt="2022-12-29T04:53:09.051" v="3828"/>
          <ac:spMkLst>
            <pc:docMk/>
            <pc:sldMk cId="0" sldId="276"/>
            <ac:spMk id="36" creationId="{7FDFB317-C592-1DEA-E260-0578294410E4}"/>
          </ac:spMkLst>
        </pc:spChg>
        <pc:spChg chg="mod">
          <ac:chgData name="Hải Ngân Đinh" userId="b56d41eb1ff6fed2" providerId="LiveId" clId="{844780D2-17B8-9642-B4DC-CE3A6060B1D9}" dt="2022-12-29T04:53:09.051" v="3828"/>
          <ac:spMkLst>
            <pc:docMk/>
            <pc:sldMk cId="0" sldId="276"/>
            <ac:spMk id="37" creationId="{269381A3-9D9E-89B7-CD85-429D8473ED7E}"/>
          </ac:spMkLst>
        </pc:spChg>
        <pc:spChg chg="mod">
          <ac:chgData name="Hải Ngân Đinh" userId="b56d41eb1ff6fed2" providerId="LiveId" clId="{844780D2-17B8-9642-B4DC-CE3A6060B1D9}" dt="2022-12-29T04:53:09.051" v="3828"/>
          <ac:spMkLst>
            <pc:docMk/>
            <pc:sldMk cId="0" sldId="276"/>
            <ac:spMk id="38" creationId="{27C1D9E9-9457-19F3-1832-FB0D9C78716A}"/>
          </ac:spMkLst>
        </pc:spChg>
        <pc:spChg chg="mod">
          <ac:chgData name="Hải Ngân Đinh" userId="b56d41eb1ff6fed2" providerId="LiveId" clId="{844780D2-17B8-9642-B4DC-CE3A6060B1D9}" dt="2022-12-29T04:53:09.051" v="3828"/>
          <ac:spMkLst>
            <pc:docMk/>
            <pc:sldMk cId="0" sldId="276"/>
            <ac:spMk id="39" creationId="{45D587C9-E932-7FC4-E47F-7B655A65DFDB}"/>
          </ac:spMkLst>
        </pc:spChg>
        <pc:spChg chg="mod">
          <ac:chgData name="Hải Ngân Đinh" userId="b56d41eb1ff6fed2" providerId="LiveId" clId="{844780D2-17B8-9642-B4DC-CE3A6060B1D9}" dt="2022-12-29T04:53:09.051" v="3828"/>
          <ac:spMkLst>
            <pc:docMk/>
            <pc:sldMk cId="0" sldId="276"/>
            <ac:spMk id="40" creationId="{E72DFE9B-CBCB-712D-F3BA-C2CF06BDC339}"/>
          </ac:spMkLst>
        </pc:spChg>
        <pc:spChg chg="mod">
          <ac:chgData name="Hải Ngân Đinh" userId="b56d41eb1ff6fed2" providerId="LiveId" clId="{844780D2-17B8-9642-B4DC-CE3A6060B1D9}" dt="2022-12-29T04:53:09.051" v="3828"/>
          <ac:spMkLst>
            <pc:docMk/>
            <pc:sldMk cId="0" sldId="276"/>
            <ac:spMk id="41" creationId="{335385C4-43B4-525E-C920-0886D68DD2A9}"/>
          </ac:spMkLst>
        </pc:spChg>
        <pc:spChg chg="mod">
          <ac:chgData name="Hải Ngân Đinh" userId="b56d41eb1ff6fed2" providerId="LiveId" clId="{844780D2-17B8-9642-B4DC-CE3A6060B1D9}" dt="2022-12-29T04:53:09.051" v="3828"/>
          <ac:spMkLst>
            <pc:docMk/>
            <pc:sldMk cId="0" sldId="276"/>
            <ac:spMk id="42" creationId="{909B6C64-A8E5-FE75-9C97-109DDB3D376B}"/>
          </ac:spMkLst>
        </pc:spChg>
        <pc:spChg chg="mod">
          <ac:chgData name="Hải Ngân Đinh" userId="b56d41eb1ff6fed2" providerId="LiveId" clId="{844780D2-17B8-9642-B4DC-CE3A6060B1D9}" dt="2022-12-29T04:53:09.051" v="3828"/>
          <ac:spMkLst>
            <pc:docMk/>
            <pc:sldMk cId="0" sldId="276"/>
            <ac:spMk id="43" creationId="{D51B37AC-3B9C-C3EC-3855-CD5F7BF59F37}"/>
          </ac:spMkLst>
        </pc:spChg>
        <pc:spChg chg="mod">
          <ac:chgData name="Hải Ngân Đinh" userId="b56d41eb1ff6fed2" providerId="LiveId" clId="{844780D2-17B8-9642-B4DC-CE3A6060B1D9}" dt="2022-12-29T04:53:09.051" v="3828"/>
          <ac:spMkLst>
            <pc:docMk/>
            <pc:sldMk cId="0" sldId="276"/>
            <ac:spMk id="44" creationId="{021492A2-1306-FE46-0732-39D10DAE1982}"/>
          </ac:spMkLst>
        </pc:spChg>
        <pc:spChg chg="mod">
          <ac:chgData name="Hải Ngân Đinh" userId="b56d41eb1ff6fed2" providerId="LiveId" clId="{844780D2-17B8-9642-B4DC-CE3A6060B1D9}" dt="2022-12-29T04:53:09.051" v="3828"/>
          <ac:spMkLst>
            <pc:docMk/>
            <pc:sldMk cId="0" sldId="276"/>
            <ac:spMk id="45" creationId="{2B51426D-9B36-42B4-B2AA-353B8AB62DA5}"/>
          </ac:spMkLst>
        </pc:spChg>
        <pc:spChg chg="mod">
          <ac:chgData name="Hải Ngân Đinh" userId="b56d41eb1ff6fed2" providerId="LiveId" clId="{844780D2-17B8-9642-B4DC-CE3A6060B1D9}" dt="2022-12-29T04:53:09.051" v="3828"/>
          <ac:spMkLst>
            <pc:docMk/>
            <pc:sldMk cId="0" sldId="276"/>
            <ac:spMk id="46" creationId="{6E2F1EF8-E105-8DFA-63F2-7ECA766304B8}"/>
          </ac:spMkLst>
        </pc:spChg>
        <pc:spChg chg="mod">
          <ac:chgData name="Hải Ngân Đinh" userId="b56d41eb1ff6fed2" providerId="LiveId" clId="{844780D2-17B8-9642-B4DC-CE3A6060B1D9}" dt="2022-12-29T04:53:09.051" v="3828"/>
          <ac:spMkLst>
            <pc:docMk/>
            <pc:sldMk cId="0" sldId="276"/>
            <ac:spMk id="47" creationId="{25008247-0405-4312-DB5B-74C3B1A1BBF6}"/>
          </ac:spMkLst>
        </pc:spChg>
        <pc:spChg chg="mod">
          <ac:chgData name="Hải Ngân Đinh" userId="b56d41eb1ff6fed2" providerId="LiveId" clId="{844780D2-17B8-9642-B4DC-CE3A6060B1D9}" dt="2022-12-29T04:53:09.051" v="3828"/>
          <ac:spMkLst>
            <pc:docMk/>
            <pc:sldMk cId="0" sldId="276"/>
            <ac:spMk id="48" creationId="{40A697D0-A1E5-2C3E-A5EA-121C2785255B}"/>
          </ac:spMkLst>
        </pc:spChg>
        <pc:spChg chg="mod">
          <ac:chgData name="Hải Ngân Đinh" userId="b56d41eb1ff6fed2" providerId="LiveId" clId="{844780D2-17B8-9642-B4DC-CE3A6060B1D9}" dt="2022-12-29T04:53:09.051" v="3828"/>
          <ac:spMkLst>
            <pc:docMk/>
            <pc:sldMk cId="0" sldId="276"/>
            <ac:spMk id="49" creationId="{9344D54B-9D5F-4F27-3FB5-D2F8ECA90A83}"/>
          </ac:spMkLst>
        </pc:spChg>
        <pc:spChg chg="mod">
          <ac:chgData name="Hải Ngân Đinh" userId="b56d41eb1ff6fed2" providerId="LiveId" clId="{844780D2-17B8-9642-B4DC-CE3A6060B1D9}" dt="2022-12-29T04:53:09.051" v="3828"/>
          <ac:spMkLst>
            <pc:docMk/>
            <pc:sldMk cId="0" sldId="276"/>
            <ac:spMk id="50" creationId="{ED30F94E-E75F-BB1B-F420-88EA12554F33}"/>
          </ac:spMkLst>
        </pc:spChg>
        <pc:spChg chg="mod">
          <ac:chgData name="Hải Ngân Đinh" userId="b56d41eb1ff6fed2" providerId="LiveId" clId="{844780D2-17B8-9642-B4DC-CE3A6060B1D9}" dt="2022-12-29T04:53:09.051" v="3828"/>
          <ac:spMkLst>
            <pc:docMk/>
            <pc:sldMk cId="0" sldId="276"/>
            <ac:spMk id="51" creationId="{555E0A78-7EFF-5514-1D3A-0BCECEE7DE27}"/>
          </ac:spMkLst>
        </pc:spChg>
        <pc:spChg chg="mod">
          <ac:chgData name="Hải Ngân Đinh" userId="b56d41eb1ff6fed2" providerId="LiveId" clId="{844780D2-17B8-9642-B4DC-CE3A6060B1D9}" dt="2022-12-29T04:53:09.051" v="3828"/>
          <ac:spMkLst>
            <pc:docMk/>
            <pc:sldMk cId="0" sldId="276"/>
            <ac:spMk id="52" creationId="{F1AA6D1C-015F-DCE0-80F9-032F25CC7396}"/>
          </ac:spMkLst>
        </pc:spChg>
        <pc:spChg chg="mod">
          <ac:chgData name="Hải Ngân Đinh" userId="b56d41eb1ff6fed2" providerId="LiveId" clId="{844780D2-17B8-9642-B4DC-CE3A6060B1D9}" dt="2022-12-29T04:53:09.051" v="3828"/>
          <ac:spMkLst>
            <pc:docMk/>
            <pc:sldMk cId="0" sldId="276"/>
            <ac:spMk id="53" creationId="{AD14C603-569B-F94E-967A-80F7A67D78C4}"/>
          </ac:spMkLst>
        </pc:spChg>
        <pc:spChg chg="mod">
          <ac:chgData name="Hải Ngân Đinh" userId="b56d41eb1ff6fed2" providerId="LiveId" clId="{844780D2-17B8-9642-B4DC-CE3A6060B1D9}" dt="2022-12-29T04:53:09.051" v="3828"/>
          <ac:spMkLst>
            <pc:docMk/>
            <pc:sldMk cId="0" sldId="276"/>
            <ac:spMk id="54" creationId="{BFFF7020-6252-E4EA-566D-E995F5AA3343}"/>
          </ac:spMkLst>
        </pc:spChg>
        <pc:spChg chg="add del mod">
          <ac:chgData name="Hải Ngân Đinh" userId="b56d41eb1ff6fed2" providerId="LiveId" clId="{844780D2-17B8-9642-B4DC-CE3A6060B1D9}" dt="2022-12-29T04:53:19.419" v="3834" actId="478"/>
          <ac:spMkLst>
            <pc:docMk/>
            <pc:sldMk cId="0" sldId="276"/>
            <ac:spMk id="56" creationId="{CFD9B951-1E34-7C63-55C7-6C21C2493CC3}"/>
          </ac:spMkLst>
        </pc:spChg>
        <pc:spChg chg="add del mod">
          <ac:chgData name="Hải Ngân Đinh" userId="b56d41eb1ff6fed2" providerId="LiveId" clId="{844780D2-17B8-9642-B4DC-CE3A6060B1D9}" dt="2022-12-29T04:53:19.419" v="3834" actId="478"/>
          <ac:spMkLst>
            <pc:docMk/>
            <pc:sldMk cId="0" sldId="276"/>
            <ac:spMk id="58" creationId="{F6B937F1-DA84-A4C0-4CBD-B90F493422B5}"/>
          </ac:spMkLst>
        </pc:spChg>
        <pc:spChg chg="add mod">
          <ac:chgData name="Hải Ngân Đinh" userId="b56d41eb1ff6fed2" providerId="LiveId" clId="{844780D2-17B8-9642-B4DC-CE3A6060B1D9}" dt="2022-12-29T04:54:36.297" v="4051" actId="1076"/>
          <ac:spMkLst>
            <pc:docMk/>
            <pc:sldMk cId="0" sldId="276"/>
            <ac:spMk id="59" creationId="{2D8D51BE-5BA5-F25D-FAC9-125116C8E83E}"/>
          </ac:spMkLst>
        </pc:spChg>
        <pc:spChg chg="del">
          <ac:chgData name="Hải Ngân Đinh" userId="b56d41eb1ff6fed2" providerId="LiveId" clId="{844780D2-17B8-9642-B4DC-CE3A6060B1D9}" dt="2022-12-29T04:53:18.525" v="3833" actId="478"/>
          <ac:spMkLst>
            <pc:docMk/>
            <pc:sldMk cId="0" sldId="276"/>
            <ac:spMk id="1056" creationId="{00000000-0000-0000-0000-000000000000}"/>
          </ac:spMkLst>
        </pc:spChg>
        <pc:spChg chg="del">
          <ac:chgData name="Hải Ngân Đinh" userId="b56d41eb1ff6fed2" providerId="LiveId" clId="{844780D2-17B8-9642-B4DC-CE3A6060B1D9}" dt="2022-12-29T04:53:18.525" v="3833" actId="478"/>
          <ac:spMkLst>
            <pc:docMk/>
            <pc:sldMk cId="0" sldId="276"/>
            <ac:spMk id="1057" creationId="{00000000-0000-0000-0000-000000000000}"/>
          </ac:spMkLst>
        </pc:spChg>
        <pc:grpChg chg="add mod">
          <ac:chgData name="Hải Ngân Đinh" userId="b56d41eb1ff6fed2" providerId="LiveId" clId="{844780D2-17B8-9642-B4DC-CE3A6060B1D9}" dt="2022-12-29T04:53:17.748" v="3832" actId="1076"/>
          <ac:grpSpMkLst>
            <pc:docMk/>
            <pc:sldMk cId="0" sldId="276"/>
            <ac:grpSpMk id="2" creationId="{889007C7-9303-3E05-6AC3-5A93E324CB58}"/>
          </ac:grpSpMkLst>
        </pc:grpChg>
        <pc:grpChg chg="del">
          <ac:chgData name="Hải Ngân Đinh" userId="b56d41eb1ff6fed2" providerId="LiveId" clId="{844780D2-17B8-9642-B4DC-CE3A6060B1D9}" dt="2022-12-29T04:53:08.713" v="3827" actId="478"/>
          <ac:grpSpMkLst>
            <pc:docMk/>
            <pc:sldMk cId="0" sldId="276"/>
            <ac:grpSpMk id="1058" creationId="{00000000-0000-0000-0000-000000000000}"/>
          </ac:grpSpMkLst>
        </pc:grpChg>
      </pc:sldChg>
      <pc:sldChg chg="addSp delSp modSp add del mod ord modTransition modAnim">
        <pc:chgData name="Hải Ngân Đinh" userId="b56d41eb1ff6fed2" providerId="LiveId" clId="{844780D2-17B8-9642-B4DC-CE3A6060B1D9}" dt="2022-12-29T07:04:38.600" v="6633"/>
        <pc:sldMkLst>
          <pc:docMk/>
          <pc:sldMk cId="0" sldId="277"/>
        </pc:sldMkLst>
        <pc:spChg chg="add del mod">
          <ac:chgData name="Hải Ngân Đinh" userId="b56d41eb1ff6fed2" providerId="LiveId" clId="{844780D2-17B8-9642-B4DC-CE3A6060B1D9}" dt="2022-12-29T04:41:35.477" v="2729" actId="478"/>
          <ac:spMkLst>
            <pc:docMk/>
            <pc:sldMk cId="0" sldId="277"/>
            <ac:spMk id="3" creationId="{FEF688A6-4B5B-B531-5683-2A6CFC63D9AC}"/>
          </ac:spMkLst>
        </pc:spChg>
        <pc:spChg chg="add mod">
          <ac:chgData name="Hải Ngân Đinh" userId="b56d41eb1ff6fed2" providerId="LiveId" clId="{844780D2-17B8-9642-B4DC-CE3A6060B1D9}" dt="2022-12-29T04:41:45.018" v="2742" actId="1076"/>
          <ac:spMkLst>
            <pc:docMk/>
            <pc:sldMk cId="0" sldId="277"/>
            <ac:spMk id="4" creationId="{BF80D565-BC56-34D1-D69F-B0394028A552}"/>
          </ac:spMkLst>
        </pc:spChg>
        <pc:spChg chg="add mod">
          <ac:chgData name="Hải Ngân Đinh" userId="b56d41eb1ff6fed2" providerId="LiveId" clId="{844780D2-17B8-9642-B4DC-CE3A6060B1D9}" dt="2022-12-29T04:44:03.699" v="3158" actId="1076"/>
          <ac:spMkLst>
            <pc:docMk/>
            <pc:sldMk cId="0" sldId="277"/>
            <ac:spMk id="5" creationId="{D83F161C-7E69-DE62-6EE6-F2E9CC3B8917}"/>
          </ac:spMkLst>
        </pc:spChg>
        <pc:spChg chg="add del mod">
          <ac:chgData name="Hải Ngân Đinh" userId="b56d41eb1ff6fed2" providerId="LiveId" clId="{844780D2-17B8-9642-B4DC-CE3A6060B1D9}" dt="2022-12-29T04:42:39.631" v="2881" actId="478"/>
          <ac:spMkLst>
            <pc:docMk/>
            <pc:sldMk cId="0" sldId="277"/>
            <ac:spMk id="6" creationId="{2313A9CC-80A2-C634-11B3-52DC0BDB53E0}"/>
          </ac:spMkLst>
        </pc:spChg>
        <pc:spChg chg="add del mod">
          <ac:chgData name="Hải Ngân Đinh" userId="b56d41eb1ff6fed2" providerId="LiveId" clId="{844780D2-17B8-9642-B4DC-CE3A6060B1D9}" dt="2022-12-29T04:44:10.016" v="3160" actId="14100"/>
          <ac:spMkLst>
            <pc:docMk/>
            <pc:sldMk cId="0" sldId="277"/>
            <ac:spMk id="7" creationId="{42E74886-D71E-473B-6FD6-44FCE69C6E3E}"/>
          </ac:spMkLst>
        </pc:spChg>
        <pc:spChg chg="del">
          <ac:chgData name="Hải Ngân Đinh" userId="b56d41eb1ff6fed2" providerId="LiveId" clId="{844780D2-17B8-9642-B4DC-CE3A6060B1D9}" dt="2022-12-29T04:41:26.862" v="2727" actId="478"/>
          <ac:spMkLst>
            <pc:docMk/>
            <pc:sldMk cId="0" sldId="277"/>
            <ac:spMk id="1118" creationId="{00000000-0000-0000-0000-000000000000}"/>
          </ac:spMkLst>
        </pc:spChg>
        <pc:graphicFrameChg chg="del">
          <ac:chgData name="Hải Ngân Đinh" userId="b56d41eb1ff6fed2" providerId="LiveId" clId="{844780D2-17B8-9642-B4DC-CE3A6060B1D9}" dt="2022-12-29T04:41:26.862" v="2727" actId="478"/>
          <ac:graphicFrameMkLst>
            <pc:docMk/>
            <pc:sldMk cId="0" sldId="277"/>
            <ac:graphicFrameMk id="1119" creationId="{00000000-0000-0000-0000-000000000000}"/>
          </ac:graphicFrameMkLst>
        </pc:graphicFrameChg>
      </pc:sldChg>
      <pc:sldChg chg="addSp delSp modSp add del mod ord modTransition modAnim">
        <pc:chgData name="Hải Ngân Đinh" userId="b56d41eb1ff6fed2" providerId="LiveId" clId="{844780D2-17B8-9642-B4DC-CE3A6060B1D9}" dt="2023-01-03T02:33:51.196" v="6769" actId="20577"/>
        <pc:sldMkLst>
          <pc:docMk/>
          <pc:sldMk cId="0" sldId="278"/>
        </pc:sldMkLst>
        <pc:spChg chg="add del mod">
          <ac:chgData name="Hải Ngân Đinh" userId="b56d41eb1ff6fed2" providerId="LiveId" clId="{844780D2-17B8-9642-B4DC-CE3A6060B1D9}" dt="2022-12-29T06:26:01.664" v="4996" actId="478"/>
          <ac:spMkLst>
            <pc:docMk/>
            <pc:sldMk cId="0" sldId="278"/>
            <ac:spMk id="3" creationId="{DE6758BA-EC5E-1A44-699B-1AAED28EECA9}"/>
          </ac:spMkLst>
        </pc:spChg>
        <pc:spChg chg="add mod">
          <ac:chgData name="Hải Ngân Đinh" userId="b56d41eb1ff6fed2" providerId="LiveId" clId="{844780D2-17B8-9642-B4DC-CE3A6060B1D9}" dt="2023-01-03T02:33:20.046" v="6747" actId="20577"/>
          <ac:spMkLst>
            <pc:docMk/>
            <pc:sldMk cId="0" sldId="278"/>
            <ac:spMk id="5" creationId="{98502FAA-C1F2-4CBD-ED53-F8BC5E1DD60F}"/>
          </ac:spMkLst>
        </pc:spChg>
        <pc:spChg chg="add mod">
          <ac:chgData name="Hải Ngân Đinh" userId="b56d41eb1ff6fed2" providerId="LiveId" clId="{844780D2-17B8-9642-B4DC-CE3A6060B1D9}" dt="2023-01-03T02:33:32.528" v="6756" actId="207"/>
          <ac:spMkLst>
            <pc:docMk/>
            <pc:sldMk cId="0" sldId="278"/>
            <ac:spMk id="6" creationId="{08E127D6-BDC6-C1AE-B69D-D223CFD0FFA3}"/>
          </ac:spMkLst>
        </pc:spChg>
        <pc:spChg chg="add mod">
          <ac:chgData name="Hải Ngân Đinh" userId="b56d41eb1ff6fed2" providerId="LiveId" clId="{844780D2-17B8-9642-B4DC-CE3A6060B1D9}" dt="2023-01-03T02:33:23.899" v="6754" actId="20577"/>
          <ac:spMkLst>
            <pc:docMk/>
            <pc:sldMk cId="0" sldId="278"/>
            <ac:spMk id="7" creationId="{F14B8ECA-81CB-99B4-DB77-02BC5913A532}"/>
          </ac:spMkLst>
        </pc:spChg>
        <pc:spChg chg="add mod">
          <ac:chgData name="Hải Ngân Đinh" userId="b56d41eb1ff6fed2" providerId="LiveId" clId="{844780D2-17B8-9642-B4DC-CE3A6060B1D9}" dt="2023-01-03T02:33:37.425" v="6758" actId="207"/>
          <ac:spMkLst>
            <pc:docMk/>
            <pc:sldMk cId="0" sldId="278"/>
            <ac:spMk id="8" creationId="{A2B42A19-F8A5-F945-4251-FDC6671ED6F7}"/>
          </ac:spMkLst>
        </pc:spChg>
        <pc:spChg chg="add mod">
          <ac:chgData name="Hải Ngân Đinh" userId="b56d41eb1ff6fed2" providerId="LiveId" clId="{844780D2-17B8-9642-B4DC-CE3A6060B1D9}" dt="2023-01-03T02:33:51.196" v="6769" actId="20577"/>
          <ac:spMkLst>
            <pc:docMk/>
            <pc:sldMk cId="0" sldId="278"/>
            <ac:spMk id="9" creationId="{D6DDBAD9-BA57-CAAA-A905-4CDD3FFDA7D0}"/>
          </ac:spMkLst>
        </pc:spChg>
        <pc:spChg chg="add mod">
          <ac:chgData name="Hải Ngân Đinh" userId="b56d41eb1ff6fed2" providerId="LiveId" clId="{844780D2-17B8-9642-B4DC-CE3A6060B1D9}" dt="2023-01-03T02:33:41.358" v="6760" actId="207"/>
          <ac:spMkLst>
            <pc:docMk/>
            <pc:sldMk cId="0" sldId="278"/>
            <ac:spMk id="10" creationId="{9414DC51-F817-8EFB-5018-012627237ABD}"/>
          </ac:spMkLst>
        </pc:spChg>
        <pc:spChg chg="add mod">
          <ac:chgData name="Hải Ngân Đinh" userId="b56d41eb1ff6fed2" providerId="LiveId" clId="{844780D2-17B8-9642-B4DC-CE3A6060B1D9}" dt="2022-12-29T06:31:15.566" v="5231" actId="1076"/>
          <ac:spMkLst>
            <pc:docMk/>
            <pc:sldMk cId="0" sldId="278"/>
            <ac:spMk id="11" creationId="{3D4B8AEB-4163-FEBC-7AF0-9C7C872B48AB}"/>
          </ac:spMkLst>
        </pc:spChg>
        <pc:spChg chg="del">
          <ac:chgData name="Hải Ngân Đinh" userId="b56d41eb1ff6fed2" providerId="LiveId" clId="{844780D2-17B8-9642-B4DC-CE3A6060B1D9}" dt="2022-12-29T06:26:01.379" v="4995" actId="478"/>
          <ac:spMkLst>
            <pc:docMk/>
            <pc:sldMk cId="0" sldId="278"/>
            <ac:spMk id="1124" creationId="{00000000-0000-0000-0000-000000000000}"/>
          </ac:spMkLst>
        </pc:spChg>
        <pc:spChg chg="del">
          <ac:chgData name="Hải Ngân Đinh" userId="b56d41eb1ff6fed2" providerId="LiveId" clId="{844780D2-17B8-9642-B4DC-CE3A6060B1D9}" dt="2022-12-29T06:26:01.379" v="4995" actId="478"/>
          <ac:spMkLst>
            <pc:docMk/>
            <pc:sldMk cId="0" sldId="278"/>
            <ac:spMk id="1125" creationId="{00000000-0000-0000-0000-000000000000}"/>
          </ac:spMkLst>
        </pc:spChg>
        <pc:spChg chg="del">
          <ac:chgData name="Hải Ngân Đinh" userId="b56d41eb1ff6fed2" providerId="LiveId" clId="{844780D2-17B8-9642-B4DC-CE3A6060B1D9}" dt="2022-12-29T06:26:01.379" v="4995" actId="478"/>
          <ac:spMkLst>
            <pc:docMk/>
            <pc:sldMk cId="0" sldId="278"/>
            <ac:spMk id="1177" creationId="{00000000-0000-0000-0000-000000000000}"/>
          </ac:spMkLst>
        </pc:spChg>
        <pc:spChg chg="del">
          <ac:chgData name="Hải Ngân Đinh" userId="b56d41eb1ff6fed2" providerId="LiveId" clId="{844780D2-17B8-9642-B4DC-CE3A6060B1D9}" dt="2022-12-29T06:26:01.379" v="4995" actId="478"/>
          <ac:spMkLst>
            <pc:docMk/>
            <pc:sldMk cId="0" sldId="278"/>
            <ac:spMk id="1178" creationId="{00000000-0000-0000-0000-000000000000}"/>
          </ac:spMkLst>
        </pc:spChg>
        <pc:spChg chg="del">
          <ac:chgData name="Hải Ngân Đinh" userId="b56d41eb1ff6fed2" providerId="LiveId" clId="{844780D2-17B8-9642-B4DC-CE3A6060B1D9}" dt="2022-12-29T06:26:01.379" v="4995" actId="478"/>
          <ac:spMkLst>
            <pc:docMk/>
            <pc:sldMk cId="0" sldId="278"/>
            <ac:spMk id="1179" creationId="{00000000-0000-0000-0000-000000000000}"/>
          </ac:spMkLst>
        </pc:spChg>
        <pc:spChg chg="del">
          <ac:chgData name="Hải Ngân Đinh" userId="b56d41eb1ff6fed2" providerId="LiveId" clId="{844780D2-17B8-9642-B4DC-CE3A6060B1D9}" dt="2022-12-29T06:26:01.379" v="4995" actId="478"/>
          <ac:spMkLst>
            <pc:docMk/>
            <pc:sldMk cId="0" sldId="278"/>
            <ac:spMk id="1180" creationId="{00000000-0000-0000-0000-000000000000}"/>
          </ac:spMkLst>
        </pc:spChg>
        <pc:spChg chg="del">
          <ac:chgData name="Hải Ngân Đinh" userId="b56d41eb1ff6fed2" providerId="LiveId" clId="{844780D2-17B8-9642-B4DC-CE3A6060B1D9}" dt="2022-12-29T06:26:01.379" v="4995" actId="478"/>
          <ac:spMkLst>
            <pc:docMk/>
            <pc:sldMk cId="0" sldId="278"/>
            <ac:spMk id="1181" creationId="{00000000-0000-0000-0000-000000000000}"/>
          </ac:spMkLst>
        </pc:spChg>
        <pc:spChg chg="del">
          <ac:chgData name="Hải Ngân Đinh" userId="b56d41eb1ff6fed2" providerId="LiveId" clId="{844780D2-17B8-9642-B4DC-CE3A6060B1D9}" dt="2022-12-29T06:26:01.379" v="4995" actId="478"/>
          <ac:spMkLst>
            <pc:docMk/>
            <pc:sldMk cId="0" sldId="278"/>
            <ac:spMk id="1182" creationId="{00000000-0000-0000-0000-000000000000}"/>
          </ac:spMkLst>
        </pc:spChg>
        <pc:spChg chg="del">
          <ac:chgData name="Hải Ngân Đinh" userId="b56d41eb1ff6fed2" providerId="LiveId" clId="{844780D2-17B8-9642-B4DC-CE3A6060B1D9}" dt="2022-12-29T06:26:01.379" v="4995" actId="478"/>
          <ac:spMkLst>
            <pc:docMk/>
            <pc:sldMk cId="0" sldId="278"/>
            <ac:spMk id="1183" creationId="{00000000-0000-0000-0000-000000000000}"/>
          </ac:spMkLst>
        </pc:spChg>
        <pc:spChg chg="del">
          <ac:chgData name="Hải Ngân Đinh" userId="b56d41eb1ff6fed2" providerId="LiveId" clId="{844780D2-17B8-9642-B4DC-CE3A6060B1D9}" dt="2022-12-29T06:26:01.379" v="4995" actId="478"/>
          <ac:spMkLst>
            <pc:docMk/>
            <pc:sldMk cId="0" sldId="278"/>
            <ac:spMk id="1184" creationId="{00000000-0000-0000-0000-000000000000}"/>
          </ac:spMkLst>
        </pc:spChg>
        <pc:spChg chg="del">
          <ac:chgData name="Hải Ngân Đinh" userId="b56d41eb1ff6fed2" providerId="LiveId" clId="{844780D2-17B8-9642-B4DC-CE3A6060B1D9}" dt="2022-12-29T06:26:01.379" v="4995" actId="478"/>
          <ac:spMkLst>
            <pc:docMk/>
            <pc:sldMk cId="0" sldId="278"/>
            <ac:spMk id="1185" creationId="{00000000-0000-0000-0000-000000000000}"/>
          </ac:spMkLst>
        </pc:spChg>
        <pc:spChg chg="del">
          <ac:chgData name="Hải Ngân Đinh" userId="b56d41eb1ff6fed2" providerId="LiveId" clId="{844780D2-17B8-9642-B4DC-CE3A6060B1D9}" dt="2022-12-29T06:26:01.379" v="4995" actId="478"/>
          <ac:spMkLst>
            <pc:docMk/>
            <pc:sldMk cId="0" sldId="278"/>
            <ac:spMk id="1186" creationId="{00000000-0000-0000-0000-000000000000}"/>
          </ac:spMkLst>
        </pc:spChg>
        <pc:spChg chg="del">
          <ac:chgData name="Hải Ngân Đinh" userId="b56d41eb1ff6fed2" providerId="LiveId" clId="{844780D2-17B8-9642-B4DC-CE3A6060B1D9}" dt="2022-12-29T06:26:01.379" v="4995" actId="478"/>
          <ac:spMkLst>
            <pc:docMk/>
            <pc:sldMk cId="0" sldId="278"/>
            <ac:spMk id="1187" creationId="{00000000-0000-0000-0000-000000000000}"/>
          </ac:spMkLst>
        </pc:spChg>
        <pc:spChg chg="del">
          <ac:chgData name="Hải Ngân Đinh" userId="b56d41eb1ff6fed2" providerId="LiveId" clId="{844780D2-17B8-9642-B4DC-CE3A6060B1D9}" dt="2022-12-29T06:26:01.379" v="4995" actId="478"/>
          <ac:spMkLst>
            <pc:docMk/>
            <pc:sldMk cId="0" sldId="278"/>
            <ac:spMk id="1188" creationId="{00000000-0000-0000-0000-000000000000}"/>
          </ac:spMkLst>
        </pc:spChg>
        <pc:spChg chg="del">
          <ac:chgData name="Hải Ngân Đinh" userId="b56d41eb1ff6fed2" providerId="LiveId" clId="{844780D2-17B8-9642-B4DC-CE3A6060B1D9}" dt="2022-12-29T06:26:01.379" v="4995" actId="478"/>
          <ac:spMkLst>
            <pc:docMk/>
            <pc:sldMk cId="0" sldId="278"/>
            <ac:spMk id="1189" creationId="{00000000-0000-0000-0000-000000000000}"/>
          </ac:spMkLst>
        </pc:spChg>
        <pc:spChg chg="del">
          <ac:chgData name="Hải Ngân Đinh" userId="b56d41eb1ff6fed2" providerId="LiveId" clId="{844780D2-17B8-9642-B4DC-CE3A6060B1D9}" dt="2022-12-29T06:26:01.379" v="4995" actId="478"/>
          <ac:spMkLst>
            <pc:docMk/>
            <pc:sldMk cId="0" sldId="278"/>
            <ac:spMk id="1190" creationId="{00000000-0000-0000-0000-000000000000}"/>
          </ac:spMkLst>
        </pc:spChg>
        <pc:spChg chg="del">
          <ac:chgData name="Hải Ngân Đinh" userId="b56d41eb1ff6fed2" providerId="LiveId" clId="{844780D2-17B8-9642-B4DC-CE3A6060B1D9}" dt="2022-12-29T06:26:01.379" v="4995" actId="478"/>
          <ac:spMkLst>
            <pc:docMk/>
            <pc:sldMk cId="0" sldId="278"/>
            <ac:spMk id="1191" creationId="{00000000-0000-0000-0000-000000000000}"/>
          </ac:spMkLst>
        </pc:spChg>
        <pc:grpChg chg="del">
          <ac:chgData name="Hải Ngân Đinh" userId="b56d41eb1ff6fed2" providerId="LiveId" clId="{844780D2-17B8-9642-B4DC-CE3A6060B1D9}" dt="2022-12-29T06:26:01.379" v="4995" actId="478"/>
          <ac:grpSpMkLst>
            <pc:docMk/>
            <pc:sldMk cId="0" sldId="278"/>
            <ac:grpSpMk id="1126" creationId="{00000000-0000-0000-0000-000000000000}"/>
          </ac:grpSpMkLst>
        </pc:grpChg>
        <pc:graphicFrameChg chg="add mod modGraphic">
          <ac:chgData name="Hải Ngân Đinh" userId="b56d41eb1ff6fed2" providerId="LiveId" clId="{844780D2-17B8-9642-B4DC-CE3A6060B1D9}" dt="2022-12-29T06:31:20.133" v="5235" actId="1035"/>
          <ac:graphicFrameMkLst>
            <pc:docMk/>
            <pc:sldMk cId="0" sldId="278"/>
            <ac:graphicFrameMk id="4" creationId="{C02514E0-9AFF-7D65-C3DE-C0CB94466351}"/>
          </ac:graphicFrameMkLst>
        </pc:graphicFrameChg>
      </pc:sldChg>
      <pc:sldChg chg="add del">
        <pc:chgData name="Hải Ngân Đinh" userId="b56d41eb1ff6fed2" providerId="LiveId" clId="{844780D2-17B8-9642-B4DC-CE3A6060B1D9}" dt="2022-12-29T06:59:27.449" v="6542" actId="2696"/>
        <pc:sldMkLst>
          <pc:docMk/>
          <pc:sldMk cId="0" sldId="279"/>
        </pc:sldMkLst>
      </pc:sldChg>
      <pc:sldChg chg="addSp delSp modSp add del mod ord modTransition modAnim">
        <pc:chgData name="Hải Ngân Đinh" userId="b56d41eb1ff6fed2" providerId="LiveId" clId="{844780D2-17B8-9642-B4DC-CE3A6060B1D9}" dt="2022-12-29T07:08:32.913" v="6696"/>
        <pc:sldMkLst>
          <pc:docMk/>
          <pc:sldMk cId="0" sldId="280"/>
        </pc:sldMkLst>
        <pc:spChg chg="add del mod">
          <ac:chgData name="Hải Ngân Đinh" userId="b56d41eb1ff6fed2" providerId="LiveId" clId="{844780D2-17B8-9642-B4DC-CE3A6060B1D9}" dt="2022-12-29T06:48:25.751" v="5873" actId="478"/>
          <ac:spMkLst>
            <pc:docMk/>
            <pc:sldMk cId="0" sldId="280"/>
            <ac:spMk id="3" creationId="{725038FE-F95B-F791-99A3-9F1D7E548CFF}"/>
          </ac:spMkLst>
        </pc:spChg>
        <pc:spChg chg="add del mod">
          <ac:chgData name="Hải Ngân Đinh" userId="b56d41eb1ff6fed2" providerId="LiveId" clId="{844780D2-17B8-9642-B4DC-CE3A6060B1D9}" dt="2022-12-29T06:48:28.336" v="5875" actId="478"/>
          <ac:spMkLst>
            <pc:docMk/>
            <pc:sldMk cId="0" sldId="280"/>
            <ac:spMk id="5" creationId="{CACFFA90-C8C6-02D0-1A29-3422202693CD}"/>
          </ac:spMkLst>
        </pc:spChg>
        <pc:spChg chg="add mod">
          <ac:chgData name="Hải Ngân Đinh" userId="b56d41eb1ff6fed2" providerId="LiveId" clId="{844780D2-17B8-9642-B4DC-CE3A6060B1D9}" dt="2022-12-29T06:48:37.005" v="5877" actId="1076"/>
          <ac:spMkLst>
            <pc:docMk/>
            <pc:sldMk cId="0" sldId="280"/>
            <ac:spMk id="6" creationId="{10AF0AD2-0C29-ABE0-CCF5-73549D088C8A}"/>
          </ac:spMkLst>
        </pc:spChg>
        <pc:spChg chg="add mod">
          <ac:chgData name="Hải Ngân Đinh" userId="b56d41eb1ff6fed2" providerId="LiveId" clId="{844780D2-17B8-9642-B4DC-CE3A6060B1D9}" dt="2022-12-29T06:49:08.084" v="5913" actId="1076"/>
          <ac:spMkLst>
            <pc:docMk/>
            <pc:sldMk cId="0" sldId="280"/>
            <ac:spMk id="7" creationId="{D8AA7F0F-9AEE-89A9-4DC8-1A5DDF831C58}"/>
          </ac:spMkLst>
        </pc:spChg>
        <pc:spChg chg="mod">
          <ac:chgData name="Hải Ngân Đinh" userId="b56d41eb1ff6fed2" providerId="LiveId" clId="{844780D2-17B8-9642-B4DC-CE3A6060B1D9}" dt="2022-12-29T06:49:00.595" v="5910"/>
          <ac:spMkLst>
            <pc:docMk/>
            <pc:sldMk cId="0" sldId="280"/>
            <ac:spMk id="9" creationId="{AA160514-AF1C-5CDE-3E7E-C8B3EF0E8312}"/>
          </ac:spMkLst>
        </pc:spChg>
        <pc:spChg chg="mod">
          <ac:chgData name="Hải Ngân Đinh" userId="b56d41eb1ff6fed2" providerId="LiveId" clId="{844780D2-17B8-9642-B4DC-CE3A6060B1D9}" dt="2022-12-29T06:49:00.595" v="5910"/>
          <ac:spMkLst>
            <pc:docMk/>
            <pc:sldMk cId="0" sldId="280"/>
            <ac:spMk id="10" creationId="{AB5B32DB-FDBE-00D4-827A-1544A552E078}"/>
          </ac:spMkLst>
        </pc:spChg>
        <pc:spChg chg="mod">
          <ac:chgData name="Hải Ngân Đinh" userId="b56d41eb1ff6fed2" providerId="LiveId" clId="{844780D2-17B8-9642-B4DC-CE3A6060B1D9}" dt="2022-12-29T06:49:00.595" v="5910"/>
          <ac:spMkLst>
            <pc:docMk/>
            <pc:sldMk cId="0" sldId="280"/>
            <ac:spMk id="11" creationId="{2FB2FAB5-8CAF-948B-A5F4-50C7AD5622BC}"/>
          </ac:spMkLst>
        </pc:spChg>
        <pc:spChg chg="mod">
          <ac:chgData name="Hải Ngân Đinh" userId="b56d41eb1ff6fed2" providerId="LiveId" clId="{844780D2-17B8-9642-B4DC-CE3A6060B1D9}" dt="2022-12-29T06:49:00.595" v="5910"/>
          <ac:spMkLst>
            <pc:docMk/>
            <pc:sldMk cId="0" sldId="280"/>
            <ac:spMk id="12" creationId="{062BFE62-DCA1-1D5A-1E2D-984E5DD7541B}"/>
          </ac:spMkLst>
        </pc:spChg>
        <pc:spChg chg="mod">
          <ac:chgData name="Hải Ngân Đinh" userId="b56d41eb1ff6fed2" providerId="LiveId" clId="{844780D2-17B8-9642-B4DC-CE3A6060B1D9}" dt="2022-12-29T06:49:00.595" v="5910"/>
          <ac:spMkLst>
            <pc:docMk/>
            <pc:sldMk cId="0" sldId="280"/>
            <ac:spMk id="13" creationId="{2789974F-3604-6212-53DB-DBBE31CA352C}"/>
          </ac:spMkLst>
        </pc:spChg>
        <pc:spChg chg="mod">
          <ac:chgData name="Hải Ngân Đinh" userId="b56d41eb1ff6fed2" providerId="LiveId" clId="{844780D2-17B8-9642-B4DC-CE3A6060B1D9}" dt="2022-12-29T06:49:00.595" v="5910"/>
          <ac:spMkLst>
            <pc:docMk/>
            <pc:sldMk cId="0" sldId="280"/>
            <ac:spMk id="14" creationId="{D2CDA324-C59B-F7CF-FB53-18DBDCDEDE16}"/>
          </ac:spMkLst>
        </pc:spChg>
        <pc:spChg chg="mod">
          <ac:chgData name="Hải Ngân Đinh" userId="b56d41eb1ff6fed2" providerId="LiveId" clId="{844780D2-17B8-9642-B4DC-CE3A6060B1D9}" dt="2022-12-29T06:49:00.595" v="5910"/>
          <ac:spMkLst>
            <pc:docMk/>
            <pc:sldMk cId="0" sldId="280"/>
            <ac:spMk id="15" creationId="{5778C214-6486-2164-5CB4-1E2082DF4493}"/>
          </ac:spMkLst>
        </pc:spChg>
        <pc:spChg chg="mod">
          <ac:chgData name="Hải Ngân Đinh" userId="b56d41eb1ff6fed2" providerId="LiveId" clId="{844780D2-17B8-9642-B4DC-CE3A6060B1D9}" dt="2022-12-29T06:49:00.595" v="5910"/>
          <ac:spMkLst>
            <pc:docMk/>
            <pc:sldMk cId="0" sldId="280"/>
            <ac:spMk id="16" creationId="{DBEDA201-F80C-D902-B0E5-90C1D61DC509}"/>
          </ac:spMkLst>
        </pc:spChg>
        <pc:spChg chg="mod">
          <ac:chgData name="Hải Ngân Đinh" userId="b56d41eb1ff6fed2" providerId="LiveId" clId="{844780D2-17B8-9642-B4DC-CE3A6060B1D9}" dt="2022-12-29T06:49:00.595" v="5910"/>
          <ac:spMkLst>
            <pc:docMk/>
            <pc:sldMk cId="0" sldId="280"/>
            <ac:spMk id="17" creationId="{191136DE-A757-49AF-A731-1D2693F743BB}"/>
          </ac:spMkLst>
        </pc:spChg>
        <pc:spChg chg="mod">
          <ac:chgData name="Hải Ngân Đinh" userId="b56d41eb1ff6fed2" providerId="LiveId" clId="{844780D2-17B8-9642-B4DC-CE3A6060B1D9}" dt="2022-12-29T06:49:00.595" v="5910"/>
          <ac:spMkLst>
            <pc:docMk/>
            <pc:sldMk cId="0" sldId="280"/>
            <ac:spMk id="18" creationId="{8A94E759-7230-C316-446C-AE210A957D88}"/>
          </ac:spMkLst>
        </pc:spChg>
        <pc:spChg chg="mod">
          <ac:chgData name="Hải Ngân Đinh" userId="b56d41eb1ff6fed2" providerId="LiveId" clId="{844780D2-17B8-9642-B4DC-CE3A6060B1D9}" dt="2022-12-29T06:49:00.595" v="5910"/>
          <ac:spMkLst>
            <pc:docMk/>
            <pc:sldMk cId="0" sldId="280"/>
            <ac:spMk id="19" creationId="{66F2AF5F-FDE9-C840-860F-81C522EC6618}"/>
          </ac:spMkLst>
        </pc:spChg>
        <pc:spChg chg="mod">
          <ac:chgData name="Hải Ngân Đinh" userId="b56d41eb1ff6fed2" providerId="LiveId" clId="{844780D2-17B8-9642-B4DC-CE3A6060B1D9}" dt="2022-12-29T06:49:00.595" v="5910"/>
          <ac:spMkLst>
            <pc:docMk/>
            <pc:sldMk cId="0" sldId="280"/>
            <ac:spMk id="20" creationId="{67BC2E8C-B26F-063F-9AF3-54CFF9A5245E}"/>
          </ac:spMkLst>
        </pc:spChg>
        <pc:spChg chg="mod">
          <ac:chgData name="Hải Ngân Đinh" userId="b56d41eb1ff6fed2" providerId="LiveId" clId="{844780D2-17B8-9642-B4DC-CE3A6060B1D9}" dt="2022-12-29T06:49:00.595" v="5910"/>
          <ac:spMkLst>
            <pc:docMk/>
            <pc:sldMk cId="0" sldId="280"/>
            <ac:spMk id="21" creationId="{B0DA341E-2222-CA98-8D7F-B44B580E6F4E}"/>
          </ac:spMkLst>
        </pc:spChg>
        <pc:spChg chg="mod">
          <ac:chgData name="Hải Ngân Đinh" userId="b56d41eb1ff6fed2" providerId="LiveId" clId="{844780D2-17B8-9642-B4DC-CE3A6060B1D9}" dt="2022-12-29T06:49:00.595" v="5910"/>
          <ac:spMkLst>
            <pc:docMk/>
            <pc:sldMk cId="0" sldId="280"/>
            <ac:spMk id="22" creationId="{78494E50-EFD6-D395-49F5-E8A610EE81BD}"/>
          </ac:spMkLst>
        </pc:spChg>
        <pc:spChg chg="mod">
          <ac:chgData name="Hải Ngân Đinh" userId="b56d41eb1ff6fed2" providerId="LiveId" clId="{844780D2-17B8-9642-B4DC-CE3A6060B1D9}" dt="2022-12-29T06:49:00.595" v="5910"/>
          <ac:spMkLst>
            <pc:docMk/>
            <pc:sldMk cId="0" sldId="280"/>
            <ac:spMk id="23" creationId="{53DCE34B-4AEA-DDC9-6B13-7AC6952B88DE}"/>
          </ac:spMkLst>
        </pc:spChg>
        <pc:spChg chg="mod">
          <ac:chgData name="Hải Ngân Đinh" userId="b56d41eb1ff6fed2" providerId="LiveId" clId="{844780D2-17B8-9642-B4DC-CE3A6060B1D9}" dt="2022-12-29T06:49:00.595" v="5910"/>
          <ac:spMkLst>
            <pc:docMk/>
            <pc:sldMk cId="0" sldId="280"/>
            <ac:spMk id="24" creationId="{81C7C56F-B02A-4BD7-D550-24189DF86D23}"/>
          </ac:spMkLst>
        </pc:spChg>
        <pc:spChg chg="mod">
          <ac:chgData name="Hải Ngân Đinh" userId="b56d41eb1ff6fed2" providerId="LiveId" clId="{844780D2-17B8-9642-B4DC-CE3A6060B1D9}" dt="2022-12-29T06:49:00.595" v="5910"/>
          <ac:spMkLst>
            <pc:docMk/>
            <pc:sldMk cId="0" sldId="280"/>
            <ac:spMk id="25" creationId="{613578A3-1059-81E0-8A32-029FC8C7459E}"/>
          </ac:spMkLst>
        </pc:spChg>
        <pc:spChg chg="mod">
          <ac:chgData name="Hải Ngân Đinh" userId="b56d41eb1ff6fed2" providerId="LiveId" clId="{844780D2-17B8-9642-B4DC-CE3A6060B1D9}" dt="2022-12-29T06:49:00.595" v="5910"/>
          <ac:spMkLst>
            <pc:docMk/>
            <pc:sldMk cId="0" sldId="280"/>
            <ac:spMk id="26" creationId="{D6B40FB9-4469-EB9E-0569-37F7A11B8B07}"/>
          </ac:spMkLst>
        </pc:spChg>
        <pc:spChg chg="mod">
          <ac:chgData name="Hải Ngân Đinh" userId="b56d41eb1ff6fed2" providerId="LiveId" clId="{844780D2-17B8-9642-B4DC-CE3A6060B1D9}" dt="2022-12-29T06:49:00.595" v="5910"/>
          <ac:spMkLst>
            <pc:docMk/>
            <pc:sldMk cId="0" sldId="280"/>
            <ac:spMk id="27" creationId="{8ED981BC-E33F-069D-7F07-FBF64FD662C9}"/>
          </ac:spMkLst>
        </pc:spChg>
        <pc:spChg chg="mod">
          <ac:chgData name="Hải Ngân Đinh" userId="b56d41eb1ff6fed2" providerId="LiveId" clId="{844780D2-17B8-9642-B4DC-CE3A6060B1D9}" dt="2022-12-29T06:49:00.595" v="5910"/>
          <ac:spMkLst>
            <pc:docMk/>
            <pc:sldMk cId="0" sldId="280"/>
            <ac:spMk id="28" creationId="{6EFF24C6-0985-ACCC-F543-B17C9DD9F5D7}"/>
          </ac:spMkLst>
        </pc:spChg>
        <pc:spChg chg="mod">
          <ac:chgData name="Hải Ngân Đinh" userId="b56d41eb1ff6fed2" providerId="LiveId" clId="{844780D2-17B8-9642-B4DC-CE3A6060B1D9}" dt="2022-12-29T06:49:00.595" v="5910"/>
          <ac:spMkLst>
            <pc:docMk/>
            <pc:sldMk cId="0" sldId="280"/>
            <ac:spMk id="29" creationId="{B27C3B36-D86D-1DF7-F873-C8FB66A432E7}"/>
          </ac:spMkLst>
        </pc:spChg>
        <pc:spChg chg="mod">
          <ac:chgData name="Hải Ngân Đinh" userId="b56d41eb1ff6fed2" providerId="LiveId" clId="{844780D2-17B8-9642-B4DC-CE3A6060B1D9}" dt="2022-12-29T06:49:00.595" v="5910"/>
          <ac:spMkLst>
            <pc:docMk/>
            <pc:sldMk cId="0" sldId="280"/>
            <ac:spMk id="30" creationId="{41911309-0F0D-EF59-D2E1-D4232BBF2D02}"/>
          </ac:spMkLst>
        </pc:spChg>
        <pc:spChg chg="mod">
          <ac:chgData name="Hải Ngân Đinh" userId="b56d41eb1ff6fed2" providerId="LiveId" clId="{844780D2-17B8-9642-B4DC-CE3A6060B1D9}" dt="2022-12-29T06:49:00.595" v="5910"/>
          <ac:spMkLst>
            <pc:docMk/>
            <pc:sldMk cId="0" sldId="280"/>
            <ac:spMk id="31" creationId="{6B77738E-0B30-978A-CE92-E337B86E1CBB}"/>
          </ac:spMkLst>
        </pc:spChg>
        <pc:spChg chg="mod">
          <ac:chgData name="Hải Ngân Đinh" userId="b56d41eb1ff6fed2" providerId="LiveId" clId="{844780D2-17B8-9642-B4DC-CE3A6060B1D9}" dt="2022-12-29T06:49:00.595" v="5910"/>
          <ac:spMkLst>
            <pc:docMk/>
            <pc:sldMk cId="0" sldId="280"/>
            <ac:spMk id="32" creationId="{176B43A9-F697-6ECF-EBAA-39AB355217D1}"/>
          </ac:spMkLst>
        </pc:spChg>
        <pc:spChg chg="mod">
          <ac:chgData name="Hải Ngân Đinh" userId="b56d41eb1ff6fed2" providerId="LiveId" clId="{844780D2-17B8-9642-B4DC-CE3A6060B1D9}" dt="2022-12-29T06:49:00.595" v="5910"/>
          <ac:spMkLst>
            <pc:docMk/>
            <pc:sldMk cId="0" sldId="280"/>
            <ac:spMk id="33" creationId="{684B7879-CB87-259C-9631-EAE3AF3637ED}"/>
          </ac:spMkLst>
        </pc:spChg>
        <pc:spChg chg="mod">
          <ac:chgData name="Hải Ngân Đinh" userId="b56d41eb1ff6fed2" providerId="LiveId" clId="{844780D2-17B8-9642-B4DC-CE3A6060B1D9}" dt="2022-12-29T06:49:00.595" v="5910"/>
          <ac:spMkLst>
            <pc:docMk/>
            <pc:sldMk cId="0" sldId="280"/>
            <ac:spMk id="34" creationId="{D1B52481-C7E3-2DAB-D7C8-EE75BF7CED7E}"/>
          </ac:spMkLst>
        </pc:spChg>
        <pc:spChg chg="mod">
          <ac:chgData name="Hải Ngân Đinh" userId="b56d41eb1ff6fed2" providerId="LiveId" clId="{844780D2-17B8-9642-B4DC-CE3A6060B1D9}" dt="2022-12-29T06:49:00.595" v="5910"/>
          <ac:spMkLst>
            <pc:docMk/>
            <pc:sldMk cId="0" sldId="280"/>
            <ac:spMk id="35" creationId="{94C86893-5E57-3B71-73DD-1E1F348B42C3}"/>
          </ac:spMkLst>
        </pc:spChg>
        <pc:spChg chg="mod">
          <ac:chgData name="Hải Ngân Đinh" userId="b56d41eb1ff6fed2" providerId="LiveId" clId="{844780D2-17B8-9642-B4DC-CE3A6060B1D9}" dt="2022-12-29T06:49:00.595" v="5910"/>
          <ac:spMkLst>
            <pc:docMk/>
            <pc:sldMk cId="0" sldId="280"/>
            <ac:spMk id="36" creationId="{C037FACB-0E76-67AE-926A-85CDB7825E24}"/>
          </ac:spMkLst>
        </pc:spChg>
        <pc:spChg chg="mod">
          <ac:chgData name="Hải Ngân Đinh" userId="b56d41eb1ff6fed2" providerId="LiveId" clId="{844780D2-17B8-9642-B4DC-CE3A6060B1D9}" dt="2022-12-29T06:49:00.595" v="5910"/>
          <ac:spMkLst>
            <pc:docMk/>
            <pc:sldMk cId="0" sldId="280"/>
            <ac:spMk id="37" creationId="{EA179E2A-AFA6-E775-BEA7-D51B62E62990}"/>
          </ac:spMkLst>
        </pc:spChg>
        <pc:spChg chg="mod">
          <ac:chgData name="Hải Ngân Đinh" userId="b56d41eb1ff6fed2" providerId="LiveId" clId="{844780D2-17B8-9642-B4DC-CE3A6060B1D9}" dt="2022-12-29T06:49:00.595" v="5910"/>
          <ac:spMkLst>
            <pc:docMk/>
            <pc:sldMk cId="0" sldId="280"/>
            <ac:spMk id="38" creationId="{2F4ECE37-7C04-8C68-009D-21C02DD09268}"/>
          </ac:spMkLst>
        </pc:spChg>
        <pc:spChg chg="mod">
          <ac:chgData name="Hải Ngân Đinh" userId="b56d41eb1ff6fed2" providerId="LiveId" clId="{844780D2-17B8-9642-B4DC-CE3A6060B1D9}" dt="2022-12-29T06:49:00.595" v="5910"/>
          <ac:spMkLst>
            <pc:docMk/>
            <pc:sldMk cId="0" sldId="280"/>
            <ac:spMk id="39" creationId="{F2E95A2B-91C1-0A61-090C-9F06E5D40021}"/>
          </ac:spMkLst>
        </pc:spChg>
        <pc:spChg chg="mod">
          <ac:chgData name="Hải Ngân Đinh" userId="b56d41eb1ff6fed2" providerId="LiveId" clId="{844780D2-17B8-9642-B4DC-CE3A6060B1D9}" dt="2022-12-29T06:49:00.595" v="5910"/>
          <ac:spMkLst>
            <pc:docMk/>
            <pc:sldMk cId="0" sldId="280"/>
            <ac:spMk id="40" creationId="{6F7330DB-5DE4-117C-9A63-23F83DE4DD57}"/>
          </ac:spMkLst>
        </pc:spChg>
        <pc:spChg chg="mod">
          <ac:chgData name="Hải Ngân Đinh" userId="b56d41eb1ff6fed2" providerId="LiveId" clId="{844780D2-17B8-9642-B4DC-CE3A6060B1D9}" dt="2022-12-29T06:49:00.595" v="5910"/>
          <ac:spMkLst>
            <pc:docMk/>
            <pc:sldMk cId="0" sldId="280"/>
            <ac:spMk id="41" creationId="{B040C952-CBB7-6BEA-F6D1-55DA87144E70}"/>
          </ac:spMkLst>
        </pc:spChg>
        <pc:spChg chg="mod">
          <ac:chgData name="Hải Ngân Đinh" userId="b56d41eb1ff6fed2" providerId="LiveId" clId="{844780D2-17B8-9642-B4DC-CE3A6060B1D9}" dt="2022-12-29T06:49:00.595" v="5910"/>
          <ac:spMkLst>
            <pc:docMk/>
            <pc:sldMk cId="0" sldId="280"/>
            <ac:spMk id="42" creationId="{E7781AA7-4F70-E769-28A2-9A4DFF508725}"/>
          </ac:spMkLst>
        </pc:spChg>
        <pc:spChg chg="mod">
          <ac:chgData name="Hải Ngân Đinh" userId="b56d41eb1ff6fed2" providerId="LiveId" clId="{844780D2-17B8-9642-B4DC-CE3A6060B1D9}" dt="2022-12-29T06:49:00.595" v="5910"/>
          <ac:spMkLst>
            <pc:docMk/>
            <pc:sldMk cId="0" sldId="280"/>
            <ac:spMk id="43" creationId="{F640505F-ED05-421F-062D-B0062565B547}"/>
          </ac:spMkLst>
        </pc:spChg>
        <pc:spChg chg="mod">
          <ac:chgData name="Hải Ngân Đinh" userId="b56d41eb1ff6fed2" providerId="LiveId" clId="{844780D2-17B8-9642-B4DC-CE3A6060B1D9}" dt="2022-12-29T06:49:00.595" v="5910"/>
          <ac:spMkLst>
            <pc:docMk/>
            <pc:sldMk cId="0" sldId="280"/>
            <ac:spMk id="44" creationId="{84D650B5-BA6C-0DE0-3D38-525360EC9F82}"/>
          </ac:spMkLst>
        </pc:spChg>
        <pc:spChg chg="mod">
          <ac:chgData name="Hải Ngân Đinh" userId="b56d41eb1ff6fed2" providerId="LiveId" clId="{844780D2-17B8-9642-B4DC-CE3A6060B1D9}" dt="2022-12-29T06:49:00.595" v="5910"/>
          <ac:spMkLst>
            <pc:docMk/>
            <pc:sldMk cId="0" sldId="280"/>
            <ac:spMk id="45" creationId="{2B02E7B0-6BAA-D671-FE88-F2F6FDEFFFDD}"/>
          </ac:spMkLst>
        </pc:spChg>
        <pc:spChg chg="mod">
          <ac:chgData name="Hải Ngân Đinh" userId="b56d41eb1ff6fed2" providerId="LiveId" clId="{844780D2-17B8-9642-B4DC-CE3A6060B1D9}" dt="2022-12-29T06:49:00.595" v="5910"/>
          <ac:spMkLst>
            <pc:docMk/>
            <pc:sldMk cId="0" sldId="280"/>
            <ac:spMk id="46" creationId="{540FDE4D-D165-F28B-335D-687B6B7C0F98}"/>
          </ac:spMkLst>
        </pc:spChg>
        <pc:spChg chg="mod">
          <ac:chgData name="Hải Ngân Đinh" userId="b56d41eb1ff6fed2" providerId="LiveId" clId="{844780D2-17B8-9642-B4DC-CE3A6060B1D9}" dt="2022-12-29T06:49:00.595" v="5910"/>
          <ac:spMkLst>
            <pc:docMk/>
            <pc:sldMk cId="0" sldId="280"/>
            <ac:spMk id="47" creationId="{3A651647-EA7B-D400-6EC4-AAF99089E3BE}"/>
          </ac:spMkLst>
        </pc:spChg>
        <pc:spChg chg="mod">
          <ac:chgData name="Hải Ngân Đinh" userId="b56d41eb1ff6fed2" providerId="LiveId" clId="{844780D2-17B8-9642-B4DC-CE3A6060B1D9}" dt="2022-12-29T06:49:00.595" v="5910"/>
          <ac:spMkLst>
            <pc:docMk/>
            <pc:sldMk cId="0" sldId="280"/>
            <ac:spMk id="48" creationId="{147A2861-3AE6-577D-1114-ADA866215B5B}"/>
          </ac:spMkLst>
        </pc:spChg>
        <pc:spChg chg="mod">
          <ac:chgData name="Hải Ngân Đinh" userId="b56d41eb1ff6fed2" providerId="LiveId" clId="{844780D2-17B8-9642-B4DC-CE3A6060B1D9}" dt="2022-12-29T06:49:00.595" v="5910"/>
          <ac:spMkLst>
            <pc:docMk/>
            <pc:sldMk cId="0" sldId="280"/>
            <ac:spMk id="49" creationId="{5ECE6DF0-898A-5052-3CDF-64569C41A386}"/>
          </ac:spMkLst>
        </pc:spChg>
        <pc:spChg chg="mod">
          <ac:chgData name="Hải Ngân Đinh" userId="b56d41eb1ff6fed2" providerId="LiveId" clId="{844780D2-17B8-9642-B4DC-CE3A6060B1D9}" dt="2022-12-29T06:49:00.595" v="5910"/>
          <ac:spMkLst>
            <pc:docMk/>
            <pc:sldMk cId="0" sldId="280"/>
            <ac:spMk id="50" creationId="{9C7589ED-4C14-E5BC-4D31-30E8CD14DD04}"/>
          </ac:spMkLst>
        </pc:spChg>
        <pc:spChg chg="mod">
          <ac:chgData name="Hải Ngân Đinh" userId="b56d41eb1ff6fed2" providerId="LiveId" clId="{844780D2-17B8-9642-B4DC-CE3A6060B1D9}" dt="2022-12-29T06:49:00.595" v="5910"/>
          <ac:spMkLst>
            <pc:docMk/>
            <pc:sldMk cId="0" sldId="280"/>
            <ac:spMk id="51" creationId="{78637159-9269-7B06-6DAD-91646F240AA2}"/>
          </ac:spMkLst>
        </pc:spChg>
        <pc:spChg chg="mod">
          <ac:chgData name="Hải Ngân Đinh" userId="b56d41eb1ff6fed2" providerId="LiveId" clId="{844780D2-17B8-9642-B4DC-CE3A6060B1D9}" dt="2022-12-29T06:49:00.595" v="5910"/>
          <ac:spMkLst>
            <pc:docMk/>
            <pc:sldMk cId="0" sldId="280"/>
            <ac:spMk id="52" creationId="{CAC474B4-CD28-0BED-1EFB-3749FB07C2FD}"/>
          </ac:spMkLst>
        </pc:spChg>
        <pc:spChg chg="mod">
          <ac:chgData name="Hải Ngân Đinh" userId="b56d41eb1ff6fed2" providerId="LiveId" clId="{844780D2-17B8-9642-B4DC-CE3A6060B1D9}" dt="2022-12-29T06:49:00.595" v="5910"/>
          <ac:spMkLst>
            <pc:docMk/>
            <pc:sldMk cId="0" sldId="280"/>
            <ac:spMk id="53" creationId="{23113153-3062-9644-F1F3-63695A750D65}"/>
          </ac:spMkLst>
        </pc:spChg>
        <pc:spChg chg="mod">
          <ac:chgData name="Hải Ngân Đinh" userId="b56d41eb1ff6fed2" providerId="LiveId" clId="{844780D2-17B8-9642-B4DC-CE3A6060B1D9}" dt="2022-12-29T06:49:00.595" v="5910"/>
          <ac:spMkLst>
            <pc:docMk/>
            <pc:sldMk cId="0" sldId="280"/>
            <ac:spMk id="54" creationId="{7F989B63-D775-E981-E36A-A3F7DC1D6DB8}"/>
          </ac:spMkLst>
        </pc:spChg>
        <pc:spChg chg="mod">
          <ac:chgData name="Hải Ngân Đinh" userId="b56d41eb1ff6fed2" providerId="LiveId" clId="{844780D2-17B8-9642-B4DC-CE3A6060B1D9}" dt="2022-12-29T06:49:00.595" v="5910"/>
          <ac:spMkLst>
            <pc:docMk/>
            <pc:sldMk cId="0" sldId="280"/>
            <ac:spMk id="55" creationId="{AE84BC10-D227-56B8-2104-622854686C53}"/>
          </ac:spMkLst>
        </pc:spChg>
        <pc:spChg chg="mod">
          <ac:chgData name="Hải Ngân Đinh" userId="b56d41eb1ff6fed2" providerId="LiveId" clId="{844780D2-17B8-9642-B4DC-CE3A6060B1D9}" dt="2022-12-29T06:49:00.595" v="5910"/>
          <ac:spMkLst>
            <pc:docMk/>
            <pc:sldMk cId="0" sldId="280"/>
            <ac:spMk id="56" creationId="{4BE13388-DB32-7B38-7F8C-71B4C7AC6721}"/>
          </ac:spMkLst>
        </pc:spChg>
        <pc:spChg chg="mod">
          <ac:chgData name="Hải Ngân Đinh" userId="b56d41eb1ff6fed2" providerId="LiveId" clId="{844780D2-17B8-9642-B4DC-CE3A6060B1D9}" dt="2022-12-29T06:49:00.595" v="5910"/>
          <ac:spMkLst>
            <pc:docMk/>
            <pc:sldMk cId="0" sldId="280"/>
            <ac:spMk id="57" creationId="{086E73A8-A436-4616-0396-1E7C7C9D67BB}"/>
          </ac:spMkLst>
        </pc:spChg>
        <pc:spChg chg="mod">
          <ac:chgData name="Hải Ngân Đinh" userId="b56d41eb1ff6fed2" providerId="LiveId" clId="{844780D2-17B8-9642-B4DC-CE3A6060B1D9}" dt="2022-12-29T06:49:00.595" v="5910"/>
          <ac:spMkLst>
            <pc:docMk/>
            <pc:sldMk cId="0" sldId="280"/>
            <ac:spMk id="58" creationId="{E9FDF2E7-2F8C-881A-9DC1-D818E8C10DFC}"/>
          </ac:spMkLst>
        </pc:spChg>
        <pc:spChg chg="mod">
          <ac:chgData name="Hải Ngân Đinh" userId="b56d41eb1ff6fed2" providerId="LiveId" clId="{844780D2-17B8-9642-B4DC-CE3A6060B1D9}" dt="2022-12-29T06:49:00.595" v="5910"/>
          <ac:spMkLst>
            <pc:docMk/>
            <pc:sldMk cId="0" sldId="280"/>
            <ac:spMk id="59" creationId="{D13EDE0B-9658-EE34-F5A3-7AA36AC31A3C}"/>
          </ac:spMkLst>
        </pc:spChg>
        <pc:spChg chg="mod">
          <ac:chgData name="Hải Ngân Đinh" userId="b56d41eb1ff6fed2" providerId="LiveId" clId="{844780D2-17B8-9642-B4DC-CE3A6060B1D9}" dt="2022-12-29T06:49:00.595" v="5910"/>
          <ac:spMkLst>
            <pc:docMk/>
            <pc:sldMk cId="0" sldId="280"/>
            <ac:spMk id="60" creationId="{BBA09FBA-2B82-F400-7198-995C5B2D2FD7}"/>
          </ac:spMkLst>
        </pc:spChg>
        <pc:spChg chg="mod">
          <ac:chgData name="Hải Ngân Đinh" userId="b56d41eb1ff6fed2" providerId="LiveId" clId="{844780D2-17B8-9642-B4DC-CE3A6060B1D9}" dt="2022-12-29T06:49:00.595" v="5910"/>
          <ac:spMkLst>
            <pc:docMk/>
            <pc:sldMk cId="0" sldId="280"/>
            <ac:spMk id="61" creationId="{95FB9A8B-EEDF-3AB4-9FA0-E6FE99209F32}"/>
          </ac:spMkLst>
        </pc:spChg>
        <pc:spChg chg="add del">
          <ac:chgData name="Hải Ngân Đinh" userId="b56d41eb1ff6fed2" providerId="LiveId" clId="{844780D2-17B8-9642-B4DC-CE3A6060B1D9}" dt="2022-12-29T06:48:27.134" v="5874" actId="478"/>
          <ac:spMkLst>
            <pc:docMk/>
            <pc:sldMk cId="0" sldId="280"/>
            <ac:spMk id="1234" creationId="{00000000-0000-0000-0000-000000000000}"/>
          </ac:spMkLst>
        </pc:spChg>
        <pc:spChg chg="add del">
          <ac:chgData name="Hải Ngân Đinh" userId="b56d41eb1ff6fed2" providerId="LiveId" clId="{844780D2-17B8-9642-B4DC-CE3A6060B1D9}" dt="2022-12-29T06:48:27.134" v="5874" actId="478"/>
          <ac:spMkLst>
            <pc:docMk/>
            <pc:sldMk cId="0" sldId="280"/>
            <ac:spMk id="1235" creationId="{00000000-0000-0000-0000-000000000000}"/>
          </ac:spMkLst>
        </pc:spChg>
        <pc:spChg chg="add del">
          <ac:chgData name="Hải Ngân Đinh" userId="b56d41eb1ff6fed2" providerId="LiveId" clId="{844780D2-17B8-9642-B4DC-CE3A6060B1D9}" dt="2022-12-29T06:48:27.134" v="5874" actId="478"/>
          <ac:spMkLst>
            <pc:docMk/>
            <pc:sldMk cId="0" sldId="280"/>
            <ac:spMk id="1236" creationId="{00000000-0000-0000-0000-000000000000}"/>
          </ac:spMkLst>
        </pc:spChg>
        <pc:spChg chg="add del">
          <ac:chgData name="Hải Ngân Đinh" userId="b56d41eb1ff6fed2" providerId="LiveId" clId="{844780D2-17B8-9642-B4DC-CE3A6060B1D9}" dt="2022-12-29T06:48:27.134" v="5874" actId="478"/>
          <ac:spMkLst>
            <pc:docMk/>
            <pc:sldMk cId="0" sldId="280"/>
            <ac:spMk id="1237" creationId="{00000000-0000-0000-0000-000000000000}"/>
          </ac:spMkLst>
        </pc:spChg>
        <pc:spChg chg="add del">
          <ac:chgData name="Hải Ngân Đinh" userId="b56d41eb1ff6fed2" providerId="LiveId" clId="{844780D2-17B8-9642-B4DC-CE3A6060B1D9}" dt="2022-12-29T06:48:27.134" v="5874" actId="478"/>
          <ac:spMkLst>
            <pc:docMk/>
            <pc:sldMk cId="0" sldId="280"/>
            <ac:spMk id="1238" creationId="{00000000-0000-0000-0000-000000000000}"/>
          </ac:spMkLst>
        </pc:spChg>
        <pc:spChg chg="add del">
          <ac:chgData name="Hải Ngân Đinh" userId="b56d41eb1ff6fed2" providerId="LiveId" clId="{844780D2-17B8-9642-B4DC-CE3A6060B1D9}" dt="2022-12-29T06:48:27.134" v="5874" actId="478"/>
          <ac:spMkLst>
            <pc:docMk/>
            <pc:sldMk cId="0" sldId="280"/>
            <ac:spMk id="1239" creationId="{00000000-0000-0000-0000-000000000000}"/>
          </ac:spMkLst>
        </pc:spChg>
        <pc:spChg chg="add del">
          <ac:chgData name="Hải Ngân Đinh" userId="b56d41eb1ff6fed2" providerId="LiveId" clId="{844780D2-17B8-9642-B4DC-CE3A6060B1D9}" dt="2022-12-29T06:48:27.134" v="5874" actId="478"/>
          <ac:spMkLst>
            <pc:docMk/>
            <pc:sldMk cId="0" sldId="280"/>
            <ac:spMk id="1240" creationId="{00000000-0000-0000-0000-000000000000}"/>
          </ac:spMkLst>
        </pc:spChg>
        <pc:spChg chg="add del">
          <ac:chgData name="Hải Ngân Đinh" userId="b56d41eb1ff6fed2" providerId="LiveId" clId="{844780D2-17B8-9642-B4DC-CE3A6060B1D9}" dt="2022-12-29T06:48:27.134" v="5874" actId="478"/>
          <ac:spMkLst>
            <pc:docMk/>
            <pc:sldMk cId="0" sldId="280"/>
            <ac:spMk id="1241" creationId="{00000000-0000-0000-0000-000000000000}"/>
          </ac:spMkLst>
        </pc:spChg>
        <pc:spChg chg="add del">
          <ac:chgData name="Hải Ngân Đinh" userId="b56d41eb1ff6fed2" providerId="LiveId" clId="{844780D2-17B8-9642-B4DC-CE3A6060B1D9}" dt="2022-12-29T06:48:27.134" v="5874" actId="478"/>
          <ac:spMkLst>
            <pc:docMk/>
            <pc:sldMk cId="0" sldId="280"/>
            <ac:spMk id="1242" creationId="{00000000-0000-0000-0000-000000000000}"/>
          </ac:spMkLst>
        </pc:spChg>
        <pc:spChg chg="add del">
          <ac:chgData name="Hải Ngân Đinh" userId="b56d41eb1ff6fed2" providerId="LiveId" clId="{844780D2-17B8-9642-B4DC-CE3A6060B1D9}" dt="2022-12-29T06:48:27.134" v="5874" actId="478"/>
          <ac:spMkLst>
            <pc:docMk/>
            <pc:sldMk cId="0" sldId="280"/>
            <ac:spMk id="1243" creationId="{00000000-0000-0000-0000-000000000000}"/>
          </ac:spMkLst>
        </pc:spChg>
        <pc:spChg chg="add del">
          <ac:chgData name="Hải Ngân Đinh" userId="b56d41eb1ff6fed2" providerId="LiveId" clId="{844780D2-17B8-9642-B4DC-CE3A6060B1D9}" dt="2022-12-29T06:48:27.134" v="5874" actId="478"/>
          <ac:spMkLst>
            <pc:docMk/>
            <pc:sldMk cId="0" sldId="280"/>
            <ac:spMk id="1244" creationId="{00000000-0000-0000-0000-000000000000}"/>
          </ac:spMkLst>
        </pc:spChg>
        <pc:spChg chg="add del">
          <ac:chgData name="Hải Ngân Đinh" userId="b56d41eb1ff6fed2" providerId="LiveId" clId="{844780D2-17B8-9642-B4DC-CE3A6060B1D9}" dt="2022-12-29T06:48:27.134" v="5874" actId="478"/>
          <ac:spMkLst>
            <pc:docMk/>
            <pc:sldMk cId="0" sldId="280"/>
            <ac:spMk id="1245" creationId="{00000000-0000-0000-0000-000000000000}"/>
          </ac:spMkLst>
        </pc:spChg>
        <pc:spChg chg="add del">
          <ac:chgData name="Hải Ngân Đinh" userId="b56d41eb1ff6fed2" providerId="LiveId" clId="{844780D2-17B8-9642-B4DC-CE3A6060B1D9}" dt="2022-12-29T06:48:27.134" v="5874" actId="478"/>
          <ac:spMkLst>
            <pc:docMk/>
            <pc:sldMk cId="0" sldId="280"/>
            <ac:spMk id="1246" creationId="{00000000-0000-0000-0000-000000000000}"/>
          </ac:spMkLst>
        </pc:spChg>
        <pc:spChg chg="add del">
          <ac:chgData name="Hải Ngân Đinh" userId="b56d41eb1ff6fed2" providerId="LiveId" clId="{844780D2-17B8-9642-B4DC-CE3A6060B1D9}" dt="2022-12-29T06:48:27.134" v="5874" actId="478"/>
          <ac:spMkLst>
            <pc:docMk/>
            <pc:sldMk cId="0" sldId="280"/>
            <ac:spMk id="1247" creationId="{00000000-0000-0000-0000-000000000000}"/>
          </ac:spMkLst>
        </pc:spChg>
        <pc:spChg chg="add del">
          <ac:chgData name="Hải Ngân Đinh" userId="b56d41eb1ff6fed2" providerId="LiveId" clId="{844780D2-17B8-9642-B4DC-CE3A6060B1D9}" dt="2022-12-29T06:48:27.134" v="5874" actId="478"/>
          <ac:spMkLst>
            <pc:docMk/>
            <pc:sldMk cId="0" sldId="280"/>
            <ac:spMk id="1248" creationId="{00000000-0000-0000-0000-000000000000}"/>
          </ac:spMkLst>
        </pc:spChg>
        <pc:spChg chg="add del">
          <ac:chgData name="Hải Ngân Đinh" userId="b56d41eb1ff6fed2" providerId="LiveId" clId="{844780D2-17B8-9642-B4DC-CE3A6060B1D9}" dt="2022-12-29T06:48:27.134" v="5874" actId="478"/>
          <ac:spMkLst>
            <pc:docMk/>
            <pc:sldMk cId="0" sldId="280"/>
            <ac:spMk id="1249" creationId="{00000000-0000-0000-0000-000000000000}"/>
          </ac:spMkLst>
        </pc:spChg>
        <pc:spChg chg="add del">
          <ac:chgData name="Hải Ngân Đinh" userId="b56d41eb1ff6fed2" providerId="LiveId" clId="{844780D2-17B8-9642-B4DC-CE3A6060B1D9}" dt="2022-12-29T06:48:27.134" v="5874" actId="478"/>
          <ac:spMkLst>
            <pc:docMk/>
            <pc:sldMk cId="0" sldId="280"/>
            <ac:spMk id="1250" creationId="{00000000-0000-0000-0000-000000000000}"/>
          </ac:spMkLst>
        </pc:spChg>
        <pc:grpChg chg="add mod">
          <ac:chgData name="Hải Ngân Đinh" userId="b56d41eb1ff6fed2" providerId="LiveId" clId="{844780D2-17B8-9642-B4DC-CE3A6060B1D9}" dt="2022-12-29T06:49:05.934" v="5912" actId="1076"/>
          <ac:grpSpMkLst>
            <pc:docMk/>
            <pc:sldMk cId="0" sldId="280"/>
            <ac:grpSpMk id="8" creationId="{96865A91-B05F-9668-BA26-2FF8627B9446}"/>
          </ac:grpSpMkLst>
        </pc:grpChg>
        <pc:grpChg chg="add del">
          <ac:chgData name="Hải Ngân Đinh" userId="b56d41eb1ff6fed2" providerId="LiveId" clId="{844780D2-17B8-9642-B4DC-CE3A6060B1D9}" dt="2022-12-29T06:48:25.751" v="5873" actId="478"/>
          <ac:grpSpMkLst>
            <pc:docMk/>
            <pc:sldMk cId="0" sldId="280"/>
            <ac:grpSpMk id="1230" creationId="{00000000-0000-0000-0000-000000000000}"/>
          </ac:grpSpMkLst>
        </pc:grpChg>
        <pc:cxnChg chg="add del">
          <ac:chgData name="Hải Ngân Đinh" userId="b56d41eb1ff6fed2" providerId="LiveId" clId="{844780D2-17B8-9642-B4DC-CE3A6060B1D9}" dt="2022-12-29T06:48:27.134" v="5874" actId="478"/>
          <ac:cxnSpMkLst>
            <pc:docMk/>
            <pc:sldMk cId="0" sldId="280"/>
            <ac:cxnSpMk id="1233" creationId="{00000000-0000-0000-0000-000000000000}"/>
          </ac:cxnSpMkLst>
        </pc:cxnChg>
      </pc:sldChg>
      <pc:sldChg chg="addSp delSp modSp add del mod ord modTransition modAnim">
        <pc:chgData name="Hải Ngân Đinh" userId="b56d41eb1ff6fed2" providerId="LiveId" clId="{844780D2-17B8-9642-B4DC-CE3A6060B1D9}" dt="2022-12-29T07:09:43.644" v="6716"/>
        <pc:sldMkLst>
          <pc:docMk/>
          <pc:sldMk cId="0" sldId="281"/>
        </pc:sldMkLst>
        <pc:spChg chg="add del mod">
          <ac:chgData name="Hải Ngân Đinh" userId="b56d41eb1ff6fed2" providerId="LiveId" clId="{844780D2-17B8-9642-B4DC-CE3A6060B1D9}" dt="2022-12-29T06:56:52.740" v="6202" actId="478"/>
          <ac:spMkLst>
            <pc:docMk/>
            <pc:sldMk cId="0" sldId="281"/>
            <ac:spMk id="3" creationId="{454123D6-8FB7-5D59-D3DE-60E27217BAD1}"/>
          </ac:spMkLst>
        </pc:spChg>
        <pc:spChg chg="add mod">
          <ac:chgData name="Hải Ngân Đinh" userId="b56d41eb1ff6fed2" providerId="LiveId" clId="{844780D2-17B8-9642-B4DC-CE3A6060B1D9}" dt="2022-12-29T06:57:24.151" v="6234"/>
          <ac:spMkLst>
            <pc:docMk/>
            <pc:sldMk cId="0" sldId="281"/>
            <ac:spMk id="4" creationId="{1BC1F28B-9693-F3DE-FB01-5CF9322AA05B}"/>
          </ac:spMkLst>
        </pc:spChg>
        <pc:spChg chg="add mod">
          <ac:chgData name="Hải Ngân Đinh" userId="b56d41eb1ff6fed2" providerId="LiveId" clId="{844780D2-17B8-9642-B4DC-CE3A6060B1D9}" dt="2022-12-29T06:58:33.616" v="6422" actId="1076"/>
          <ac:spMkLst>
            <pc:docMk/>
            <pc:sldMk cId="0" sldId="281"/>
            <ac:spMk id="6" creationId="{EB7054E5-29BB-9484-6D69-D4B9A35C2D85}"/>
          </ac:spMkLst>
        </pc:spChg>
        <pc:spChg chg="del">
          <ac:chgData name="Hải Ngân Đinh" userId="b56d41eb1ff6fed2" providerId="LiveId" clId="{844780D2-17B8-9642-B4DC-CE3A6060B1D9}" dt="2022-12-29T06:56:51.262" v="6201" actId="478"/>
          <ac:spMkLst>
            <pc:docMk/>
            <pc:sldMk cId="0" sldId="281"/>
            <ac:spMk id="1259" creationId="{00000000-0000-0000-0000-000000000000}"/>
          </ac:spMkLst>
        </pc:spChg>
        <pc:spChg chg="del">
          <ac:chgData name="Hải Ngân Đinh" userId="b56d41eb1ff6fed2" providerId="LiveId" clId="{844780D2-17B8-9642-B4DC-CE3A6060B1D9}" dt="2022-12-29T06:56:51.262" v="6201" actId="478"/>
          <ac:spMkLst>
            <pc:docMk/>
            <pc:sldMk cId="0" sldId="281"/>
            <ac:spMk id="1272" creationId="{00000000-0000-0000-0000-000000000000}"/>
          </ac:spMkLst>
        </pc:spChg>
        <pc:spChg chg="del">
          <ac:chgData name="Hải Ngân Đinh" userId="b56d41eb1ff6fed2" providerId="LiveId" clId="{844780D2-17B8-9642-B4DC-CE3A6060B1D9}" dt="2022-12-29T06:56:51.262" v="6201" actId="478"/>
          <ac:spMkLst>
            <pc:docMk/>
            <pc:sldMk cId="0" sldId="281"/>
            <ac:spMk id="1273" creationId="{00000000-0000-0000-0000-000000000000}"/>
          </ac:spMkLst>
        </pc:spChg>
        <pc:spChg chg="del">
          <ac:chgData name="Hải Ngân Đinh" userId="b56d41eb1ff6fed2" providerId="LiveId" clId="{844780D2-17B8-9642-B4DC-CE3A6060B1D9}" dt="2022-12-29T06:56:51.262" v="6201" actId="478"/>
          <ac:spMkLst>
            <pc:docMk/>
            <pc:sldMk cId="0" sldId="281"/>
            <ac:spMk id="1274" creationId="{00000000-0000-0000-0000-000000000000}"/>
          </ac:spMkLst>
        </pc:spChg>
        <pc:spChg chg="del">
          <ac:chgData name="Hải Ngân Đinh" userId="b56d41eb1ff6fed2" providerId="LiveId" clId="{844780D2-17B8-9642-B4DC-CE3A6060B1D9}" dt="2022-12-29T06:56:51.262" v="6201" actId="478"/>
          <ac:spMkLst>
            <pc:docMk/>
            <pc:sldMk cId="0" sldId="281"/>
            <ac:spMk id="1275" creationId="{00000000-0000-0000-0000-000000000000}"/>
          </ac:spMkLst>
        </pc:spChg>
        <pc:spChg chg="del">
          <ac:chgData name="Hải Ngân Đinh" userId="b56d41eb1ff6fed2" providerId="LiveId" clId="{844780D2-17B8-9642-B4DC-CE3A6060B1D9}" dt="2022-12-29T06:56:51.262" v="6201" actId="478"/>
          <ac:spMkLst>
            <pc:docMk/>
            <pc:sldMk cId="0" sldId="281"/>
            <ac:spMk id="1276" creationId="{00000000-0000-0000-0000-000000000000}"/>
          </ac:spMkLst>
        </pc:spChg>
        <pc:spChg chg="del">
          <ac:chgData name="Hải Ngân Đinh" userId="b56d41eb1ff6fed2" providerId="LiveId" clId="{844780D2-17B8-9642-B4DC-CE3A6060B1D9}" dt="2022-12-29T06:56:51.262" v="6201" actId="478"/>
          <ac:spMkLst>
            <pc:docMk/>
            <pc:sldMk cId="0" sldId="281"/>
            <ac:spMk id="1277" creationId="{00000000-0000-0000-0000-000000000000}"/>
          </ac:spMkLst>
        </pc:spChg>
        <pc:spChg chg="del">
          <ac:chgData name="Hải Ngân Đinh" userId="b56d41eb1ff6fed2" providerId="LiveId" clId="{844780D2-17B8-9642-B4DC-CE3A6060B1D9}" dt="2022-12-29T06:56:51.262" v="6201" actId="478"/>
          <ac:spMkLst>
            <pc:docMk/>
            <pc:sldMk cId="0" sldId="281"/>
            <ac:spMk id="1278" creationId="{00000000-0000-0000-0000-000000000000}"/>
          </ac:spMkLst>
        </pc:spChg>
        <pc:spChg chg="del">
          <ac:chgData name="Hải Ngân Đinh" userId="b56d41eb1ff6fed2" providerId="LiveId" clId="{844780D2-17B8-9642-B4DC-CE3A6060B1D9}" dt="2022-12-29T06:56:51.262" v="6201" actId="478"/>
          <ac:spMkLst>
            <pc:docMk/>
            <pc:sldMk cId="0" sldId="281"/>
            <ac:spMk id="1279" creationId="{00000000-0000-0000-0000-000000000000}"/>
          </ac:spMkLst>
        </pc:spChg>
        <pc:spChg chg="del">
          <ac:chgData name="Hải Ngân Đinh" userId="b56d41eb1ff6fed2" providerId="LiveId" clId="{844780D2-17B8-9642-B4DC-CE3A6060B1D9}" dt="2022-12-29T06:56:51.262" v="6201" actId="478"/>
          <ac:spMkLst>
            <pc:docMk/>
            <pc:sldMk cId="0" sldId="281"/>
            <ac:spMk id="1280" creationId="{00000000-0000-0000-0000-000000000000}"/>
          </ac:spMkLst>
        </pc:spChg>
        <pc:grpChg chg="mod">
          <ac:chgData name="Hải Ngân Đinh" userId="b56d41eb1ff6fed2" providerId="LiveId" clId="{844780D2-17B8-9642-B4DC-CE3A6060B1D9}" dt="2022-12-29T06:57:00.917" v="6205" actId="14100"/>
          <ac:grpSpMkLst>
            <pc:docMk/>
            <pc:sldMk cId="0" sldId="281"/>
            <ac:grpSpMk id="1255" creationId="{00000000-0000-0000-0000-000000000000}"/>
          </ac:grpSpMkLst>
        </pc:grpChg>
        <pc:grpChg chg="del">
          <ac:chgData name="Hải Ngân Đinh" userId="b56d41eb1ff6fed2" providerId="LiveId" clId="{844780D2-17B8-9642-B4DC-CE3A6060B1D9}" dt="2022-12-29T06:56:51.262" v="6201" actId="478"/>
          <ac:grpSpMkLst>
            <pc:docMk/>
            <pc:sldMk cId="0" sldId="281"/>
            <ac:grpSpMk id="1260" creationId="{00000000-0000-0000-0000-000000000000}"/>
          </ac:grpSpMkLst>
        </pc:grpChg>
        <pc:grpChg chg="del">
          <ac:chgData name="Hải Ngân Đinh" userId="b56d41eb1ff6fed2" providerId="LiveId" clId="{844780D2-17B8-9642-B4DC-CE3A6060B1D9}" dt="2022-12-29T06:56:51.262" v="6201" actId="478"/>
          <ac:grpSpMkLst>
            <pc:docMk/>
            <pc:sldMk cId="0" sldId="281"/>
            <ac:grpSpMk id="1264" creationId="{00000000-0000-0000-0000-000000000000}"/>
          </ac:grpSpMkLst>
        </pc:grpChg>
        <pc:grpChg chg="del">
          <ac:chgData name="Hải Ngân Đinh" userId="b56d41eb1ff6fed2" providerId="LiveId" clId="{844780D2-17B8-9642-B4DC-CE3A6060B1D9}" dt="2022-12-29T06:56:51.262" v="6201" actId="478"/>
          <ac:grpSpMkLst>
            <pc:docMk/>
            <pc:sldMk cId="0" sldId="281"/>
            <ac:grpSpMk id="1268" creationId="{00000000-0000-0000-0000-000000000000}"/>
          </ac:grpSpMkLst>
        </pc:grpChg>
        <pc:cxnChg chg="del">
          <ac:chgData name="Hải Ngân Đinh" userId="b56d41eb1ff6fed2" providerId="LiveId" clId="{844780D2-17B8-9642-B4DC-CE3A6060B1D9}" dt="2022-12-29T06:56:51.262" v="6201" actId="478"/>
          <ac:cxnSpMkLst>
            <pc:docMk/>
            <pc:sldMk cId="0" sldId="281"/>
            <ac:cxnSpMk id="1258" creationId="{00000000-0000-0000-0000-000000000000}"/>
          </ac:cxnSpMkLst>
        </pc:cxnChg>
      </pc:sldChg>
      <pc:sldChg chg="addSp delSp modSp add del mod ord modTransition modAnim">
        <pc:chgData name="Hải Ngân Đinh" userId="b56d41eb1ff6fed2" providerId="LiveId" clId="{844780D2-17B8-9642-B4DC-CE3A6060B1D9}" dt="2022-12-29T07:05:12.312" v="6645"/>
        <pc:sldMkLst>
          <pc:docMk/>
          <pc:sldMk cId="0" sldId="282"/>
        </pc:sldMkLst>
        <pc:spChg chg="add del mod">
          <ac:chgData name="Hải Ngân Đinh" userId="b56d41eb1ff6fed2" providerId="LiveId" clId="{844780D2-17B8-9642-B4DC-CE3A6060B1D9}" dt="2022-12-29T04:47:13.163" v="3461" actId="478"/>
          <ac:spMkLst>
            <pc:docMk/>
            <pc:sldMk cId="0" sldId="282"/>
            <ac:spMk id="3" creationId="{D5FFFB71-808A-D9B2-239A-10A4839D4396}"/>
          </ac:spMkLst>
        </pc:spChg>
        <pc:spChg chg="add del mod">
          <ac:chgData name="Hải Ngân Đinh" userId="b56d41eb1ff6fed2" providerId="LiveId" clId="{844780D2-17B8-9642-B4DC-CE3A6060B1D9}" dt="2022-12-29T04:47:13.163" v="3461" actId="478"/>
          <ac:spMkLst>
            <pc:docMk/>
            <pc:sldMk cId="0" sldId="282"/>
            <ac:spMk id="5" creationId="{9EB7AB02-4216-444C-380D-220227D1B1E0}"/>
          </ac:spMkLst>
        </pc:spChg>
        <pc:spChg chg="add mod">
          <ac:chgData name="Hải Ngân Đinh" userId="b56d41eb1ff6fed2" providerId="LiveId" clId="{844780D2-17B8-9642-B4DC-CE3A6060B1D9}" dt="2022-12-29T04:47:51.679" v="3478" actId="1076"/>
          <ac:spMkLst>
            <pc:docMk/>
            <pc:sldMk cId="0" sldId="282"/>
            <ac:spMk id="7" creationId="{E2D94248-12DE-5F8F-96F5-EBF844AD0143}"/>
          </ac:spMkLst>
        </pc:spChg>
        <pc:spChg chg="del">
          <ac:chgData name="Hải Ngân Đinh" userId="b56d41eb1ff6fed2" providerId="LiveId" clId="{844780D2-17B8-9642-B4DC-CE3A6060B1D9}" dt="2022-12-29T04:47:12.208" v="3460" actId="478"/>
          <ac:spMkLst>
            <pc:docMk/>
            <pc:sldMk cId="0" sldId="282"/>
            <ac:spMk id="1285" creationId="{00000000-0000-0000-0000-000000000000}"/>
          </ac:spMkLst>
        </pc:spChg>
        <pc:spChg chg="del">
          <ac:chgData name="Hải Ngân Đinh" userId="b56d41eb1ff6fed2" providerId="LiveId" clId="{844780D2-17B8-9642-B4DC-CE3A6060B1D9}" dt="2022-12-29T04:47:12.208" v="3460" actId="478"/>
          <ac:spMkLst>
            <pc:docMk/>
            <pc:sldMk cId="0" sldId="282"/>
            <ac:spMk id="1286" creationId="{00000000-0000-0000-0000-000000000000}"/>
          </ac:spMkLst>
        </pc:spChg>
      </pc:sldChg>
      <pc:sldChg chg="add del">
        <pc:chgData name="Hải Ngân Đinh" userId="b56d41eb1ff6fed2" providerId="LiveId" clId="{844780D2-17B8-9642-B4DC-CE3A6060B1D9}" dt="2022-12-29T06:59:27.449" v="6542" actId="2696"/>
        <pc:sldMkLst>
          <pc:docMk/>
          <pc:sldMk cId="0" sldId="283"/>
        </pc:sldMkLst>
      </pc:sldChg>
      <pc:sldChg chg="addSp delSp modSp add del mod ord modTransition modAnim">
        <pc:chgData name="Hải Ngân Đinh" userId="b56d41eb1ff6fed2" providerId="LiveId" clId="{844780D2-17B8-9642-B4DC-CE3A6060B1D9}" dt="2022-12-29T07:02:58.248" v="6599"/>
        <pc:sldMkLst>
          <pc:docMk/>
          <pc:sldMk cId="0" sldId="284"/>
        </pc:sldMkLst>
        <pc:spChg chg="add del mod">
          <ac:chgData name="Hải Ngân Đinh" userId="b56d41eb1ff6fed2" providerId="LiveId" clId="{844780D2-17B8-9642-B4DC-CE3A6060B1D9}" dt="2022-12-29T04:28:15.955" v="2019" actId="478"/>
          <ac:spMkLst>
            <pc:docMk/>
            <pc:sldMk cId="0" sldId="284"/>
            <ac:spMk id="3" creationId="{E56E7D2F-E3B0-D264-2F7D-C5D063CEBAD5}"/>
          </ac:spMkLst>
        </pc:spChg>
        <pc:spChg chg="add del mod">
          <ac:chgData name="Hải Ngân Đinh" userId="b56d41eb1ff6fed2" providerId="LiveId" clId="{844780D2-17B8-9642-B4DC-CE3A6060B1D9}" dt="2022-12-29T04:28:15.955" v="2019" actId="478"/>
          <ac:spMkLst>
            <pc:docMk/>
            <pc:sldMk cId="0" sldId="284"/>
            <ac:spMk id="5" creationId="{BA000340-8320-2F49-DA8E-3127754BB06A}"/>
          </ac:spMkLst>
        </pc:spChg>
        <pc:spChg chg="add del mod">
          <ac:chgData name="Hải Ngân Đinh" userId="b56d41eb1ff6fed2" providerId="LiveId" clId="{844780D2-17B8-9642-B4DC-CE3A6060B1D9}" dt="2022-12-29T04:28:15.955" v="2019" actId="478"/>
          <ac:spMkLst>
            <pc:docMk/>
            <pc:sldMk cId="0" sldId="284"/>
            <ac:spMk id="7" creationId="{E3787DAE-1424-DF75-3E56-AEFCADCFF293}"/>
          </ac:spMkLst>
        </pc:spChg>
        <pc:spChg chg="add del mod">
          <ac:chgData name="Hải Ngân Đinh" userId="b56d41eb1ff6fed2" providerId="LiveId" clId="{844780D2-17B8-9642-B4DC-CE3A6060B1D9}" dt="2022-12-29T04:28:15.955" v="2019" actId="478"/>
          <ac:spMkLst>
            <pc:docMk/>
            <pc:sldMk cId="0" sldId="284"/>
            <ac:spMk id="9" creationId="{21180F6B-D740-0015-A75E-80FC630A0E1C}"/>
          </ac:spMkLst>
        </pc:spChg>
        <pc:spChg chg="add del mod">
          <ac:chgData name="Hải Ngân Đinh" userId="b56d41eb1ff6fed2" providerId="LiveId" clId="{844780D2-17B8-9642-B4DC-CE3A6060B1D9}" dt="2022-12-29T04:28:15.955" v="2019" actId="478"/>
          <ac:spMkLst>
            <pc:docMk/>
            <pc:sldMk cId="0" sldId="284"/>
            <ac:spMk id="11" creationId="{E5BC7EF9-E5D5-A9EF-57F1-8E14408E0DEA}"/>
          </ac:spMkLst>
        </pc:spChg>
        <pc:spChg chg="add del mod">
          <ac:chgData name="Hải Ngân Đinh" userId="b56d41eb1ff6fed2" providerId="LiveId" clId="{844780D2-17B8-9642-B4DC-CE3A6060B1D9}" dt="2022-12-29T04:28:15.955" v="2019" actId="478"/>
          <ac:spMkLst>
            <pc:docMk/>
            <pc:sldMk cId="0" sldId="284"/>
            <ac:spMk id="13" creationId="{B5739B5A-E7C6-BC1F-F184-68122D60F52F}"/>
          </ac:spMkLst>
        </pc:spChg>
        <pc:spChg chg="add mod">
          <ac:chgData name="Hải Ngân Đinh" userId="b56d41eb1ff6fed2" providerId="LiveId" clId="{844780D2-17B8-9642-B4DC-CE3A6060B1D9}" dt="2022-12-29T04:30:46.048" v="2234" actId="208"/>
          <ac:spMkLst>
            <pc:docMk/>
            <pc:sldMk cId="0" sldId="284"/>
            <ac:spMk id="14" creationId="{C0FE3759-6C8E-7C22-3297-C0AD6E3EADC2}"/>
          </ac:spMkLst>
        </pc:spChg>
        <pc:spChg chg="add mod">
          <ac:chgData name="Hải Ngân Đinh" userId="b56d41eb1ff6fed2" providerId="LiveId" clId="{844780D2-17B8-9642-B4DC-CE3A6060B1D9}" dt="2022-12-29T04:30:46.048" v="2234" actId="208"/>
          <ac:spMkLst>
            <pc:docMk/>
            <pc:sldMk cId="0" sldId="284"/>
            <ac:spMk id="15" creationId="{649908FD-5439-81D0-110B-4E1EFB05456F}"/>
          </ac:spMkLst>
        </pc:spChg>
        <pc:spChg chg="add mod">
          <ac:chgData name="Hải Ngân Đinh" userId="b56d41eb1ff6fed2" providerId="LiveId" clId="{844780D2-17B8-9642-B4DC-CE3A6060B1D9}" dt="2022-12-29T04:29:53.583" v="2204" actId="1035"/>
          <ac:spMkLst>
            <pc:docMk/>
            <pc:sldMk cId="0" sldId="284"/>
            <ac:spMk id="16" creationId="{88BAB241-CE51-2756-A47C-5DDAF058EEE7}"/>
          </ac:spMkLst>
        </pc:spChg>
        <pc:spChg chg="add mod">
          <ac:chgData name="Hải Ngân Đinh" userId="b56d41eb1ff6fed2" providerId="LiveId" clId="{844780D2-17B8-9642-B4DC-CE3A6060B1D9}" dt="2022-12-29T04:30:39.009" v="2233" actId="1076"/>
          <ac:spMkLst>
            <pc:docMk/>
            <pc:sldMk cId="0" sldId="284"/>
            <ac:spMk id="17" creationId="{A9CFF79A-C7BC-737F-9CF3-9C144DA319FC}"/>
          </ac:spMkLst>
        </pc:spChg>
        <pc:spChg chg="add mod">
          <ac:chgData name="Hải Ngân Đinh" userId="b56d41eb1ff6fed2" providerId="LiveId" clId="{844780D2-17B8-9642-B4DC-CE3A6060B1D9}" dt="2022-12-29T04:30:22.593" v="2229" actId="1035"/>
          <ac:spMkLst>
            <pc:docMk/>
            <pc:sldMk cId="0" sldId="284"/>
            <ac:spMk id="18" creationId="{CD74C39E-E5C8-B49B-4077-E6DF3588F0D3}"/>
          </ac:spMkLst>
        </pc:spChg>
        <pc:spChg chg="add del">
          <ac:chgData name="Hải Ngân Đinh" userId="b56d41eb1ff6fed2" providerId="LiveId" clId="{844780D2-17B8-9642-B4DC-CE3A6060B1D9}" dt="2022-12-29T04:28:29.271" v="2044" actId="478"/>
          <ac:spMkLst>
            <pc:docMk/>
            <pc:sldMk cId="0" sldId="284"/>
            <ac:spMk id="1348" creationId="{00000000-0000-0000-0000-000000000000}"/>
          </ac:spMkLst>
        </pc:spChg>
        <pc:spChg chg="add del">
          <ac:chgData name="Hải Ngân Đinh" userId="b56d41eb1ff6fed2" providerId="LiveId" clId="{844780D2-17B8-9642-B4DC-CE3A6060B1D9}" dt="2022-12-29T04:28:29.271" v="2044" actId="478"/>
          <ac:spMkLst>
            <pc:docMk/>
            <pc:sldMk cId="0" sldId="284"/>
            <ac:spMk id="1349" creationId="{00000000-0000-0000-0000-000000000000}"/>
          </ac:spMkLst>
        </pc:spChg>
        <pc:spChg chg="add del mod">
          <ac:chgData name="Hải Ngân Đinh" userId="b56d41eb1ff6fed2" providerId="LiveId" clId="{844780D2-17B8-9642-B4DC-CE3A6060B1D9}" dt="2022-12-29T04:30:46.048" v="2234" actId="208"/>
          <ac:spMkLst>
            <pc:docMk/>
            <pc:sldMk cId="0" sldId="284"/>
            <ac:spMk id="1350" creationId="{00000000-0000-0000-0000-000000000000}"/>
          </ac:spMkLst>
        </pc:spChg>
        <pc:spChg chg="del">
          <ac:chgData name="Hải Ngân Đinh" userId="b56d41eb1ff6fed2" providerId="LiveId" clId="{844780D2-17B8-9642-B4DC-CE3A6060B1D9}" dt="2022-12-29T04:28:13.089" v="2018" actId="478"/>
          <ac:spMkLst>
            <pc:docMk/>
            <pc:sldMk cId="0" sldId="284"/>
            <ac:spMk id="1351" creationId="{00000000-0000-0000-0000-000000000000}"/>
          </ac:spMkLst>
        </pc:spChg>
        <pc:spChg chg="del">
          <ac:chgData name="Hải Ngân Đinh" userId="b56d41eb1ff6fed2" providerId="LiveId" clId="{844780D2-17B8-9642-B4DC-CE3A6060B1D9}" dt="2022-12-29T04:28:13.089" v="2018" actId="478"/>
          <ac:spMkLst>
            <pc:docMk/>
            <pc:sldMk cId="0" sldId="284"/>
            <ac:spMk id="1352" creationId="{00000000-0000-0000-0000-000000000000}"/>
          </ac:spMkLst>
        </pc:spChg>
        <pc:spChg chg="del">
          <ac:chgData name="Hải Ngân Đinh" userId="b56d41eb1ff6fed2" providerId="LiveId" clId="{844780D2-17B8-9642-B4DC-CE3A6060B1D9}" dt="2022-12-29T04:28:13.089" v="2018" actId="478"/>
          <ac:spMkLst>
            <pc:docMk/>
            <pc:sldMk cId="0" sldId="284"/>
            <ac:spMk id="1353" creationId="{00000000-0000-0000-0000-000000000000}"/>
          </ac:spMkLst>
        </pc:spChg>
        <pc:spChg chg="del">
          <ac:chgData name="Hải Ngân Đinh" userId="b56d41eb1ff6fed2" providerId="LiveId" clId="{844780D2-17B8-9642-B4DC-CE3A6060B1D9}" dt="2022-12-29T04:28:13.089" v="2018" actId="478"/>
          <ac:spMkLst>
            <pc:docMk/>
            <pc:sldMk cId="0" sldId="284"/>
            <ac:spMk id="1354" creationId="{00000000-0000-0000-0000-000000000000}"/>
          </ac:spMkLst>
        </pc:spChg>
        <pc:spChg chg="del">
          <ac:chgData name="Hải Ngân Đinh" userId="b56d41eb1ff6fed2" providerId="LiveId" clId="{844780D2-17B8-9642-B4DC-CE3A6060B1D9}" dt="2022-12-29T04:28:13.089" v="2018" actId="478"/>
          <ac:spMkLst>
            <pc:docMk/>
            <pc:sldMk cId="0" sldId="284"/>
            <ac:spMk id="1355" creationId="{00000000-0000-0000-0000-000000000000}"/>
          </ac:spMkLst>
        </pc:spChg>
        <pc:spChg chg="del">
          <ac:chgData name="Hải Ngân Đinh" userId="b56d41eb1ff6fed2" providerId="LiveId" clId="{844780D2-17B8-9642-B4DC-CE3A6060B1D9}" dt="2022-12-29T04:28:13.089" v="2018" actId="478"/>
          <ac:spMkLst>
            <pc:docMk/>
            <pc:sldMk cId="0" sldId="284"/>
            <ac:spMk id="1356" creationId="{00000000-0000-0000-0000-000000000000}"/>
          </ac:spMkLst>
        </pc:spChg>
        <pc:spChg chg="mod">
          <ac:chgData name="Hải Ngân Đinh" userId="b56d41eb1ff6fed2" providerId="LiveId" clId="{844780D2-17B8-9642-B4DC-CE3A6060B1D9}" dt="2022-12-29T04:29:24.610" v="2184" actId="1076"/>
          <ac:spMkLst>
            <pc:docMk/>
            <pc:sldMk cId="0" sldId="284"/>
            <ac:spMk id="1358" creationId="{00000000-0000-0000-0000-000000000000}"/>
          </ac:spMkLst>
        </pc:spChg>
      </pc:sldChg>
      <pc:sldChg chg="addSp delSp modSp add del mod ord modTransition modAnim">
        <pc:chgData name="Hải Ngân Đinh" userId="b56d41eb1ff6fed2" providerId="LiveId" clId="{844780D2-17B8-9642-B4DC-CE3A6060B1D9}" dt="2022-12-29T07:07:37.174" v="6679"/>
        <pc:sldMkLst>
          <pc:docMk/>
          <pc:sldMk cId="0" sldId="285"/>
        </pc:sldMkLst>
        <pc:spChg chg="add del mod">
          <ac:chgData name="Hải Ngân Đinh" userId="b56d41eb1ff6fed2" providerId="LiveId" clId="{844780D2-17B8-9642-B4DC-CE3A6060B1D9}" dt="2022-12-29T06:18:27.081" v="4288" actId="478"/>
          <ac:spMkLst>
            <pc:docMk/>
            <pc:sldMk cId="0" sldId="285"/>
            <ac:spMk id="3" creationId="{FAAA3330-6254-8B62-40CD-0A21F0171311}"/>
          </ac:spMkLst>
        </pc:spChg>
        <pc:spChg chg="add del mod">
          <ac:chgData name="Hải Ngân Đinh" userId="b56d41eb1ff6fed2" providerId="LiveId" clId="{844780D2-17B8-9642-B4DC-CE3A6060B1D9}" dt="2022-12-29T06:18:27.081" v="4288" actId="478"/>
          <ac:spMkLst>
            <pc:docMk/>
            <pc:sldMk cId="0" sldId="285"/>
            <ac:spMk id="5" creationId="{52583068-0EE6-6D63-F3A8-89B4D0ABD023}"/>
          </ac:spMkLst>
        </pc:spChg>
        <pc:spChg chg="add del mod">
          <ac:chgData name="Hải Ngân Đinh" userId="b56d41eb1ff6fed2" providerId="LiveId" clId="{844780D2-17B8-9642-B4DC-CE3A6060B1D9}" dt="2022-12-29T06:18:36.187" v="4293"/>
          <ac:spMkLst>
            <pc:docMk/>
            <pc:sldMk cId="0" sldId="285"/>
            <ac:spMk id="6" creationId="{35DA988A-F078-4F8A-F59F-F46DB2917C04}"/>
          </ac:spMkLst>
        </pc:spChg>
        <pc:spChg chg="add mod">
          <ac:chgData name="Hải Ngân Đinh" userId="b56d41eb1ff6fed2" providerId="LiveId" clId="{844780D2-17B8-9642-B4DC-CE3A6060B1D9}" dt="2022-12-29T06:36:52.716" v="5692" actId="1076"/>
          <ac:spMkLst>
            <pc:docMk/>
            <pc:sldMk cId="0" sldId="285"/>
            <ac:spMk id="7" creationId="{51F8684B-B716-4D70-FDEE-6F93C0277D21}"/>
          </ac:spMkLst>
        </pc:spChg>
        <pc:spChg chg="add mod">
          <ac:chgData name="Hải Ngân Đinh" userId="b56d41eb1ff6fed2" providerId="LiveId" clId="{844780D2-17B8-9642-B4DC-CE3A6060B1D9}" dt="2022-12-29T06:38:14.002" v="5734" actId="1076"/>
          <ac:spMkLst>
            <pc:docMk/>
            <pc:sldMk cId="0" sldId="285"/>
            <ac:spMk id="8" creationId="{FA28D2FE-E71C-EF16-927D-7522ADA15B36}"/>
          </ac:spMkLst>
        </pc:spChg>
        <pc:spChg chg="add mod">
          <ac:chgData name="Hải Ngân Đinh" userId="b56d41eb1ff6fed2" providerId="LiveId" clId="{844780D2-17B8-9642-B4DC-CE3A6060B1D9}" dt="2022-12-29T06:38:15.573" v="5735" actId="1076"/>
          <ac:spMkLst>
            <pc:docMk/>
            <pc:sldMk cId="0" sldId="285"/>
            <ac:spMk id="10" creationId="{23A847DE-D03B-D617-6AC7-F8C693C487D0}"/>
          </ac:spMkLst>
        </pc:spChg>
        <pc:spChg chg="add mod">
          <ac:chgData name="Hải Ngân Đinh" userId="b56d41eb1ff6fed2" providerId="LiveId" clId="{844780D2-17B8-9642-B4DC-CE3A6060B1D9}" dt="2022-12-29T06:39:09.263" v="5773" actId="207"/>
          <ac:spMkLst>
            <pc:docMk/>
            <pc:sldMk cId="0" sldId="285"/>
            <ac:spMk id="12" creationId="{86F83A5E-DFA2-D9F0-BC36-6BCAF55332A9}"/>
          </ac:spMkLst>
        </pc:spChg>
        <pc:spChg chg="del">
          <ac:chgData name="Hải Ngân Đinh" userId="b56d41eb1ff6fed2" providerId="LiveId" clId="{844780D2-17B8-9642-B4DC-CE3A6060B1D9}" dt="2022-12-29T06:18:26.785" v="4287" actId="478"/>
          <ac:spMkLst>
            <pc:docMk/>
            <pc:sldMk cId="0" sldId="285"/>
            <ac:spMk id="1367" creationId="{00000000-0000-0000-0000-000000000000}"/>
          </ac:spMkLst>
        </pc:spChg>
        <pc:spChg chg="del">
          <ac:chgData name="Hải Ngân Đinh" userId="b56d41eb1ff6fed2" providerId="LiveId" clId="{844780D2-17B8-9642-B4DC-CE3A6060B1D9}" dt="2022-12-29T06:18:26.785" v="4287" actId="478"/>
          <ac:spMkLst>
            <pc:docMk/>
            <pc:sldMk cId="0" sldId="285"/>
            <ac:spMk id="1368" creationId="{00000000-0000-0000-0000-000000000000}"/>
          </ac:spMkLst>
        </pc:spChg>
        <pc:grpChg chg="del">
          <ac:chgData name="Hải Ngân Đinh" userId="b56d41eb1ff6fed2" providerId="LiveId" clId="{844780D2-17B8-9642-B4DC-CE3A6060B1D9}" dt="2022-12-29T06:18:26.785" v="4287" actId="478"/>
          <ac:grpSpMkLst>
            <pc:docMk/>
            <pc:sldMk cId="0" sldId="285"/>
            <ac:grpSpMk id="1369" creationId="{00000000-0000-0000-0000-000000000000}"/>
          </ac:grpSpMkLst>
        </pc:grpChg>
        <pc:grpChg chg="del">
          <ac:chgData name="Hải Ngân Đinh" userId="b56d41eb1ff6fed2" providerId="LiveId" clId="{844780D2-17B8-9642-B4DC-CE3A6060B1D9}" dt="2022-12-29T06:18:26.785" v="4287" actId="478"/>
          <ac:grpSpMkLst>
            <pc:docMk/>
            <pc:sldMk cId="0" sldId="285"/>
            <ac:grpSpMk id="1427" creationId="{00000000-0000-0000-0000-000000000000}"/>
          </ac:grpSpMkLst>
        </pc:grpChg>
      </pc:sldChg>
      <pc:sldChg chg="addSp delSp modSp add del mod ord modTransition modAnim">
        <pc:chgData name="Hải Ngân Đinh" userId="b56d41eb1ff6fed2" providerId="LiveId" clId="{844780D2-17B8-9642-B4DC-CE3A6060B1D9}" dt="2022-12-29T07:04:16.170" v="6626"/>
        <pc:sldMkLst>
          <pc:docMk/>
          <pc:sldMk cId="0" sldId="286"/>
        </pc:sldMkLst>
        <pc:spChg chg="add del mod">
          <ac:chgData name="Hải Ngân Đinh" userId="b56d41eb1ff6fed2" providerId="LiveId" clId="{844780D2-17B8-9642-B4DC-CE3A6060B1D9}" dt="2022-12-29T04:36:37.834" v="2436" actId="478"/>
          <ac:spMkLst>
            <pc:docMk/>
            <pc:sldMk cId="0" sldId="286"/>
            <ac:spMk id="3" creationId="{4D2195DF-590F-7015-64E5-8A7D2C7BE837}"/>
          </ac:spMkLst>
        </pc:spChg>
        <pc:spChg chg="add del mod">
          <ac:chgData name="Hải Ngân Đinh" userId="b56d41eb1ff6fed2" providerId="LiveId" clId="{844780D2-17B8-9642-B4DC-CE3A6060B1D9}" dt="2022-12-29T04:36:37.834" v="2436" actId="478"/>
          <ac:spMkLst>
            <pc:docMk/>
            <pc:sldMk cId="0" sldId="286"/>
            <ac:spMk id="5" creationId="{86B5C7CE-211F-131D-332B-66A20B0F86A6}"/>
          </ac:spMkLst>
        </pc:spChg>
        <pc:spChg chg="add mod">
          <ac:chgData name="Hải Ngân Đinh" userId="b56d41eb1ff6fed2" providerId="LiveId" clId="{844780D2-17B8-9642-B4DC-CE3A6060B1D9}" dt="2022-12-29T04:36:49.937" v="2439" actId="1076"/>
          <ac:spMkLst>
            <pc:docMk/>
            <pc:sldMk cId="0" sldId="286"/>
            <ac:spMk id="6" creationId="{444D68A4-55E2-0E96-55BC-2363C57F1344}"/>
          </ac:spMkLst>
        </pc:spChg>
        <pc:spChg chg="mod">
          <ac:chgData name="Hải Ngân Đinh" userId="b56d41eb1ff6fed2" providerId="LiveId" clId="{844780D2-17B8-9642-B4DC-CE3A6060B1D9}" dt="2022-12-29T04:38:24.067" v="2627" actId="1076"/>
          <ac:spMkLst>
            <pc:docMk/>
            <pc:sldMk cId="0" sldId="286"/>
            <ac:spMk id="1436" creationId="{00000000-0000-0000-0000-000000000000}"/>
          </ac:spMkLst>
        </pc:spChg>
        <pc:spChg chg="del">
          <ac:chgData name="Hải Ngân Đinh" userId="b56d41eb1ff6fed2" providerId="LiveId" clId="{844780D2-17B8-9642-B4DC-CE3A6060B1D9}" dt="2022-12-29T04:36:36.687" v="2435" actId="478"/>
          <ac:spMkLst>
            <pc:docMk/>
            <pc:sldMk cId="0" sldId="286"/>
            <ac:spMk id="1437" creationId="{00000000-0000-0000-0000-000000000000}"/>
          </ac:spMkLst>
        </pc:spChg>
        <pc:spChg chg="del">
          <ac:chgData name="Hải Ngân Đinh" userId="b56d41eb1ff6fed2" providerId="LiveId" clId="{844780D2-17B8-9642-B4DC-CE3A6060B1D9}" dt="2022-12-29T04:36:36.687" v="2435" actId="478"/>
          <ac:spMkLst>
            <pc:docMk/>
            <pc:sldMk cId="0" sldId="286"/>
            <ac:spMk id="1438" creationId="{00000000-0000-0000-0000-000000000000}"/>
          </ac:spMkLst>
        </pc:spChg>
        <pc:grpChg chg="del">
          <ac:chgData name="Hải Ngân Đinh" userId="b56d41eb1ff6fed2" providerId="LiveId" clId="{844780D2-17B8-9642-B4DC-CE3A6060B1D9}" dt="2022-12-29T04:36:36.687" v="2435" actId="478"/>
          <ac:grpSpMkLst>
            <pc:docMk/>
            <pc:sldMk cId="0" sldId="286"/>
            <ac:grpSpMk id="1439" creationId="{00000000-0000-0000-0000-000000000000}"/>
          </ac:grpSpMkLst>
        </pc:grpChg>
        <pc:grpChg chg="del">
          <ac:chgData name="Hải Ngân Đinh" userId="b56d41eb1ff6fed2" providerId="LiveId" clId="{844780D2-17B8-9642-B4DC-CE3A6060B1D9}" dt="2022-12-29T04:36:36.687" v="2435" actId="478"/>
          <ac:grpSpMkLst>
            <pc:docMk/>
            <pc:sldMk cId="0" sldId="286"/>
            <ac:grpSpMk id="1498" creationId="{00000000-0000-0000-0000-000000000000}"/>
          </ac:grpSpMkLst>
        </pc:grpChg>
      </pc:sldChg>
      <pc:sldChg chg="addSp delSp modSp add del mod ord modTransition modAnim">
        <pc:chgData name="Hải Ngân Đinh" userId="b56d41eb1ff6fed2" providerId="LiveId" clId="{844780D2-17B8-9642-B4DC-CE3A6060B1D9}" dt="2022-12-29T07:05:43.354" v="6653"/>
        <pc:sldMkLst>
          <pc:docMk/>
          <pc:sldMk cId="0" sldId="287"/>
        </pc:sldMkLst>
        <pc:spChg chg="add del mod">
          <ac:chgData name="Hải Ngân Đinh" userId="b56d41eb1ff6fed2" providerId="LiveId" clId="{844780D2-17B8-9642-B4DC-CE3A6060B1D9}" dt="2022-12-29T04:56:11.295" v="4054" actId="478"/>
          <ac:spMkLst>
            <pc:docMk/>
            <pc:sldMk cId="0" sldId="287"/>
            <ac:spMk id="3" creationId="{4C97ED5F-0E5E-EDF7-2198-709A71375ED6}"/>
          </ac:spMkLst>
        </pc:spChg>
        <pc:spChg chg="add del mod">
          <ac:chgData name="Hải Ngân Đinh" userId="b56d41eb1ff6fed2" providerId="LiveId" clId="{844780D2-17B8-9642-B4DC-CE3A6060B1D9}" dt="2022-12-29T04:56:11.295" v="4054" actId="478"/>
          <ac:spMkLst>
            <pc:docMk/>
            <pc:sldMk cId="0" sldId="287"/>
            <ac:spMk id="5" creationId="{18289B16-42F5-7244-1172-2BBF5C9334AC}"/>
          </ac:spMkLst>
        </pc:spChg>
        <pc:spChg chg="add del mod">
          <ac:chgData name="Hải Ngân Đinh" userId="b56d41eb1ff6fed2" providerId="LiveId" clId="{844780D2-17B8-9642-B4DC-CE3A6060B1D9}" dt="2022-12-29T04:56:11.295" v="4054" actId="478"/>
          <ac:spMkLst>
            <pc:docMk/>
            <pc:sldMk cId="0" sldId="287"/>
            <ac:spMk id="7" creationId="{512604E2-0BD5-CE05-9849-AD6F446C21DB}"/>
          </ac:spMkLst>
        </pc:spChg>
        <pc:spChg chg="add del mod">
          <ac:chgData name="Hải Ngân Đinh" userId="b56d41eb1ff6fed2" providerId="LiveId" clId="{844780D2-17B8-9642-B4DC-CE3A6060B1D9}" dt="2022-12-29T04:56:11.295" v="4054" actId="478"/>
          <ac:spMkLst>
            <pc:docMk/>
            <pc:sldMk cId="0" sldId="287"/>
            <ac:spMk id="9" creationId="{19DDCA84-ED42-7200-47CE-0843D59D7F6A}"/>
          </ac:spMkLst>
        </pc:spChg>
        <pc:spChg chg="add del mod">
          <ac:chgData name="Hải Ngân Đinh" userId="b56d41eb1ff6fed2" providerId="LiveId" clId="{844780D2-17B8-9642-B4DC-CE3A6060B1D9}" dt="2022-12-29T04:56:12.881" v="4055" actId="478"/>
          <ac:spMkLst>
            <pc:docMk/>
            <pc:sldMk cId="0" sldId="287"/>
            <ac:spMk id="11" creationId="{4BDB9E47-A3B8-7B6D-FC04-E8F11381D697}"/>
          </ac:spMkLst>
        </pc:spChg>
        <pc:spChg chg="add del mod">
          <ac:chgData name="Hải Ngân Đinh" userId="b56d41eb1ff6fed2" providerId="LiveId" clId="{844780D2-17B8-9642-B4DC-CE3A6060B1D9}" dt="2022-12-29T04:56:12.881" v="4055" actId="478"/>
          <ac:spMkLst>
            <pc:docMk/>
            <pc:sldMk cId="0" sldId="287"/>
            <ac:spMk id="13" creationId="{211F5C0E-7A7B-F52A-73D5-DAABD837A0F5}"/>
          </ac:spMkLst>
        </pc:spChg>
        <pc:spChg chg="add del mod">
          <ac:chgData name="Hải Ngân Đinh" userId="b56d41eb1ff6fed2" providerId="LiveId" clId="{844780D2-17B8-9642-B4DC-CE3A6060B1D9}" dt="2022-12-29T04:56:12.881" v="4055" actId="478"/>
          <ac:spMkLst>
            <pc:docMk/>
            <pc:sldMk cId="0" sldId="287"/>
            <ac:spMk id="15" creationId="{298D8A9B-2FFF-FE29-3E80-61368C7BAD6F}"/>
          </ac:spMkLst>
        </pc:spChg>
        <pc:spChg chg="add del mod">
          <ac:chgData name="Hải Ngân Đinh" userId="b56d41eb1ff6fed2" providerId="LiveId" clId="{844780D2-17B8-9642-B4DC-CE3A6060B1D9}" dt="2022-12-29T04:56:12.881" v="4055" actId="478"/>
          <ac:spMkLst>
            <pc:docMk/>
            <pc:sldMk cId="0" sldId="287"/>
            <ac:spMk id="17" creationId="{09FB8491-3B78-4554-72AE-D72074F2594F}"/>
          </ac:spMkLst>
        </pc:spChg>
        <pc:spChg chg="add del mod">
          <ac:chgData name="Hải Ngân Đinh" userId="b56d41eb1ff6fed2" providerId="LiveId" clId="{844780D2-17B8-9642-B4DC-CE3A6060B1D9}" dt="2022-12-29T04:56:12.881" v="4055" actId="478"/>
          <ac:spMkLst>
            <pc:docMk/>
            <pc:sldMk cId="0" sldId="287"/>
            <ac:spMk id="19" creationId="{08EDAD72-D344-2856-1D99-E4316D21AE1B}"/>
          </ac:spMkLst>
        </pc:spChg>
        <pc:spChg chg="add del mod">
          <ac:chgData name="Hải Ngân Đinh" userId="b56d41eb1ff6fed2" providerId="LiveId" clId="{844780D2-17B8-9642-B4DC-CE3A6060B1D9}" dt="2022-12-29T04:56:12.881" v="4055" actId="478"/>
          <ac:spMkLst>
            <pc:docMk/>
            <pc:sldMk cId="0" sldId="287"/>
            <ac:spMk id="21" creationId="{DAB8078A-15D9-9294-B591-240FF2E3134F}"/>
          </ac:spMkLst>
        </pc:spChg>
        <pc:spChg chg="add mod">
          <ac:chgData name="Hải Ngân Đinh" userId="b56d41eb1ff6fed2" providerId="LiveId" clId="{844780D2-17B8-9642-B4DC-CE3A6060B1D9}" dt="2022-12-29T04:57:02.062" v="4077" actId="1076"/>
          <ac:spMkLst>
            <pc:docMk/>
            <pc:sldMk cId="0" sldId="287"/>
            <ac:spMk id="23" creationId="{50B8EBC4-B072-D69A-4ABB-DC85BB63E4F0}"/>
          </ac:spMkLst>
        </pc:spChg>
        <pc:spChg chg="del">
          <ac:chgData name="Hải Ngân Đinh" userId="b56d41eb1ff6fed2" providerId="LiveId" clId="{844780D2-17B8-9642-B4DC-CE3A6060B1D9}" dt="2022-12-29T04:56:11.295" v="4054" actId="478"/>
          <ac:spMkLst>
            <pc:docMk/>
            <pc:sldMk cId="0" sldId="287"/>
            <ac:spMk id="1507" creationId="{00000000-0000-0000-0000-000000000000}"/>
          </ac:spMkLst>
        </pc:spChg>
        <pc:spChg chg="del">
          <ac:chgData name="Hải Ngân Đinh" userId="b56d41eb1ff6fed2" providerId="LiveId" clId="{844780D2-17B8-9642-B4DC-CE3A6060B1D9}" dt="2022-12-29T04:56:11.295" v="4054" actId="478"/>
          <ac:spMkLst>
            <pc:docMk/>
            <pc:sldMk cId="0" sldId="287"/>
            <ac:spMk id="1508" creationId="{00000000-0000-0000-0000-000000000000}"/>
          </ac:spMkLst>
        </pc:spChg>
        <pc:spChg chg="del">
          <ac:chgData name="Hải Ngân Đinh" userId="b56d41eb1ff6fed2" providerId="LiveId" clId="{844780D2-17B8-9642-B4DC-CE3A6060B1D9}" dt="2022-12-29T04:56:11.295" v="4054" actId="478"/>
          <ac:spMkLst>
            <pc:docMk/>
            <pc:sldMk cId="0" sldId="287"/>
            <ac:spMk id="1509" creationId="{00000000-0000-0000-0000-000000000000}"/>
          </ac:spMkLst>
        </pc:spChg>
        <pc:spChg chg="del">
          <ac:chgData name="Hải Ngân Đinh" userId="b56d41eb1ff6fed2" providerId="LiveId" clId="{844780D2-17B8-9642-B4DC-CE3A6060B1D9}" dt="2022-12-29T04:56:11.295" v="4054" actId="478"/>
          <ac:spMkLst>
            <pc:docMk/>
            <pc:sldMk cId="0" sldId="287"/>
            <ac:spMk id="1510" creationId="{00000000-0000-0000-0000-000000000000}"/>
          </ac:spMkLst>
        </pc:spChg>
        <pc:spChg chg="del">
          <ac:chgData name="Hải Ngân Đinh" userId="b56d41eb1ff6fed2" providerId="LiveId" clId="{844780D2-17B8-9642-B4DC-CE3A6060B1D9}" dt="2022-12-29T04:56:09.174" v="4053" actId="478"/>
          <ac:spMkLst>
            <pc:docMk/>
            <pc:sldMk cId="0" sldId="287"/>
            <ac:spMk id="1511" creationId="{00000000-0000-0000-0000-000000000000}"/>
          </ac:spMkLst>
        </pc:spChg>
        <pc:spChg chg="del">
          <ac:chgData name="Hải Ngân Đinh" userId="b56d41eb1ff6fed2" providerId="LiveId" clId="{844780D2-17B8-9642-B4DC-CE3A6060B1D9}" dt="2022-12-29T04:56:09.174" v="4053" actId="478"/>
          <ac:spMkLst>
            <pc:docMk/>
            <pc:sldMk cId="0" sldId="287"/>
            <ac:spMk id="1512" creationId="{00000000-0000-0000-0000-000000000000}"/>
          </ac:spMkLst>
        </pc:spChg>
        <pc:spChg chg="del">
          <ac:chgData name="Hải Ngân Đinh" userId="b56d41eb1ff6fed2" providerId="LiveId" clId="{844780D2-17B8-9642-B4DC-CE3A6060B1D9}" dt="2022-12-29T04:56:11.295" v="4054" actId="478"/>
          <ac:spMkLst>
            <pc:docMk/>
            <pc:sldMk cId="0" sldId="287"/>
            <ac:spMk id="1513" creationId="{00000000-0000-0000-0000-000000000000}"/>
          </ac:spMkLst>
        </pc:spChg>
        <pc:spChg chg="del">
          <ac:chgData name="Hải Ngân Đinh" userId="b56d41eb1ff6fed2" providerId="LiveId" clId="{844780D2-17B8-9642-B4DC-CE3A6060B1D9}" dt="2022-12-29T04:56:11.295" v="4054" actId="478"/>
          <ac:spMkLst>
            <pc:docMk/>
            <pc:sldMk cId="0" sldId="287"/>
            <ac:spMk id="1514" creationId="{00000000-0000-0000-0000-000000000000}"/>
          </ac:spMkLst>
        </pc:spChg>
        <pc:spChg chg="del">
          <ac:chgData name="Hải Ngân Đinh" userId="b56d41eb1ff6fed2" providerId="LiveId" clId="{844780D2-17B8-9642-B4DC-CE3A6060B1D9}" dt="2022-12-29T04:56:09.174" v="4053" actId="478"/>
          <ac:spMkLst>
            <pc:docMk/>
            <pc:sldMk cId="0" sldId="287"/>
            <ac:spMk id="1515" creationId="{00000000-0000-0000-0000-000000000000}"/>
          </ac:spMkLst>
        </pc:spChg>
        <pc:spChg chg="del">
          <ac:chgData name="Hải Ngân Đinh" userId="b56d41eb1ff6fed2" providerId="LiveId" clId="{844780D2-17B8-9642-B4DC-CE3A6060B1D9}" dt="2022-12-29T04:56:09.174" v="4053" actId="478"/>
          <ac:spMkLst>
            <pc:docMk/>
            <pc:sldMk cId="0" sldId="287"/>
            <ac:spMk id="1516" creationId="{00000000-0000-0000-0000-000000000000}"/>
          </ac:spMkLst>
        </pc:spChg>
      </pc:sldChg>
      <pc:sldChg chg="addSp delSp modSp add del mod ord modTransition modAnim">
        <pc:chgData name="Hải Ngân Đinh" userId="b56d41eb1ff6fed2" providerId="LiveId" clId="{844780D2-17B8-9642-B4DC-CE3A6060B1D9}" dt="2022-12-29T06:59:35.589" v="6545"/>
        <pc:sldMkLst>
          <pc:docMk/>
          <pc:sldMk cId="0" sldId="288"/>
        </pc:sldMkLst>
        <pc:spChg chg="add del mod">
          <ac:chgData name="Hải Ngân Đinh" userId="b56d41eb1ff6fed2" providerId="LiveId" clId="{844780D2-17B8-9642-B4DC-CE3A6060B1D9}" dt="2022-12-29T06:58:44.439" v="6425" actId="478"/>
          <ac:spMkLst>
            <pc:docMk/>
            <pc:sldMk cId="0" sldId="288"/>
            <ac:spMk id="3" creationId="{F71CBC78-FD93-EDB1-A03B-F2BB6BB0A926}"/>
          </ac:spMkLst>
        </pc:spChg>
        <pc:spChg chg="add mod">
          <ac:chgData name="Hải Ngân Đinh" userId="b56d41eb1ff6fed2" providerId="LiveId" clId="{844780D2-17B8-9642-B4DC-CE3A6060B1D9}" dt="2022-12-29T06:59:24.732" v="6541" actId="1076"/>
          <ac:spMkLst>
            <pc:docMk/>
            <pc:sldMk cId="0" sldId="288"/>
            <ac:spMk id="4" creationId="{93E0BB0D-646C-F5E6-599E-0900F70A56F3}"/>
          </ac:spMkLst>
        </pc:spChg>
        <pc:spChg chg="mod">
          <ac:chgData name="Hải Ngân Đinh" userId="b56d41eb1ff6fed2" providerId="LiveId" clId="{844780D2-17B8-9642-B4DC-CE3A6060B1D9}" dt="2022-12-29T06:59:01.549" v="6484" actId="14100"/>
          <ac:spMkLst>
            <pc:docMk/>
            <pc:sldMk cId="0" sldId="288"/>
            <ac:spMk id="1542" creationId="{00000000-0000-0000-0000-000000000000}"/>
          </ac:spMkLst>
        </pc:spChg>
        <pc:spChg chg="del">
          <ac:chgData name="Hải Ngân Đinh" userId="b56d41eb1ff6fed2" providerId="LiveId" clId="{844780D2-17B8-9642-B4DC-CE3A6060B1D9}" dt="2022-12-29T06:58:41.587" v="6424" actId="478"/>
          <ac:spMkLst>
            <pc:docMk/>
            <pc:sldMk cId="0" sldId="288"/>
            <ac:spMk id="1543" creationId="{00000000-0000-0000-0000-000000000000}"/>
          </ac:spMkLst>
        </pc:spChg>
        <pc:spChg chg="del">
          <ac:chgData name="Hải Ngân Đinh" userId="b56d41eb1ff6fed2" providerId="LiveId" clId="{844780D2-17B8-9642-B4DC-CE3A6060B1D9}" dt="2022-12-29T06:58:41.587" v="6424" actId="478"/>
          <ac:spMkLst>
            <pc:docMk/>
            <pc:sldMk cId="0" sldId="288"/>
            <ac:spMk id="1544" creationId="{00000000-0000-0000-0000-000000000000}"/>
          </ac:spMkLst>
        </pc:spChg>
        <pc:spChg chg="del">
          <ac:chgData name="Hải Ngân Đinh" userId="b56d41eb1ff6fed2" providerId="LiveId" clId="{844780D2-17B8-9642-B4DC-CE3A6060B1D9}" dt="2022-12-29T06:58:41.587" v="6424" actId="478"/>
          <ac:spMkLst>
            <pc:docMk/>
            <pc:sldMk cId="0" sldId="288"/>
            <ac:spMk id="1545" creationId="{00000000-0000-0000-0000-000000000000}"/>
          </ac:spMkLst>
        </pc:spChg>
        <pc:spChg chg="del">
          <ac:chgData name="Hải Ngân Đinh" userId="b56d41eb1ff6fed2" providerId="LiveId" clId="{844780D2-17B8-9642-B4DC-CE3A6060B1D9}" dt="2022-12-29T06:58:41.587" v="6424" actId="478"/>
          <ac:spMkLst>
            <pc:docMk/>
            <pc:sldMk cId="0" sldId="288"/>
            <ac:spMk id="1546" creationId="{00000000-0000-0000-0000-000000000000}"/>
          </ac:spMkLst>
        </pc:spChg>
        <pc:spChg chg="del">
          <ac:chgData name="Hải Ngân Đinh" userId="b56d41eb1ff6fed2" providerId="LiveId" clId="{844780D2-17B8-9642-B4DC-CE3A6060B1D9}" dt="2022-12-29T06:58:41.587" v="6424" actId="478"/>
          <ac:spMkLst>
            <pc:docMk/>
            <pc:sldMk cId="0" sldId="288"/>
            <ac:spMk id="1600" creationId="{00000000-0000-0000-0000-000000000000}"/>
          </ac:spMkLst>
        </pc:spChg>
        <pc:spChg chg="del">
          <ac:chgData name="Hải Ngân Đinh" userId="b56d41eb1ff6fed2" providerId="LiveId" clId="{844780D2-17B8-9642-B4DC-CE3A6060B1D9}" dt="2022-12-29T06:58:41.587" v="6424" actId="478"/>
          <ac:spMkLst>
            <pc:docMk/>
            <pc:sldMk cId="0" sldId="288"/>
            <ac:spMk id="1601" creationId="{00000000-0000-0000-0000-000000000000}"/>
          </ac:spMkLst>
        </pc:spChg>
        <pc:spChg chg="del">
          <ac:chgData name="Hải Ngân Đinh" userId="b56d41eb1ff6fed2" providerId="LiveId" clId="{844780D2-17B8-9642-B4DC-CE3A6060B1D9}" dt="2022-12-29T06:58:41.587" v="6424" actId="478"/>
          <ac:spMkLst>
            <pc:docMk/>
            <pc:sldMk cId="0" sldId="288"/>
            <ac:spMk id="1602" creationId="{00000000-0000-0000-0000-000000000000}"/>
          </ac:spMkLst>
        </pc:spChg>
        <pc:spChg chg="del">
          <ac:chgData name="Hải Ngân Đinh" userId="b56d41eb1ff6fed2" providerId="LiveId" clId="{844780D2-17B8-9642-B4DC-CE3A6060B1D9}" dt="2022-12-29T06:58:41.587" v="6424" actId="478"/>
          <ac:spMkLst>
            <pc:docMk/>
            <pc:sldMk cId="0" sldId="288"/>
            <ac:spMk id="1603" creationId="{00000000-0000-0000-0000-000000000000}"/>
          </ac:spMkLst>
        </pc:spChg>
        <pc:spChg chg="del">
          <ac:chgData name="Hải Ngân Đinh" userId="b56d41eb1ff6fed2" providerId="LiveId" clId="{844780D2-17B8-9642-B4DC-CE3A6060B1D9}" dt="2022-12-29T06:58:41.587" v="6424" actId="478"/>
          <ac:spMkLst>
            <pc:docMk/>
            <pc:sldMk cId="0" sldId="288"/>
            <ac:spMk id="1604" creationId="{00000000-0000-0000-0000-000000000000}"/>
          </ac:spMkLst>
        </pc:spChg>
        <pc:spChg chg="del">
          <ac:chgData name="Hải Ngân Đinh" userId="b56d41eb1ff6fed2" providerId="LiveId" clId="{844780D2-17B8-9642-B4DC-CE3A6060B1D9}" dt="2022-12-29T06:58:41.587" v="6424" actId="478"/>
          <ac:spMkLst>
            <pc:docMk/>
            <pc:sldMk cId="0" sldId="288"/>
            <ac:spMk id="1605" creationId="{00000000-0000-0000-0000-000000000000}"/>
          </ac:spMkLst>
        </pc:spChg>
        <pc:spChg chg="del">
          <ac:chgData name="Hải Ngân Đinh" userId="b56d41eb1ff6fed2" providerId="LiveId" clId="{844780D2-17B8-9642-B4DC-CE3A6060B1D9}" dt="2022-12-29T06:58:41.587" v="6424" actId="478"/>
          <ac:spMkLst>
            <pc:docMk/>
            <pc:sldMk cId="0" sldId="288"/>
            <ac:spMk id="1606" creationId="{00000000-0000-0000-0000-000000000000}"/>
          </ac:spMkLst>
        </pc:spChg>
        <pc:spChg chg="del">
          <ac:chgData name="Hải Ngân Đinh" userId="b56d41eb1ff6fed2" providerId="LiveId" clId="{844780D2-17B8-9642-B4DC-CE3A6060B1D9}" dt="2022-12-29T06:58:41.587" v="6424" actId="478"/>
          <ac:spMkLst>
            <pc:docMk/>
            <pc:sldMk cId="0" sldId="288"/>
            <ac:spMk id="1607" creationId="{00000000-0000-0000-0000-000000000000}"/>
          </ac:spMkLst>
        </pc:spChg>
        <pc:spChg chg="mod">
          <ac:chgData name="Hải Ngân Đinh" userId="b56d41eb1ff6fed2" providerId="LiveId" clId="{844780D2-17B8-9642-B4DC-CE3A6060B1D9}" dt="2022-12-29T06:58:58.819" v="6483" actId="1038"/>
          <ac:spMkLst>
            <pc:docMk/>
            <pc:sldMk cId="0" sldId="288"/>
            <ac:spMk id="1608" creationId="{00000000-0000-0000-0000-000000000000}"/>
          </ac:spMkLst>
        </pc:spChg>
        <pc:spChg chg="mod">
          <ac:chgData name="Hải Ngân Đinh" userId="b56d41eb1ff6fed2" providerId="LiveId" clId="{844780D2-17B8-9642-B4DC-CE3A6060B1D9}" dt="2022-12-29T06:58:58.819" v="6483" actId="1038"/>
          <ac:spMkLst>
            <pc:docMk/>
            <pc:sldMk cId="0" sldId="288"/>
            <ac:spMk id="1609" creationId="{00000000-0000-0000-0000-000000000000}"/>
          </ac:spMkLst>
        </pc:spChg>
        <pc:spChg chg="mod">
          <ac:chgData name="Hải Ngân Đinh" userId="b56d41eb1ff6fed2" providerId="LiveId" clId="{844780D2-17B8-9642-B4DC-CE3A6060B1D9}" dt="2022-12-29T06:58:58.819" v="6483" actId="1038"/>
          <ac:spMkLst>
            <pc:docMk/>
            <pc:sldMk cId="0" sldId="288"/>
            <ac:spMk id="1610" creationId="{00000000-0000-0000-0000-000000000000}"/>
          </ac:spMkLst>
        </pc:spChg>
        <pc:grpChg chg="mod">
          <ac:chgData name="Hải Ngân Đinh" userId="b56d41eb1ff6fed2" providerId="LiveId" clId="{844780D2-17B8-9642-B4DC-CE3A6060B1D9}" dt="2022-12-29T06:58:58.819" v="6483" actId="1038"/>
          <ac:grpSpMkLst>
            <pc:docMk/>
            <pc:sldMk cId="0" sldId="288"/>
            <ac:grpSpMk id="1547" creationId="{00000000-0000-0000-0000-000000000000}"/>
          </ac:grpSpMkLst>
        </pc:grpChg>
      </pc:sldChg>
      <pc:sldChg chg="add del">
        <pc:chgData name="Hải Ngân Đinh" userId="b56d41eb1ff6fed2" providerId="LiveId" clId="{844780D2-17B8-9642-B4DC-CE3A6060B1D9}" dt="2022-12-29T06:59:27.449" v="6542" actId="2696"/>
        <pc:sldMkLst>
          <pc:docMk/>
          <pc:sldMk cId="0" sldId="289"/>
        </pc:sldMkLst>
      </pc:sldChg>
      <pc:sldChg chg="add del">
        <pc:chgData name="Hải Ngân Đinh" userId="b56d41eb1ff6fed2" providerId="LiveId" clId="{844780D2-17B8-9642-B4DC-CE3A6060B1D9}" dt="2022-12-29T06:59:27.449" v="6542" actId="2696"/>
        <pc:sldMkLst>
          <pc:docMk/>
          <pc:sldMk cId="0" sldId="290"/>
        </pc:sldMkLst>
      </pc:sldChg>
      <pc:sldChg chg="addSp delSp modSp add del mod">
        <pc:chgData name="Hải Ngân Đinh" userId="b56d41eb1ff6fed2" providerId="LiveId" clId="{844780D2-17B8-9642-B4DC-CE3A6060B1D9}" dt="2022-12-29T06:59:27.449" v="6542" actId="2696"/>
        <pc:sldMkLst>
          <pc:docMk/>
          <pc:sldMk cId="0" sldId="291"/>
        </pc:sldMkLst>
        <pc:spChg chg="mod">
          <ac:chgData name="Hải Ngân Đinh" userId="b56d41eb1ff6fed2" providerId="LiveId" clId="{844780D2-17B8-9642-B4DC-CE3A6060B1D9}" dt="2022-12-29T04:10:19.796" v="929"/>
          <ac:spMkLst>
            <pc:docMk/>
            <pc:sldMk cId="0" sldId="291"/>
            <ac:spMk id="3" creationId="{34192E0C-7BDD-8E2E-DEB6-A4DA70275F38}"/>
          </ac:spMkLst>
        </pc:spChg>
        <pc:spChg chg="mod">
          <ac:chgData name="Hải Ngân Đinh" userId="b56d41eb1ff6fed2" providerId="LiveId" clId="{844780D2-17B8-9642-B4DC-CE3A6060B1D9}" dt="2022-12-29T04:10:19.796" v="929"/>
          <ac:spMkLst>
            <pc:docMk/>
            <pc:sldMk cId="0" sldId="291"/>
            <ac:spMk id="5" creationId="{623B417B-3709-4462-13E1-026DFD8BB842}"/>
          </ac:spMkLst>
        </pc:spChg>
        <pc:spChg chg="mod">
          <ac:chgData name="Hải Ngân Đinh" userId="b56d41eb1ff6fed2" providerId="LiveId" clId="{844780D2-17B8-9642-B4DC-CE3A6060B1D9}" dt="2022-12-29T04:10:19.796" v="929"/>
          <ac:spMkLst>
            <pc:docMk/>
            <pc:sldMk cId="0" sldId="291"/>
            <ac:spMk id="6" creationId="{1D820B97-630E-D339-7D16-BEDA21F9E536}"/>
          </ac:spMkLst>
        </pc:spChg>
        <pc:spChg chg="mod">
          <ac:chgData name="Hải Ngân Đinh" userId="b56d41eb1ff6fed2" providerId="LiveId" clId="{844780D2-17B8-9642-B4DC-CE3A6060B1D9}" dt="2022-12-29T04:10:19.796" v="929"/>
          <ac:spMkLst>
            <pc:docMk/>
            <pc:sldMk cId="0" sldId="291"/>
            <ac:spMk id="7" creationId="{C37C74A6-B316-2091-9CA1-11FFCAB17F37}"/>
          </ac:spMkLst>
        </pc:spChg>
        <pc:spChg chg="mod">
          <ac:chgData name="Hải Ngân Đinh" userId="b56d41eb1ff6fed2" providerId="LiveId" clId="{844780D2-17B8-9642-B4DC-CE3A6060B1D9}" dt="2022-12-29T04:10:19.796" v="929"/>
          <ac:spMkLst>
            <pc:docMk/>
            <pc:sldMk cId="0" sldId="291"/>
            <ac:spMk id="8" creationId="{2C19E14C-0BF0-9991-C7C1-0BC9AA5266F8}"/>
          </ac:spMkLst>
        </pc:spChg>
        <pc:spChg chg="mod">
          <ac:chgData name="Hải Ngân Đinh" userId="b56d41eb1ff6fed2" providerId="LiveId" clId="{844780D2-17B8-9642-B4DC-CE3A6060B1D9}" dt="2022-12-29T04:10:19.796" v="929"/>
          <ac:spMkLst>
            <pc:docMk/>
            <pc:sldMk cId="0" sldId="291"/>
            <ac:spMk id="9" creationId="{209CA225-5184-64F6-30F5-1D0650E2D40A}"/>
          </ac:spMkLst>
        </pc:spChg>
        <pc:spChg chg="mod">
          <ac:chgData name="Hải Ngân Đinh" userId="b56d41eb1ff6fed2" providerId="LiveId" clId="{844780D2-17B8-9642-B4DC-CE3A6060B1D9}" dt="2022-12-29T04:10:19.796" v="929"/>
          <ac:spMkLst>
            <pc:docMk/>
            <pc:sldMk cId="0" sldId="291"/>
            <ac:spMk id="10" creationId="{F2AE5D4B-CDBB-FB80-D9EA-F271AAD7A997}"/>
          </ac:spMkLst>
        </pc:spChg>
        <pc:spChg chg="mod">
          <ac:chgData name="Hải Ngân Đinh" userId="b56d41eb1ff6fed2" providerId="LiveId" clId="{844780D2-17B8-9642-B4DC-CE3A6060B1D9}" dt="2022-12-29T04:10:19.796" v="929"/>
          <ac:spMkLst>
            <pc:docMk/>
            <pc:sldMk cId="0" sldId="291"/>
            <ac:spMk id="11" creationId="{FA50C32B-7285-67A0-FF18-8EE503086A3A}"/>
          </ac:spMkLst>
        </pc:spChg>
        <pc:spChg chg="mod">
          <ac:chgData name="Hải Ngân Đinh" userId="b56d41eb1ff6fed2" providerId="LiveId" clId="{844780D2-17B8-9642-B4DC-CE3A6060B1D9}" dt="2022-12-29T04:10:19.796" v="929"/>
          <ac:spMkLst>
            <pc:docMk/>
            <pc:sldMk cId="0" sldId="291"/>
            <ac:spMk id="12" creationId="{5A821B2B-8E62-2555-7084-30BED1BD1167}"/>
          </ac:spMkLst>
        </pc:spChg>
        <pc:spChg chg="mod">
          <ac:chgData name="Hải Ngân Đinh" userId="b56d41eb1ff6fed2" providerId="LiveId" clId="{844780D2-17B8-9642-B4DC-CE3A6060B1D9}" dt="2022-12-29T04:10:19.796" v="929"/>
          <ac:spMkLst>
            <pc:docMk/>
            <pc:sldMk cId="0" sldId="291"/>
            <ac:spMk id="13" creationId="{A3DA2E4F-C15A-3340-0CA6-C0F488ADC053}"/>
          </ac:spMkLst>
        </pc:spChg>
        <pc:spChg chg="mod">
          <ac:chgData name="Hải Ngân Đinh" userId="b56d41eb1ff6fed2" providerId="LiveId" clId="{844780D2-17B8-9642-B4DC-CE3A6060B1D9}" dt="2022-12-29T04:10:19.796" v="929"/>
          <ac:spMkLst>
            <pc:docMk/>
            <pc:sldMk cId="0" sldId="291"/>
            <ac:spMk id="14" creationId="{1B1DCE84-BDE7-CB83-3260-06D34016A92D}"/>
          </ac:spMkLst>
        </pc:spChg>
        <pc:spChg chg="mod">
          <ac:chgData name="Hải Ngân Đinh" userId="b56d41eb1ff6fed2" providerId="LiveId" clId="{844780D2-17B8-9642-B4DC-CE3A6060B1D9}" dt="2022-12-29T04:10:19.796" v="929"/>
          <ac:spMkLst>
            <pc:docMk/>
            <pc:sldMk cId="0" sldId="291"/>
            <ac:spMk id="15" creationId="{CEE05089-89A1-B376-9953-B9A585676FA0}"/>
          </ac:spMkLst>
        </pc:spChg>
        <pc:spChg chg="mod">
          <ac:chgData name="Hải Ngân Đinh" userId="b56d41eb1ff6fed2" providerId="LiveId" clId="{844780D2-17B8-9642-B4DC-CE3A6060B1D9}" dt="2022-12-29T04:10:19.796" v="929"/>
          <ac:spMkLst>
            <pc:docMk/>
            <pc:sldMk cId="0" sldId="291"/>
            <ac:spMk id="16" creationId="{DAABBB5A-1289-0138-BCFD-3C600811E070}"/>
          </ac:spMkLst>
        </pc:spChg>
        <pc:spChg chg="mod">
          <ac:chgData name="Hải Ngân Đinh" userId="b56d41eb1ff6fed2" providerId="LiveId" clId="{844780D2-17B8-9642-B4DC-CE3A6060B1D9}" dt="2022-12-29T04:10:19.796" v="929"/>
          <ac:spMkLst>
            <pc:docMk/>
            <pc:sldMk cId="0" sldId="291"/>
            <ac:spMk id="17" creationId="{B52554B2-B5FE-60FA-C9DE-10A43F298997}"/>
          </ac:spMkLst>
        </pc:spChg>
        <pc:spChg chg="mod">
          <ac:chgData name="Hải Ngân Đinh" userId="b56d41eb1ff6fed2" providerId="LiveId" clId="{844780D2-17B8-9642-B4DC-CE3A6060B1D9}" dt="2022-12-29T04:10:19.796" v="929"/>
          <ac:spMkLst>
            <pc:docMk/>
            <pc:sldMk cId="0" sldId="291"/>
            <ac:spMk id="18" creationId="{4604771C-A569-1CBA-1C57-CB16D7B0F32A}"/>
          </ac:spMkLst>
        </pc:spChg>
        <pc:spChg chg="mod">
          <ac:chgData name="Hải Ngân Đinh" userId="b56d41eb1ff6fed2" providerId="LiveId" clId="{844780D2-17B8-9642-B4DC-CE3A6060B1D9}" dt="2022-12-29T04:10:19.796" v="929"/>
          <ac:spMkLst>
            <pc:docMk/>
            <pc:sldMk cId="0" sldId="291"/>
            <ac:spMk id="19" creationId="{BF125B45-3893-C897-78D8-01744FB0E31E}"/>
          </ac:spMkLst>
        </pc:spChg>
        <pc:grpChg chg="add del mod">
          <ac:chgData name="Hải Ngân Đinh" userId="b56d41eb1ff6fed2" providerId="LiveId" clId="{844780D2-17B8-9642-B4DC-CE3A6060B1D9}" dt="2022-12-29T04:12:50.653" v="1022" actId="21"/>
          <ac:grpSpMkLst>
            <pc:docMk/>
            <pc:sldMk cId="0" sldId="291"/>
            <ac:grpSpMk id="2" creationId="{4412B048-BD6E-72C7-DA66-A83BF61F4DF8}"/>
          </ac:grpSpMkLst>
        </pc:grpChg>
        <pc:grpChg chg="mod">
          <ac:chgData name="Hải Ngân Đinh" userId="b56d41eb1ff6fed2" providerId="LiveId" clId="{844780D2-17B8-9642-B4DC-CE3A6060B1D9}" dt="2022-12-29T04:10:19.796" v="929"/>
          <ac:grpSpMkLst>
            <pc:docMk/>
            <pc:sldMk cId="0" sldId="291"/>
            <ac:grpSpMk id="4" creationId="{9DAA61CD-B67B-2597-73AC-4C207395C471}"/>
          </ac:grpSpMkLst>
        </pc:grpChg>
      </pc:sldChg>
      <pc:sldChg chg="add del">
        <pc:chgData name="Hải Ngân Đinh" userId="b56d41eb1ff6fed2" providerId="LiveId" clId="{844780D2-17B8-9642-B4DC-CE3A6060B1D9}" dt="2022-12-29T06:59:27.449" v="6542" actId="2696"/>
        <pc:sldMkLst>
          <pc:docMk/>
          <pc:sldMk cId="0" sldId="292"/>
        </pc:sldMkLst>
      </pc:sldChg>
      <pc:sldChg chg="addSp delSp modSp add del mod ord modTransition">
        <pc:chgData name="Hải Ngân Đinh" userId="b56d41eb1ff6fed2" providerId="LiveId" clId="{844780D2-17B8-9642-B4DC-CE3A6060B1D9}" dt="2022-12-29T06:59:35.589" v="6545"/>
        <pc:sldMkLst>
          <pc:docMk/>
          <pc:sldMk cId="2297048386" sldId="293"/>
        </pc:sldMkLst>
        <pc:spChg chg="mod">
          <ac:chgData name="Hải Ngân Đinh" userId="b56d41eb1ff6fed2" providerId="LiveId" clId="{844780D2-17B8-9642-B4DC-CE3A6060B1D9}" dt="2022-12-29T04:52:22.304" v="3805"/>
          <ac:spMkLst>
            <pc:docMk/>
            <pc:sldMk cId="2297048386" sldId="293"/>
            <ac:spMk id="3" creationId="{8E9F7BD8-620B-3DB3-FC0E-7CF9262FF6CB}"/>
          </ac:spMkLst>
        </pc:spChg>
        <pc:spChg chg="mod">
          <ac:chgData name="Hải Ngân Đinh" userId="b56d41eb1ff6fed2" providerId="LiveId" clId="{844780D2-17B8-9642-B4DC-CE3A6060B1D9}" dt="2022-12-29T04:52:22.304" v="3805"/>
          <ac:spMkLst>
            <pc:docMk/>
            <pc:sldMk cId="2297048386" sldId="293"/>
            <ac:spMk id="4" creationId="{01C38802-81F9-E298-27F8-85A1222AC9B8}"/>
          </ac:spMkLst>
        </pc:spChg>
        <pc:spChg chg="mod">
          <ac:chgData name="Hải Ngân Đinh" userId="b56d41eb1ff6fed2" providerId="LiveId" clId="{844780D2-17B8-9642-B4DC-CE3A6060B1D9}" dt="2022-12-29T04:52:22.304" v="3805"/>
          <ac:spMkLst>
            <pc:docMk/>
            <pc:sldMk cId="2297048386" sldId="293"/>
            <ac:spMk id="5" creationId="{6AF114CB-4F22-6AFA-7565-6DDD88898FB6}"/>
          </ac:spMkLst>
        </pc:spChg>
        <pc:spChg chg="mod">
          <ac:chgData name="Hải Ngân Đinh" userId="b56d41eb1ff6fed2" providerId="LiveId" clId="{844780D2-17B8-9642-B4DC-CE3A6060B1D9}" dt="2022-12-29T04:52:22.304" v="3805"/>
          <ac:spMkLst>
            <pc:docMk/>
            <pc:sldMk cId="2297048386" sldId="293"/>
            <ac:spMk id="6" creationId="{ACEBA80B-CDAA-152C-1CDC-5BAE4031539E}"/>
          </ac:spMkLst>
        </pc:spChg>
        <pc:spChg chg="mod">
          <ac:chgData name="Hải Ngân Đinh" userId="b56d41eb1ff6fed2" providerId="LiveId" clId="{844780D2-17B8-9642-B4DC-CE3A6060B1D9}" dt="2022-12-29T04:52:22.304" v="3805"/>
          <ac:spMkLst>
            <pc:docMk/>
            <pc:sldMk cId="2297048386" sldId="293"/>
            <ac:spMk id="7" creationId="{35E6A479-2516-D581-FEF7-07D378A50E91}"/>
          </ac:spMkLst>
        </pc:spChg>
        <pc:spChg chg="mod">
          <ac:chgData name="Hải Ngân Đinh" userId="b56d41eb1ff6fed2" providerId="LiveId" clId="{844780D2-17B8-9642-B4DC-CE3A6060B1D9}" dt="2022-12-29T04:52:32.445" v="3811" actId="20577"/>
          <ac:spMkLst>
            <pc:docMk/>
            <pc:sldMk cId="2297048386" sldId="293"/>
            <ac:spMk id="8" creationId="{EC19FD87-6DE9-5D0E-BDD0-1A7415774999}"/>
          </ac:spMkLst>
        </pc:spChg>
        <pc:spChg chg="mod">
          <ac:chgData name="Hải Ngân Đinh" userId="b56d41eb1ff6fed2" providerId="LiveId" clId="{844780D2-17B8-9642-B4DC-CE3A6060B1D9}" dt="2022-12-29T04:52:38.336" v="3825" actId="20577"/>
          <ac:spMkLst>
            <pc:docMk/>
            <pc:sldMk cId="2297048386" sldId="293"/>
            <ac:spMk id="9" creationId="{3EA27643-62C5-E5F8-1603-F13E2A24FEB0}"/>
          </ac:spMkLst>
        </pc:spChg>
        <pc:spChg chg="mod">
          <ac:chgData name="Hải Ngân Đinh" userId="b56d41eb1ff6fed2" providerId="LiveId" clId="{844780D2-17B8-9642-B4DC-CE3A6060B1D9}" dt="2022-12-29T04:52:22.304" v="3805"/>
          <ac:spMkLst>
            <pc:docMk/>
            <pc:sldMk cId="2297048386" sldId="293"/>
            <ac:spMk id="10" creationId="{2D77629F-8F86-88CC-C275-836B676B3928}"/>
          </ac:spMkLst>
        </pc:spChg>
        <pc:spChg chg="mod">
          <ac:chgData name="Hải Ngân Đinh" userId="b56d41eb1ff6fed2" providerId="LiveId" clId="{844780D2-17B8-9642-B4DC-CE3A6060B1D9}" dt="2022-12-29T04:52:22.304" v="3805"/>
          <ac:spMkLst>
            <pc:docMk/>
            <pc:sldMk cId="2297048386" sldId="293"/>
            <ac:spMk id="11" creationId="{F8780C9F-C8C7-6975-1B41-4896B61D3477}"/>
          </ac:spMkLst>
        </pc:spChg>
        <pc:spChg chg="mod">
          <ac:chgData name="Hải Ngân Đinh" userId="b56d41eb1ff6fed2" providerId="LiveId" clId="{844780D2-17B8-9642-B4DC-CE3A6060B1D9}" dt="2022-12-29T04:52:22.304" v="3805"/>
          <ac:spMkLst>
            <pc:docMk/>
            <pc:sldMk cId="2297048386" sldId="293"/>
            <ac:spMk id="12" creationId="{EAC61F5E-32ED-41C8-3480-E886E499F417}"/>
          </ac:spMkLst>
        </pc:spChg>
        <pc:spChg chg="mod">
          <ac:chgData name="Hải Ngân Đinh" userId="b56d41eb1ff6fed2" providerId="LiveId" clId="{844780D2-17B8-9642-B4DC-CE3A6060B1D9}" dt="2022-12-29T04:52:22.304" v="3805"/>
          <ac:spMkLst>
            <pc:docMk/>
            <pc:sldMk cId="2297048386" sldId="293"/>
            <ac:spMk id="13" creationId="{C6D16772-1C09-B280-42BB-8578E22C98B3}"/>
          </ac:spMkLst>
        </pc:spChg>
        <pc:spChg chg="mod">
          <ac:chgData name="Hải Ngân Đinh" userId="b56d41eb1ff6fed2" providerId="LiveId" clId="{844780D2-17B8-9642-B4DC-CE3A6060B1D9}" dt="2022-12-29T04:52:22.304" v="3805"/>
          <ac:spMkLst>
            <pc:docMk/>
            <pc:sldMk cId="2297048386" sldId="293"/>
            <ac:spMk id="14" creationId="{EAE35AFA-75A6-3EA4-7F29-FE2B526B3824}"/>
          </ac:spMkLst>
        </pc:spChg>
        <pc:spChg chg="mod">
          <ac:chgData name="Hải Ngân Đinh" userId="b56d41eb1ff6fed2" providerId="LiveId" clId="{844780D2-17B8-9642-B4DC-CE3A6060B1D9}" dt="2022-12-29T04:52:22.304" v="3805"/>
          <ac:spMkLst>
            <pc:docMk/>
            <pc:sldMk cId="2297048386" sldId="293"/>
            <ac:spMk id="15" creationId="{719C03B7-A393-7790-E085-851860DD415A}"/>
          </ac:spMkLst>
        </pc:spChg>
        <pc:spChg chg="mod">
          <ac:chgData name="Hải Ngân Đinh" userId="b56d41eb1ff6fed2" providerId="LiveId" clId="{844780D2-17B8-9642-B4DC-CE3A6060B1D9}" dt="2022-12-29T04:52:22.304" v="3805"/>
          <ac:spMkLst>
            <pc:docMk/>
            <pc:sldMk cId="2297048386" sldId="293"/>
            <ac:spMk id="16" creationId="{B69DB11D-7A15-7CE4-8559-0B548C4AF48C}"/>
          </ac:spMkLst>
        </pc:spChg>
        <pc:spChg chg="mod">
          <ac:chgData name="Hải Ngân Đinh" userId="b56d41eb1ff6fed2" providerId="LiveId" clId="{844780D2-17B8-9642-B4DC-CE3A6060B1D9}" dt="2022-12-29T04:52:22.304" v="3805"/>
          <ac:spMkLst>
            <pc:docMk/>
            <pc:sldMk cId="2297048386" sldId="293"/>
            <ac:spMk id="17" creationId="{36521FA8-A39F-79A8-406C-3051E14723DD}"/>
          </ac:spMkLst>
        </pc:spChg>
        <pc:spChg chg="mod">
          <ac:chgData name="Hải Ngân Đinh" userId="b56d41eb1ff6fed2" providerId="LiveId" clId="{844780D2-17B8-9642-B4DC-CE3A6060B1D9}" dt="2022-12-29T04:52:22.304" v="3805"/>
          <ac:spMkLst>
            <pc:docMk/>
            <pc:sldMk cId="2297048386" sldId="293"/>
            <ac:spMk id="18" creationId="{A87DAE02-8FE2-B5D8-2554-A3B0BC3F19DA}"/>
          </ac:spMkLst>
        </pc:spChg>
        <pc:spChg chg="mod">
          <ac:chgData name="Hải Ngân Đinh" userId="b56d41eb1ff6fed2" providerId="LiveId" clId="{844780D2-17B8-9642-B4DC-CE3A6060B1D9}" dt="2022-12-29T04:52:22.304" v="3805"/>
          <ac:spMkLst>
            <pc:docMk/>
            <pc:sldMk cId="2297048386" sldId="293"/>
            <ac:spMk id="19" creationId="{F4C511AF-D590-989A-5E28-40077AAF346D}"/>
          </ac:spMkLst>
        </pc:spChg>
        <pc:spChg chg="mod">
          <ac:chgData name="Hải Ngân Đinh" userId="b56d41eb1ff6fed2" providerId="LiveId" clId="{844780D2-17B8-9642-B4DC-CE3A6060B1D9}" dt="2022-12-29T04:52:22.304" v="3805"/>
          <ac:spMkLst>
            <pc:docMk/>
            <pc:sldMk cId="2297048386" sldId="293"/>
            <ac:spMk id="20" creationId="{C01FC08F-B3E5-7DD6-48F3-8DBFA3D1C9C4}"/>
          </ac:spMkLst>
        </pc:spChg>
        <pc:spChg chg="mod">
          <ac:chgData name="Hải Ngân Đinh" userId="b56d41eb1ff6fed2" providerId="LiveId" clId="{844780D2-17B8-9642-B4DC-CE3A6060B1D9}" dt="2022-12-29T04:52:22.304" v="3805"/>
          <ac:spMkLst>
            <pc:docMk/>
            <pc:sldMk cId="2297048386" sldId="293"/>
            <ac:spMk id="21" creationId="{CCB025B7-46F5-96B8-9527-0B1C1EDB8034}"/>
          </ac:spMkLst>
        </pc:spChg>
        <pc:spChg chg="mod">
          <ac:chgData name="Hải Ngân Đinh" userId="b56d41eb1ff6fed2" providerId="LiveId" clId="{844780D2-17B8-9642-B4DC-CE3A6060B1D9}" dt="2022-12-29T04:52:22.304" v="3805"/>
          <ac:spMkLst>
            <pc:docMk/>
            <pc:sldMk cId="2297048386" sldId="293"/>
            <ac:spMk id="22" creationId="{E25EEAC4-B27C-A017-05D7-F25381528890}"/>
          </ac:spMkLst>
        </pc:spChg>
        <pc:spChg chg="mod">
          <ac:chgData name="Hải Ngân Đinh" userId="b56d41eb1ff6fed2" providerId="LiveId" clId="{844780D2-17B8-9642-B4DC-CE3A6060B1D9}" dt="2022-12-29T04:52:22.304" v="3805"/>
          <ac:spMkLst>
            <pc:docMk/>
            <pc:sldMk cId="2297048386" sldId="293"/>
            <ac:spMk id="23" creationId="{E55EB74E-091A-76EE-7257-0BCCAF0419BA}"/>
          </ac:spMkLst>
        </pc:spChg>
        <pc:spChg chg="mod">
          <ac:chgData name="Hải Ngân Đinh" userId="b56d41eb1ff6fed2" providerId="LiveId" clId="{844780D2-17B8-9642-B4DC-CE3A6060B1D9}" dt="2022-12-29T04:52:22.304" v="3805"/>
          <ac:spMkLst>
            <pc:docMk/>
            <pc:sldMk cId="2297048386" sldId="293"/>
            <ac:spMk id="24" creationId="{72EB15BF-E19E-2312-5AAE-C86D54201F9A}"/>
          </ac:spMkLst>
        </pc:spChg>
        <pc:spChg chg="mod">
          <ac:chgData name="Hải Ngân Đinh" userId="b56d41eb1ff6fed2" providerId="LiveId" clId="{844780D2-17B8-9642-B4DC-CE3A6060B1D9}" dt="2022-12-29T04:52:22.304" v="3805"/>
          <ac:spMkLst>
            <pc:docMk/>
            <pc:sldMk cId="2297048386" sldId="293"/>
            <ac:spMk id="25" creationId="{5954AD4F-8CD3-D75C-B64D-918086F33726}"/>
          </ac:spMkLst>
        </pc:spChg>
        <pc:spChg chg="mod">
          <ac:chgData name="Hải Ngân Đinh" userId="b56d41eb1ff6fed2" providerId="LiveId" clId="{844780D2-17B8-9642-B4DC-CE3A6060B1D9}" dt="2022-12-29T04:52:22.304" v="3805"/>
          <ac:spMkLst>
            <pc:docMk/>
            <pc:sldMk cId="2297048386" sldId="293"/>
            <ac:spMk id="26" creationId="{C785447F-F297-4040-E47E-4D24461E5802}"/>
          </ac:spMkLst>
        </pc:spChg>
        <pc:spChg chg="mod">
          <ac:chgData name="Hải Ngân Đinh" userId="b56d41eb1ff6fed2" providerId="LiveId" clId="{844780D2-17B8-9642-B4DC-CE3A6060B1D9}" dt="2022-12-29T04:52:22.304" v="3805"/>
          <ac:spMkLst>
            <pc:docMk/>
            <pc:sldMk cId="2297048386" sldId="293"/>
            <ac:spMk id="27" creationId="{B90087C8-B011-5FB4-30BE-B9668B8D9439}"/>
          </ac:spMkLst>
        </pc:spChg>
        <pc:spChg chg="mod">
          <ac:chgData name="Hải Ngân Đinh" userId="b56d41eb1ff6fed2" providerId="LiveId" clId="{844780D2-17B8-9642-B4DC-CE3A6060B1D9}" dt="2022-12-29T04:52:22.304" v="3805"/>
          <ac:spMkLst>
            <pc:docMk/>
            <pc:sldMk cId="2297048386" sldId="293"/>
            <ac:spMk id="28" creationId="{38FB029C-2419-39A1-1FBA-49E8B6B185AC}"/>
          </ac:spMkLst>
        </pc:spChg>
        <pc:spChg chg="mod">
          <ac:chgData name="Hải Ngân Đinh" userId="b56d41eb1ff6fed2" providerId="LiveId" clId="{844780D2-17B8-9642-B4DC-CE3A6060B1D9}" dt="2022-12-29T04:52:22.304" v="3805"/>
          <ac:spMkLst>
            <pc:docMk/>
            <pc:sldMk cId="2297048386" sldId="293"/>
            <ac:spMk id="29" creationId="{13C62B45-C4E4-8CD4-8D0D-5B8246CAB0B3}"/>
          </ac:spMkLst>
        </pc:spChg>
        <pc:spChg chg="mod">
          <ac:chgData name="Hải Ngân Đinh" userId="b56d41eb1ff6fed2" providerId="LiveId" clId="{844780D2-17B8-9642-B4DC-CE3A6060B1D9}" dt="2022-12-29T04:52:22.304" v="3805"/>
          <ac:spMkLst>
            <pc:docMk/>
            <pc:sldMk cId="2297048386" sldId="293"/>
            <ac:spMk id="30" creationId="{813C9A16-FAAB-748F-CB5B-A0D3073E32AC}"/>
          </ac:spMkLst>
        </pc:spChg>
        <pc:spChg chg="mod">
          <ac:chgData name="Hải Ngân Đinh" userId="b56d41eb1ff6fed2" providerId="LiveId" clId="{844780D2-17B8-9642-B4DC-CE3A6060B1D9}" dt="2022-12-29T04:52:22.304" v="3805"/>
          <ac:spMkLst>
            <pc:docMk/>
            <pc:sldMk cId="2297048386" sldId="293"/>
            <ac:spMk id="31" creationId="{E4D07310-6C4F-9780-8679-78258EBB3F70}"/>
          </ac:spMkLst>
        </pc:spChg>
        <pc:spChg chg="mod">
          <ac:chgData name="Hải Ngân Đinh" userId="b56d41eb1ff6fed2" providerId="LiveId" clId="{844780D2-17B8-9642-B4DC-CE3A6060B1D9}" dt="2022-12-29T04:52:22.304" v="3805"/>
          <ac:spMkLst>
            <pc:docMk/>
            <pc:sldMk cId="2297048386" sldId="293"/>
            <ac:spMk id="32" creationId="{F9B8F891-447E-2E40-312A-822CC7FA0CE5}"/>
          </ac:spMkLst>
        </pc:spChg>
        <pc:spChg chg="mod">
          <ac:chgData name="Hải Ngân Đinh" userId="b56d41eb1ff6fed2" providerId="LiveId" clId="{844780D2-17B8-9642-B4DC-CE3A6060B1D9}" dt="2022-12-29T04:52:22.304" v="3805"/>
          <ac:spMkLst>
            <pc:docMk/>
            <pc:sldMk cId="2297048386" sldId="293"/>
            <ac:spMk id="33" creationId="{E0A15B03-E84B-86B4-4D16-C25FF883EDD7}"/>
          </ac:spMkLst>
        </pc:spChg>
        <pc:spChg chg="mod">
          <ac:chgData name="Hải Ngân Đinh" userId="b56d41eb1ff6fed2" providerId="LiveId" clId="{844780D2-17B8-9642-B4DC-CE3A6060B1D9}" dt="2022-12-29T04:52:22.304" v="3805"/>
          <ac:spMkLst>
            <pc:docMk/>
            <pc:sldMk cId="2297048386" sldId="293"/>
            <ac:spMk id="34" creationId="{E09A8582-6689-1387-63BC-FB396B964760}"/>
          </ac:spMkLst>
        </pc:spChg>
        <pc:spChg chg="mod">
          <ac:chgData name="Hải Ngân Đinh" userId="b56d41eb1ff6fed2" providerId="LiveId" clId="{844780D2-17B8-9642-B4DC-CE3A6060B1D9}" dt="2022-12-29T04:52:22.304" v="3805"/>
          <ac:spMkLst>
            <pc:docMk/>
            <pc:sldMk cId="2297048386" sldId="293"/>
            <ac:spMk id="35" creationId="{B2C37F43-D57F-7E50-C43A-6C5A76AFAF88}"/>
          </ac:spMkLst>
        </pc:spChg>
        <pc:spChg chg="mod">
          <ac:chgData name="Hải Ngân Đinh" userId="b56d41eb1ff6fed2" providerId="LiveId" clId="{844780D2-17B8-9642-B4DC-CE3A6060B1D9}" dt="2022-12-29T04:52:22.304" v="3805"/>
          <ac:spMkLst>
            <pc:docMk/>
            <pc:sldMk cId="2297048386" sldId="293"/>
            <ac:spMk id="36" creationId="{F2D72047-36B3-8212-4A9A-7602FCBD1DA0}"/>
          </ac:spMkLst>
        </pc:spChg>
        <pc:spChg chg="mod">
          <ac:chgData name="Hải Ngân Đinh" userId="b56d41eb1ff6fed2" providerId="LiveId" clId="{844780D2-17B8-9642-B4DC-CE3A6060B1D9}" dt="2022-12-29T04:52:22.304" v="3805"/>
          <ac:spMkLst>
            <pc:docMk/>
            <pc:sldMk cId="2297048386" sldId="293"/>
            <ac:spMk id="37" creationId="{8211DB5B-B556-43BA-F7A6-77B6F1F78846}"/>
          </ac:spMkLst>
        </pc:spChg>
        <pc:spChg chg="mod">
          <ac:chgData name="Hải Ngân Đinh" userId="b56d41eb1ff6fed2" providerId="LiveId" clId="{844780D2-17B8-9642-B4DC-CE3A6060B1D9}" dt="2022-12-29T04:52:22.304" v="3805"/>
          <ac:spMkLst>
            <pc:docMk/>
            <pc:sldMk cId="2297048386" sldId="293"/>
            <ac:spMk id="38" creationId="{044CE7C1-A55D-A2E1-074D-78FDB0ACDE1D}"/>
          </ac:spMkLst>
        </pc:spChg>
        <pc:spChg chg="mod">
          <ac:chgData name="Hải Ngân Đinh" userId="b56d41eb1ff6fed2" providerId="LiveId" clId="{844780D2-17B8-9642-B4DC-CE3A6060B1D9}" dt="2022-12-29T04:52:22.304" v="3805"/>
          <ac:spMkLst>
            <pc:docMk/>
            <pc:sldMk cId="2297048386" sldId="293"/>
            <ac:spMk id="39" creationId="{021456D8-5A96-272F-4D91-EACA084F9696}"/>
          </ac:spMkLst>
        </pc:spChg>
        <pc:spChg chg="mod">
          <ac:chgData name="Hải Ngân Đinh" userId="b56d41eb1ff6fed2" providerId="LiveId" clId="{844780D2-17B8-9642-B4DC-CE3A6060B1D9}" dt="2022-12-29T04:52:22.304" v="3805"/>
          <ac:spMkLst>
            <pc:docMk/>
            <pc:sldMk cId="2297048386" sldId="293"/>
            <ac:spMk id="40" creationId="{EF291444-8FAB-FD00-54A2-61CC3222243E}"/>
          </ac:spMkLst>
        </pc:spChg>
        <pc:spChg chg="mod">
          <ac:chgData name="Hải Ngân Đinh" userId="b56d41eb1ff6fed2" providerId="LiveId" clId="{844780D2-17B8-9642-B4DC-CE3A6060B1D9}" dt="2022-12-29T04:52:22.304" v="3805"/>
          <ac:spMkLst>
            <pc:docMk/>
            <pc:sldMk cId="2297048386" sldId="293"/>
            <ac:spMk id="41" creationId="{35CAD83E-F308-0C25-488D-48341CEB47A2}"/>
          </ac:spMkLst>
        </pc:spChg>
        <pc:spChg chg="mod">
          <ac:chgData name="Hải Ngân Đinh" userId="b56d41eb1ff6fed2" providerId="LiveId" clId="{844780D2-17B8-9642-B4DC-CE3A6060B1D9}" dt="2022-12-29T04:52:22.304" v="3805"/>
          <ac:spMkLst>
            <pc:docMk/>
            <pc:sldMk cId="2297048386" sldId="293"/>
            <ac:spMk id="42" creationId="{0E6E7236-CE2C-8442-7392-3A897FA84897}"/>
          </ac:spMkLst>
        </pc:spChg>
        <pc:spChg chg="mod">
          <ac:chgData name="Hải Ngân Đinh" userId="b56d41eb1ff6fed2" providerId="LiveId" clId="{844780D2-17B8-9642-B4DC-CE3A6060B1D9}" dt="2022-12-29T04:52:22.304" v="3805"/>
          <ac:spMkLst>
            <pc:docMk/>
            <pc:sldMk cId="2297048386" sldId="293"/>
            <ac:spMk id="43" creationId="{5A82955A-AB03-474D-0A85-D95015808535}"/>
          </ac:spMkLst>
        </pc:spChg>
        <pc:spChg chg="mod">
          <ac:chgData name="Hải Ngân Đinh" userId="b56d41eb1ff6fed2" providerId="LiveId" clId="{844780D2-17B8-9642-B4DC-CE3A6060B1D9}" dt="2022-12-29T04:52:22.304" v="3805"/>
          <ac:spMkLst>
            <pc:docMk/>
            <pc:sldMk cId="2297048386" sldId="293"/>
            <ac:spMk id="44" creationId="{04D1392E-321F-8178-45F2-55F24B77D345}"/>
          </ac:spMkLst>
        </pc:spChg>
        <pc:spChg chg="mod">
          <ac:chgData name="Hải Ngân Đinh" userId="b56d41eb1ff6fed2" providerId="LiveId" clId="{844780D2-17B8-9642-B4DC-CE3A6060B1D9}" dt="2022-12-29T04:52:22.304" v="3805"/>
          <ac:spMkLst>
            <pc:docMk/>
            <pc:sldMk cId="2297048386" sldId="293"/>
            <ac:spMk id="45" creationId="{BF35615D-7F64-C068-18BC-D2527BA71DF2}"/>
          </ac:spMkLst>
        </pc:spChg>
        <pc:spChg chg="mod">
          <ac:chgData name="Hải Ngân Đinh" userId="b56d41eb1ff6fed2" providerId="LiveId" clId="{844780D2-17B8-9642-B4DC-CE3A6060B1D9}" dt="2022-12-29T04:52:22.304" v="3805"/>
          <ac:spMkLst>
            <pc:docMk/>
            <pc:sldMk cId="2297048386" sldId="293"/>
            <ac:spMk id="46" creationId="{34D30D40-FFDD-845A-3B05-B0967325F913}"/>
          </ac:spMkLst>
        </pc:spChg>
        <pc:spChg chg="mod">
          <ac:chgData name="Hải Ngân Đinh" userId="b56d41eb1ff6fed2" providerId="LiveId" clId="{844780D2-17B8-9642-B4DC-CE3A6060B1D9}" dt="2022-12-29T04:52:22.304" v="3805"/>
          <ac:spMkLst>
            <pc:docMk/>
            <pc:sldMk cId="2297048386" sldId="293"/>
            <ac:spMk id="47" creationId="{FA3941F1-1C9B-7C49-C241-E545FCD6E9DF}"/>
          </ac:spMkLst>
        </pc:spChg>
        <pc:spChg chg="mod">
          <ac:chgData name="Hải Ngân Đinh" userId="b56d41eb1ff6fed2" providerId="LiveId" clId="{844780D2-17B8-9642-B4DC-CE3A6060B1D9}" dt="2022-12-29T04:52:22.304" v="3805"/>
          <ac:spMkLst>
            <pc:docMk/>
            <pc:sldMk cId="2297048386" sldId="293"/>
            <ac:spMk id="48" creationId="{F87993A2-FF2E-37EB-A748-2E1B66A113C8}"/>
          </ac:spMkLst>
        </pc:spChg>
        <pc:spChg chg="mod">
          <ac:chgData name="Hải Ngân Đinh" userId="b56d41eb1ff6fed2" providerId="LiveId" clId="{844780D2-17B8-9642-B4DC-CE3A6060B1D9}" dt="2022-12-29T04:52:22.304" v="3805"/>
          <ac:spMkLst>
            <pc:docMk/>
            <pc:sldMk cId="2297048386" sldId="293"/>
            <ac:spMk id="49" creationId="{C18667AC-38F3-AF8E-D60B-0AECC6724867}"/>
          </ac:spMkLst>
        </pc:spChg>
        <pc:spChg chg="mod">
          <ac:chgData name="Hải Ngân Đinh" userId="b56d41eb1ff6fed2" providerId="LiveId" clId="{844780D2-17B8-9642-B4DC-CE3A6060B1D9}" dt="2022-12-29T04:52:22.304" v="3805"/>
          <ac:spMkLst>
            <pc:docMk/>
            <pc:sldMk cId="2297048386" sldId="293"/>
            <ac:spMk id="50" creationId="{4F40AEB4-FD28-F4E0-8A05-78E7C79509F3}"/>
          </ac:spMkLst>
        </pc:spChg>
        <pc:spChg chg="mod">
          <ac:chgData name="Hải Ngân Đinh" userId="b56d41eb1ff6fed2" providerId="LiveId" clId="{844780D2-17B8-9642-B4DC-CE3A6060B1D9}" dt="2022-12-29T04:52:22.304" v="3805"/>
          <ac:spMkLst>
            <pc:docMk/>
            <pc:sldMk cId="2297048386" sldId="293"/>
            <ac:spMk id="51" creationId="{E2E5E00F-C5D7-C0F1-0B41-BEED58EEACB5}"/>
          </ac:spMkLst>
        </pc:spChg>
        <pc:spChg chg="mod">
          <ac:chgData name="Hải Ngân Đinh" userId="b56d41eb1ff6fed2" providerId="LiveId" clId="{844780D2-17B8-9642-B4DC-CE3A6060B1D9}" dt="2022-12-29T04:52:22.304" v="3805"/>
          <ac:spMkLst>
            <pc:docMk/>
            <pc:sldMk cId="2297048386" sldId="293"/>
            <ac:spMk id="52" creationId="{46E39BE7-3227-9015-DE6F-CACE9CD0A3A4}"/>
          </ac:spMkLst>
        </pc:spChg>
        <pc:spChg chg="mod">
          <ac:chgData name="Hải Ngân Đinh" userId="b56d41eb1ff6fed2" providerId="LiveId" clId="{844780D2-17B8-9642-B4DC-CE3A6060B1D9}" dt="2022-12-29T04:52:22.304" v="3805"/>
          <ac:spMkLst>
            <pc:docMk/>
            <pc:sldMk cId="2297048386" sldId="293"/>
            <ac:spMk id="53" creationId="{4919474A-0A1B-0CEB-3870-93B5C17760D6}"/>
          </ac:spMkLst>
        </pc:spChg>
        <pc:spChg chg="mod">
          <ac:chgData name="Hải Ngân Đinh" userId="b56d41eb1ff6fed2" providerId="LiveId" clId="{844780D2-17B8-9642-B4DC-CE3A6060B1D9}" dt="2022-12-29T06:13:50.985" v="4080"/>
          <ac:spMkLst>
            <pc:docMk/>
            <pc:sldMk cId="2297048386" sldId="293"/>
            <ac:spMk id="55" creationId="{E33553A5-538E-BAF1-4629-D2D5FBA5CBF4}"/>
          </ac:spMkLst>
        </pc:spChg>
        <pc:spChg chg="mod">
          <ac:chgData name="Hải Ngân Đinh" userId="b56d41eb1ff6fed2" providerId="LiveId" clId="{844780D2-17B8-9642-B4DC-CE3A6060B1D9}" dt="2022-12-29T06:13:50.985" v="4080"/>
          <ac:spMkLst>
            <pc:docMk/>
            <pc:sldMk cId="2297048386" sldId="293"/>
            <ac:spMk id="56" creationId="{561C7718-1D26-CBFB-304E-3A67FA2F1351}"/>
          </ac:spMkLst>
        </pc:spChg>
        <pc:spChg chg="mod">
          <ac:chgData name="Hải Ngân Đinh" userId="b56d41eb1ff6fed2" providerId="LiveId" clId="{844780D2-17B8-9642-B4DC-CE3A6060B1D9}" dt="2022-12-29T06:13:50.985" v="4080"/>
          <ac:spMkLst>
            <pc:docMk/>
            <pc:sldMk cId="2297048386" sldId="293"/>
            <ac:spMk id="57" creationId="{B0EFE64C-4E2E-66AC-32FC-460E910F5726}"/>
          </ac:spMkLst>
        </pc:spChg>
        <pc:spChg chg="mod">
          <ac:chgData name="Hải Ngân Đinh" userId="b56d41eb1ff6fed2" providerId="LiveId" clId="{844780D2-17B8-9642-B4DC-CE3A6060B1D9}" dt="2022-12-29T06:13:50.985" v="4080"/>
          <ac:spMkLst>
            <pc:docMk/>
            <pc:sldMk cId="2297048386" sldId="293"/>
            <ac:spMk id="58" creationId="{297A8391-5E64-692A-4A04-DD43AE84AC16}"/>
          </ac:spMkLst>
        </pc:spChg>
        <pc:spChg chg="mod">
          <ac:chgData name="Hải Ngân Đinh" userId="b56d41eb1ff6fed2" providerId="LiveId" clId="{844780D2-17B8-9642-B4DC-CE3A6060B1D9}" dt="2022-12-29T06:13:50.985" v="4080"/>
          <ac:spMkLst>
            <pc:docMk/>
            <pc:sldMk cId="2297048386" sldId="293"/>
            <ac:spMk id="59" creationId="{F7AEA5B2-427F-AF08-1180-221109232862}"/>
          </ac:spMkLst>
        </pc:spChg>
        <pc:spChg chg="mod">
          <ac:chgData name="Hải Ngân Đinh" userId="b56d41eb1ff6fed2" providerId="LiveId" clId="{844780D2-17B8-9642-B4DC-CE3A6060B1D9}" dt="2022-12-29T06:13:50.985" v="4080"/>
          <ac:spMkLst>
            <pc:docMk/>
            <pc:sldMk cId="2297048386" sldId="293"/>
            <ac:spMk id="60" creationId="{1676B816-E9C6-5FE7-79B4-AD22B1EC2375}"/>
          </ac:spMkLst>
        </pc:spChg>
        <pc:spChg chg="mod">
          <ac:chgData name="Hải Ngân Đinh" userId="b56d41eb1ff6fed2" providerId="LiveId" clId="{844780D2-17B8-9642-B4DC-CE3A6060B1D9}" dt="2022-12-29T06:13:50.985" v="4080"/>
          <ac:spMkLst>
            <pc:docMk/>
            <pc:sldMk cId="2297048386" sldId="293"/>
            <ac:spMk id="61" creationId="{387BE042-AEEC-F6C1-44FE-75B5EA51719F}"/>
          </ac:spMkLst>
        </pc:spChg>
        <pc:spChg chg="mod">
          <ac:chgData name="Hải Ngân Đinh" userId="b56d41eb1ff6fed2" providerId="LiveId" clId="{844780D2-17B8-9642-B4DC-CE3A6060B1D9}" dt="2022-12-29T06:13:50.985" v="4080"/>
          <ac:spMkLst>
            <pc:docMk/>
            <pc:sldMk cId="2297048386" sldId="293"/>
            <ac:spMk id="62" creationId="{FF12E2BB-A4FC-F123-1CF3-61C88616B442}"/>
          </ac:spMkLst>
        </pc:spChg>
        <pc:spChg chg="mod">
          <ac:chgData name="Hải Ngân Đinh" userId="b56d41eb1ff6fed2" providerId="LiveId" clId="{844780D2-17B8-9642-B4DC-CE3A6060B1D9}" dt="2022-12-29T06:13:50.985" v="4080"/>
          <ac:spMkLst>
            <pc:docMk/>
            <pc:sldMk cId="2297048386" sldId="293"/>
            <ac:spMk id="63" creationId="{B4128DA0-718A-DC60-7A6A-59BFFA4DDBBD}"/>
          </ac:spMkLst>
        </pc:spChg>
        <pc:spChg chg="mod">
          <ac:chgData name="Hải Ngân Đinh" userId="b56d41eb1ff6fed2" providerId="LiveId" clId="{844780D2-17B8-9642-B4DC-CE3A6060B1D9}" dt="2022-12-29T06:13:50.985" v="4080"/>
          <ac:spMkLst>
            <pc:docMk/>
            <pc:sldMk cId="2297048386" sldId="293"/>
            <ac:spMk id="320" creationId="{ADFB67A0-0CA6-09F7-EDF7-18DAAEC064AB}"/>
          </ac:spMkLst>
        </pc:spChg>
        <pc:spChg chg="mod">
          <ac:chgData name="Hải Ngân Đinh" userId="b56d41eb1ff6fed2" providerId="LiveId" clId="{844780D2-17B8-9642-B4DC-CE3A6060B1D9}" dt="2022-12-29T06:13:50.985" v="4080"/>
          <ac:spMkLst>
            <pc:docMk/>
            <pc:sldMk cId="2297048386" sldId="293"/>
            <ac:spMk id="321" creationId="{5E5E586E-9E1F-D184-FC9B-8DC3B24B0DD2}"/>
          </ac:spMkLst>
        </pc:spChg>
        <pc:spChg chg="mod">
          <ac:chgData name="Hải Ngân Đinh" userId="b56d41eb1ff6fed2" providerId="LiveId" clId="{844780D2-17B8-9642-B4DC-CE3A6060B1D9}" dt="2022-12-29T06:13:50.985" v="4080"/>
          <ac:spMkLst>
            <pc:docMk/>
            <pc:sldMk cId="2297048386" sldId="293"/>
            <ac:spMk id="322" creationId="{3C77AAE2-3D2F-919A-6166-5379BA8069FA}"/>
          </ac:spMkLst>
        </pc:spChg>
        <pc:spChg chg="mod">
          <ac:chgData name="Hải Ngân Đinh" userId="b56d41eb1ff6fed2" providerId="LiveId" clId="{844780D2-17B8-9642-B4DC-CE3A6060B1D9}" dt="2022-12-29T06:13:50.985" v="4080"/>
          <ac:spMkLst>
            <pc:docMk/>
            <pc:sldMk cId="2297048386" sldId="293"/>
            <ac:spMk id="323" creationId="{972255E6-221A-5FAB-D47C-3EC5B963348D}"/>
          </ac:spMkLst>
        </pc:spChg>
        <pc:spChg chg="mod">
          <ac:chgData name="Hải Ngân Đinh" userId="b56d41eb1ff6fed2" providerId="LiveId" clId="{844780D2-17B8-9642-B4DC-CE3A6060B1D9}" dt="2022-12-29T06:13:50.985" v="4080"/>
          <ac:spMkLst>
            <pc:docMk/>
            <pc:sldMk cId="2297048386" sldId="293"/>
            <ac:spMk id="324" creationId="{7551A165-56C5-B3A8-FE63-E3B163EC1C30}"/>
          </ac:spMkLst>
        </pc:spChg>
        <pc:spChg chg="mod">
          <ac:chgData name="Hải Ngân Đinh" userId="b56d41eb1ff6fed2" providerId="LiveId" clId="{844780D2-17B8-9642-B4DC-CE3A6060B1D9}" dt="2022-12-29T06:13:50.985" v="4080"/>
          <ac:spMkLst>
            <pc:docMk/>
            <pc:sldMk cId="2297048386" sldId="293"/>
            <ac:spMk id="325" creationId="{156A5842-117E-4D6F-6744-390647024384}"/>
          </ac:spMkLst>
        </pc:spChg>
        <pc:spChg chg="mod">
          <ac:chgData name="Hải Ngân Đinh" userId="b56d41eb1ff6fed2" providerId="LiveId" clId="{844780D2-17B8-9642-B4DC-CE3A6060B1D9}" dt="2022-12-29T06:13:50.985" v="4080"/>
          <ac:spMkLst>
            <pc:docMk/>
            <pc:sldMk cId="2297048386" sldId="293"/>
            <ac:spMk id="326" creationId="{60CC1CB3-D6C0-360B-01A2-8B29F64B6F55}"/>
          </ac:spMkLst>
        </pc:spChg>
        <pc:spChg chg="mod">
          <ac:chgData name="Hải Ngân Đinh" userId="b56d41eb1ff6fed2" providerId="LiveId" clId="{844780D2-17B8-9642-B4DC-CE3A6060B1D9}" dt="2022-12-29T06:13:50.985" v="4080"/>
          <ac:spMkLst>
            <pc:docMk/>
            <pc:sldMk cId="2297048386" sldId="293"/>
            <ac:spMk id="327" creationId="{36586AB5-08BA-28EA-A93A-0DC512220242}"/>
          </ac:spMkLst>
        </pc:spChg>
        <pc:spChg chg="mod">
          <ac:chgData name="Hải Ngân Đinh" userId="b56d41eb1ff6fed2" providerId="LiveId" clId="{844780D2-17B8-9642-B4DC-CE3A6060B1D9}" dt="2022-12-29T06:13:50.985" v="4080"/>
          <ac:spMkLst>
            <pc:docMk/>
            <pc:sldMk cId="2297048386" sldId="293"/>
            <ac:spMk id="328" creationId="{C457EE76-713B-A087-1D78-8F7EA61F3B65}"/>
          </ac:spMkLst>
        </pc:spChg>
        <pc:spChg chg="mod">
          <ac:chgData name="Hải Ngân Đinh" userId="b56d41eb1ff6fed2" providerId="LiveId" clId="{844780D2-17B8-9642-B4DC-CE3A6060B1D9}" dt="2022-12-29T06:13:50.985" v="4080"/>
          <ac:spMkLst>
            <pc:docMk/>
            <pc:sldMk cId="2297048386" sldId="293"/>
            <ac:spMk id="329" creationId="{55F23F46-149B-C798-0DE9-F1212A9F7623}"/>
          </ac:spMkLst>
        </pc:spChg>
        <pc:spChg chg="mod">
          <ac:chgData name="Hải Ngân Đinh" userId="b56d41eb1ff6fed2" providerId="LiveId" clId="{844780D2-17B8-9642-B4DC-CE3A6060B1D9}" dt="2022-12-29T06:13:50.985" v="4080"/>
          <ac:spMkLst>
            <pc:docMk/>
            <pc:sldMk cId="2297048386" sldId="293"/>
            <ac:spMk id="330" creationId="{57ADCBFF-F73F-3C6B-E34E-E5F43A21F03E}"/>
          </ac:spMkLst>
        </pc:spChg>
        <pc:spChg chg="mod">
          <ac:chgData name="Hải Ngân Đinh" userId="b56d41eb1ff6fed2" providerId="LiveId" clId="{844780D2-17B8-9642-B4DC-CE3A6060B1D9}" dt="2022-12-29T06:13:50.985" v="4080"/>
          <ac:spMkLst>
            <pc:docMk/>
            <pc:sldMk cId="2297048386" sldId="293"/>
            <ac:spMk id="331" creationId="{1E5D1211-E448-64ED-180C-16621BB763DC}"/>
          </ac:spMkLst>
        </pc:spChg>
        <pc:spChg chg="mod">
          <ac:chgData name="Hải Ngân Đinh" userId="b56d41eb1ff6fed2" providerId="LiveId" clId="{844780D2-17B8-9642-B4DC-CE3A6060B1D9}" dt="2022-12-29T06:13:50.985" v="4080"/>
          <ac:spMkLst>
            <pc:docMk/>
            <pc:sldMk cId="2297048386" sldId="293"/>
            <ac:spMk id="332" creationId="{1908E3FF-033F-3921-83AF-6D5B556E8008}"/>
          </ac:spMkLst>
        </pc:spChg>
        <pc:spChg chg="mod">
          <ac:chgData name="Hải Ngân Đinh" userId="b56d41eb1ff6fed2" providerId="LiveId" clId="{844780D2-17B8-9642-B4DC-CE3A6060B1D9}" dt="2022-12-29T06:13:50.985" v="4080"/>
          <ac:spMkLst>
            <pc:docMk/>
            <pc:sldMk cId="2297048386" sldId="293"/>
            <ac:spMk id="333" creationId="{E3DFBB29-FCFF-A707-569B-710EB5D08153}"/>
          </ac:spMkLst>
        </pc:spChg>
        <pc:spChg chg="mod">
          <ac:chgData name="Hải Ngân Đinh" userId="b56d41eb1ff6fed2" providerId="LiveId" clId="{844780D2-17B8-9642-B4DC-CE3A6060B1D9}" dt="2022-12-29T06:13:50.985" v="4080"/>
          <ac:spMkLst>
            <pc:docMk/>
            <pc:sldMk cId="2297048386" sldId="293"/>
            <ac:spMk id="334" creationId="{56675BA0-A165-63AD-4C24-87E76DCDA954}"/>
          </ac:spMkLst>
        </pc:spChg>
        <pc:spChg chg="mod">
          <ac:chgData name="Hải Ngân Đinh" userId="b56d41eb1ff6fed2" providerId="LiveId" clId="{844780D2-17B8-9642-B4DC-CE3A6060B1D9}" dt="2022-12-29T06:13:50.985" v="4080"/>
          <ac:spMkLst>
            <pc:docMk/>
            <pc:sldMk cId="2297048386" sldId="293"/>
            <ac:spMk id="335" creationId="{6946901A-9435-6221-3027-1A2C2F8F4F1B}"/>
          </ac:spMkLst>
        </pc:spChg>
        <pc:spChg chg="mod">
          <ac:chgData name="Hải Ngân Đinh" userId="b56d41eb1ff6fed2" providerId="LiveId" clId="{844780D2-17B8-9642-B4DC-CE3A6060B1D9}" dt="2022-12-29T06:13:50.985" v="4080"/>
          <ac:spMkLst>
            <pc:docMk/>
            <pc:sldMk cId="2297048386" sldId="293"/>
            <ac:spMk id="336" creationId="{DB1E1854-25E8-0FF3-ABFF-AA5BAF86A32A}"/>
          </ac:spMkLst>
        </pc:spChg>
        <pc:spChg chg="mod">
          <ac:chgData name="Hải Ngân Đinh" userId="b56d41eb1ff6fed2" providerId="LiveId" clId="{844780D2-17B8-9642-B4DC-CE3A6060B1D9}" dt="2022-12-29T06:13:50.985" v="4080"/>
          <ac:spMkLst>
            <pc:docMk/>
            <pc:sldMk cId="2297048386" sldId="293"/>
            <ac:spMk id="337" creationId="{2A6A6FE5-CC33-5727-B243-6BEE16F3231B}"/>
          </ac:spMkLst>
        </pc:spChg>
        <pc:spChg chg="mod">
          <ac:chgData name="Hải Ngân Đinh" userId="b56d41eb1ff6fed2" providerId="LiveId" clId="{844780D2-17B8-9642-B4DC-CE3A6060B1D9}" dt="2022-12-29T06:13:50.985" v="4080"/>
          <ac:spMkLst>
            <pc:docMk/>
            <pc:sldMk cId="2297048386" sldId="293"/>
            <ac:spMk id="338" creationId="{9733165B-9B04-2533-0D1F-D798F8F038DA}"/>
          </ac:spMkLst>
        </pc:spChg>
        <pc:spChg chg="mod">
          <ac:chgData name="Hải Ngân Đinh" userId="b56d41eb1ff6fed2" providerId="LiveId" clId="{844780D2-17B8-9642-B4DC-CE3A6060B1D9}" dt="2022-12-29T06:13:50.985" v="4080"/>
          <ac:spMkLst>
            <pc:docMk/>
            <pc:sldMk cId="2297048386" sldId="293"/>
            <ac:spMk id="339" creationId="{8F3764C3-3DB0-5511-A597-39D933689F51}"/>
          </ac:spMkLst>
        </pc:spChg>
        <pc:spChg chg="mod">
          <ac:chgData name="Hải Ngân Đinh" userId="b56d41eb1ff6fed2" providerId="LiveId" clId="{844780D2-17B8-9642-B4DC-CE3A6060B1D9}" dt="2022-12-29T06:13:50.985" v="4080"/>
          <ac:spMkLst>
            <pc:docMk/>
            <pc:sldMk cId="2297048386" sldId="293"/>
            <ac:spMk id="340" creationId="{E3E25A31-9001-9352-DB7D-FCA642B495B3}"/>
          </ac:spMkLst>
        </pc:spChg>
        <pc:spChg chg="mod">
          <ac:chgData name="Hải Ngân Đinh" userId="b56d41eb1ff6fed2" providerId="LiveId" clId="{844780D2-17B8-9642-B4DC-CE3A6060B1D9}" dt="2022-12-29T06:13:50.985" v="4080"/>
          <ac:spMkLst>
            <pc:docMk/>
            <pc:sldMk cId="2297048386" sldId="293"/>
            <ac:spMk id="341" creationId="{1B3B9119-329A-B9A3-E27C-172EE117A8B3}"/>
          </ac:spMkLst>
        </pc:spChg>
        <pc:spChg chg="mod">
          <ac:chgData name="Hải Ngân Đinh" userId="b56d41eb1ff6fed2" providerId="LiveId" clId="{844780D2-17B8-9642-B4DC-CE3A6060B1D9}" dt="2022-12-29T06:13:50.985" v="4080"/>
          <ac:spMkLst>
            <pc:docMk/>
            <pc:sldMk cId="2297048386" sldId="293"/>
            <ac:spMk id="342" creationId="{B324F7E9-5263-B46E-BC4B-D9B4F8A26D1E}"/>
          </ac:spMkLst>
        </pc:spChg>
        <pc:spChg chg="mod">
          <ac:chgData name="Hải Ngân Đinh" userId="b56d41eb1ff6fed2" providerId="LiveId" clId="{844780D2-17B8-9642-B4DC-CE3A6060B1D9}" dt="2022-12-29T06:13:50.985" v="4080"/>
          <ac:spMkLst>
            <pc:docMk/>
            <pc:sldMk cId="2297048386" sldId="293"/>
            <ac:spMk id="343" creationId="{5E83424F-6E3B-F03F-8D52-615F46BDEB0F}"/>
          </ac:spMkLst>
        </pc:spChg>
        <pc:spChg chg="mod">
          <ac:chgData name="Hải Ngân Đinh" userId="b56d41eb1ff6fed2" providerId="LiveId" clId="{844780D2-17B8-9642-B4DC-CE3A6060B1D9}" dt="2022-12-29T06:13:50.985" v="4080"/>
          <ac:spMkLst>
            <pc:docMk/>
            <pc:sldMk cId="2297048386" sldId="293"/>
            <ac:spMk id="344" creationId="{4CDE42C1-B1C3-38DE-458E-0210F280DA00}"/>
          </ac:spMkLst>
        </pc:spChg>
        <pc:spChg chg="mod">
          <ac:chgData name="Hải Ngân Đinh" userId="b56d41eb1ff6fed2" providerId="LiveId" clId="{844780D2-17B8-9642-B4DC-CE3A6060B1D9}" dt="2022-12-29T06:13:50.985" v="4080"/>
          <ac:spMkLst>
            <pc:docMk/>
            <pc:sldMk cId="2297048386" sldId="293"/>
            <ac:spMk id="345" creationId="{276D58BC-8B0E-F065-B038-B865752B0960}"/>
          </ac:spMkLst>
        </pc:spChg>
        <pc:spChg chg="mod">
          <ac:chgData name="Hải Ngân Đinh" userId="b56d41eb1ff6fed2" providerId="LiveId" clId="{844780D2-17B8-9642-B4DC-CE3A6060B1D9}" dt="2022-12-29T06:13:50.985" v="4080"/>
          <ac:spMkLst>
            <pc:docMk/>
            <pc:sldMk cId="2297048386" sldId="293"/>
            <ac:spMk id="346" creationId="{96D94CA4-F0E8-2AAF-913D-0281DCBFABE9}"/>
          </ac:spMkLst>
        </pc:spChg>
        <pc:spChg chg="mod">
          <ac:chgData name="Hải Ngân Đinh" userId="b56d41eb1ff6fed2" providerId="LiveId" clId="{844780D2-17B8-9642-B4DC-CE3A6060B1D9}" dt="2022-12-29T06:13:50.985" v="4080"/>
          <ac:spMkLst>
            <pc:docMk/>
            <pc:sldMk cId="2297048386" sldId="293"/>
            <ac:spMk id="347" creationId="{E1DB56AC-2C5E-D7EE-D668-D6B1DD5DC683}"/>
          </ac:spMkLst>
        </pc:spChg>
        <pc:spChg chg="mod">
          <ac:chgData name="Hải Ngân Đinh" userId="b56d41eb1ff6fed2" providerId="LiveId" clId="{844780D2-17B8-9642-B4DC-CE3A6060B1D9}" dt="2022-12-29T06:13:50.985" v="4080"/>
          <ac:spMkLst>
            <pc:docMk/>
            <pc:sldMk cId="2297048386" sldId="293"/>
            <ac:spMk id="348" creationId="{E7CF0176-E80C-0A61-C5EB-C45B2B31C058}"/>
          </ac:spMkLst>
        </pc:spChg>
        <pc:spChg chg="mod">
          <ac:chgData name="Hải Ngân Đinh" userId="b56d41eb1ff6fed2" providerId="LiveId" clId="{844780D2-17B8-9642-B4DC-CE3A6060B1D9}" dt="2022-12-29T06:13:50.985" v="4080"/>
          <ac:spMkLst>
            <pc:docMk/>
            <pc:sldMk cId="2297048386" sldId="293"/>
            <ac:spMk id="349" creationId="{D9806422-61D3-3AFC-A98D-9A2AB7C98C9A}"/>
          </ac:spMkLst>
        </pc:spChg>
        <pc:spChg chg="mod">
          <ac:chgData name="Hải Ngân Đinh" userId="b56d41eb1ff6fed2" providerId="LiveId" clId="{844780D2-17B8-9642-B4DC-CE3A6060B1D9}" dt="2022-12-29T06:13:50.985" v="4080"/>
          <ac:spMkLst>
            <pc:docMk/>
            <pc:sldMk cId="2297048386" sldId="293"/>
            <ac:spMk id="350" creationId="{32D4F7B9-4690-3E4B-93F8-A35B0A44788B}"/>
          </ac:spMkLst>
        </pc:spChg>
        <pc:spChg chg="mod">
          <ac:chgData name="Hải Ngân Đinh" userId="b56d41eb1ff6fed2" providerId="LiveId" clId="{844780D2-17B8-9642-B4DC-CE3A6060B1D9}" dt="2022-12-29T06:13:50.985" v="4080"/>
          <ac:spMkLst>
            <pc:docMk/>
            <pc:sldMk cId="2297048386" sldId="293"/>
            <ac:spMk id="351" creationId="{1751F4A1-88EF-1319-BC0F-39E59829D932}"/>
          </ac:spMkLst>
        </pc:spChg>
        <pc:spChg chg="mod">
          <ac:chgData name="Hải Ngân Đinh" userId="b56d41eb1ff6fed2" providerId="LiveId" clId="{844780D2-17B8-9642-B4DC-CE3A6060B1D9}" dt="2022-12-29T06:13:50.985" v="4080"/>
          <ac:spMkLst>
            <pc:docMk/>
            <pc:sldMk cId="2297048386" sldId="293"/>
            <ac:spMk id="352" creationId="{FA70B487-211C-E125-FF97-B93F1CB7D808}"/>
          </ac:spMkLst>
        </pc:spChg>
        <pc:spChg chg="mod">
          <ac:chgData name="Hải Ngân Đinh" userId="b56d41eb1ff6fed2" providerId="LiveId" clId="{844780D2-17B8-9642-B4DC-CE3A6060B1D9}" dt="2022-12-29T06:13:50.985" v="4080"/>
          <ac:spMkLst>
            <pc:docMk/>
            <pc:sldMk cId="2297048386" sldId="293"/>
            <ac:spMk id="353" creationId="{E433BC06-3F53-1F73-AAE3-253A794501B1}"/>
          </ac:spMkLst>
        </pc:spChg>
        <pc:spChg chg="mod">
          <ac:chgData name="Hải Ngân Đinh" userId="b56d41eb1ff6fed2" providerId="LiveId" clId="{844780D2-17B8-9642-B4DC-CE3A6060B1D9}" dt="2022-12-29T06:13:50.985" v="4080"/>
          <ac:spMkLst>
            <pc:docMk/>
            <pc:sldMk cId="2297048386" sldId="293"/>
            <ac:spMk id="354" creationId="{65EDA704-7A7F-B461-655F-6AE3D856BFB9}"/>
          </ac:spMkLst>
        </pc:spChg>
        <pc:spChg chg="mod">
          <ac:chgData name="Hải Ngân Đinh" userId="b56d41eb1ff6fed2" providerId="LiveId" clId="{844780D2-17B8-9642-B4DC-CE3A6060B1D9}" dt="2022-12-29T06:13:50.985" v="4080"/>
          <ac:spMkLst>
            <pc:docMk/>
            <pc:sldMk cId="2297048386" sldId="293"/>
            <ac:spMk id="355" creationId="{A2A153E9-0293-2F83-5791-D478EB8996C2}"/>
          </ac:spMkLst>
        </pc:spChg>
        <pc:spChg chg="mod">
          <ac:chgData name="Hải Ngân Đinh" userId="b56d41eb1ff6fed2" providerId="LiveId" clId="{844780D2-17B8-9642-B4DC-CE3A6060B1D9}" dt="2022-12-29T06:13:50.985" v="4080"/>
          <ac:spMkLst>
            <pc:docMk/>
            <pc:sldMk cId="2297048386" sldId="293"/>
            <ac:spMk id="356" creationId="{FDA3EB3B-A3D1-6684-4E47-93E642F03362}"/>
          </ac:spMkLst>
        </pc:spChg>
        <pc:spChg chg="mod">
          <ac:chgData name="Hải Ngân Đinh" userId="b56d41eb1ff6fed2" providerId="LiveId" clId="{844780D2-17B8-9642-B4DC-CE3A6060B1D9}" dt="2022-12-29T06:13:50.985" v="4080"/>
          <ac:spMkLst>
            <pc:docMk/>
            <pc:sldMk cId="2297048386" sldId="293"/>
            <ac:spMk id="357" creationId="{6E94F786-6EE3-1374-FF37-5308EF45B4BF}"/>
          </ac:spMkLst>
        </pc:spChg>
        <pc:spChg chg="mod">
          <ac:chgData name="Hải Ngân Đinh" userId="b56d41eb1ff6fed2" providerId="LiveId" clId="{844780D2-17B8-9642-B4DC-CE3A6060B1D9}" dt="2022-12-29T06:13:50.985" v="4080"/>
          <ac:spMkLst>
            <pc:docMk/>
            <pc:sldMk cId="2297048386" sldId="293"/>
            <ac:spMk id="358" creationId="{BD3CFBC8-5196-7102-B1C4-1025B6724890}"/>
          </ac:spMkLst>
        </pc:spChg>
        <pc:spChg chg="mod">
          <ac:chgData name="Hải Ngân Đinh" userId="b56d41eb1ff6fed2" providerId="LiveId" clId="{844780D2-17B8-9642-B4DC-CE3A6060B1D9}" dt="2022-12-29T06:13:50.985" v="4080"/>
          <ac:spMkLst>
            <pc:docMk/>
            <pc:sldMk cId="2297048386" sldId="293"/>
            <ac:spMk id="359" creationId="{CBF3374B-7CB9-5682-A480-159D07446C97}"/>
          </ac:spMkLst>
        </pc:spChg>
        <pc:spChg chg="mod">
          <ac:chgData name="Hải Ngân Đinh" userId="b56d41eb1ff6fed2" providerId="LiveId" clId="{844780D2-17B8-9642-B4DC-CE3A6060B1D9}" dt="2022-12-29T06:13:50.985" v="4080"/>
          <ac:spMkLst>
            <pc:docMk/>
            <pc:sldMk cId="2297048386" sldId="293"/>
            <ac:spMk id="360" creationId="{BD05ECAD-8564-CD03-A97F-F6FC537B4FB5}"/>
          </ac:spMkLst>
        </pc:spChg>
        <pc:spChg chg="mod">
          <ac:chgData name="Hải Ngân Đinh" userId="b56d41eb1ff6fed2" providerId="LiveId" clId="{844780D2-17B8-9642-B4DC-CE3A6060B1D9}" dt="2022-12-29T06:13:50.985" v="4080"/>
          <ac:spMkLst>
            <pc:docMk/>
            <pc:sldMk cId="2297048386" sldId="293"/>
            <ac:spMk id="361" creationId="{59AD05D1-208A-3160-F7A2-D31D450B739A}"/>
          </ac:spMkLst>
        </pc:spChg>
        <pc:spChg chg="mod">
          <ac:chgData name="Hải Ngân Đinh" userId="b56d41eb1ff6fed2" providerId="LiveId" clId="{844780D2-17B8-9642-B4DC-CE3A6060B1D9}" dt="2022-12-29T06:13:50.985" v="4080"/>
          <ac:spMkLst>
            <pc:docMk/>
            <pc:sldMk cId="2297048386" sldId="293"/>
            <ac:spMk id="362" creationId="{8DA04FE2-7A83-2259-9DD8-32DC2438FCFE}"/>
          </ac:spMkLst>
        </pc:spChg>
        <pc:spChg chg="mod">
          <ac:chgData name="Hải Ngân Đinh" userId="b56d41eb1ff6fed2" providerId="LiveId" clId="{844780D2-17B8-9642-B4DC-CE3A6060B1D9}" dt="2022-12-29T06:13:50.985" v="4080"/>
          <ac:spMkLst>
            <pc:docMk/>
            <pc:sldMk cId="2297048386" sldId="293"/>
            <ac:spMk id="363" creationId="{4FB7807E-C4FC-C0C8-AEFF-91428512A390}"/>
          </ac:spMkLst>
        </pc:spChg>
        <pc:spChg chg="mod">
          <ac:chgData name="Hải Ngân Đinh" userId="b56d41eb1ff6fed2" providerId="LiveId" clId="{844780D2-17B8-9642-B4DC-CE3A6060B1D9}" dt="2022-12-29T06:13:50.985" v="4080"/>
          <ac:spMkLst>
            <pc:docMk/>
            <pc:sldMk cId="2297048386" sldId="293"/>
            <ac:spMk id="364" creationId="{BAC234D0-0C8B-900B-CA97-7B2C26CD6C5B}"/>
          </ac:spMkLst>
        </pc:spChg>
        <pc:spChg chg="mod">
          <ac:chgData name="Hải Ngân Đinh" userId="b56d41eb1ff6fed2" providerId="LiveId" clId="{844780D2-17B8-9642-B4DC-CE3A6060B1D9}" dt="2022-12-29T06:13:50.985" v="4080"/>
          <ac:spMkLst>
            <pc:docMk/>
            <pc:sldMk cId="2297048386" sldId="293"/>
            <ac:spMk id="365" creationId="{C8AE8BC3-0639-E55F-F5FC-49A7EF86F26F}"/>
          </ac:spMkLst>
        </pc:spChg>
        <pc:spChg chg="mod">
          <ac:chgData name="Hải Ngân Đinh" userId="b56d41eb1ff6fed2" providerId="LiveId" clId="{844780D2-17B8-9642-B4DC-CE3A6060B1D9}" dt="2022-12-29T06:13:50.985" v="4080"/>
          <ac:spMkLst>
            <pc:docMk/>
            <pc:sldMk cId="2297048386" sldId="293"/>
            <ac:spMk id="417" creationId="{4BEFCCC3-10F8-4983-7967-87BD990E52E0}"/>
          </ac:spMkLst>
        </pc:spChg>
        <pc:spChg chg="mod">
          <ac:chgData name="Hải Ngân Đinh" userId="b56d41eb1ff6fed2" providerId="LiveId" clId="{844780D2-17B8-9642-B4DC-CE3A6060B1D9}" dt="2022-12-29T06:13:50.985" v="4080"/>
          <ac:spMkLst>
            <pc:docMk/>
            <pc:sldMk cId="2297048386" sldId="293"/>
            <ac:spMk id="418" creationId="{14F588AC-E1F5-3BA1-FA1C-211A2959AA1B}"/>
          </ac:spMkLst>
        </pc:spChg>
        <pc:spChg chg="mod">
          <ac:chgData name="Hải Ngân Đinh" userId="b56d41eb1ff6fed2" providerId="LiveId" clId="{844780D2-17B8-9642-B4DC-CE3A6060B1D9}" dt="2022-12-29T06:13:50.985" v="4080"/>
          <ac:spMkLst>
            <pc:docMk/>
            <pc:sldMk cId="2297048386" sldId="293"/>
            <ac:spMk id="419" creationId="{7E525D99-18C3-C22C-E45A-F83E88916EB1}"/>
          </ac:spMkLst>
        </pc:spChg>
        <pc:spChg chg="mod">
          <ac:chgData name="Hải Ngân Đinh" userId="b56d41eb1ff6fed2" providerId="LiveId" clId="{844780D2-17B8-9642-B4DC-CE3A6060B1D9}" dt="2022-12-29T06:13:50.985" v="4080"/>
          <ac:spMkLst>
            <pc:docMk/>
            <pc:sldMk cId="2297048386" sldId="293"/>
            <ac:spMk id="420" creationId="{9EB7EB9C-FFC9-997E-2906-32044F2222BA}"/>
          </ac:spMkLst>
        </pc:spChg>
        <pc:spChg chg="mod">
          <ac:chgData name="Hải Ngân Đinh" userId="b56d41eb1ff6fed2" providerId="LiveId" clId="{844780D2-17B8-9642-B4DC-CE3A6060B1D9}" dt="2022-12-29T06:13:50.985" v="4080"/>
          <ac:spMkLst>
            <pc:docMk/>
            <pc:sldMk cId="2297048386" sldId="293"/>
            <ac:spMk id="421" creationId="{48C821C8-D2C8-2B88-AE73-FE2FC9DC9707}"/>
          </ac:spMkLst>
        </pc:spChg>
        <pc:spChg chg="mod">
          <ac:chgData name="Hải Ngân Đinh" userId="b56d41eb1ff6fed2" providerId="LiveId" clId="{844780D2-17B8-9642-B4DC-CE3A6060B1D9}" dt="2022-12-29T06:13:50.985" v="4080"/>
          <ac:spMkLst>
            <pc:docMk/>
            <pc:sldMk cId="2297048386" sldId="293"/>
            <ac:spMk id="422" creationId="{1893EA11-D560-4626-A2AC-9E6C305381F8}"/>
          </ac:spMkLst>
        </pc:spChg>
        <pc:spChg chg="mod">
          <ac:chgData name="Hải Ngân Đinh" userId="b56d41eb1ff6fed2" providerId="LiveId" clId="{844780D2-17B8-9642-B4DC-CE3A6060B1D9}" dt="2022-12-29T06:13:50.985" v="4080"/>
          <ac:spMkLst>
            <pc:docMk/>
            <pc:sldMk cId="2297048386" sldId="293"/>
            <ac:spMk id="423" creationId="{C632491F-6002-A759-8170-D181430F56AE}"/>
          </ac:spMkLst>
        </pc:spChg>
        <pc:spChg chg="mod">
          <ac:chgData name="Hải Ngân Đinh" userId="b56d41eb1ff6fed2" providerId="LiveId" clId="{844780D2-17B8-9642-B4DC-CE3A6060B1D9}" dt="2022-12-29T06:13:50.985" v="4080"/>
          <ac:spMkLst>
            <pc:docMk/>
            <pc:sldMk cId="2297048386" sldId="293"/>
            <ac:spMk id="424" creationId="{7B328DCA-AAF3-A17E-6B0A-A9E6F4C7C1E6}"/>
          </ac:spMkLst>
        </pc:spChg>
        <pc:spChg chg="mod">
          <ac:chgData name="Hải Ngân Đinh" userId="b56d41eb1ff6fed2" providerId="LiveId" clId="{844780D2-17B8-9642-B4DC-CE3A6060B1D9}" dt="2022-12-29T06:13:50.985" v="4080"/>
          <ac:spMkLst>
            <pc:docMk/>
            <pc:sldMk cId="2297048386" sldId="293"/>
            <ac:spMk id="425" creationId="{7153B71E-A3A8-C138-225B-897B0D7B3230}"/>
          </ac:spMkLst>
        </pc:spChg>
        <pc:spChg chg="mod">
          <ac:chgData name="Hải Ngân Đinh" userId="b56d41eb1ff6fed2" providerId="LiveId" clId="{844780D2-17B8-9642-B4DC-CE3A6060B1D9}" dt="2022-12-29T06:13:50.985" v="4080"/>
          <ac:spMkLst>
            <pc:docMk/>
            <pc:sldMk cId="2297048386" sldId="293"/>
            <ac:spMk id="426" creationId="{A458ED85-4F31-4EAA-B387-1B6811B838EB}"/>
          </ac:spMkLst>
        </pc:spChg>
        <pc:spChg chg="mod">
          <ac:chgData name="Hải Ngân Đinh" userId="b56d41eb1ff6fed2" providerId="LiveId" clId="{844780D2-17B8-9642-B4DC-CE3A6060B1D9}" dt="2022-12-29T06:13:50.985" v="4080"/>
          <ac:spMkLst>
            <pc:docMk/>
            <pc:sldMk cId="2297048386" sldId="293"/>
            <ac:spMk id="427" creationId="{7E5A7799-C799-DB71-4251-993BD89546E6}"/>
          </ac:spMkLst>
        </pc:spChg>
        <pc:grpChg chg="add del mod">
          <ac:chgData name="Hải Ngân Đinh" userId="b56d41eb1ff6fed2" providerId="LiveId" clId="{844780D2-17B8-9642-B4DC-CE3A6060B1D9}" dt="2022-12-29T06:13:50.604" v="4079" actId="478"/>
          <ac:grpSpMkLst>
            <pc:docMk/>
            <pc:sldMk cId="2297048386" sldId="293"/>
            <ac:grpSpMk id="2" creationId="{495846E2-EE2F-DB15-8A1E-EFEEB4A06243}"/>
          </ac:grpSpMkLst>
        </pc:grpChg>
        <pc:grpChg chg="add mod">
          <ac:chgData name="Hải Ngân Đinh" userId="b56d41eb1ff6fed2" providerId="LiveId" clId="{844780D2-17B8-9642-B4DC-CE3A6060B1D9}" dt="2022-12-29T06:13:58.532" v="4084" actId="1076"/>
          <ac:grpSpMkLst>
            <pc:docMk/>
            <pc:sldMk cId="2297048386" sldId="293"/>
            <ac:grpSpMk id="54" creationId="{2B745EBF-F91B-F76A-1169-83CD346F7EBE}"/>
          </ac:grpSpMkLst>
        </pc:grpChg>
        <pc:grpChg chg="del">
          <ac:chgData name="Hải Ngân Đinh" userId="b56d41eb1ff6fed2" providerId="LiveId" clId="{844780D2-17B8-9642-B4DC-CE3A6060B1D9}" dt="2022-12-29T04:51:36.727" v="3804" actId="478"/>
          <ac:grpSpMkLst>
            <pc:docMk/>
            <pc:sldMk cId="2297048386" sldId="293"/>
            <ac:grpSpMk id="366" creationId="{00000000-0000-0000-0000-000000000000}"/>
          </ac:grpSpMkLst>
        </pc:grpChg>
      </pc:sldChg>
      <pc:sldChg chg="modSp add del mod">
        <pc:chgData name="Hải Ngân Đinh" userId="b56d41eb1ff6fed2" providerId="LiveId" clId="{844780D2-17B8-9642-B4DC-CE3A6060B1D9}" dt="2022-12-29T06:17:22.767" v="4166" actId="2696"/>
        <pc:sldMkLst>
          <pc:docMk/>
          <pc:sldMk cId="2226640802" sldId="294"/>
        </pc:sldMkLst>
        <pc:spChg chg="mod">
          <ac:chgData name="Hải Ngân Đinh" userId="b56d41eb1ff6fed2" providerId="LiveId" clId="{844780D2-17B8-9642-B4DC-CE3A6060B1D9}" dt="2022-12-29T03:51:19.063" v="5" actId="207"/>
          <ac:spMkLst>
            <pc:docMk/>
            <pc:sldMk cId="2226640802" sldId="294"/>
            <ac:spMk id="2366" creationId="{00000000-0000-0000-0000-000000000000}"/>
          </ac:spMkLst>
        </pc:spChg>
      </pc:sldChg>
      <pc:sldChg chg="addSp delSp modSp add mod modTransition addAnim delAnim modAnim">
        <pc:chgData name="Hải Ngân Đinh" userId="b56d41eb1ff6fed2" providerId="LiveId" clId="{844780D2-17B8-9642-B4DC-CE3A6060B1D9}" dt="2022-12-29T07:08:01.370" v="6683"/>
        <pc:sldMkLst>
          <pc:docMk/>
          <pc:sldMk cId="2635701696" sldId="294"/>
        </pc:sldMkLst>
        <pc:spChg chg="add mod">
          <ac:chgData name="Hải Ngân Đinh" userId="b56d41eb1ff6fed2" providerId="LiveId" clId="{844780D2-17B8-9642-B4DC-CE3A6060B1D9}" dt="2022-12-29T06:43:00.816" v="5812" actId="403"/>
          <ac:spMkLst>
            <pc:docMk/>
            <pc:sldMk cId="2635701696" sldId="294"/>
            <ac:spMk id="2" creationId="{ECCCDD49-0ED8-DCFF-8210-9838878BF6C3}"/>
          </ac:spMkLst>
        </pc:spChg>
        <pc:spChg chg="add mod">
          <ac:chgData name="Hải Ngân Đinh" userId="b56d41eb1ff6fed2" providerId="LiveId" clId="{844780D2-17B8-9642-B4DC-CE3A6060B1D9}" dt="2022-12-29T06:43:06.341" v="5813" actId="14100"/>
          <ac:spMkLst>
            <pc:docMk/>
            <pc:sldMk cId="2635701696" sldId="294"/>
            <ac:spMk id="3" creationId="{F7CA2D79-CCDE-02FF-0C24-7594847044CB}"/>
          </ac:spMkLst>
        </pc:spChg>
        <pc:spChg chg="add mod">
          <ac:chgData name="Hải Ngân Đinh" userId="b56d41eb1ff6fed2" providerId="LiveId" clId="{844780D2-17B8-9642-B4DC-CE3A6060B1D9}" dt="2022-12-29T06:43:18.757" v="5815" actId="1076"/>
          <ac:spMkLst>
            <pc:docMk/>
            <pc:sldMk cId="2635701696" sldId="294"/>
            <ac:spMk id="5" creationId="{806F052B-EFB9-3868-7F80-AF8BB6AD19F2}"/>
          </ac:spMkLst>
        </pc:spChg>
        <pc:spChg chg="mod">
          <ac:chgData name="Hải Ngân Đinh" userId="b56d41eb1ff6fed2" providerId="LiveId" clId="{844780D2-17B8-9642-B4DC-CE3A6060B1D9}" dt="2022-12-29T06:43:25.538" v="5816"/>
          <ac:spMkLst>
            <pc:docMk/>
            <pc:sldMk cId="2635701696" sldId="294"/>
            <ac:spMk id="7" creationId="{11D2D928-EC4E-EC26-542C-014F7DF25632}"/>
          </ac:spMkLst>
        </pc:spChg>
        <pc:spChg chg="mod">
          <ac:chgData name="Hải Ngân Đinh" userId="b56d41eb1ff6fed2" providerId="LiveId" clId="{844780D2-17B8-9642-B4DC-CE3A6060B1D9}" dt="2022-12-29T06:43:25.538" v="5816"/>
          <ac:spMkLst>
            <pc:docMk/>
            <pc:sldMk cId="2635701696" sldId="294"/>
            <ac:spMk id="8" creationId="{57125BC8-4B23-5C11-1C32-A7E05726B9B6}"/>
          </ac:spMkLst>
        </pc:spChg>
        <pc:spChg chg="mod">
          <ac:chgData name="Hải Ngân Đinh" userId="b56d41eb1ff6fed2" providerId="LiveId" clId="{844780D2-17B8-9642-B4DC-CE3A6060B1D9}" dt="2022-12-29T06:43:25.538" v="5816"/>
          <ac:spMkLst>
            <pc:docMk/>
            <pc:sldMk cId="2635701696" sldId="294"/>
            <ac:spMk id="9" creationId="{393ED430-B4E7-3825-8B8C-7F95F8997D31}"/>
          </ac:spMkLst>
        </pc:spChg>
        <pc:spChg chg="mod">
          <ac:chgData name="Hải Ngân Đinh" userId="b56d41eb1ff6fed2" providerId="LiveId" clId="{844780D2-17B8-9642-B4DC-CE3A6060B1D9}" dt="2022-12-29T06:43:25.538" v="5816"/>
          <ac:spMkLst>
            <pc:docMk/>
            <pc:sldMk cId="2635701696" sldId="294"/>
            <ac:spMk id="10" creationId="{1FEF61FA-38DC-BEFF-D3B0-4645281A183B}"/>
          </ac:spMkLst>
        </pc:spChg>
        <pc:spChg chg="mod">
          <ac:chgData name="Hải Ngân Đinh" userId="b56d41eb1ff6fed2" providerId="LiveId" clId="{844780D2-17B8-9642-B4DC-CE3A6060B1D9}" dt="2022-12-29T06:43:25.538" v="5816"/>
          <ac:spMkLst>
            <pc:docMk/>
            <pc:sldMk cId="2635701696" sldId="294"/>
            <ac:spMk id="11" creationId="{EA9A3E26-8077-72C7-523B-D805B900E020}"/>
          </ac:spMkLst>
        </pc:spChg>
        <pc:spChg chg="mod">
          <ac:chgData name="Hải Ngân Đinh" userId="b56d41eb1ff6fed2" providerId="LiveId" clId="{844780D2-17B8-9642-B4DC-CE3A6060B1D9}" dt="2022-12-29T06:43:25.538" v="5816"/>
          <ac:spMkLst>
            <pc:docMk/>
            <pc:sldMk cId="2635701696" sldId="294"/>
            <ac:spMk id="12" creationId="{6CA4572B-F6E1-F6AD-872F-605514B5A7B9}"/>
          </ac:spMkLst>
        </pc:spChg>
        <pc:spChg chg="mod">
          <ac:chgData name="Hải Ngân Đinh" userId="b56d41eb1ff6fed2" providerId="LiveId" clId="{844780D2-17B8-9642-B4DC-CE3A6060B1D9}" dt="2022-12-29T06:43:25.538" v="5816"/>
          <ac:spMkLst>
            <pc:docMk/>
            <pc:sldMk cId="2635701696" sldId="294"/>
            <ac:spMk id="13" creationId="{9C9A6684-D28D-E291-B572-D897AFC4DA04}"/>
          </ac:spMkLst>
        </pc:spChg>
        <pc:spChg chg="mod">
          <ac:chgData name="Hải Ngân Đinh" userId="b56d41eb1ff6fed2" providerId="LiveId" clId="{844780D2-17B8-9642-B4DC-CE3A6060B1D9}" dt="2022-12-29T06:43:25.538" v="5816"/>
          <ac:spMkLst>
            <pc:docMk/>
            <pc:sldMk cId="2635701696" sldId="294"/>
            <ac:spMk id="14" creationId="{36692EC8-304D-F4E3-8405-D804B5CEFF3D}"/>
          </ac:spMkLst>
        </pc:spChg>
        <pc:spChg chg="mod">
          <ac:chgData name="Hải Ngân Đinh" userId="b56d41eb1ff6fed2" providerId="LiveId" clId="{844780D2-17B8-9642-B4DC-CE3A6060B1D9}" dt="2022-12-29T06:43:25.538" v="5816"/>
          <ac:spMkLst>
            <pc:docMk/>
            <pc:sldMk cId="2635701696" sldId="294"/>
            <ac:spMk id="15" creationId="{9E3FA796-82F2-ACC2-9710-DFF4A2D28E3D}"/>
          </ac:spMkLst>
        </pc:spChg>
        <pc:spChg chg="add del mod">
          <ac:chgData name="Hải Ngân Đinh" userId="b56d41eb1ff6fed2" providerId="LiveId" clId="{844780D2-17B8-9642-B4DC-CE3A6060B1D9}" dt="2022-12-29T06:19:03.547" v="4300" actId="21"/>
          <ac:spMkLst>
            <pc:docMk/>
            <pc:sldMk cId="2635701696" sldId="294"/>
            <ac:spMk id="16" creationId="{BEB76865-F23F-8261-6843-EF4A9826CE9E}"/>
          </ac:spMkLst>
        </pc:spChg>
        <pc:spChg chg="del mod">
          <ac:chgData name="Hải Ngân Đinh" userId="b56d41eb1ff6fed2" providerId="LiveId" clId="{844780D2-17B8-9642-B4DC-CE3A6060B1D9}" dt="2022-12-29T06:19:03.547" v="4300" actId="21"/>
          <ac:spMkLst>
            <pc:docMk/>
            <pc:sldMk cId="2635701696" sldId="294"/>
            <ac:spMk id="17" creationId="{F1C812AA-287E-EF40-AE19-BAEEB86E40DD}"/>
          </ac:spMkLst>
        </pc:spChg>
        <pc:spChg chg="mod">
          <ac:chgData name="Hải Ngân Đinh" userId="b56d41eb1ff6fed2" providerId="LiveId" clId="{844780D2-17B8-9642-B4DC-CE3A6060B1D9}" dt="2022-12-29T06:43:25.538" v="5816"/>
          <ac:spMkLst>
            <pc:docMk/>
            <pc:sldMk cId="2635701696" sldId="294"/>
            <ac:spMk id="18" creationId="{76D0B2F0-5460-19A7-E1A0-146CBA62B5F0}"/>
          </ac:spMkLst>
        </pc:spChg>
        <pc:spChg chg="mod">
          <ac:chgData name="Hải Ngân Đinh" userId="b56d41eb1ff6fed2" providerId="LiveId" clId="{844780D2-17B8-9642-B4DC-CE3A6060B1D9}" dt="2022-12-29T06:43:25.538" v="5816"/>
          <ac:spMkLst>
            <pc:docMk/>
            <pc:sldMk cId="2635701696" sldId="294"/>
            <ac:spMk id="20" creationId="{09820F58-8BBB-E465-F74E-79B6B7768637}"/>
          </ac:spMkLst>
        </pc:spChg>
        <pc:spChg chg="mod">
          <ac:chgData name="Hải Ngân Đinh" userId="b56d41eb1ff6fed2" providerId="LiveId" clId="{844780D2-17B8-9642-B4DC-CE3A6060B1D9}" dt="2022-12-29T06:43:25.538" v="5816"/>
          <ac:spMkLst>
            <pc:docMk/>
            <pc:sldMk cId="2635701696" sldId="294"/>
            <ac:spMk id="21" creationId="{26801FE4-7C1A-F252-2C60-94C8982E1452}"/>
          </ac:spMkLst>
        </pc:spChg>
        <pc:spChg chg="mod">
          <ac:chgData name="Hải Ngân Đinh" userId="b56d41eb1ff6fed2" providerId="LiveId" clId="{844780D2-17B8-9642-B4DC-CE3A6060B1D9}" dt="2022-12-29T06:43:25.538" v="5816"/>
          <ac:spMkLst>
            <pc:docMk/>
            <pc:sldMk cId="2635701696" sldId="294"/>
            <ac:spMk id="22" creationId="{E94B29A3-433D-2021-69FA-B78626B81927}"/>
          </ac:spMkLst>
        </pc:spChg>
        <pc:spChg chg="mod">
          <ac:chgData name="Hải Ngân Đinh" userId="b56d41eb1ff6fed2" providerId="LiveId" clId="{844780D2-17B8-9642-B4DC-CE3A6060B1D9}" dt="2022-12-29T06:43:25.538" v="5816"/>
          <ac:spMkLst>
            <pc:docMk/>
            <pc:sldMk cId="2635701696" sldId="294"/>
            <ac:spMk id="23" creationId="{C7CAAA8F-A88C-AE14-711A-8B24ACB8AED5}"/>
          </ac:spMkLst>
        </pc:spChg>
        <pc:spChg chg="mod">
          <ac:chgData name="Hải Ngân Đinh" userId="b56d41eb1ff6fed2" providerId="LiveId" clId="{844780D2-17B8-9642-B4DC-CE3A6060B1D9}" dt="2022-12-29T06:43:25.538" v="5816"/>
          <ac:spMkLst>
            <pc:docMk/>
            <pc:sldMk cId="2635701696" sldId="294"/>
            <ac:spMk id="24" creationId="{4156B54B-4D67-3CBA-214A-9775A1C08243}"/>
          </ac:spMkLst>
        </pc:spChg>
        <pc:spChg chg="mod">
          <ac:chgData name="Hải Ngân Đinh" userId="b56d41eb1ff6fed2" providerId="LiveId" clId="{844780D2-17B8-9642-B4DC-CE3A6060B1D9}" dt="2022-12-29T06:43:25.538" v="5816"/>
          <ac:spMkLst>
            <pc:docMk/>
            <pc:sldMk cId="2635701696" sldId="294"/>
            <ac:spMk id="25" creationId="{E6629E79-1968-12CF-5A61-0F4FC48B2C06}"/>
          </ac:spMkLst>
        </pc:spChg>
        <pc:spChg chg="mod">
          <ac:chgData name="Hải Ngân Đinh" userId="b56d41eb1ff6fed2" providerId="LiveId" clId="{844780D2-17B8-9642-B4DC-CE3A6060B1D9}" dt="2022-12-29T06:43:25.538" v="5816"/>
          <ac:spMkLst>
            <pc:docMk/>
            <pc:sldMk cId="2635701696" sldId="294"/>
            <ac:spMk id="26" creationId="{7D8C969A-84A7-BB44-76F5-185F39AD8BAF}"/>
          </ac:spMkLst>
        </pc:spChg>
        <pc:spChg chg="mod">
          <ac:chgData name="Hải Ngân Đinh" userId="b56d41eb1ff6fed2" providerId="LiveId" clId="{844780D2-17B8-9642-B4DC-CE3A6060B1D9}" dt="2022-12-29T06:43:25.538" v="5816"/>
          <ac:spMkLst>
            <pc:docMk/>
            <pc:sldMk cId="2635701696" sldId="294"/>
            <ac:spMk id="27" creationId="{076B2A9F-A08F-AF02-9C41-0BBE2BD15C59}"/>
          </ac:spMkLst>
        </pc:spChg>
        <pc:spChg chg="mod">
          <ac:chgData name="Hải Ngân Đinh" userId="b56d41eb1ff6fed2" providerId="LiveId" clId="{844780D2-17B8-9642-B4DC-CE3A6060B1D9}" dt="2022-12-29T06:43:25.538" v="5816"/>
          <ac:spMkLst>
            <pc:docMk/>
            <pc:sldMk cId="2635701696" sldId="294"/>
            <ac:spMk id="28" creationId="{1CDCA8D2-D7FE-FB0E-59C1-003C7654DA6A}"/>
          </ac:spMkLst>
        </pc:spChg>
        <pc:spChg chg="mod">
          <ac:chgData name="Hải Ngân Đinh" userId="b56d41eb1ff6fed2" providerId="LiveId" clId="{844780D2-17B8-9642-B4DC-CE3A6060B1D9}" dt="2022-12-29T06:43:25.538" v="5816"/>
          <ac:spMkLst>
            <pc:docMk/>
            <pc:sldMk cId="2635701696" sldId="294"/>
            <ac:spMk id="29" creationId="{98F23124-B1E7-118D-E29C-829B51B7C0E0}"/>
          </ac:spMkLst>
        </pc:spChg>
        <pc:spChg chg="mod">
          <ac:chgData name="Hải Ngân Đinh" userId="b56d41eb1ff6fed2" providerId="LiveId" clId="{844780D2-17B8-9642-B4DC-CE3A6060B1D9}" dt="2022-12-29T06:43:25.538" v="5816"/>
          <ac:spMkLst>
            <pc:docMk/>
            <pc:sldMk cId="2635701696" sldId="294"/>
            <ac:spMk id="30" creationId="{BF257CDC-D4EF-E35C-63D1-B7147F99EEB8}"/>
          </ac:spMkLst>
        </pc:spChg>
        <pc:spChg chg="mod">
          <ac:chgData name="Hải Ngân Đinh" userId="b56d41eb1ff6fed2" providerId="LiveId" clId="{844780D2-17B8-9642-B4DC-CE3A6060B1D9}" dt="2022-12-29T06:43:25.538" v="5816"/>
          <ac:spMkLst>
            <pc:docMk/>
            <pc:sldMk cId="2635701696" sldId="294"/>
            <ac:spMk id="31" creationId="{3C9F1EE4-A858-DE23-C7F6-7744010D7B85}"/>
          </ac:spMkLst>
        </pc:spChg>
        <pc:spChg chg="mod">
          <ac:chgData name="Hải Ngân Đinh" userId="b56d41eb1ff6fed2" providerId="LiveId" clId="{844780D2-17B8-9642-B4DC-CE3A6060B1D9}" dt="2022-12-29T06:43:25.538" v="5816"/>
          <ac:spMkLst>
            <pc:docMk/>
            <pc:sldMk cId="2635701696" sldId="294"/>
            <ac:spMk id="32" creationId="{7B7188C4-32D1-4645-089E-5335465DF247}"/>
          </ac:spMkLst>
        </pc:spChg>
        <pc:spChg chg="mod">
          <ac:chgData name="Hải Ngân Đinh" userId="b56d41eb1ff6fed2" providerId="LiveId" clId="{844780D2-17B8-9642-B4DC-CE3A6060B1D9}" dt="2022-12-29T06:43:25.538" v="5816"/>
          <ac:spMkLst>
            <pc:docMk/>
            <pc:sldMk cId="2635701696" sldId="294"/>
            <ac:spMk id="33" creationId="{9D9C5CDA-F9C0-C569-B3BC-9BEF49F76D50}"/>
          </ac:spMkLst>
        </pc:spChg>
        <pc:spChg chg="mod">
          <ac:chgData name="Hải Ngân Đinh" userId="b56d41eb1ff6fed2" providerId="LiveId" clId="{844780D2-17B8-9642-B4DC-CE3A6060B1D9}" dt="2022-12-29T06:43:25.538" v="5816"/>
          <ac:spMkLst>
            <pc:docMk/>
            <pc:sldMk cId="2635701696" sldId="294"/>
            <ac:spMk id="34" creationId="{8EE2B819-7E6A-ECC3-6EA8-5786DF0CBB7B}"/>
          </ac:spMkLst>
        </pc:spChg>
        <pc:spChg chg="mod">
          <ac:chgData name="Hải Ngân Đinh" userId="b56d41eb1ff6fed2" providerId="LiveId" clId="{844780D2-17B8-9642-B4DC-CE3A6060B1D9}" dt="2022-12-29T06:43:25.538" v="5816"/>
          <ac:spMkLst>
            <pc:docMk/>
            <pc:sldMk cId="2635701696" sldId="294"/>
            <ac:spMk id="35" creationId="{0641841E-0614-529D-CCA0-73DEFDA10A80}"/>
          </ac:spMkLst>
        </pc:spChg>
        <pc:spChg chg="mod">
          <ac:chgData name="Hải Ngân Đinh" userId="b56d41eb1ff6fed2" providerId="LiveId" clId="{844780D2-17B8-9642-B4DC-CE3A6060B1D9}" dt="2022-12-29T06:43:25.538" v="5816"/>
          <ac:spMkLst>
            <pc:docMk/>
            <pc:sldMk cId="2635701696" sldId="294"/>
            <ac:spMk id="36" creationId="{B5925796-B591-D7CF-D286-4F2301507122}"/>
          </ac:spMkLst>
        </pc:spChg>
        <pc:spChg chg="mod">
          <ac:chgData name="Hải Ngân Đinh" userId="b56d41eb1ff6fed2" providerId="LiveId" clId="{844780D2-17B8-9642-B4DC-CE3A6060B1D9}" dt="2022-12-29T06:43:25.538" v="5816"/>
          <ac:spMkLst>
            <pc:docMk/>
            <pc:sldMk cId="2635701696" sldId="294"/>
            <ac:spMk id="37" creationId="{85AB2AEF-CB51-13C9-F82F-6434D4527134}"/>
          </ac:spMkLst>
        </pc:spChg>
        <pc:spChg chg="mod">
          <ac:chgData name="Hải Ngân Đinh" userId="b56d41eb1ff6fed2" providerId="LiveId" clId="{844780D2-17B8-9642-B4DC-CE3A6060B1D9}" dt="2022-12-29T06:43:25.538" v="5816"/>
          <ac:spMkLst>
            <pc:docMk/>
            <pc:sldMk cId="2635701696" sldId="294"/>
            <ac:spMk id="38" creationId="{60023493-7C6E-292C-3FB7-41B4FE9EE637}"/>
          </ac:spMkLst>
        </pc:spChg>
        <pc:spChg chg="mod">
          <ac:chgData name="Hải Ngân Đinh" userId="b56d41eb1ff6fed2" providerId="LiveId" clId="{844780D2-17B8-9642-B4DC-CE3A6060B1D9}" dt="2022-12-29T06:43:25.538" v="5816"/>
          <ac:spMkLst>
            <pc:docMk/>
            <pc:sldMk cId="2635701696" sldId="294"/>
            <ac:spMk id="39" creationId="{8C2C90DD-D5FE-EA54-2F89-14E9AF7B60A3}"/>
          </ac:spMkLst>
        </pc:spChg>
        <pc:spChg chg="mod">
          <ac:chgData name="Hải Ngân Đinh" userId="b56d41eb1ff6fed2" providerId="LiveId" clId="{844780D2-17B8-9642-B4DC-CE3A6060B1D9}" dt="2022-12-29T06:43:25.538" v="5816"/>
          <ac:spMkLst>
            <pc:docMk/>
            <pc:sldMk cId="2635701696" sldId="294"/>
            <ac:spMk id="40" creationId="{E8D2F7BA-FC5E-90A6-E3B7-B4D1B5E25B69}"/>
          </ac:spMkLst>
        </pc:spChg>
        <pc:spChg chg="mod">
          <ac:chgData name="Hải Ngân Đinh" userId="b56d41eb1ff6fed2" providerId="LiveId" clId="{844780D2-17B8-9642-B4DC-CE3A6060B1D9}" dt="2022-12-29T06:43:25.538" v="5816"/>
          <ac:spMkLst>
            <pc:docMk/>
            <pc:sldMk cId="2635701696" sldId="294"/>
            <ac:spMk id="41" creationId="{9F0B45C9-603D-4113-4B1B-0420E3552152}"/>
          </ac:spMkLst>
        </pc:spChg>
        <pc:spChg chg="mod">
          <ac:chgData name="Hải Ngân Đinh" userId="b56d41eb1ff6fed2" providerId="LiveId" clId="{844780D2-17B8-9642-B4DC-CE3A6060B1D9}" dt="2022-12-29T06:43:25.538" v="5816"/>
          <ac:spMkLst>
            <pc:docMk/>
            <pc:sldMk cId="2635701696" sldId="294"/>
            <ac:spMk id="42" creationId="{843F9C2A-4431-E268-78D1-25CCC45ADACB}"/>
          </ac:spMkLst>
        </pc:spChg>
        <pc:spChg chg="mod">
          <ac:chgData name="Hải Ngân Đinh" userId="b56d41eb1ff6fed2" providerId="LiveId" clId="{844780D2-17B8-9642-B4DC-CE3A6060B1D9}" dt="2022-12-29T06:43:25.538" v="5816"/>
          <ac:spMkLst>
            <pc:docMk/>
            <pc:sldMk cId="2635701696" sldId="294"/>
            <ac:spMk id="43" creationId="{8AF925F7-0918-A2F4-A5CE-CD44DB989EBD}"/>
          </ac:spMkLst>
        </pc:spChg>
        <pc:spChg chg="mod">
          <ac:chgData name="Hải Ngân Đinh" userId="b56d41eb1ff6fed2" providerId="LiveId" clId="{844780D2-17B8-9642-B4DC-CE3A6060B1D9}" dt="2022-12-29T06:43:25.538" v="5816"/>
          <ac:spMkLst>
            <pc:docMk/>
            <pc:sldMk cId="2635701696" sldId="294"/>
            <ac:spMk id="44" creationId="{6ACDAA59-BBDE-84B0-00B9-679A637A1E10}"/>
          </ac:spMkLst>
        </pc:spChg>
        <pc:spChg chg="mod">
          <ac:chgData name="Hải Ngân Đinh" userId="b56d41eb1ff6fed2" providerId="LiveId" clId="{844780D2-17B8-9642-B4DC-CE3A6060B1D9}" dt="2022-12-29T06:43:25.538" v="5816"/>
          <ac:spMkLst>
            <pc:docMk/>
            <pc:sldMk cId="2635701696" sldId="294"/>
            <ac:spMk id="45" creationId="{BF497CB9-092B-55E3-6FC9-FBCF4B6558DD}"/>
          </ac:spMkLst>
        </pc:spChg>
        <pc:spChg chg="mod">
          <ac:chgData name="Hải Ngân Đinh" userId="b56d41eb1ff6fed2" providerId="LiveId" clId="{844780D2-17B8-9642-B4DC-CE3A6060B1D9}" dt="2022-12-29T06:43:25.538" v="5816"/>
          <ac:spMkLst>
            <pc:docMk/>
            <pc:sldMk cId="2635701696" sldId="294"/>
            <ac:spMk id="46" creationId="{2390463A-0151-33EC-1029-2A79685ED025}"/>
          </ac:spMkLst>
        </pc:spChg>
        <pc:spChg chg="mod">
          <ac:chgData name="Hải Ngân Đinh" userId="b56d41eb1ff6fed2" providerId="LiveId" clId="{844780D2-17B8-9642-B4DC-CE3A6060B1D9}" dt="2022-12-29T06:43:25.538" v="5816"/>
          <ac:spMkLst>
            <pc:docMk/>
            <pc:sldMk cId="2635701696" sldId="294"/>
            <ac:spMk id="47" creationId="{A5546BDA-5070-D2D2-E3A5-8E2106320385}"/>
          </ac:spMkLst>
        </pc:spChg>
        <pc:spChg chg="mod">
          <ac:chgData name="Hải Ngân Đinh" userId="b56d41eb1ff6fed2" providerId="LiveId" clId="{844780D2-17B8-9642-B4DC-CE3A6060B1D9}" dt="2022-12-29T06:43:25.538" v="5816"/>
          <ac:spMkLst>
            <pc:docMk/>
            <pc:sldMk cId="2635701696" sldId="294"/>
            <ac:spMk id="48" creationId="{9489C0BF-0559-6C1A-FC58-C596B096169F}"/>
          </ac:spMkLst>
        </pc:spChg>
        <pc:spChg chg="mod">
          <ac:chgData name="Hải Ngân Đinh" userId="b56d41eb1ff6fed2" providerId="LiveId" clId="{844780D2-17B8-9642-B4DC-CE3A6060B1D9}" dt="2022-12-29T06:43:25.538" v="5816"/>
          <ac:spMkLst>
            <pc:docMk/>
            <pc:sldMk cId="2635701696" sldId="294"/>
            <ac:spMk id="49" creationId="{27B43055-9F3F-7684-C518-231E961ED86C}"/>
          </ac:spMkLst>
        </pc:spChg>
        <pc:spChg chg="mod">
          <ac:chgData name="Hải Ngân Đinh" userId="b56d41eb1ff6fed2" providerId="LiveId" clId="{844780D2-17B8-9642-B4DC-CE3A6060B1D9}" dt="2022-12-29T06:43:25.538" v="5816"/>
          <ac:spMkLst>
            <pc:docMk/>
            <pc:sldMk cId="2635701696" sldId="294"/>
            <ac:spMk id="50" creationId="{CBF8E6C4-2BE4-8715-5BD2-48851C97D238}"/>
          </ac:spMkLst>
        </pc:spChg>
        <pc:spChg chg="mod">
          <ac:chgData name="Hải Ngân Đinh" userId="b56d41eb1ff6fed2" providerId="LiveId" clId="{844780D2-17B8-9642-B4DC-CE3A6060B1D9}" dt="2022-12-29T06:43:25.538" v="5816"/>
          <ac:spMkLst>
            <pc:docMk/>
            <pc:sldMk cId="2635701696" sldId="294"/>
            <ac:spMk id="51" creationId="{B5E88425-B122-A5B9-F70C-237A531ADB0F}"/>
          </ac:spMkLst>
        </pc:spChg>
        <pc:spChg chg="mod">
          <ac:chgData name="Hải Ngân Đinh" userId="b56d41eb1ff6fed2" providerId="LiveId" clId="{844780D2-17B8-9642-B4DC-CE3A6060B1D9}" dt="2022-12-29T06:43:25.538" v="5816"/>
          <ac:spMkLst>
            <pc:docMk/>
            <pc:sldMk cId="2635701696" sldId="294"/>
            <ac:spMk id="52" creationId="{F19B2BC8-EAB3-A9A4-C772-F918A4FA9283}"/>
          </ac:spMkLst>
        </pc:spChg>
        <pc:spChg chg="mod">
          <ac:chgData name="Hải Ngân Đinh" userId="b56d41eb1ff6fed2" providerId="LiveId" clId="{844780D2-17B8-9642-B4DC-CE3A6060B1D9}" dt="2022-12-29T06:43:25.538" v="5816"/>
          <ac:spMkLst>
            <pc:docMk/>
            <pc:sldMk cId="2635701696" sldId="294"/>
            <ac:spMk id="53" creationId="{E9B5887C-4E64-9879-4D1F-A25200FBBB2F}"/>
          </ac:spMkLst>
        </pc:spChg>
        <pc:spChg chg="mod">
          <ac:chgData name="Hải Ngân Đinh" userId="b56d41eb1ff6fed2" providerId="LiveId" clId="{844780D2-17B8-9642-B4DC-CE3A6060B1D9}" dt="2022-12-29T06:43:25.538" v="5816"/>
          <ac:spMkLst>
            <pc:docMk/>
            <pc:sldMk cId="2635701696" sldId="294"/>
            <ac:spMk id="54" creationId="{62144AA2-ED73-BF86-7375-952FBD5B2247}"/>
          </ac:spMkLst>
        </pc:spChg>
        <pc:spChg chg="mod">
          <ac:chgData name="Hải Ngân Đinh" userId="b56d41eb1ff6fed2" providerId="LiveId" clId="{844780D2-17B8-9642-B4DC-CE3A6060B1D9}" dt="2022-12-29T06:43:25.538" v="5816"/>
          <ac:spMkLst>
            <pc:docMk/>
            <pc:sldMk cId="2635701696" sldId="294"/>
            <ac:spMk id="55" creationId="{9F217E33-CC8D-6C6E-F353-6647A1AF62FA}"/>
          </ac:spMkLst>
        </pc:spChg>
        <pc:spChg chg="mod">
          <ac:chgData name="Hải Ngân Đinh" userId="b56d41eb1ff6fed2" providerId="LiveId" clId="{844780D2-17B8-9642-B4DC-CE3A6060B1D9}" dt="2022-12-29T06:43:25.538" v="5816"/>
          <ac:spMkLst>
            <pc:docMk/>
            <pc:sldMk cId="2635701696" sldId="294"/>
            <ac:spMk id="56" creationId="{767726CE-77AB-F983-F011-FFC32CC48B8D}"/>
          </ac:spMkLst>
        </pc:spChg>
        <pc:spChg chg="mod">
          <ac:chgData name="Hải Ngân Đinh" userId="b56d41eb1ff6fed2" providerId="LiveId" clId="{844780D2-17B8-9642-B4DC-CE3A6060B1D9}" dt="2022-12-29T06:43:25.538" v="5816"/>
          <ac:spMkLst>
            <pc:docMk/>
            <pc:sldMk cId="2635701696" sldId="294"/>
            <ac:spMk id="57" creationId="{83E19CC2-E1A3-BDA8-CA9B-6DC011F436E7}"/>
          </ac:spMkLst>
        </pc:spChg>
        <pc:spChg chg="mod">
          <ac:chgData name="Hải Ngân Đinh" userId="b56d41eb1ff6fed2" providerId="LiveId" clId="{844780D2-17B8-9642-B4DC-CE3A6060B1D9}" dt="2022-12-29T06:43:25.538" v="5816"/>
          <ac:spMkLst>
            <pc:docMk/>
            <pc:sldMk cId="2635701696" sldId="294"/>
            <ac:spMk id="58" creationId="{EDBAAE94-A153-F66E-0901-846221786A33}"/>
          </ac:spMkLst>
        </pc:spChg>
        <pc:spChg chg="mod">
          <ac:chgData name="Hải Ngân Đinh" userId="b56d41eb1ff6fed2" providerId="LiveId" clId="{844780D2-17B8-9642-B4DC-CE3A6060B1D9}" dt="2022-12-29T06:43:25.538" v="5816"/>
          <ac:spMkLst>
            <pc:docMk/>
            <pc:sldMk cId="2635701696" sldId="294"/>
            <ac:spMk id="59" creationId="{0A461F7C-874D-C0CB-7DFC-7C50F8DEACA1}"/>
          </ac:spMkLst>
        </pc:spChg>
        <pc:grpChg chg="add mod">
          <ac:chgData name="Hải Ngân Đinh" userId="b56d41eb1ff6fed2" providerId="LiveId" clId="{844780D2-17B8-9642-B4DC-CE3A6060B1D9}" dt="2022-12-29T06:43:32.186" v="5820" actId="1076"/>
          <ac:grpSpMkLst>
            <pc:docMk/>
            <pc:sldMk cId="2635701696" sldId="294"/>
            <ac:grpSpMk id="6" creationId="{AF49DB0F-5A28-F42A-D93A-7E86D88C2A96}"/>
          </ac:grpSpMkLst>
        </pc:grpChg>
        <pc:picChg chg="del">
          <ac:chgData name="Hải Ngân Đinh" userId="b56d41eb1ff6fed2" providerId="LiveId" clId="{844780D2-17B8-9642-B4DC-CE3A6060B1D9}" dt="2022-12-29T06:41:20.308" v="5774" actId="478"/>
          <ac:picMkLst>
            <pc:docMk/>
            <pc:sldMk cId="2635701696" sldId="294"/>
            <ac:picMk id="19" creationId="{3E191CA9-2831-CEF1-99FB-CF94F197244C}"/>
          </ac:picMkLst>
        </pc:picChg>
      </pc:sldChg>
      <pc:sldChg chg="addSp delSp modSp add del mod ord modTransition modAnim">
        <pc:chgData name="Hải Ngân Đinh" userId="b56d41eb1ff6fed2" providerId="LiveId" clId="{844780D2-17B8-9642-B4DC-CE3A6060B1D9}" dt="2022-12-29T07:06:06.651" v="6659"/>
        <pc:sldMkLst>
          <pc:docMk/>
          <pc:sldMk cId="557407851" sldId="295"/>
        </pc:sldMkLst>
        <pc:spChg chg="add mod">
          <ac:chgData name="Hải Ngân Đinh" userId="b56d41eb1ff6fed2" providerId="LiveId" clId="{844780D2-17B8-9642-B4DC-CE3A6060B1D9}" dt="2022-12-29T06:19:07.410" v="4302" actId="1076"/>
          <ac:spMkLst>
            <pc:docMk/>
            <pc:sldMk cId="557407851" sldId="295"/>
            <ac:spMk id="2" creationId="{A8A5934C-BC5E-BA41-CB9D-B6C79BDB154A}"/>
          </ac:spMkLst>
        </pc:spChg>
        <pc:spChg chg="add mod">
          <ac:chgData name="Hải Ngân Đinh" userId="b56d41eb1ff6fed2" providerId="LiveId" clId="{844780D2-17B8-9642-B4DC-CE3A6060B1D9}" dt="2022-12-29T06:19:09.427" v="4303" actId="1076"/>
          <ac:spMkLst>
            <pc:docMk/>
            <pc:sldMk cId="557407851" sldId="295"/>
            <ac:spMk id="3" creationId="{F2B2BD80-A7B2-37D4-AA09-F28C893F7066}"/>
          </ac:spMkLst>
        </pc:spChg>
        <pc:spChg chg="mod">
          <ac:chgData name="Hải Ngân Đinh" userId="b56d41eb1ff6fed2" providerId="LiveId" clId="{844780D2-17B8-9642-B4DC-CE3A6060B1D9}" dt="2022-12-29T06:19:28.082" v="4304"/>
          <ac:spMkLst>
            <pc:docMk/>
            <pc:sldMk cId="557407851" sldId="295"/>
            <ac:spMk id="5" creationId="{471E8A65-EE9A-3569-B322-2CF2809FFD53}"/>
          </ac:spMkLst>
        </pc:spChg>
        <pc:spChg chg="mod">
          <ac:chgData name="Hải Ngân Đinh" userId="b56d41eb1ff6fed2" providerId="LiveId" clId="{844780D2-17B8-9642-B4DC-CE3A6060B1D9}" dt="2022-12-29T06:19:28.082" v="4304"/>
          <ac:spMkLst>
            <pc:docMk/>
            <pc:sldMk cId="557407851" sldId="295"/>
            <ac:spMk id="6" creationId="{9CCEB463-D3DF-E1A0-0E03-6D36FE57F49C}"/>
          </ac:spMkLst>
        </pc:spChg>
        <pc:spChg chg="del">
          <ac:chgData name="Hải Ngân Đinh" userId="b56d41eb1ff6fed2" providerId="LiveId" clId="{844780D2-17B8-9642-B4DC-CE3A6060B1D9}" dt="2022-12-29T06:18:53.898" v="4297" actId="478"/>
          <ac:spMkLst>
            <pc:docMk/>
            <pc:sldMk cId="557407851" sldId="295"/>
            <ac:spMk id="7" creationId="{E2D94248-12DE-5F8F-96F5-EBF844AD0143}"/>
          </ac:spMkLst>
        </pc:spChg>
        <pc:spChg chg="mod">
          <ac:chgData name="Hải Ngân Đinh" userId="b56d41eb1ff6fed2" providerId="LiveId" clId="{844780D2-17B8-9642-B4DC-CE3A6060B1D9}" dt="2022-12-29T06:19:28.082" v="4304"/>
          <ac:spMkLst>
            <pc:docMk/>
            <pc:sldMk cId="557407851" sldId="295"/>
            <ac:spMk id="8" creationId="{69213E16-B89F-2BDF-76C7-8979A064106A}"/>
          </ac:spMkLst>
        </pc:spChg>
        <pc:spChg chg="mod">
          <ac:chgData name="Hải Ngân Đinh" userId="b56d41eb1ff6fed2" providerId="LiveId" clId="{844780D2-17B8-9642-B4DC-CE3A6060B1D9}" dt="2022-12-29T06:19:28.082" v="4304"/>
          <ac:spMkLst>
            <pc:docMk/>
            <pc:sldMk cId="557407851" sldId="295"/>
            <ac:spMk id="9" creationId="{8D8ACD40-D0B4-0682-2475-47C496C30983}"/>
          </ac:spMkLst>
        </pc:spChg>
        <pc:spChg chg="mod">
          <ac:chgData name="Hải Ngân Đinh" userId="b56d41eb1ff6fed2" providerId="LiveId" clId="{844780D2-17B8-9642-B4DC-CE3A6060B1D9}" dt="2022-12-29T06:19:28.082" v="4304"/>
          <ac:spMkLst>
            <pc:docMk/>
            <pc:sldMk cId="557407851" sldId="295"/>
            <ac:spMk id="10" creationId="{9BB8D349-4AE7-04F9-14F9-6ECB338523A3}"/>
          </ac:spMkLst>
        </pc:spChg>
        <pc:spChg chg="mod">
          <ac:chgData name="Hải Ngân Đinh" userId="b56d41eb1ff6fed2" providerId="LiveId" clId="{844780D2-17B8-9642-B4DC-CE3A6060B1D9}" dt="2022-12-29T06:19:28.082" v="4304"/>
          <ac:spMkLst>
            <pc:docMk/>
            <pc:sldMk cId="557407851" sldId="295"/>
            <ac:spMk id="11" creationId="{05CBB7C5-954F-7E16-E836-57166B41EF60}"/>
          </ac:spMkLst>
        </pc:spChg>
        <pc:spChg chg="mod">
          <ac:chgData name="Hải Ngân Đinh" userId="b56d41eb1ff6fed2" providerId="LiveId" clId="{844780D2-17B8-9642-B4DC-CE3A6060B1D9}" dt="2022-12-29T06:19:28.082" v="4304"/>
          <ac:spMkLst>
            <pc:docMk/>
            <pc:sldMk cId="557407851" sldId="295"/>
            <ac:spMk id="12" creationId="{FB6449F2-B52C-14A8-3F2C-247791C9ECF3}"/>
          </ac:spMkLst>
        </pc:spChg>
        <pc:spChg chg="mod">
          <ac:chgData name="Hải Ngân Đinh" userId="b56d41eb1ff6fed2" providerId="LiveId" clId="{844780D2-17B8-9642-B4DC-CE3A6060B1D9}" dt="2022-12-29T06:19:28.082" v="4304"/>
          <ac:spMkLst>
            <pc:docMk/>
            <pc:sldMk cId="557407851" sldId="295"/>
            <ac:spMk id="13" creationId="{E1F5E4D1-3EC8-2A13-3559-E1A73EE8C975}"/>
          </ac:spMkLst>
        </pc:spChg>
        <pc:spChg chg="mod">
          <ac:chgData name="Hải Ngân Đinh" userId="b56d41eb1ff6fed2" providerId="LiveId" clId="{844780D2-17B8-9642-B4DC-CE3A6060B1D9}" dt="2022-12-29T06:19:28.082" v="4304"/>
          <ac:spMkLst>
            <pc:docMk/>
            <pc:sldMk cId="557407851" sldId="295"/>
            <ac:spMk id="14" creationId="{3C7F288F-B981-C44F-8595-06896947232F}"/>
          </ac:spMkLst>
        </pc:spChg>
        <pc:spChg chg="mod">
          <ac:chgData name="Hải Ngân Đinh" userId="b56d41eb1ff6fed2" providerId="LiveId" clId="{844780D2-17B8-9642-B4DC-CE3A6060B1D9}" dt="2022-12-29T06:19:28.082" v="4304"/>
          <ac:spMkLst>
            <pc:docMk/>
            <pc:sldMk cId="557407851" sldId="295"/>
            <ac:spMk id="15" creationId="{7B1469A2-736D-F826-8E34-B657C3AB9F5E}"/>
          </ac:spMkLst>
        </pc:spChg>
        <pc:spChg chg="mod">
          <ac:chgData name="Hải Ngân Đinh" userId="b56d41eb1ff6fed2" providerId="LiveId" clId="{844780D2-17B8-9642-B4DC-CE3A6060B1D9}" dt="2022-12-29T06:19:28.082" v="4304"/>
          <ac:spMkLst>
            <pc:docMk/>
            <pc:sldMk cId="557407851" sldId="295"/>
            <ac:spMk id="16" creationId="{9C5472F6-3237-880A-2559-103AA5866ADB}"/>
          </ac:spMkLst>
        </pc:spChg>
        <pc:spChg chg="mod">
          <ac:chgData name="Hải Ngân Đinh" userId="b56d41eb1ff6fed2" providerId="LiveId" clId="{844780D2-17B8-9642-B4DC-CE3A6060B1D9}" dt="2022-12-29T06:19:28.082" v="4304"/>
          <ac:spMkLst>
            <pc:docMk/>
            <pc:sldMk cId="557407851" sldId="295"/>
            <ac:spMk id="17" creationId="{EB105203-F981-490A-8D8B-23BEBDEE56D3}"/>
          </ac:spMkLst>
        </pc:spChg>
        <pc:spChg chg="mod">
          <ac:chgData name="Hải Ngân Đinh" userId="b56d41eb1ff6fed2" providerId="LiveId" clId="{844780D2-17B8-9642-B4DC-CE3A6060B1D9}" dt="2022-12-29T06:19:28.082" v="4304"/>
          <ac:spMkLst>
            <pc:docMk/>
            <pc:sldMk cId="557407851" sldId="295"/>
            <ac:spMk id="18" creationId="{97988F4B-0D67-5E3B-5F87-DD0BCF8C68DF}"/>
          </ac:spMkLst>
        </pc:spChg>
        <pc:spChg chg="mod">
          <ac:chgData name="Hải Ngân Đinh" userId="b56d41eb1ff6fed2" providerId="LiveId" clId="{844780D2-17B8-9642-B4DC-CE3A6060B1D9}" dt="2022-12-29T06:19:28.082" v="4304"/>
          <ac:spMkLst>
            <pc:docMk/>
            <pc:sldMk cId="557407851" sldId="295"/>
            <ac:spMk id="19" creationId="{AD796316-7771-3E7B-7750-2E88B631C19E}"/>
          </ac:spMkLst>
        </pc:spChg>
        <pc:spChg chg="mod">
          <ac:chgData name="Hải Ngân Đinh" userId="b56d41eb1ff6fed2" providerId="LiveId" clId="{844780D2-17B8-9642-B4DC-CE3A6060B1D9}" dt="2022-12-29T06:19:28.082" v="4304"/>
          <ac:spMkLst>
            <pc:docMk/>
            <pc:sldMk cId="557407851" sldId="295"/>
            <ac:spMk id="20" creationId="{3418019A-8C22-E51F-D982-83940604CDE3}"/>
          </ac:spMkLst>
        </pc:spChg>
        <pc:spChg chg="mod">
          <ac:chgData name="Hải Ngân Đinh" userId="b56d41eb1ff6fed2" providerId="LiveId" clId="{844780D2-17B8-9642-B4DC-CE3A6060B1D9}" dt="2022-12-29T06:19:28.082" v="4304"/>
          <ac:spMkLst>
            <pc:docMk/>
            <pc:sldMk cId="557407851" sldId="295"/>
            <ac:spMk id="21" creationId="{1BBAA87D-DAA0-2007-9932-C0E096F973FE}"/>
          </ac:spMkLst>
        </pc:spChg>
        <pc:spChg chg="mod">
          <ac:chgData name="Hải Ngân Đinh" userId="b56d41eb1ff6fed2" providerId="LiveId" clId="{844780D2-17B8-9642-B4DC-CE3A6060B1D9}" dt="2022-12-29T06:19:28.082" v="4304"/>
          <ac:spMkLst>
            <pc:docMk/>
            <pc:sldMk cId="557407851" sldId="295"/>
            <ac:spMk id="22" creationId="{CED73B7E-2EC2-DB29-AC04-28F70A58E49B}"/>
          </ac:spMkLst>
        </pc:spChg>
        <pc:spChg chg="mod">
          <ac:chgData name="Hải Ngân Đinh" userId="b56d41eb1ff6fed2" providerId="LiveId" clId="{844780D2-17B8-9642-B4DC-CE3A6060B1D9}" dt="2022-12-29T06:19:28.082" v="4304"/>
          <ac:spMkLst>
            <pc:docMk/>
            <pc:sldMk cId="557407851" sldId="295"/>
            <ac:spMk id="23" creationId="{AC1A4C2E-7B2D-3B64-6129-C7D94DC483EA}"/>
          </ac:spMkLst>
        </pc:spChg>
        <pc:spChg chg="mod">
          <ac:chgData name="Hải Ngân Đinh" userId="b56d41eb1ff6fed2" providerId="LiveId" clId="{844780D2-17B8-9642-B4DC-CE3A6060B1D9}" dt="2022-12-29T06:19:28.082" v="4304"/>
          <ac:spMkLst>
            <pc:docMk/>
            <pc:sldMk cId="557407851" sldId="295"/>
            <ac:spMk id="24" creationId="{B965D48D-9B0A-BA45-FBB9-CE9AC64636E1}"/>
          </ac:spMkLst>
        </pc:spChg>
        <pc:spChg chg="mod">
          <ac:chgData name="Hải Ngân Đinh" userId="b56d41eb1ff6fed2" providerId="LiveId" clId="{844780D2-17B8-9642-B4DC-CE3A6060B1D9}" dt="2022-12-29T06:19:28.082" v="4304"/>
          <ac:spMkLst>
            <pc:docMk/>
            <pc:sldMk cId="557407851" sldId="295"/>
            <ac:spMk id="25" creationId="{EBEE5F67-CDB7-3A97-ADCB-4F1C2431DC89}"/>
          </ac:spMkLst>
        </pc:spChg>
        <pc:spChg chg="mod">
          <ac:chgData name="Hải Ngân Đinh" userId="b56d41eb1ff6fed2" providerId="LiveId" clId="{844780D2-17B8-9642-B4DC-CE3A6060B1D9}" dt="2022-12-29T06:19:28.082" v="4304"/>
          <ac:spMkLst>
            <pc:docMk/>
            <pc:sldMk cId="557407851" sldId="295"/>
            <ac:spMk id="26" creationId="{AC0F8596-EC07-EFA5-DCB9-2DB69D303836}"/>
          </ac:spMkLst>
        </pc:spChg>
        <pc:spChg chg="mod">
          <ac:chgData name="Hải Ngân Đinh" userId="b56d41eb1ff6fed2" providerId="LiveId" clId="{844780D2-17B8-9642-B4DC-CE3A6060B1D9}" dt="2022-12-29T06:19:28.082" v="4304"/>
          <ac:spMkLst>
            <pc:docMk/>
            <pc:sldMk cId="557407851" sldId="295"/>
            <ac:spMk id="27" creationId="{0E5FDEC1-E4E0-F850-2BA6-DD13DFECB345}"/>
          </ac:spMkLst>
        </pc:spChg>
        <pc:spChg chg="mod">
          <ac:chgData name="Hải Ngân Đinh" userId="b56d41eb1ff6fed2" providerId="LiveId" clId="{844780D2-17B8-9642-B4DC-CE3A6060B1D9}" dt="2022-12-29T06:19:28.082" v="4304"/>
          <ac:spMkLst>
            <pc:docMk/>
            <pc:sldMk cId="557407851" sldId="295"/>
            <ac:spMk id="28" creationId="{5909A5FD-8C44-566D-056C-8189048BD172}"/>
          </ac:spMkLst>
        </pc:spChg>
        <pc:spChg chg="mod">
          <ac:chgData name="Hải Ngân Đinh" userId="b56d41eb1ff6fed2" providerId="LiveId" clId="{844780D2-17B8-9642-B4DC-CE3A6060B1D9}" dt="2022-12-29T06:19:28.082" v="4304"/>
          <ac:spMkLst>
            <pc:docMk/>
            <pc:sldMk cId="557407851" sldId="295"/>
            <ac:spMk id="29" creationId="{BA61BE09-33C4-7834-FB70-40A19CDC42AD}"/>
          </ac:spMkLst>
        </pc:spChg>
        <pc:spChg chg="mod">
          <ac:chgData name="Hải Ngân Đinh" userId="b56d41eb1ff6fed2" providerId="LiveId" clId="{844780D2-17B8-9642-B4DC-CE3A6060B1D9}" dt="2022-12-29T06:19:28.082" v="4304"/>
          <ac:spMkLst>
            <pc:docMk/>
            <pc:sldMk cId="557407851" sldId="295"/>
            <ac:spMk id="30" creationId="{AF951BF4-CBAA-5169-5CE9-23F499BB452E}"/>
          </ac:spMkLst>
        </pc:spChg>
        <pc:spChg chg="mod">
          <ac:chgData name="Hải Ngân Đinh" userId="b56d41eb1ff6fed2" providerId="LiveId" clId="{844780D2-17B8-9642-B4DC-CE3A6060B1D9}" dt="2022-12-29T06:19:28.082" v="4304"/>
          <ac:spMkLst>
            <pc:docMk/>
            <pc:sldMk cId="557407851" sldId="295"/>
            <ac:spMk id="31" creationId="{BB43595B-83E2-5711-D626-27E7B0E78A30}"/>
          </ac:spMkLst>
        </pc:spChg>
        <pc:spChg chg="mod">
          <ac:chgData name="Hải Ngân Đinh" userId="b56d41eb1ff6fed2" providerId="LiveId" clId="{844780D2-17B8-9642-B4DC-CE3A6060B1D9}" dt="2022-12-29T06:19:28.082" v="4304"/>
          <ac:spMkLst>
            <pc:docMk/>
            <pc:sldMk cId="557407851" sldId="295"/>
            <ac:spMk id="32" creationId="{BD5C4FC8-24E6-313B-E937-B012A6A6601E}"/>
          </ac:spMkLst>
        </pc:spChg>
        <pc:spChg chg="mod">
          <ac:chgData name="Hải Ngân Đinh" userId="b56d41eb1ff6fed2" providerId="LiveId" clId="{844780D2-17B8-9642-B4DC-CE3A6060B1D9}" dt="2022-12-29T06:19:28.082" v="4304"/>
          <ac:spMkLst>
            <pc:docMk/>
            <pc:sldMk cId="557407851" sldId="295"/>
            <ac:spMk id="33" creationId="{971932A7-2E8A-FD81-FBC7-BB2FA827815D}"/>
          </ac:spMkLst>
        </pc:spChg>
        <pc:spChg chg="mod">
          <ac:chgData name="Hải Ngân Đinh" userId="b56d41eb1ff6fed2" providerId="LiveId" clId="{844780D2-17B8-9642-B4DC-CE3A6060B1D9}" dt="2022-12-29T06:19:28.082" v="4304"/>
          <ac:spMkLst>
            <pc:docMk/>
            <pc:sldMk cId="557407851" sldId="295"/>
            <ac:spMk id="34" creationId="{FA03F597-9E80-3A9F-DA22-AD9F71ED8398}"/>
          </ac:spMkLst>
        </pc:spChg>
        <pc:spChg chg="mod">
          <ac:chgData name="Hải Ngân Đinh" userId="b56d41eb1ff6fed2" providerId="LiveId" clId="{844780D2-17B8-9642-B4DC-CE3A6060B1D9}" dt="2022-12-29T06:19:28.082" v="4304"/>
          <ac:spMkLst>
            <pc:docMk/>
            <pc:sldMk cId="557407851" sldId="295"/>
            <ac:spMk id="35" creationId="{DC1A1B63-0360-60E7-0E55-E8721054FFB0}"/>
          </ac:spMkLst>
        </pc:spChg>
        <pc:spChg chg="mod">
          <ac:chgData name="Hải Ngân Đinh" userId="b56d41eb1ff6fed2" providerId="LiveId" clId="{844780D2-17B8-9642-B4DC-CE3A6060B1D9}" dt="2022-12-29T06:19:28.082" v="4304"/>
          <ac:spMkLst>
            <pc:docMk/>
            <pc:sldMk cId="557407851" sldId="295"/>
            <ac:spMk id="36" creationId="{92EE3616-1522-0592-98B0-DA21AA44FEE4}"/>
          </ac:spMkLst>
        </pc:spChg>
        <pc:spChg chg="mod">
          <ac:chgData name="Hải Ngân Đinh" userId="b56d41eb1ff6fed2" providerId="LiveId" clId="{844780D2-17B8-9642-B4DC-CE3A6060B1D9}" dt="2022-12-29T06:19:28.082" v="4304"/>
          <ac:spMkLst>
            <pc:docMk/>
            <pc:sldMk cId="557407851" sldId="295"/>
            <ac:spMk id="37" creationId="{C293CD64-8C39-E8BB-49F0-7E179CAE7552}"/>
          </ac:spMkLst>
        </pc:spChg>
        <pc:spChg chg="mod">
          <ac:chgData name="Hải Ngân Đinh" userId="b56d41eb1ff6fed2" providerId="LiveId" clId="{844780D2-17B8-9642-B4DC-CE3A6060B1D9}" dt="2022-12-29T06:19:28.082" v="4304"/>
          <ac:spMkLst>
            <pc:docMk/>
            <pc:sldMk cId="557407851" sldId="295"/>
            <ac:spMk id="38" creationId="{BF8A0AE8-A51B-6D7B-760C-60D219978F47}"/>
          </ac:spMkLst>
        </pc:spChg>
        <pc:spChg chg="mod">
          <ac:chgData name="Hải Ngân Đinh" userId="b56d41eb1ff6fed2" providerId="LiveId" clId="{844780D2-17B8-9642-B4DC-CE3A6060B1D9}" dt="2022-12-29T06:19:28.082" v="4304"/>
          <ac:spMkLst>
            <pc:docMk/>
            <pc:sldMk cId="557407851" sldId="295"/>
            <ac:spMk id="39" creationId="{F90E03C5-0F96-B7DA-E71C-CCA1C29E57F6}"/>
          </ac:spMkLst>
        </pc:spChg>
        <pc:spChg chg="mod">
          <ac:chgData name="Hải Ngân Đinh" userId="b56d41eb1ff6fed2" providerId="LiveId" clId="{844780D2-17B8-9642-B4DC-CE3A6060B1D9}" dt="2022-12-29T06:19:28.082" v="4304"/>
          <ac:spMkLst>
            <pc:docMk/>
            <pc:sldMk cId="557407851" sldId="295"/>
            <ac:spMk id="40" creationId="{76E7043A-F0D9-2A46-7D18-0FF0AD839DB4}"/>
          </ac:spMkLst>
        </pc:spChg>
        <pc:spChg chg="mod">
          <ac:chgData name="Hải Ngân Đinh" userId="b56d41eb1ff6fed2" providerId="LiveId" clId="{844780D2-17B8-9642-B4DC-CE3A6060B1D9}" dt="2022-12-29T06:19:28.082" v="4304"/>
          <ac:spMkLst>
            <pc:docMk/>
            <pc:sldMk cId="557407851" sldId="295"/>
            <ac:spMk id="41" creationId="{FD195373-71C3-4408-F88F-0FC728B59396}"/>
          </ac:spMkLst>
        </pc:spChg>
        <pc:spChg chg="mod">
          <ac:chgData name="Hải Ngân Đinh" userId="b56d41eb1ff6fed2" providerId="LiveId" clId="{844780D2-17B8-9642-B4DC-CE3A6060B1D9}" dt="2022-12-29T06:19:28.082" v="4304"/>
          <ac:spMkLst>
            <pc:docMk/>
            <pc:sldMk cId="557407851" sldId="295"/>
            <ac:spMk id="42" creationId="{9A44B15F-47B0-F5FF-3C7A-682476DE903F}"/>
          </ac:spMkLst>
        </pc:spChg>
        <pc:spChg chg="mod">
          <ac:chgData name="Hải Ngân Đinh" userId="b56d41eb1ff6fed2" providerId="LiveId" clId="{844780D2-17B8-9642-B4DC-CE3A6060B1D9}" dt="2022-12-29T06:19:28.082" v="4304"/>
          <ac:spMkLst>
            <pc:docMk/>
            <pc:sldMk cId="557407851" sldId="295"/>
            <ac:spMk id="43" creationId="{31AD3408-E6B0-4E25-0052-A5CA55DBFD6E}"/>
          </ac:spMkLst>
        </pc:spChg>
        <pc:spChg chg="mod">
          <ac:chgData name="Hải Ngân Đinh" userId="b56d41eb1ff6fed2" providerId="LiveId" clId="{844780D2-17B8-9642-B4DC-CE3A6060B1D9}" dt="2022-12-29T06:19:28.082" v="4304"/>
          <ac:spMkLst>
            <pc:docMk/>
            <pc:sldMk cId="557407851" sldId="295"/>
            <ac:spMk id="44" creationId="{2D80C68B-E2B3-E961-B5D9-EEB0E3C353A6}"/>
          </ac:spMkLst>
        </pc:spChg>
        <pc:spChg chg="mod">
          <ac:chgData name="Hải Ngân Đinh" userId="b56d41eb1ff6fed2" providerId="LiveId" clId="{844780D2-17B8-9642-B4DC-CE3A6060B1D9}" dt="2022-12-29T06:19:28.082" v="4304"/>
          <ac:spMkLst>
            <pc:docMk/>
            <pc:sldMk cId="557407851" sldId="295"/>
            <ac:spMk id="45" creationId="{1B8AA686-3CDA-56FD-F990-1914B64289C9}"/>
          </ac:spMkLst>
        </pc:spChg>
        <pc:spChg chg="mod">
          <ac:chgData name="Hải Ngân Đinh" userId="b56d41eb1ff6fed2" providerId="LiveId" clId="{844780D2-17B8-9642-B4DC-CE3A6060B1D9}" dt="2022-12-29T06:19:28.082" v="4304"/>
          <ac:spMkLst>
            <pc:docMk/>
            <pc:sldMk cId="557407851" sldId="295"/>
            <ac:spMk id="46" creationId="{F995179F-601D-4753-0623-4E8288843DE8}"/>
          </ac:spMkLst>
        </pc:spChg>
        <pc:spChg chg="mod">
          <ac:chgData name="Hải Ngân Đinh" userId="b56d41eb1ff6fed2" providerId="LiveId" clId="{844780D2-17B8-9642-B4DC-CE3A6060B1D9}" dt="2022-12-29T06:19:28.082" v="4304"/>
          <ac:spMkLst>
            <pc:docMk/>
            <pc:sldMk cId="557407851" sldId="295"/>
            <ac:spMk id="47" creationId="{C7343D60-5557-7559-3CAD-C83C133AA681}"/>
          </ac:spMkLst>
        </pc:spChg>
        <pc:spChg chg="mod">
          <ac:chgData name="Hải Ngân Đinh" userId="b56d41eb1ff6fed2" providerId="LiveId" clId="{844780D2-17B8-9642-B4DC-CE3A6060B1D9}" dt="2022-12-29T06:19:28.082" v="4304"/>
          <ac:spMkLst>
            <pc:docMk/>
            <pc:sldMk cId="557407851" sldId="295"/>
            <ac:spMk id="48" creationId="{41209756-16B8-4E5B-7007-C3CF8A0FB17F}"/>
          </ac:spMkLst>
        </pc:spChg>
        <pc:spChg chg="mod">
          <ac:chgData name="Hải Ngân Đinh" userId="b56d41eb1ff6fed2" providerId="LiveId" clId="{844780D2-17B8-9642-B4DC-CE3A6060B1D9}" dt="2022-12-29T06:19:28.082" v="4304"/>
          <ac:spMkLst>
            <pc:docMk/>
            <pc:sldMk cId="557407851" sldId="295"/>
            <ac:spMk id="49" creationId="{ECD05E51-104A-31D8-09F4-859E343681CB}"/>
          </ac:spMkLst>
        </pc:spChg>
        <pc:spChg chg="mod">
          <ac:chgData name="Hải Ngân Đinh" userId="b56d41eb1ff6fed2" providerId="LiveId" clId="{844780D2-17B8-9642-B4DC-CE3A6060B1D9}" dt="2022-12-29T06:19:28.082" v="4304"/>
          <ac:spMkLst>
            <pc:docMk/>
            <pc:sldMk cId="557407851" sldId="295"/>
            <ac:spMk id="50" creationId="{79F553D8-0B2F-153A-0A2D-B71C34D21527}"/>
          </ac:spMkLst>
        </pc:spChg>
        <pc:spChg chg="mod">
          <ac:chgData name="Hải Ngân Đinh" userId="b56d41eb1ff6fed2" providerId="LiveId" clId="{844780D2-17B8-9642-B4DC-CE3A6060B1D9}" dt="2022-12-29T06:19:28.082" v="4304"/>
          <ac:spMkLst>
            <pc:docMk/>
            <pc:sldMk cId="557407851" sldId="295"/>
            <ac:spMk id="51" creationId="{8B518E55-C20F-8128-0CBE-9EE2131F4FC5}"/>
          </ac:spMkLst>
        </pc:spChg>
        <pc:spChg chg="mod">
          <ac:chgData name="Hải Ngân Đinh" userId="b56d41eb1ff6fed2" providerId="LiveId" clId="{844780D2-17B8-9642-B4DC-CE3A6060B1D9}" dt="2022-12-29T06:19:28.082" v="4304"/>
          <ac:spMkLst>
            <pc:docMk/>
            <pc:sldMk cId="557407851" sldId="295"/>
            <ac:spMk id="52" creationId="{6435B241-DD13-9804-B94F-16ABD7D1AC26}"/>
          </ac:spMkLst>
        </pc:spChg>
        <pc:spChg chg="mod">
          <ac:chgData name="Hải Ngân Đinh" userId="b56d41eb1ff6fed2" providerId="LiveId" clId="{844780D2-17B8-9642-B4DC-CE3A6060B1D9}" dt="2022-12-29T06:19:28.082" v="4304"/>
          <ac:spMkLst>
            <pc:docMk/>
            <pc:sldMk cId="557407851" sldId="295"/>
            <ac:spMk id="53" creationId="{8247BA0A-14B4-8226-471F-D7EE1CB2FD7B}"/>
          </ac:spMkLst>
        </pc:spChg>
        <pc:spChg chg="mod">
          <ac:chgData name="Hải Ngân Đinh" userId="b56d41eb1ff6fed2" providerId="LiveId" clId="{844780D2-17B8-9642-B4DC-CE3A6060B1D9}" dt="2022-12-29T06:19:28.082" v="4304"/>
          <ac:spMkLst>
            <pc:docMk/>
            <pc:sldMk cId="557407851" sldId="295"/>
            <ac:spMk id="54" creationId="{E6C847B9-CF90-1943-C5F3-2EF475EFA46C}"/>
          </ac:spMkLst>
        </pc:spChg>
        <pc:spChg chg="mod">
          <ac:chgData name="Hải Ngân Đinh" userId="b56d41eb1ff6fed2" providerId="LiveId" clId="{844780D2-17B8-9642-B4DC-CE3A6060B1D9}" dt="2022-12-29T06:19:43.202" v="4307"/>
          <ac:spMkLst>
            <pc:docMk/>
            <pc:sldMk cId="557407851" sldId="295"/>
            <ac:spMk id="56" creationId="{E810AC09-5E08-8C27-0FE3-EBF641C6DD21}"/>
          </ac:spMkLst>
        </pc:spChg>
        <pc:spChg chg="mod">
          <ac:chgData name="Hải Ngân Đinh" userId="b56d41eb1ff6fed2" providerId="LiveId" clId="{844780D2-17B8-9642-B4DC-CE3A6060B1D9}" dt="2022-12-29T06:19:43.202" v="4307"/>
          <ac:spMkLst>
            <pc:docMk/>
            <pc:sldMk cId="557407851" sldId="295"/>
            <ac:spMk id="57" creationId="{CA3DFEDB-766A-F6F9-E76A-B8C8E4099F2E}"/>
          </ac:spMkLst>
        </pc:spChg>
        <pc:spChg chg="mod">
          <ac:chgData name="Hải Ngân Đinh" userId="b56d41eb1ff6fed2" providerId="LiveId" clId="{844780D2-17B8-9642-B4DC-CE3A6060B1D9}" dt="2022-12-29T06:19:43.202" v="4307"/>
          <ac:spMkLst>
            <pc:docMk/>
            <pc:sldMk cId="557407851" sldId="295"/>
            <ac:spMk id="58" creationId="{0BD30873-5DAD-274E-E228-0174F47F3983}"/>
          </ac:spMkLst>
        </pc:spChg>
        <pc:spChg chg="mod">
          <ac:chgData name="Hải Ngân Đinh" userId="b56d41eb1ff6fed2" providerId="LiveId" clId="{844780D2-17B8-9642-B4DC-CE3A6060B1D9}" dt="2022-12-29T06:19:43.202" v="4307"/>
          <ac:spMkLst>
            <pc:docMk/>
            <pc:sldMk cId="557407851" sldId="295"/>
            <ac:spMk id="59" creationId="{A6650EDA-A212-B01F-4510-E06C45180BB2}"/>
          </ac:spMkLst>
        </pc:spChg>
        <pc:spChg chg="mod">
          <ac:chgData name="Hải Ngân Đinh" userId="b56d41eb1ff6fed2" providerId="LiveId" clId="{844780D2-17B8-9642-B4DC-CE3A6060B1D9}" dt="2022-12-29T06:19:43.202" v="4307"/>
          <ac:spMkLst>
            <pc:docMk/>
            <pc:sldMk cId="557407851" sldId="295"/>
            <ac:spMk id="60" creationId="{8046143F-BB9C-7C2D-E63C-ED949900B9D3}"/>
          </ac:spMkLst>
        </pc:spChg>
        <pc:spChg chg="mod">
          <ac:chgData name="Hải Ngân Đinh" userId="b56d41eb1ff6fed2" providerId="LiveId" clId="{844780D2-17B8-9642-B4DC-CE3A6060B1D9}" dt="2022-12-29T06:19:43.202" v="4307"/>
          <ac:spMkLst>
            <pc:docMk/>
            <pc:sldMk cId="557407851" sldId="295"/>
            <ac:spMk id="61" creationId="{ABCC0788-917A-A092-6401-43E833ED40EE}"/>
          </ac:spMkLst>
        </pc:spChg>
        <pc:spChg chg="mod">
          <ac:chgData name="Hải Ngân Đinh" userId="b56d41eb1ff6fed2" providerId="LiveId" clId="{844780D2-17B8-9642-B4DC-CE3A6060B1D9}" dt="2022-12-29T06:19:43.202" v="4307"/>
          <ac:spMkLst>
            <pc:docMk/>
            <pc:sldMk cId="557407851" sldId="295"/>
            <ac:spMk id="62" creationId="{2BE2AE8D-97FE-C48D-DF20-5CC557FA1045}"/>
          </ac:spMkLst>
        </pc:spChg>
        <pc:spChg chg="mod">
          <ac:chgData name="Hải Ngân Đinh" userId="b56d41eb1ff6fed2" providerId="LiveId" clId="{844780D2-17B8-9642-B4DC-CE3A6060B1D9}" dt="2022-12-29T06:19:43.202" v="4307"/>
          <ac:spMkLst>
            <pc:docMk/>
            <pc:sldMk cId="557407851" sldId="295"/>
            <ac:spMk id="63" creationId="{8DED2842-D677-0AEF-C440-9792EF7A6098}"/>
          </ac:spMkLst>
        </pc:spChg>
        <pc:spChg chg="mod">
          <ac:chgData name="Hải Ngân Đinh" userId="b56d41eb1ff6fed2" providerId="LiveId" clId="{844780D2-17B8-9642-B4DC-CE3A6060B1D9}" dt="2022-12-29T06:19:43.202" v="4307"/>
          <ac:spMkLst>
            <pc:docMk/>
            <pc:sldMk cId="557407851" sldId="295"/>
            <ac:spMk id="1280" creationId="{D49C213D-4B93-D2B1-40F7-A14FFA293A04}"/>
          </ac:spMkLst>
        </pc:spChg>
        <pc:spChg chg="mod">
          <ac:chgData name="Hải Ngân Đinh" userId="b56d41eb1ff6fed2" providerId="LiveId" clId="{844780D2-17B8-9642-B4DC-CE3A6060B1D9}" dt="2022-12-29T06:19:43.202" v="4307"/>
          <ac:spMkLst>
            <pc:docMk/>
            <pc:sldMk cId="557407851" sldId="295"/>
            <ac:spMk id="1281" creationId="{6E14C32E-7395-AF91-2039-3BCD18B9CB6B}"/>
          </ac:spMkLst>
        </pc:spChg>
        <pc:spChg chg="mod">
          <ac:chgData name="Hải Ngân Đinh" userId="b56d41eb1ff6fed2" providerId="LiveId" clId="{844780D2-17B8-9642-B4DC-CE3A6060B1D9}" dt="2022-12-29T06:19:43.202" v="4307"/>
          <ac:spMkLst>
            <pc:docMk/>
            <pc:sldMk cId="557407851" sldId="295"/>
            <ac:spMk id="1282" creationId="{C705A323-3271-6EDF-22E1-CE4B9B7B6F68}"/>
          </ac:spMkLst>
        </pc:spChg>
        <pc:spChg chg="mod">
          <ac:chgData name="Hải Ngân Đinh" userId="b56d41eb1ff6fed2" providerId="LiveId" clId="{844780D2-17B8-9642-B4DC-CE3A6060B1D9}" dt="2022-12-29T06:19:43.202" v="4307"/>
          <ac:spMkLst>
            <pc:docMk/>
            <pc:sldMk cId="557407851" sldId="295"/>
            <ac:spMk id="1283" creationId="{7F1BB6F2-7DCE-9A4F-55EF-BB5364B5D4BA}"/>
          </ac:spMkLst>
        </pc:spChg>
        <pc:spChg chg="mod">
          <ac:chgData name="Hải Ngân Đinh" userId="b56d41eb1ff6fed2" providerId="LiveId" clId="{844780D2-17B8-9642-B4DC-CE3A6060B1D9}" dt="2022-12-29T06:19:43.202" v="4307"/>
          <ac:spMkLst>
            <pc:docMk/>
            <pc:sldMk cId="557407851" sldId="295"/>
            <ac:spMk id="1284" creationId="{3FDF9A74-A281-5CE9-A7F5-0C9498772C31}"/>
          </ac:spMkLst>
        </pc:spChg>
        <pc:spChg chg="mod">
          <ac:chgData name="Hải Ngân Đinh" userId="b56d41eb1ff6fed2" providerId="LiveId" clId="{844780D2-17B8-9642-B4DC-CE3A6060B1D9}" dt="2022-12-29T06:19:43.202" v="4307"/>
          <ac:spMkLst>
            <pc:docMk/>
            <pc:sldMk cId="557407851" sldId="295"/>
            <ac:spMk id="1285" creationId="{5A84F744-BCAD-F211-DDAC-661B8953206E}"/>
          </ac:spMkLst>
        </pc:spChg>
        <pc:spChg chg="mod">
          <ac:chgData name="Hải Ngân Đinh" userId="b56d41eb1ff6fed2" providerId="LiveId" clId="{844780D2-17B8-9642-B4DC-CE3A6060B1D9}" dt="2022-12-29T06:19:43.202" v="4307"/>
          <ac:spMkLst>
            <pc:docMk/>
            <pc:sldMk cId="557407851" sldId="295"/>
            <ac:spMk id="1286" creationId="{28790665-4009-ECC9-956C-0FA3E2679704}"/>
          </ac:spMkLst>
        </pc:spChg>
        <pc:spChg chg="del">
          <ac:chgData name="Hải Ngân Đinh" userId="b56d41eb1ff6fed2" providerId="LiveId" clId="{844780D2-17B8-9642-B4DC-CE3A6060B1D9}" dt="2022-12-29T06:19:00.649" v="4299" actId="478"/>
          <ac:spMkLst>
            <pc:docMk/>
            <pc:sldMk cId="557407851" sldId="295"/>
            <ac:spMk id="1287" creationId="{00000000-0000-0000-0000-000000000000}"/>
          </ac:spMkLst>
        </pc:spChg>
        <pc:spChg chg="mod">
          <ac:chgData name="Hải Ngân Đinh" userId="b56d41eb1ff6fed2" providerId="LiveId" clId="{844780D2-17B8-9642-B4DC-CE3A6060B1D9}" dt="2022-12-29T06:19:43.202" v="4307"/>
          <ac:spMkLst>
            <pc:docMk/>
            <pc:sldMk cId="557407851" sldId="295"/>
            <ac:spMk id="1321" creationId="{78D8D3DA-0E7E-1027-04E5-F86461AECC89}"/>
          </ac:spMkLst>
        </pc:spChg>
        <pc:spChg chg="mod">
          <ac:chgData name="Hải Ngân Đinh" userId="b56d41eb1ff6fed2" providerId="LiveId" clId="{844780D2-17B8-9642-B4DC-CE3A6060B1D9}" dt="2022-12-29T06:19:43.202" v="4307"/>
          <ac:spMkLst>
            <pc:docMk/>
            <pc:sldMk cId="557407851" sldId="295"/>
            <ac:spMk id="1322" creationId="{84BB305C-4809-4C3C-B682-4B756DDA5E3A}"/>
          </ac:spMkLst>
        </pc:spChg>
        <pc:spChg chg="mod">
          <ac:chgData name="Hải Ngân Đinh" userId="b56d41eb1ff6fed2" providerId="LiveId" clId="{844780D2-17B8-9642-B4DC-CE3A6060B1D9}" dt="2022-12-29T06:19:43.202" v="4307"/>
          <ac:spMkLst>
            <pc:docMk/>
            <pc:sldMk cId="557407851" sldId="295"/>
            <ac:spMk id="1323" creationId="{9EA4A9B3-59FD-9795-CF7D-1F287B5DE135}"/>
          </ac:spMkLst>
        </pc:spChg>
        <pc:spChg chg="mod">
          <ac:chgData name="Hải Ngân Đinh" userId="b56d41eb1ff6fed2" providerId="LiveId" clId="{844780D2-17B8-9642-B4DC-CE3A6060B1D9}" dt="2022-12-29T06:19:43.202" v="4307"/>
          <ac:spMkLst>
            <pc:docMk/>
            <pc:sldMk cId="557407851" sldId="295"/>
            <ac:spMk id="1324" creationId="{286DCA80-EDB3-E806-49F9-29C72079927C}"/>
          </ac:spMkLst>
        </pc:spChg>
        <pc:spChg chg="mod">
          <ac:chgData name="Hải Ngân Đinh" userId="b56d41eb1ff6fed2" providerId="LiveId" clId="{844780D2-17B8-9642-B4DC-CE3A6060B1D9}" dt="2022-12-29T06:19:43.202" v="4307"/>
          <ac:spMkLst>
            <pc:docMk/>
            <pc:sldMk cId="557407851" sldId="295"/>
            <ac:spMk id="1325" creationId="{68CEC314-2818-20DB-B49D-373A5A5F986A}"/>
          </ac:spMkLst>
        </pc:spChg>
        <pc:spChg chg="mod">
          <ac:chgData name="Hải Ngân Đinh" userId="b56d41eb1ff6fed2" providerId="LiveId" clId="{844780D2-17B8-9642-B4DC-CE3A6060B1D9}" dt="2022-12-29T06:19:43.202" v="4307"/>
          <ac:spMkLst>
            <pc:docMk/>
            <pc:sldMk cId="557407851" sldId="295"/>
            <ac:spMk id="1326" creationId="{AC873622-C3B4-07DE-34AA-231AB5E4369F}"/>
          </ac:spMkLst>
        </pc:spChg>
        <pc:spChg chg="mod">
          <ac:chgData name="Hải Ngân Đinh" userId="b56d41eb1ff6fed2" providerId="LiveId" clId="{844780D2-17B8-9642-B4DC-CE3A6060B1D9}" dt="2022-12-29T06:19:43.202" v="4307"/>
          <ac:spMkLst>
            <pc:docMk/>
            <pc:sldMk cId="557407851" sldId="295"/>
            <ac:spMk id="1327" creationId="{22DA3D37-99C8-8F25-3FCF-83AAE0B3C5FE}"/>
          </ac:spMkLst>
        </pc:spChg>
        <pc:spChg chg="mod">
          <ac:chgData name="Hải Ngân Đinh" userId="b56d41eb1ff6fed2" providerId="LiveId" clId="{844780D2-17B8-9642-B4DC-CE3A6060B1D9}" dt="2022-12-29T06:19:43.202" v="4307"/>
          <ac:spMkLst>
            <pc:docMk/>
            <pc:sldMk cId="557407851" sldId="295"/>
            <ac:spMk id="1328" creationId="{BD0094D6-BB58-2D7C-BFA9-737B06B7F181}"/>
          </ac:spMkLst>
        </pc:spChg>
        <pc:spChg chg="mod">
          <ac:chgData name="Hải Ngân Đinh" userId="b56d41eb1ff6fed2" providerId="LiveId" clId="{844780D2-17B8-9642-B4DC-CE3A6060B1D9}" dt="2022-12-29T06:19:43.202" v="4307"/>
          <ac:spMkLst>
            <pc:docMk/>
            <pc:sldMk cId="557407851" sldId="295"/>
            <ac:spMk id="1329" creationId="{5C2B33FF-4403-8C7A-6550-E3A6B024AA70}"/>
          </ac:spMkLst>
        </pc:spChg>
        <pc:spChg chg="mod">
          <ac:chgData name="Hải Ngân Đinh" userId="b56d41eb1ff6fed2" providerId="LiveId" clId="{844780D2-17B8-9642-B4DC-CE3A6060B1D9}" dt="2022-12-29T06:19:43.202" v="4307"/>
          <ac:spMkLst>
            <pc:docMk/>
            <pc:sldMk cId="557407851" sldId="295"/>
            <ac:spMk id="1330" creationId="{8C8007E3-7E46-84BB-B668-076FDFCB2038}"/>
          </ac:spMkLst>
        </pc:spChg>
        <pc:spChg chg="mod">
          <ac:chgData name="Hải Ngân Đinh" userId="b56d41eb1ff6fed2" providerId="LiveId" clId="{844780D2-17B8-9642-B4DC-CE3A6060B1D9}" dt="2022-12-29T06:19:43.202" v="4307"/>
          <ac:spMkLst>
            <pc:docMk/>
            <pc:sldMk cId="557407851" sldId="295"/>
            <ac:spMk id="1331" creationId="{BA76D3BA-9FAF-5FBD-0FCE-4B39A2E981EF}"/>
          </ac:spMkLst>
        </pc:spChg>
        <pc:spChg chg="mod">
          <ac:chgData name="Hải Ngân Đinh" userId="b56d41eb1ff6fed2" providerId="LiveId" clId="{844780D2-17B8-9642-B4DC-CE3A6060B1D9}" dt="2022-12-29T06:19:43.202" v="4307"/>
          <ac:spMkLst>
            <pc:docMk/>
            <pc:sldMk cId="557407851" sldId="295"/>
            <ac:spMk id="1332" creationId="{FD1E8CA1-5A98-DC45-CB58-ABD0F699820B}"/>
          </ac:spMkLst>
        </pc:spChg>
        <pc:spChg chg="mod">
          <ac:chgData name="Hải Ngân Đinh" userId="b56d41eb1ff6fed2" providerId="LiveId" clId="{844780D2-17B8-9642-B4DC-CE3A6060B1D9}" dt="2022-12-29T06:19:43.202" v="4307"/>
          <ac:spMkLst>
            <pc:docMk/>
            <pc:sldMk cId="557407851" sldId="295"/>
            <ac:spMk id="1333" creationId="{4FCCDD40-0D36-2B3E-E393-BF44C8717C32}"/>
          </ac:spMkLst>
        </pc:spChg>
        <pc:spChg chg="mod">
          <ac:chgData name="Hải Ngân Đinh" userId="b56d41eb1ff6fed2" providerId="LiveId" clId="{844780D2-17B8-9642-B4DC-CE3A6060B1D9}" dt="2022-12-29T06:19:43.202" v="4307"/>
          <ac:spMkLst>
            <pc:docMk/>
            <pc:sldMk cId="557407851" sldId="295"/>
            <ac:spMk id="1334" creationId="{295E6905-B7E8-D511-832B-49750EEBB1D2}"/>
          </ac:spMkLst>
        </pc:spChg>
        <pc:spChg chg="mod">
          <ac:chgData name="Hải Ngân Đinh" userId="b56d41eb1ff6fed2" providerId="LiveId" clId="{844780D2-17B8-9642-B4DC-CE3A6060B1D9}" dt="2022-12-29T06:19:43.202" v="4307"/>
          <ac:spMkLst>
            <pc:docMk/>
            <pc:sldMk cId="557407851" sldId="295"/>
            <ac:spMk id="1335" creationId="{287A0F33-7261-E6A8-1334-4073EB53AE68}"/>
          </ac:spMkLst>
        </pc:spChg>
        <pc:spChg chg="mod">
          <ac:chgData name="Hải Ngân Đinh" userId="b56d41eb1ff6fed2" providerId="LiveId" clId="{844780D2-17B8-9642-B4DC-CE3A6060B1D9}" dt="2022-12-29T06:19:43.202" v="4307"/>
          <ac:spMkLst>
            <pc:docMk/>
            <pc:sldMk cId="557407851" sldId="295"/>
            <ac:spMk id="1336" creationId="{8B958642-7DB7-4ED3-9013-4E83647EFE44}"/>
          </ac:spMkLst>
        </pc:spChg>
        <pc:spChg chg="mod">
          <ac:chgData name="Hải Ngân Đinh" userId="b56d41eb1ff6fed2" providerId="LiveId" clId="{844780D2-17B8-9642-B4DC-CE3A6060B1D9}" dt="2022-12-29T06:19:43.202" v="4307"/>
          <ac:spMkLst>
            <pc:docMk/>
            <pc:sldMk cId="557407851" sldId="295"/>
            <ac:spMk id="1337" creationId="{2A3C5B6B-F85B-3898-FCA5-2A164FDE1FAF}"/>
          </ac:spMkLst>
        </pc:spChg>
        <pc:spChg chg="mod">
          <ac:chgData name="Hải Ngân Đinh" userId="b56d41eb1ff6fed2" providerId="LiveId" clId="{844780D2-17B8-9642-B4DC-CE3A6060B1D9}" dt="2022-12-29T06:19:43.202" v="4307"/>
          <ac:spMkLst>
            <pc:docMk/>
            <pc:sldMk cId="557407851" sldId="295"/>
            <ac:spMk id="1338" creationId="{50D6CBA5-0951-1335-6402-4E8CEB8E780E}"/>
          </ac:spMkLst>
        </pc:spChg>
        <pc:spChg chg="mod">
          <ac:chgData name="Hải Ngân Đinh" userId="b56d41eb1ff6fed2" providerId="LiveId" clId="{844780D2-17B8-9642-B4DC-CE3A6060B1D9}" dt="2022-12-29T06:19:43.202" v="4307"/>
          <ac:spMkLst>
            <pc:docMk/>
            <pc:sldMk cId="557407851" sldId="295"/>
            <ac:spMk id="1339" creationId="{B7884C37-70BB-0C0D-1FE9-F749EA1F34DF}"/>
          </ac:spMkLst>
        </pc:spChg>
        <pc:spChg chg="mod">
          <ac:chgData name="Hải Ngân Đinh" userId="b56d41eb1ff6fed2" providerId="LiveId" clId="{844780D2-17B8-9642-B4DC-CE3A6060B1D9}" dt="2022-12-29T06:19:43.202" v="4307"/>
          <ac:spMkLst>
            <pc:docMk/>
            <pc:sldMk cId="557407851" sldId="295"/>
            <ac:spMk id="1340" creationId="{64231432-0F87-94D3-FB62-DF8DC1DB2927}"/>
          </ac:spMkLst>
        </pc:spChg>
        <pc:spChg chg="mod">
          <ac:chgData name="Hải Ngân Đinh" userId="b56d41eb1ff6fed2" providerId="LiveId" clId="{844780D2-17B8-9642-B4DC-CE3A6060B1D9}" dt="2022-12-29T06:19:43.202" v="4307"/>
          <ac:spMkLst>
            <pc:docMk/>
            <pc:sldMk cId="557407851" sldId="295"/>
            <ac:spMk id="1341" creationId="{F6F67032-9DFB-5DA3-5D50-C0F9A7B20B55}"/>
          </ac:spMkLst>
        </pc:spChg>
        <pc:spChg chg="mod">
          <ac:chgData name="Hải Ngân Đinh" userId="b56d41eb1ff6fed2" providerId="LiveId" clId="{844780D2-17B8-9642-B4DC-CE3A6060B1D9}" dt="2022-12-29T06:19:43.202" v="4307"/>
          <ac:spMkLst>
            <pc:docMk/>
            <pc:sldMk cId="557407851" sldId="295"/>
            <ac:spMk id="1342" creationId="{3B85E789-EE0D-67A9-7A5B-EF6AECF8034E}"/>
          </ac:spMkLst>
        </pc:spChg>
        <pc:spChg chg="mod">
          <ac:chgData name="Hải Ngân Đinh" userId="b56d41eb1ff6fed2" providerId="LiveId" clId="{844780D2-17B8-9642-B4DC-CE3A6060B1D9}" dt="2022-12-29T06:19:43.202" v="4307"/>
          <ac:spMkLst>
            <pc:docMk/>
            <pc:sldMk cId="557407851" sldId="295"/>
            <ac:spMk id="1343" creationId="{8924B530-E392-967E-4BA4-6C315B526411}"/>
          </ac:spMkLst>
        </pc:spChg>
        <pc:spChg chg="mod">
          <ac:chgData name="Hải Ngân Đinh" userId="b56d41eb1ff6fed2" providerId="LiveId" clId="{844780D2-17B8-9642-B4DC-CE3A6060B1D9}" dt="2022-12-29T06:19:43.202" v="4307"/>
          <ac:spMkLst>
            <pc:docMk/>
            <pc:sldMk cId="557407851" sldId="295"/>
            <ac:spMk id="1344" creationId="{3E5CF5D3-0483-9639-61C9-16E58F2B4BFF}"/>
          </ac:spMkLst>
        </pc:spChg>
        <pc:spChg chg="mod">
          <ac:chgData name="Hải Ngân Đinh" userId="b56d41eb1ff6fed2" providerId="LiveId" clId="{844780D2-17B8-9642-B4DC-CE3A6060B1D9}" dt="2022-12-29T06:19:43.202" v="4307"/>
          <ac:spMkLst>
            <pc:docMk/>
            <pc:sldMk cId="557407851" sldId="295"/>
            <ac:spMk id="1345" creationId="{57639E04-9714-4A5D-216E-5C318CD6F16F}"/>
          </ac:spMkLst>
        </pc:spChg>
        <pc:spChg chg="mod">
          <ac:chgData name="Hải Ngân Đinh" userId="b56d41eb1ff6fed2" providerId="LiveId" clId="{844780D2-17B8-9642-B4DC-CE3A6060B1D9}" dt="2022-12-29T06:19:43.202" v="4307"/>
          <ac:spMkLst>
            <pc:docMk/>
            <pc:sldMk cId="557407851" sldId="295"/>
            <ac:spMk id="1346" creationId="{FA713EB4-44D3-5EB9-CC23-F86EC283C873}"/>
          </ac:spMkLst>
        </pc:spChg>
        <pc:spChg chg="mod">
          <ac:chgData name="Hải Ngân Đinh" userId="b56d41eb1ff6fed2" providerId="LiveId" clId="{844780D2-17B8-9642-B4DC-CE3A6060B1D9}" dt="2022-12-29T06:19:43.202" v="4307"/>
          <ac:spMkLst>
            <pc:docMk/>
            <pc:sldMk cId="557407851" sldId="295"/>
            <ac:spMk id="1347" creationId="{20938F4D-07CE-5E0A-1B51-BB382B4C9A0A}"/>
          </ac:spMkLst>
        </pc:spChg>
        <pc:spChg chg="mod">
          <ac:chgData name="Hải Ngân Đinh" userId="b56d41eb1ff6fed2" providerId="LiveId" clId="{844780D2-17B8-9642-B4DC-CE3A6060B1D9}" dt="2022-12-29T06:19:43.202" v="4307"/>
          <ac:spMkLst>
            <pc:docMk/>
            <pc:sldMk cId="557407851" sldId="295"/>
            <ac:spMk id="1348" creationId="{CFAE05C4-269D-A019-EDEA-FB8D389A21F2}"/>
          </ac:spMkLst>
        </pc:spChg>
        <pc:spChg chg="mod">
          <ac:chgData name="Hải Ngân Đinh" userId="b56d41eb1ff6fed2" providerId="LiveId" clId="{844780D2-17B8-9642-B4DC-CE3A6060B1D9}" dt="2022-12-29T06:19:43.202" v="4307"/>
          <ac:spMkLst>
            <pc:docMk/>
            <pc:sldMk cId="557407851" sldId="295"/>
            <ac:spMk id="1349" creationId="{F98E9AAE-94C1-3FB5-B742-33BBAE0A2868}"/>
          </ac:spMkLst>
        </pc:spChg>
        <pc:spChg chg="mod">
          <ac:chgData name="Hải Ngân Đinh" userId="b56d41eb1ff6fed2" providerId="LiveId" clId="{844780D2-17B8-9642-B4DC-CE3A6060B1D9}" dt="2022-12-29T06:19:43.202" v="4307"/>
          <ac:spMkLst>
            <pc:docMk/>
            <pc:sldMk cId="557407851" sldId="295"/>
            <ac:spMk id="1350" creationId="{A8A7BC46-9C81-FA76-13AE-E60A220A0106}"/>
          </ac:spMkLst>
        </pc:spChg>
        <pc:spChg chg="mod">
          <ac:chgData name="Hải Ngân Đinh" userId="b56d41eb1ff6fed2" providerId="LiveId" clId="{844780D2-17B8-9642-B4DC-CE3A6060B1D9}" dt="2022-12-29T06:19:43.202" v="4307"/>
          <ac:spMkLst>
            <pc:docMk/>
            <pc:sldMk cId="557407851" sldId="295"/>
            <ac:spMk id="1351" creationId="{A718B052-9740-C67B-6E86-024C655D7B9D}"/>
          </ac:spMkLst>
        </pc:spChg>
        <pc:spChg chg="mod">
          <ac:chgData name="Hải Ngân Đinh" userId="b56d41eb1ff6fed2" providerId="LiveId" clId="{844780D2-17B8-9642-B4DC-CE3A6060B1D9}" dt="2022-12-29T06:19:43.202" v="4307"/>
          <ac:spMkLst>
            <pc:docMk/>
            <pc:sldMk cId="557407851" sldId="295"/>
            <ac:spMk id="1352" creationId="{9654501E-3202-CBDF-8AA3-83BCFCFD3785}"/>
          </ac:spMkLst>
        </pc:spChg>
        <pc:spChg chg="mod">
          <ac:chgData name="Hải Ngân Đinh" userId="b56d41eb1ff6fed2" providerId="LiveId" clId="{844780D2-17B8-9642-B4DC-CE3A6060B1D9}" dt="2022-12-29T06:19:43.202" v="4307"/>
          <ac:spMkLst>
            <pc:docMk/>
            <pc:sldMk cId="557407851" sldId="295"/>
            <ac:spMk id="1353" creationId="{37715380-9C24-7F8B-2211-CE698DC3DD68}"/>
          </ac:spMkLst>
        </pc:spChg>
        <pc:spChg chg="mod">
          <ac:chgData name="Hải Ngân Đinh" userId="b56d41eb1ff6fed2" providerId="LiveId" clId="{844780D2-17B8-9642-B4DC-CE3A6060B1D9}" dt="2022-12-29T06:19:43.202" v="4307"/>
          <ac:spMkLst>
            <pc:docMk/>
            <pc:sldMk cId="557407851" sldId="295"/>
            <ac:spMk id="1354" creationId="{B6462EBC-F402-A2E6-715F-9751BCE0E835}"/>
          </ac:spMkLst>
        </pc:spChg>
        <pc:spChg chg="mod">
          <ac:chgData name="Hải Ngân Đinh" userId="b56d41eb1ff6fed2" providerId="LiveId" clId="{844780D2-17B8-9642-B4DC-CE3A6060B1D9}" dt="2022-12-29T06:19:43.202" v="4307"/>
          <ac:spMkLst>
            <pc:docMk/>
            <pc:sldMk cId="557407851" sldId="295"/>
            <ac:spMk id="1355" creationId="{4BC57558-D571-2977-2880-94F50BF1293B}"/>
          </ac:spMkLst>
        </pc:spChg>
        <pc:spChg chg="mod">
          <ac:chgData name="Hải Ngân Đinh" userId="b56d41eb1ff6fed2" providerId="LiveId" clId="{844780D2-17B8-9642-B4DC-CE3A6060B1D9}" dt="2022-12-29T06:19:43.202" v="4307"/>
          <ac:spMkLst>
            <pc:docMk/>
            <pc:sldMk cId="557407851" sldId="295"/>
            <ac:spMk id="1356" creationId="{6BD50D58-B1C7-9BF4-7253-872DAB34762A}"/>
          </ac:spMkLst>
        </pc:spChg>
        <pc:spChg chg="mod">
          <ac:chgData name="Hải Ngân Đinh" userId="b56d41eb1ff6fed2" providerId="LiveId" clId="{844780D2-17B8-9642-B4DC-CE3A6060B1D9}" dt="2022-12-29T06:19:43.202" v="4307"/>
          <ac:spMkLst>
            <pc:docMk/>
            <pc:sldMk cId="557407851" sldId="295"/>
            <ac:spMk id="1357" creationId="{3F0FD723-4B8A-E34F-BF66-55F6B217EB70}"/>
          </ac:spMkLst>
        </pc:spChg>
        <pc:spChg chg="mod">
          <ac:chgData name="Hải Ngân Đinh" userId="b56d41eb1ff6fed2" providerId="LiveId" clId="{844780D2-17B8-9642-B4DC-CE3A6060B1D9}" dt="2022-12-29T06:19:43.202" v="4307"/>
          <ac:spMkLst>
            <pc:docMk/>
            <pc:sldMk cId="557407851" sldId="295"/>
            <ac:spMk id="1358" creationId="{B0AFE19A-F2C5-D362-41C7-52676F7258B3}"/>
          </ac:spMkLst>
        </pc:spChg>
        <pc:spChg chg="mod">
          <ac:chgData name="Hải Ngân Đinh" userId="b56d41eb1ff6fed2" providerId="LiveId" clId="{844780D2-17B8-9642-B4DC-CE3A6060B1D9}" dt="2022-12-29T06:19:43.202" v="4307"/>
          <ac:spMkLst>
            <pc:docMk/>
            <pc:sldMk cId="557407851" sldId="295"/>
            <ac:spMk id="1359" creationId="{047F2837-E028-999A-4E05-4F8B669BCBE8}"/>
          </ac:spMkLst>
        </pc:spChg>
        <pc:spChg chg="mod">
          <ac:chgData name="Hải Ngân Đinh" userId="b56d41eb1ff6fed2" providerId="LiveId" clId="{844780D2-17B8-9642-B4DC-CE3A6060B1D9}" dt="2022-12-29T06:19:43.202" v="4307"/>
          <ac:spMkLst>
            <pc:docMk/>
            <pc:sldMk cId="557407851" sldId="295"/>
            <ac:spMk id="1360" creationId="{A0032E3A-979C-D37A-9C1D-232D9EE7DCE5}"/>
          </ac:spMkLst>
        </pc:spChg>
        <pc:spChg chg="mod">
          <ac:chgData name="Hải Ngân Đinh" userId="b56d41eb1ff6fed2" providerId="LiveId" clId="{844780D2-17B8-9642-B4DC-CE3A6060B1D9}" dt="2022-12-29T06:19:43.202" v="4307"/>
          <ac:spMkLst>
            <pc:docMk/>
            <pc:sldMk cId="557407851" sldId="295"/>
            <ac:spMk id="1361" creationId="{874EB771-19EF-D584-9E46-AE3C4AAA5DC3}"/>
          </ac:spMkLst>
        </pc:spChg>
        <pc:spChg chg="mod">
          <ac:chgData name="Hải Ngân Đinh" userId="b56d41eb1ff6fed2" providerId="LiveId" clId="{844780D2-17B8-9642-B4DC-CE3A6060B1D9}" dt="2022-12-29T06:19:43.202" v="4307"/>
          <ac:spMkLst>
            <pc:docMk/>
            <pc:sldMk cId="557407851" sldId="295"/>
            <ac:spMk id="1362" creationId="{7A47D5A0-AD37-C838-83F1-56BC56E799EF}"/>
          </ac:spMkLst>
        </pc:spChg>
        <pc:spChg chg="mod">
          <ac:chgData name="Hải Ngân Đinh" userId="b56d41eb1ff6fed2" providerId="LiveId" clId="{844780D2-17B8-9642-B4DC-CE3A6060B1D9}" dt="2022-12-29T06:19:43.202" v="4307"/>
          <ac:spMkLst>
            <pc:docMk/>
            <pc:sldMk cId="557407851" sldId="295"/>
            <ac:spMk id="1363" creationId="{08ECE302-F8FF-7FC8-3588-BF8D479799CB}"/>
          </ac:spMkLst>
        </pc:spChg>
        <pc:spChg chg="mod">
          <ac:chgData name="Hải Ngân Đinh" userId="b56d41eb1ff6fed2" providerId="LiveId" clId="{844780D2-17B8-9642-B4DC-CE3A6060B1D9}" dt="2022-12-29T06:19:43.202" v="4307"/>
          <ac:spMkLst>
            <pc:docMk/>
            <pc:sldMk cId="557407851" sldId="295"/>
            <ac:spMk id="1364" creationId="{A768CB09-52CC-747F-8E92-B2A467E927AC}"/>
          </ac:spMkLst>
        </pc:spChg>
        <pc:spChg chg="mod">
          <ac:chgData name="Hải Ngân Đinh" userId="b56d41eb1ff6fed2" providerId="LiveId" clId="{844780D2-17B8-9642-B4DC-CE3A6060B1D9}" dt="2022-12-29T06:19:43.202" v="4307"/>
          <ac:spMkLst>
            <pc:docMk/>
            <pc:sldMk cId="557407851" sldId="295"/>
            <ac:spMk id="1365" creationId="{BB885475-AACE-9648-F2FC-92309AA5947A}"/>
          </ac:spMkLst>
        </pc:spChg>
        <pc:spChg chg="mod">
          <ac:chgData name="Hải Ngân Đinh" userId="b56d41eb1ff6fed2" providerId="LiveId" clId="{844780D2-17B8-9642-B4DC-CE3A6060B1D9}" dt="2022-12-29T06:19:43.202" v="4307"/>
          <ac:spMkLst>
            <pc:docMk/>
            <pc:sldMk cId="557407851" sldId="295"/>
            <ac:spMk id="1366" creationId="{39DE5246-B43D-CBA8-4ADC-DC084F3B15C4}"/>
          </ac:spMkLst>
        </pc:spChg>
        <pc:spChg chg="mod">
          <ac:chgData name="Hải Ngân Đinh" userId="b56d41eb1ff6fed2" providerId="LiveId" clId="{844780D2-17B8-9642-B4DC-CE3A6060B1D9}" dt="2022-12-29T06:19:43.202" v="4307"/>
          <ac:spMkLst>
            <pc:docMk/>
            <pc:sldMk cId="557407851" sldId="295"/>
            <ac:spMk id="1367" creationId="{2EA5481F-EDEF-71C3-17C5-865A1AC6FCE7}"/>
          </ac:spMkLst>
        </pc:spChg>
        <pc:spChg chg="mod">
          <ac:chgData name="Hải Ngân Đinh" userId="b56d41eb1ff6fed2" providerId="LiveId" clId="{844780D2-17B8-9642-B4DC-CE3A6060B1D9}" dt="2022-12-29T06:19:43.202" v="4307"/>
          <ac:spMkLst>
            <pc:docMk/>
            <pc:sldMk cId="557407851" sldId="295"/>
            <ac:spMk id="1368" creationId="{FBAD4EAF-E54A-318E-B9A5-32591C1FA515}"/>
          </ac:spMkLst>
        </pc:spChg>
        <pc:spChg chg="mod">
          <ac:chgData name="Hải Ngân Đinh" userId="b56d41eb1ff6fed2" providerId="LiveId" clId="{844780D2-17B8-9642-B4DC-CE3A6060B1D9}" dt="2022-12-29T06:19:43.202" v="4307"/>
          <ac:spMkLst>
            <pc:docMk/>
            <pc:sldMk cId="557407851" sldId="295"/>
            <ac:spMk id="1369" creationId="{B39F57AF-24B3-6BE4-5201-3C215DA0FA9B}"/>
          </ac:spMkLst>
        </pc:spChg>
        <pc:spChg chg="mod">
          <ac:chgData name="Hải Ngân Đinh" userId="b56d41eb1ff6fed2" providerId="LiveId" clId="{844780D2-17B8-9642-B4DC-CE3A6060B1D9}" dt="2022-12-29T06:19:43.202" v="4307"/>
          <ac:spMkLst>
            <pc:docMk/>
            <pc:sldMk cId="557407851" sldId="295"/>
            <ac:spMk id="1370" creationId="{9688651A-24AE-7033-1818-45A678559EFD}"/>
          </ac:spMkLst>
        </pc:spChg>
        <pc:spChg chg="mod">
          <ac:chgData name="Hải Ngân Đinh" userId="b56d41eb1ff6fed2" providerId="LiveId" clId="{844780D2-17B8-9642-B4DC-CE3A6060B1D9}" dt="2022-12-29T06:19:43.202" v="4307"/>
          <ac:spMkLst>
            <pc:docMk/>
            <pc:sldMk cId="557407851" sldId="295"/>
            <ac:spMk id="1371" creationId="{0400CF98-0191-B5A0-0FC9-79A778506EE6}"/>
          </ac:spMkLst>
        </pc:spChg>
        <pc:spChg chg="mod">
          <ac:chgData name="Hải Ngân Đinh" userId="b56d41eb1ff6fed2" providerId="LiveId" clId="{844780D2-17B8-9642-B4DC-CE3A6060B1D9}" dt="2022-12-29T06:19:43.202" v="4307"/>
          <ac:spMkLst>
            <pc:docMk/>
            <pc:sldMk cId="557407851" sldId="295"/>
            <ac:spMk id="1372" creationId="{AE2E1BED-406D-C632-2A45-A2E4CC4CE0D3}"/>
          </ac:spMkLst>
        </pc:spChg>
        <pc:spChg chg="mod">
          <ac:chgData name="Hải Ngân Đinh" userId="b56d41eb1ff6fed2" providerId="LiveId" clId="{844780D2-17B8-9642-B4DC-CE3A6060B1D9}" dt="2022-12-29T06:19:43.202" v="4307"/>
          <ac:spMkLst>
            <pc:docMk/>
            <pc:sldMk cId="557407851" sldId="295"/>
            <ac:spMk id="1373" creationId="{7E63DF48-E169-243F-A8DA-156172540190}"/>
          </ac:spMkLst>
        </pc:spChg>
        <pc:spChg chg="mod">
          <ac:chgData name="Hải Ngân Đinh" userId="b56d41eb1ff6fed2" providerId="LiveId" clId="{844780D2-17B8-9642-B4DC-CE3A6060B1D9}" dt="2022-12-29T06:19:43.202" v="4307"/>
          <ac:spMkLst>
            <pc:docMk/>
            <pc:sldMk cId="557407851" sldId="295"/>
            <ac:spMk id="1374" creationId="{458280A2-62FD-2225-009E-B980254527DD}"/>
          </ac:spMkLst>
        </pc:spChg>
        <pc:spChg chg="mod">
          <ac:chgData name="Hải Ngân Đinh" userId="b56d41eb1ff6fed2" providerId="LiveId" clId="{844780D2-17B8-9642-B4DC-CE3A6060B1D9}" dt="2022-12-29T06:19:43.202" v="4307"/>
          <ac:spMkLst>
            <pc:docMk/>
            <pc:sldMk cId="557407851" sldId="295"/>
            <ac:spMk id="1375" creationId="{96535389-1308-321E-046A-956A3AF4451C}"/>
          </ac:spMkLst>
        </pc:spChg>
        <pc:spChg chg="mod">
          <ac:chgData name="Hải Ngân Đinh" userId="b56d41eb1ff6fed2" providerId="LiveId" clId="{844780D2-17B8-9642-B4DC-CE3A6060B1D9}" dt="2022-12-29T06:19:43.202" v="4307"/>
          <ac:spMkLst>
            <pc:docMk/>
            <pc:sldMk cId="557407851" sldId="295"/>
            <ac:spMk id="1376" creationId="{95EF80AE-EA2C-E017-0561-DA1D9872E887}"/>
          </ac:spMkLst>
        </pc:spChg>
        <pc:grpChg chg="add mod">
          <ac:chgData name="Hải Ngân Đinh" userId="b56d41eb1ff6fed2" providerId="LiveId" clId="{844780D2-17B8-9642-B4DC-CE3A6060B1D9}" dt="2022-12-29T06:19:31.794" v="4306" actId="1076"/>
          <ac:grpSpMkLst>
            <pc:docMk/>
            <pc:sldMk cId="557407851" sldId="295"/>
            <ac:grpSpMk id="4" creationId="{DA5984AA-494E-E027-481D-D92A5498E8D0}"/>
          </ac:grpSpMkLst>
        </pc:grpChg>
        <pc:grpChg chg="add mod">
          <ac:chgData name="Hải Ngân Đinh" userId="b56d41eb1ff6fed2" providerId="LiveId" clId="{844780D2-17B8-9642-B4DC-CE3A6060B1D9}" dt="2022-12-29T06:20:00.891" v="4313" actId="1076"/>
          <ac:grpSpMkLst>
            <pc:docMk/>
            <pc:sldMk cId="557407851" sldId="295"/>
            <ac:grpSpMk id="55" creationId="{2E017DC7-4D4D-79AE-5BC7-94F0A54EEADE}"/>
          </ac:grpSpMkLst>
        </pc:grpChg>
        <pc:grpChg chg="del">
          <ac:chgData name="Hải Ngân Đinh" userId="b56d41eb1ff6fed2" providerId="LiveId" clId="{844780D2-17B8-9642-B4DC-CE3A6060B1D9}" dt="2022-12-29T06:18:59.799" v="4298" actId="478"/>
          <ac:grpSpMkLst>
            <pc:docMk/>
            <pc:sldMk cId="557407851" sldId="295"/>
            <ac:grpSpMk id="1288" creationId="{00000000-0000-0000-0000-000000000000}"/>
          </ac:grpSpMkLst>
        </pc:grpChg>
      </pc:sldChg>
      <pc:sldChg chg="modSp add del mod modTransition modAnim">
        <pc:chgData name="Hải Ngân Đinh" userId="b56d41eb1ff6fed2" providerId="LiveId" clId="{844780D2-17B8-9642-B4DC-CE3A6060B1D9}" dt="2023-01-03T02:34:12.504" v="6783" actId="20577"/>
        <pc:sldMkLst>
          <pc:docMk/>
          <pc:sldMk cId="2094588153" sldId="296"/>
        </pc:sldMkLst>
        <pc:spChg chg="mod">
          <ac:chgData name="Hải Ngân Đinh" userId="b56d41eb1ff6fed2" providerId="LiveId" clId="{844780D2-17B8-9642-B4DC-CE3A6060B1D9}" dt="2022-12-29T06:35:35.398" v="5551" actId="1036"/>
          <ac:spMkLst>
            <pc:docMk/>
            <pc:sldMk cId="2094588153" sldId="296"/>
            <ac:spMk id="5" creationId="{98502FAA-C1F2-4CBD-ED53-F8BC5E1DD60F}"/>
          </ac:spMkLst>
        </pc:spChg>
        <pc:spChg chg="mod">
          <ac:chgData name="Hải Ngân Đinh" userId="b56d41eb1ff6fed2" providerId="LiveId" clId="{844780D2-17B8-9642-B4DC-CE3A6060B1D9}" dt="2023-01-03T02:33:47.016" v="6762" actId="207"/>
          <ac:spMkLst>
            <pc:docMk/>
            <pc:sldMk cId="2094588153" sldId="296"/>
            <ac:spMk id="6" creationId="{08E127D6-BDC6-C1AE-B69D-D223CFD0FFA3}"/>
          </ac:spMkLst>
        </pc:spChg>
        <pc:spChg chg="mod">
          <ac:chgData name="Hải Ngân Đinh" userId="b56d41eb1ff6fed2" providerId="LiveId" clId="{844780D2-17B8-9642-B4DC-CE3A6060B1D9}" dt="2022-12-29T06:35:35.398" v="5551" actId="1036"/>
          <ac:spMkLst>
            <pc:docMk/>
            <pc:sldMk cId="2094588153" sldId="296"/>
            <ac:spMk id="7" creationId="{F14B8ECA-81CB-99B4-DB77-02BC5913A532}"/>
          </ac:spMkLst>
        </pc:spChg>
        <pc:spChg chg="mod">
          <ac:chgData name="Hải Ngân Đinh" userId="b56d41eb1ff6fed2" providerId="LiveId" clId="{844780D2-17B8-9642-B4DC-CE3A6060B1D9}" dt="2023-01-03T02:33:57.106" v="6771" actId="207"/>
          <ac:spMkLst>
            <pc:docMk/>
            <pc:sldMk cId="2094588153" sldId="296"/>
            <ac:spMk id="8" creationId="{A2B42A19-F8A5-F945-4251-FDC6671ED6F7}"/>
          </ac:spMkLst>
        </pc:spChg>
        <pc:spChg chg="mod">
          <ac:chgData name="Hải Ngân Đinh" userId="b56d41eb1ff6fed2" providerId="LiveId" clId="{844780D2-17B8-9642-B4DC-CE3A6060B1D9}" dt="2023-01-03T02:34:00.436" v="6780" actId="20577"/>
          <ac:spMkLst>
            <pc:docMk/>
            <pc:sldMk cId="2094588153" sldId="296"/>
            <ac:spMk id="9" creationId="{D6DDBAD9-BA57-CAAA-A905-4CDD3FFDA7D0}"/>
          </ac:spMkLst>
        </pc:spChg>
        <pc:spChg chg="mod">
          <ac:chgData name="Hải Ngân Đinh" userId="b56d41eb1ff6fed2" providerId="LiveId" clId="{844780D2-17B8-9642-B4DC-CE3A6060B1D9}" dt="2023-01-03T02:34:12.504" v="6783" actId="20577"/>
          <ac:spMkLst>
            <pc:docMk/>
            <pc:sldMk cId="2094588153" sldId="296"/>
            <ac:spMk id="10" creationId="{9414DC51-F817-8EFB-5018-012627237ABD}"/>
          </ac:spMkLst>
        </pc:spChg>
        <pc:spChg chg="mod">
          <ac:chgData name="Hải Ngân Đinh" userId="b56d41eb1ff6fed2" providerId="LiveId" clId="{844780D2-17B8-9642-B4DC-CE3A6060B1D9}" dt="2022-12-29T06:35:35.398" v="5551" actId="1036"/>
          <ac:spMkLst>
            <pc:docMk/>
            <pc:sldMk cId="2094588153" sldId="296"/>
            <ac:spMk id="11" creationId="{3D4B8AEB-4163-FEBC-7AF0-9C7C872B48AB}"/>
          </ac:spMkLst>
        </pc:spChg>
        <pc:graphicFrameChg chg="mod modGraphic">
          <ac:chgData name="Hải Ngân Đinh" userId="b56d41eb1ff6fed2" providerId="LiveId" clId="{844780D2-17B8-9642-B4DC-CE3A6060B1D9}" dt="2022-12-29T06:35:35.398" v="5551" actId="1036"/>
          <ac:graphicFrameMkLst>
            <pc:docMk/>
            <pc:sldMk cId="2094588153" sldId="296"/>
            <ac:graphicFrameMk id="4" creationId="{C02514E0-9AFF-7D65-C3DE-C0CB94466351}"/>
          </ac:graphicFrameMkLst>
        </pc:graphicFrameChg>
      </pc:sldChg>
      <pc:sldChg chg="addSp delSp modSp add del mod ord modTransition delAnim modAnim">
        <pc:chgData name="Hải Ngân Đinh" userId="b56d41eb1ff6fed2" providerId="LiveId" clId="{844780D2-17B8-9642-B4DC-CE3A6060B1D9}" dt="2022-12-29T07:08:26.556" v="6694"/>
        <pc:sldMkLst>
          <pc:docMk/>
          <pc:sldMk cId="3054807906" sldId="297"/>
        </pc:sldMkLst>
        <pc:spChg chg="add mod">
          <ac:chgData name="Hải Ngân Đinh" userId="b56d41eb1ff6fed2" providerId="LiveId" clId="{844780D2-17B8-9642-B4DC-CE3A6060B1D9}" dt="2022-12-29T06:44:56.489" v="5852" actId="1076"/>
          <ac:spMkLst>
            <pc:docMk/>
            <pc:sldMk cId="3054807906" sldId="297"/>
            <ac:spMk id="3" creationId="{FA1965A4-F5A7-A184-5A52-6BA6A0D3DCA1}"/>
          </ac:spMkLst>
        </pc:spChg>
        <pc:spChg chg="mod">
          <ac:chgData name="Hải Ngân Đinh" userId="b56d41eb1ff6fed2" providerId="LiveId" clId="{844780D2-17B8-9642-B4DC-CE3A6060B1D9}" dt="2022-12-29T06:47:46.682" v="5865"/>
          <ac:spMkLst>
            <pc:docMk/>
            <pc:sldMk cId="3054807906" sldId="297"/>
            <ac:spMk id="5" creationId="{58085DC6-A126-7DFC-A011-36E83EB2E36D}"/>
          </ac:spMkLst>
        </pc:spChg>
        <pc:spChg chg="del">
          <ac:chgData name="Hải Ngân Đinh" userId="b56d41eb1ff6fed2" providerId="LiveId" clId="{844780D2-17B8-9642-B4DC-CE3A6060B1D9}" dt="2022-12-29T06:44:12.985" v="5823" actId="478"/>
          <ac:spMkLst>
            <pc:docMk/>
            <pc:sldMk cId="3054807906" sldId="297"/>
            <ac:spMk id="6" creationId="{444D68A4-55E2-0E96-55BC-2363C57F1344}"/>
          </ac:spMkLst>
        </pc:spChg>
        <pc:spChg chg="mod">
          <ac:chgData name="Hải Ngân Đinh" userId="b56d41eb1ff6fed2" providerId="LiveId" clId="{844780D2-17B8-9642-B4DC-CE3A6060B1D9}" dt="2022-12-29T06:47:46.682" v="5865"/>
          <ac:spMkLst>
            <pc:docMk/>
            <pc:sldMk cId="3054807906" sldId="297"/>
            <ac:spMk id="7" creationId="{BB5A5DCA-8519-B480-E965-DE8C76829307}"/>
          </ac:spMkLst>
        </pc:spChg>
        <pc:spChg chg="mod">
          <ac:chgData name="Hải Ngân Đinh" userId="b56d41eb1ff6fed2" providerId="LiveId" clId="{844780D2-17B8-9642-B4DC-CE3A6060B1D9}" dt="2022-12-29T06:47:46.682" v="5865"/>
          <ac:spMkLst>
            <pc:docMk/>
            <pc:sldMk cId="3054807906" sldId="297"/>
            <ac:spMk id="8" creationId="{7AAD3CFC-8E7F-5F41-C2E6-2066B575120E}"/>
          </ac:spMkLst>
        </pc:spChg>
        <pc:spChg chg="mod">
          <ac:chgData name="Hải Ngân Đinh" userId="b56d41eb1ff6fed2" providerId="LiveId" clId="{844780D2-17B8-9642-B4DC-CE3A6060B1D9}" dt="2022-12-29T06:47:46.682" v="5865"/>
          <ac:spMkLst>
            <pc:docMk/>
            <pc:sldMk cId="3054807906" sldId="297"/>
            <ac:spMk id="9" creationId="{C236D9FC-0229-DA1B-594B-BDFAB010B1A6}"/>
          </ac:spMkLst>
        </pc:spChg>
        <pc:spChg chg="mod">
          <ac:chgData name="Hải Ngân Đinh" userId="b56d41eb1ff6fed2" providerId="LiveId" clId="{844780D2-17B8-9642-B4DC-CE3A6060B1D9}" dt="2022-12-29T06:47:46.682" v="5865"/>
          <ac:spMkLst>
            <pc:docMk/>
            <pc:sldMk cId="3054807906" sldId="297"/>
            <ac:spMk id="10" creationId="{42452850-87CB-0E6E-4AAB-6A96F59B7A44}"/>
          </ac:spMkLst>
        </pc:spChg>
        <pc:spChg chg="mod">
          <ac:chgData name="Hải Ngân Đinh" userId="b56d41eb1ff6fed2" providerId="LiveId" clId="{844780D2-17B8-9642-B4DC-CE3A6060B1D9}" dt="2022-12-29T06:47:46.682" v="5865"/>
          <ac:spMkLst>
            <pc:docMk/>
            <pc:sldMk cId="3054807906" sldId="297"/>
            <ac:spMk id="11" creationId="{0ACC805B-334C-EA48-FBC3-FEFABA672055}"/>
          </ac:spMkLst>
        </pc:spChg>
        <pc:spChg chg="mod">
          <ac:chgData name="Hải Ngân Đinh" userId="b56d41eb1ff6fed2" providerId="LiveId" clId="{844780D2-17B8-9642-B4DC-CE3A6060B1D9}" dt="2022-12-29T06:47:46.682" v="5865"/>
          <ac:spMkLst>
            <pc:docMk/>
            <pc:sldMk cId="3054807906" sldId="297"/>
            <ac:spMk id="12" creationId="{F4890A8E-D448-C330-D580-633E1FF1908C}"/>
          </ac:spMkLst>
        </pc:spChg>
        <pc:spChg chg="mod">
          <ac:chgData name="Hải Ngân Đinh" userId="b56d41eb1ff6fed2" providerId="LiveId" clId="{844780D2-17B8-9642-B4DC-CE3A6060B1D9}" dt="2022-12-29T06:47:46.682" v="5865"/>
          <ac:spMkLst>
            <pc:docMk/>
            <pc:sldMk cId="3054807906" sldId="297"/>
            <ac:spMk id="13" creationId="{67DAB892-7B34-FB29-2500-04C1923BA0E7}"/>
          </ac:spMkLst>
        </pc:spChg>
        <pc:spChg chg="mod">
          <ac:chgData name="Hải Ngân Đinh" userId="b56d41eb1ff6fed2" providerId="LiveId" clId="{844780D2-17B8-9642-B4DC-CE3A6060B1D9}" dt="2022-12-29T06:47:46.682" v="5865"/>
          <ac:spMkLst>
            <pc:docMk/>
            <pc:sldMk cId="3054807906" sldId="297"/>
            <ac:spMk id="14" creationId="{9300A49A-0EA5-1E16-DBCC-0BAAE3A8549A}"/>
          </ac:spMkLst>
        </pc:spChg>
        <pc:spChg chg="mod">
          <ac:chgData name="Hải Ngân Đinh" userId="b56d41eb1ff6fed2" providerId="LiveId" clId="{844780D2-17B8-9642-B4DC-CE3A6060B1D9}" dt="2022-12-29T06:47:46.682" v="5865"/>
          <ac:spMkLst>
            <pc:docMk/>
            <pc:sldMk cId="3054807906" sldId="297"/>
            <ac:spMk id="15" creationId="{42DF23F4-1E62-8120-671A-50A411479719}"/>
          </ac:spMkLst>
        </pc:spChg>
        <pc:spChg chg="mod">
          <ac:chgData name="Hải Ngân Đinh" userId="b56d41eb1ff6fed2" providerId="LiveId" clId="{844780D2-17B8-9642-B4DC-CE3A6060B1D9}" dt="2022-12-29T06:47:46.682" v="5865"/>
          <ac:spMkLst>
            <pc:docMk/>
            <pc:sldMk cId="3054807906" sldId="297"/>
            <ac:spMk id="16" creationId="{E80B4961-C21B-78E6-CC8C-3EFA34B6DBC9}"/>
          </ac:spMkLst>
        </pc:spChg>
        <pc:spChg chg="mod">
          <ac:chgData name="Hải Ngân Đinh" userId="b56d41eb1ff6fed2" providerId="LiveId" clId="{844780D2-17B8-9642-B4DC-CE3A6060B1D9}" dt="2022-12-29T06:47:46.682" v="5865"/>
          <ac:spMkLst>
            <pc:docMk/>
            <pc:sldMk cId="3054807906" sldId="297"/>
            <ac:spMk id="17" creationId="{D1C4A49B-0FC2-090B-8B65-72442EDE5135}"/>
          </ac:spMkLst>
        </pc:spChg>
        <pc:spChg chg="mod">
          <ac:chgData name="Hải Ngân Đinh" userId="b56d41eb1ff6fed2" providerId="LiveId" clId="{844780D2-17B8-9642-B4DC-CE3A6060B1D9}" dt="2022-12-29T06:47:46.682" v="5865"/>
          <ac:spMkLst>
            <pc:docMk/>
            <pc:sldMk cId="3054807906" sldId="297"/>
            <ac:spMk id="18" creationId="{52CBAC1D-6502-695B-3C76-EA7D18A4AB1D}"/>
          </ac:spMkLst>
        </pc:spChg>
        <pc:spChg chg="mod">
          <ac:chgData name="Hải Ngân Đinh" userId="b56d41eb1ff6fed2" providerId="LiveId" clId="{844780D2-17B8-9642-B4DC-CE3A6060B1D9}" dt="2022-12-29T06:47:46.682" v="5865"/>
          <ac:spMkLst>
            <pc:docMk/>
            <pc:sldMk cId="3054807906" sldId="297"/>
            <ac:spMk id="19" creationId="{C32F7A90-87AF-4873-A3E3-A418403B1EA9}"/>
          </ac:spMkLst>
        </pc:spChg>
        <pc:spChg chg="mod">
          <ac:chgData name="Hải Ngân Đinh" userId="b56d41eb1ff6fed2" providerId="LiveId" clId="{844780D2-17B8-9642-B4DC-CE3A6060B1D9}" dt="2022-12-29T06:47:46.682" v="5865"/>
          <ac:spMkLst>
            <pc:docMk/>
            <pc:sldMk cId="3054807906" sldId="297"/>
            <ac:spMk id="20" creationId="{2E85F9F1-93DF-5C2F-AE56-BF3FE7CA449D}"/>
          </ac:spMkLst>
        </pc:spChg>
        <pc:spChg chg="mod">
          <ac:chgData name="Hải Ngân Đinh" userId="b56d41eb1ff6fed2" providerId="LiveId" clId="{844780D2-17B8-9642-B4DC-CE3A6060B1D9}" dt="2022-12-29T06:47:46.682" v="5865"/>
          <ac:spMkLst>
            <pc:docMk/>
            <pc:sldMk cId="3054807906" sldId="297"/>
            <ac:spMk id="21" creationId="{600D5FAF-0A01-A43F-2A84-AA30A3B1E384}"/>
          </ac:spMkLst>
        </pc:spChg>
        <pc:spChg chg="mod">
          <ac:chgData name="Hải Ngân Đinh" userId="b56d41eb1ff6fed2" providerId="LiveId" clId="{844780D2-17B8-9642-B4DC-CE3A6060B1D9}" dt="2022-12-29T06:47:46.682" v="5865"/>
          <ac:spMkLst>
            <pc:docMk/>
            <pc:sldMk cId="3054807906" sldId="297"/>
            <ac:spMk id="22" creationId="{F8AB11CB-CC34-2C59-9AC1-B4E444FD11FE}"/>
          </ac:spMkLst>
        </pc:spChg>
        <pc:spChg chg="mod">
          <ac:chgData name="Hải Ngân Đinh" userId="b56d41eb1ff6fed2" providerId="LiveId" clId="{844780D2-17B8-9642-B4DC-CE3A6060B1D9}" dt="2022-12-29T06:47:46.682" v="5865"/>
          <ac:spMkLst>
            <pc:docMk/>
            <pc:sldMk cId="3054807906" sldId="297"/>
            <ac:spMk id="23" creationId="{5A251C67-2FBE-6F4E-850E-1E7E2F80CE54}"/>
          </ac:spMkLst>
        </pc:spChg>
        <pc:spChg chg="mod">
          <ac:chgData name="Hải Ngân Đinh" userId="b56d41eb1ff6fed2" providerId="LiveId" clId="{844780D2-17B8-9642-B4DC-CE3A6060B1D9}" dt="2022-12-29T06:47:46.682" v="5865"/>
          <ac:spMkLst>
            <pc:docMk/>
            <pc:sldMk cId="3054807906" sldId="297"/>
            <ac:spMk id="24" creationId="{E8A46461-44DB-3B6E-5764-7446BB9B1D39}"/>
          </ac:spMkLst>
        </pc:spChg>
        <pc:spChg chg="mod">
          <ac:chgData name="Hải Ngân Đinh" userId="b56d41eb1ff6fed2" providerId="LiveId" clId="{844780D2-17B8-9642-B4DC-CE3A6060B1D9}" dt="2022-12-29T06:47:46.682" v="5865"/>
          <ac:spMkLst>
            <pc:docMk/>
            <pc:sldMk cId="3054807906" sldId="297"/>
            <ac:spMk id="25" creationId="{FFE3B51B-FCCF-DE6D-E56F-9F74DE4C9774}"/>
          </ac:spMkLst>
        </pc:spChg>
        <pc:spChg chg="mod">
          <ac:chgData name="Hải Ngân Đinh" userId="b56d41eb1ff6fed2" providerId="LiveId" clId="{844780D2-17B8-9642-B4DC-CE3A6060B1D9}" dt="2022-12-29T06:47:46.682" v="5865"/>
          <ac:spMkLst>
            <pc:docMk/>
            <pc:sldMk cId="3054807906" sldId="297"/>
            <ac:spMk id="26" creationId="{76ADD02F-FA40-63BB-7C75-2BFD3F8CF5F2}"/>
          </ac:spMkLst>
        </pc:spChg>
        <pc:spChg chg="mod">
          <ac:chgData name="Hải Ngân Đinh" userId="b56d41eb1ff6fed2" providerId="LiveId" clId="{844780D2-17B8-9642-B4DC-CE3A6060B1D9}" dt="2022-12-29T06:47:46.682" v="5865"/>
          <ac:spMkLst>
            <pc:docMk/>
            <pc:sldMk cId="3054807906" sldId="297"/>
            <ac:spMk id="27" creationId="{707317EE-18E9-D62B-A482-FB4B20E640BB}"/>
          </ac:spMkLst>
        </pc:spChg>
        <pc:spChg chg="mod">
          <ac:chgData name="Hải Ngân Đinh" userId="b56d41eb1ff6fed2" providerId="LiveId" clId="{844780D2-17B8-9642-B4DC-CE3A6060B1D9}" dt="2022-12-29T06:47:46.682" v="5865"/>
          <ac:spMkLst>
            <pc:docMk/>
            <pc:sldMk cId="3054807906" sldId="297"/>
            <ac:spMk id="28" creationId="{8BC3BAFB-9A36-8C6B-AD2E-7006A6903AAB}"/>
          </ac:spMkLst>
        </pc:spChg>
        <pc:spChg chg="mod">
          <ac:chgData name="Hải Ngân Đinh" userId="b56d41eb1ff6fed2" providerId="LiveId" clId="{844780D2-17B8-9642-B4DC-CE3A6060B1D9}" dt="2022-12-29T06:47:46.682" v="5865"/>
          <ac:spMkLst>
            <pc:docMk/>
            <pc:sldMk cId="3054807906" sldId="297"/>
            <ac:spMk id="29" creationId="{DEF64545-FB04-3843-A1EB-BA7BD39B31F8}"/>
          </ac:spMkLst>
        </pc:spChg>
        <pc:spChg chg="mod">
          <ac:chgData name="Hải Ngân Đinh" userId="b56d41eb1ff6fed2" providerId="LiveId" clId="{844780D2-17B8-9642-B4DC-CE3A6060B1D9}" dt="2022-12-29T06:47:46.682" v="5865"/>
          <ac:spMkLst>
            <pc:docMk/>
            <pc:sldMk cId="3054807906" sldId="297"/>
            <ac:spMk id="30" creationId="{59E0DBD4-8BF7-5231-0383-8D8691443C42}"/>
          </ac:spMkLst>
        </pc:spChg>
        <pc:spChg chg="mod">
          <ac:chgData name="Hải Ngân Đinh" userId="b56d41eb1ff6fed2" providerId="LiveId" clId="{844780D2-17B8-9642-B4DC-CE3A6060B1D9}" dt="2022-12-29T06:47:46.682" v="5865"/>
          <ac:spMkLst>
            <pc:docMk/>
            <pc:sldMk cId="3054807906" sldId="297"/>
            <ac:spMk id="31" creationId="{AE100120-1F3A-34A8-EB0C-FF232245FC24}"/>
          </ac:spMkLst>
        </pc:spChg>
        <pc:spChg chg="mod">
          <ac:chgData name="Hải Ngân Đinh" userId="b56d41eb1ff6fed2" providerId="LiveId" clId="{844780D2-17B8-9642-B4DC-CE3A6060B1D9}" dt="2022-12-29T06:47:46.682" v="5865"/>
          <ac:spMkLst>
            <pc:docMk/>
            <pc:sldMk cId="3054807906" sldId="297"/>
            <ac:spMk id="32" creationId="{DC342E49-EB67-D5A8-6570-8CC7E930B98B}"/>
          </ac:spMkLst>
        </pc:spChg>
        <pc:spChg chg="mod">
          <ac:chgData name="Hải Ngân Đinh" userId="b56d41eb1ff6fed2" providerId="LiveId" clId="{844780D2-17B8-9642-B4DC-CE3A6060B1D9}" dt="2022-12-29T06:47:46.682" v="5865"/>
          <ac:spMkLst>
            <pc:docMk/>
            <pc:sldMk cId="3054807906" sldId="297"/>
            <ac:spMk id="33" creationId="{6019B989-3BAE-3DD1-BE32-A8EEA0A98975}"/>
          </ac:spMkLst>
        </pc:spChg>
        <pc:spChg chg="mod">
          <ac:chgData name="Hải Ngân Đinh" userId="b56d41eb1ff6fed2" providerId="LiveId" clId="{844780D2-17B8-9642-B4DC-CE3A6060B1D9}" dt="2022-12-29T06:47:46.682" v="5865"/>
          <ac:spMkLst>
            <pc:docMk/>
            <pc:sldMk cId="3054807906" sldId="297"/>
            <ac:spMk id="34" creationId="{7FEFAD41-2B3E-AEB9-9CD5-730358D7652C}"/>
          </ac:spMkLst>
        </pc:spChg>
        <pc:spChg chg="mod">
          <ac:chgData name="Hải Ngân Đinh" userId="b56d41eb1ff6fed2" providerId="LiveId" clId="{844780D2-17B8-9642-B4DC-CE3A6060B1D9}" dt="2022-12-29T06:47:46.682" v="5865"/>
          <ac:spMkLst>
            <pc:docMk/>
            <pc:sldMk cId="3054807906" sldId="297"/>
            <ac:spMk id="35" creationId="{75AE2660-9D8B-0DFA-0A33-C69887B25D67}"/>
          </ac:spMkLst>
        </pc:spChg>
        <pc:spChg chg="mod">
          <ac:chgData name="Hải Ngân Đinh" userId="b56d41eb1ff6fed2" providerId="LiveId" clId="{844780D2-17B8-9642-B4DC-CE3A6060B1D9}" dt="2022-12-29T06:47:46.682" v="5865"/>
          <ac:spMkLst>
            <pc:docMk/>
            <pc:sldMk cId="3054807906" sldId="297"/>
            <ac:spMk id="36" creationId="{4CD06E1D-F541-BD3D-7AB5-7710D7B6F7EE}"/>
          </ac:spMkLst>
        </pc:spChg>
        <pc:spChg chg="mod">
          <ac:chgData name="Hải Ngân Đinh" userId="b56d41eb1ff6fed2" providerId="LiveId" clId="{844780D2-17B8-9642-B4DC-CE3A6060B1D9}" dt="2022-12-29T06:47:46.682" v="5865"/>
          <ac:spMkLst>
            <pc:docMk/>
            <pc:sldMk cId="3054807906" sldId="297"/>
            <ac:spMk id="37" creationId="{8E96B1A6-DB84-FCF2-1DB9-03E2650812F9}"/>
          </ac:spMkLst>
        </pc:spChg>
        <pc:spChg chg="mod">
          <ac:chgData name="Hải Ngân Đinh" userId="b56d41eb1ff6fed2" providerId="LiveId" clId="{844780D2-17B8-9642-B4DC-CE3A6060B1D9}" dt="2022-12-29T06:47:46.682" v="5865"/>
          <ac:spMkLst>
            <pc:docMk/>
            <pc:sldMk cId="3054807906" sldId="297"/>
            <ac:spMk id="38" creationId="{EE0124E3-4D96-5484-95C4-3D8F5B696F3D}"/>
          </ac:spMkLst>
        </pc:spChg>
        <pc:spChg chg="mod">
          <ac:chgData name="Hải Ngân Đinh" userId="b56d41eb1ff6fed2" providerId="LiveId" clId="{844780D2-17B8-9642-B4DC-CE3A6060B1D9}" dt="2022-12-29T06:47:46.682" v="5865"/>
          <ac:spMkLst>
            <pc:docMk/>
            <pc:sldMk cId="3054807906" sldId="297"/>
            <ac:spMk id="39" creationId="{C4822312-D98D-794A-B8DC-74098649A67B}"/>
          </ac:spMkLst>
        </pc:spChg>
        <pc:spChg chg="mod">
          <ac:chgData name="Hải Ngân Đinh" userId="b56d41eb1ff6fed2" providerId="LiveId" clId="{844780D2-17B8-9642-B4DC-CE3A6060B1D9}" dt="2022-12-29T06:47:46.682" v="5865"/>
          <ac:spMkLst>
            <pc:docMk/>
            <pc:sldMk cId="3054807906" sldId="297"/>
            <ac:spMk id="40" creationId="{5A874AA5-F462-85D6-2D0F-4DC54F871C65}"/>
          </ac:spMkLst>
        </pc:spChg>
        <pc:spChg chg="mod">
          <ac:chgData name="Hải Ngân Đinh" userId="b56d41eb1ff6fed2" providerId="LiveId" clId="{844780D2-17B8-9642-B4DC-CE3A6060B1D9}" dt="2022-12-29T06:47:46.682" v="5865"/>
          <ac:spMkLst>
            <pc:docMk/>
            <pc:sldMk cId="3054807906" sldId="297"/>
            <ac:spMk id="41" creationId="{2166C748-E5B3-A7AE-A0F4-CD44B50F279D}"/>
          </ac:spMkLst>
        </pc:spChg>
        <pc:spChg chg="mod">
          <ac:chgData name="Hải Ngân Đinh" userId="b56d41eb1ff6fed2" providerId="LiveId" clId="{844780D2-17B8-9642-B4DC-CE3A6060B1D9}" dt="2022-12-29T06:47:46.682" v="5865"/>
          <ac:spMkLst>
            <pc:docMk/>
            <pc:sldMk cId="3054807906" sldId="297"/>
            <ac:spMk id="42" creationId="{1D5CC789-F992-16D7-F223-FAC0D1D88275}"/>
          </ac:spMkLst>
        </pc:spChg>
        <pc:spChg chg="mod">
          <ac:chgData name="Hải Ngân Đinh" userId="b56d41eb1ff6fed2" providerId="LiveId" clId="{844780D2-17B8-9642-B4DC-CE3A6060B1D9}" dt="2022-12-29T06:47:46.682" v="5865"/>
          <ac:spMkLst>
            <pc:docMk/>
            <pc:sldMk cId="3054807906" sldId="297"/>
            <ac:spMk id="43" creationId="{90E04964-00A5-EF3C-84B8-884EB9EBBE25}"/>
          </ac:spMkLst>
        </pc:spChg>
        <pc:spChg chg="mod">
          <ac:chgData name="Hải Ngân Đinh" userId="b56d41eb1ff6fed2" providerId="LiveId" clId="{844780D2-17B8-9642-B4DC-CE3A6060B1D9}" dt="2022-12-29T06:47:46.682" v="5865"/>
          <ac:spMkLst>
            <pc:docMk/>
            <pc:sldMk cId="3054807906" sldId="297"/>
            <ac:spMk id="44" creationId="{724C7D65-7DC8-FDCC-EF6A-60ACCAA7102C}"/>
          </ac:spMkLst>
        </pc:spChg>
        <pc:spChg chg="mod">
          <ac:chgData name="Hải Ngân Đinh" userId="b56d41eb1ff6fed2" providerId="LiveId" clId="{844780D2-17B8-9642-B4DC-CE3A6060B1D9}" dt="2022-12-29T06:47:46.682" v="5865"/>
          <ac:spMkLst>
            <pc:docMk/>
            <pc:sldMk cId="3054807906" sldId="297"/>
            <ac:spMk id="45" creationId="{D6AAC102-1621-E9E2-23BA-EA53F3505A84}"/>
          </ac:spMkLst>
        </pc:spChg>
        <pc:spChg chg="mod">
          <ac:chgData name="Hải Ngân Đinh" userId="b56d41eb1ff6fed2" providerId="LiveId" clId="{844780D2-17B8-9642-B4DC-CE3A6060B1D9}" dt="2022-12-29T06:47:46.682" v="5865"/>
          <ac:spMkLst>
            <pc:docMk/>
            <pc:sldMk cId="3054807906" sldId="297"/>
            <ac:spMk id="46" creationId="{E9149497-3610-0D68-A9CB-BC8C1D8D3CF5}"/>
          </ac:spMkLst>
        </pc:spChg>
        <pc:spChg chg="mod">
          <ac:chgData name="Hải Ngân Đinh" userId="b56d41eb1ff6fed2" providerId="LiveId" clId="{844780D2-17B8-9642-B4DC-CE3A6060B1D9}" dt="2022-12-29T06:47:46.682" v="5865"/>
          <ac:spMkLst>
            <pc:docMk/>
            <pc:sldMk cId="3054807906" sldId="297"/>
            <ac:spMk id="47" creationId="{E3C12EC7-3DAF-AF44-E57B-088ECACC3B99}"/>
          </ac:spMkLst>
        </pc:spChg>
        <pc:spChg chg="mod">
          <ac:chgData name="Hải Ngân Đinh" userId="b56d41eb1ff6fed2" providerId="LiveId" clId="{844780D2-17B8-9642-B4DC-CE3A6060B1D9}" dt="2022-12-29T06:47:46.682" v="5865"/>
          <ac:spMkLst>
            <pc:docMk/>
            <pc:sldMk cId="3054807906" sldId="297"/>
            <ac:spMk id="48" creationId="{7B3D838E-C367-F8E4-2709-F4F2583385C9}"/>
          </ac:spMkLst>
        </pc:spChg>
        <pc:spChg chg="mod">
          <ac:chgData name="Hải Ngân Đinh" userId="b56d41eb1ff6fed2" providerId="LiveId" clId="{844780D2-17B8-9642-B4DC-CE3A6060B1D9}" dt="2022-12-29T06:47:46.682" v="5865"/>
          <ac:spMkLst>
            <pc:docMk/>
            <pc:sldMk cId="3054807906" sldId="297"/>
            <ac:spMk id="49" creationId="{7AD8996F-52DC-79C3-57DB-90A8AF89446A}"/>
          </ac:spMkLst>
        </pc:spChg>
        <pc:spChg chg="mod">
          <ac:chgData name="Hải Ngân Đinh" userId="b56d41eb1ff6fed2" providerId="LiveId" clId="{844780D2-17B8-9642-B4DC-CE3A6060B1D9}" dt="2022-12-29T06:47:46.682" v="5865"/>
          <ac:spMkLst>
            <pc:docMk/>
            <pc:sldMk cId="3054807906" sldId="297"/>
            <ac:spMk id="50" creationId="{EF677026-694A-D56A-19B3-D4B6E092E3F8}"/>
          </ac:spMkLst>
        </pc:spChg>
        <pc:spChg chg="mod">
          <ac:chgData name="Hải Ngân Đinh" userId="b56d41eb1ff6fed2" providerId="LiveId" clId="{844780D2-17B8-9642-B4DC-CE3A6060B1D9}" dt="2022-12-29T06:47:46.682" v="5865"/>
          <ac:spMkLst>
            <pc:docMk/>
            <pc:sldMk cId="3054807906" sldId="297"/>
            <ac:spMk id="51" creationId="{82DDE213-8E03-3BAF-D66D-CBB1E9C774D8}"/>
          </ac:spMkLst>
        </pc:spChg>
        <pc:spChg chg="mod">
          <ac:chgData name="Hải Ngân Đinh" userId="b56d41eb1ff6fed2" providerId="LiveId" clId="{844780D2-17B8-9642-B4DC-CE3A6060B1D9}" dt="2022-12-29T06:47:58.067" v="5869" actId="1076"/>
          <ac:spMkLst>
            <pc:docMk/>
            <pc:sldMk cId="3054807906" sldId="297"/>
            <ac:spMk id="1436" creationId="{00000000-0000-0000-0000-000000000000}"/>
          </ac:spMkLst>
        </pc:spChg>
        <pc:grpChg chg="add mod">
          <ac:chgData name="Hải Ngân Đinh" userId="b56d41eb1ff6fed2" providerId="LiveId" clId="{844780D2-17B8-9642-B4DC-CE3A6060B1D9}" dt="2022-12-29T06:48:02.689" v="5870" actId="1076"/>
          <ac:grpSpMkLst>
            <pc:docMk/>
            <pc:sldMk cId="3054807906" sldId="297"/>
            <ac:grpSpMk id="4" creationId="{1B13DA2F-75B4-8492-8D42-B3F98F013565}"/>
          </ac:grpSpMkLst>
        </pc:grpChg>
      </pc:sldChg>
      <pc:sldChg chg="addSp delSp modSp new mod modTransition modAnim">
        <pc:chgData name="Hải Ngân Đinh" userId="b56d41eb1ff6fed2" providerId="LiveId" clId="{844780D2-17B8-9642-B4DC-CE3A6060B1D9}" dt="2022-12-29T07:09:14.309" v="6707"/>
        <pc:sldMkLst>
          <pc:docMk/>
          <pc:sldMk cId="2769661777" sldId="298"/>
        </pc:sldMkLst>
        <pc:spChg chg="del">
          <ac:chgData name="Hải Ngân Đinh" userId="b56d41eb1ff6fed2" providerId="LiveId" clId="{844780D2-17B8-9642-B4DC-CE3A6060B1D9}" dt="2022-12-29T06:49:42.453" v="5915" actId="478"/>
          <ac:spMkLst>
            <pc:docMk/>
            <pc:sldMk cId="2769661777" sldId="298"/>
            <ac:spMk id="2" creationId="{90B67F7D-0B5C-6BC9-3718-08F46E005B98}"/>
          </ac:spMkLst>
        </pc:spChg>
        <pc:spChg chg="del">
          <ac:chgData name="Hải Ngân Đinh" userId="b56d41eb1ff6fed2" providerId="LiveId" clId="{844780D2-17B8-9642-B4DC-CE3A6060B1D9}" dt="2022-12-29T06:49:42.453" v="5915" actId="478"/>
          <ac:spMkLst>
            <pc:docMk/>
            <pc:sldMk cId="2769661777" sldId="298"/>
            <ac:spMk id="3" creationId="{B6BB6C55-8C46-2AB7-9DB0-E64489DF472B}"/>
          </ac:spMkLst>
        </pc:spChg>
        <pc:spChg chg="del">
          <ac:chgData name="Hải Ngân Đinh" userId="b56d41eb1ff6fed2" providerId="LiveId" clId="{844780D2-17B8-9642-B4DC-CE3A6060B1D9}" dt="2022-12-29T06:49:42.453" v="5915" actId="478"/>
          <ac:spMkLst>
            <pc:docMk/>
            <pc:sldMk cId="2769661777" sldId="298"/>
            <ac:spMk id="4" creationId="{8F43E7D1-297C-8BD0-67CD-6275A52FBCF9}"/>
          </ac:spMkLst>
        </pc:spChg>
        <pc:spChg chg="del">
          <ac:chgData name="Hải Ngân Đinh" userId="b56d41eb1ff6fed2" providerId="LiveId" clId="{844780D2-17B8-9642-B4DC-CE3A6060B1D9}" dt="2022-12-29T06:49:42.453" v="5915" actId="478"/>
          <ac:spMkLst>
            <pc:docMk/>
            <pc:sldMk cId="2769661777" sldId="298"/>
            <ac:spMk id="5" creationId="{597E9748-89A0-12C5-5B6E-EF544BAB597C}"/>
          </ac:spMkLst>
        </pc:spChg>
        <pc:spChg chg="del">
          <ac:chgData name="Hải Ngân Đinh" userId="b56d41eb1ff6fed2" providerId="LiveId" clId="{844780D2-17B8-9642-B4DC-CE3A6060B1D9}" dt="2022-12-29T06:49:42.453" v="5915" actId="478"/>
          <ac:spMkLst>
            <pc:docMk/>
            <pc:sldMk cId="2769661777" sldId="298"/>
            <ac:spMk id="6" creationId="{B5477831-7CE5-68B0-8FB8-D2CAFB97DD44}"/>
          </ac:spMkLst>
        </pc:spChg>
        <pc:spChg chg="del">
          <ac:chgData name="Hải Ngân Đinh" userId="b56d41eb1ff6fed2" providerId="LiveId" clId="{844780D2-17B8-9642-B4DC-CE3A6060B1D9}" dt="2022-12-29T06:49:42.453" v="5915" actId="478"/>
          <ac:spMkLst>
            <pc:docMk/>
            <pc:sldMk cId="2769661777" sldId="298"/>
            <ac:spMk id="7" creationId="{07AF744C-3477-7BAE-F879-3B786215CD62}"/>
          </ac:spMkLst>
        </pc:spChg>
        <pc:spChg chg="del">
          <ac:chgData name="Hải Ngân Đinh" userId="b56d41eb1ff6fed2" providerId="LiveId" clId="{844780D2-17B8-9642-B4DC-CE3A6060B1D9}" dt="2022-12-29T06:49:42.453" v="5915" actId="478"/>
          <ac:spMkLst>
            <pc:docMk/>
            <pc:sldMk cId="2769661777" sldId="298"/>
            <ac:spMk id="8" creationId="{DA24F8A3-D05B-3D39-437D-721440D28607}"/>
          </ac:spMkLst>
        </pc:spChg>
        <pc:spChg chg="del">
          <ac:chgData name="Hải Ngân Đinh" userId="b56d41eb1ff6fed2" providerId="LiveId" clId="{844780D2-17B8-9642-B4DC-CE3A6060B1D9}" dt="2022-12-29T06:49:42.453" v="5915" actId="478"/>
          <ac:spMkLst>
            <pc:docMk/>
            <pc:sldMk cId="2769661777" sldId="298"/>
            <ac:spMk id="9" creationId="{C85B9FFC-5D8F-8CBE-3807-9E20B8E82B9F}"/>
          </ac:spMkLst>
        </pc:spChg>
        <pc:spChg chg="del">
          <ac:chgData name="Hải Ngân Đinh" userId="b56d41eb1ff6fed2" providerId="LiveId" clId="{844780D2-17B8-9642-B4DC-CE3A6060B1D9}" dt="2022-12-29T06:49:42.453" v="5915" actId="478"/>
          <ac:spMkLst>
            <pc:docMk/>
            <pc:sldMk cId="2769661777" sldId="298"/>
            <ac:spMk id="10" creationId="{8FC02E2E-2096-DC76-D553-7C1593FF5532}"/>
          </ac:spMkLst>
        </pc:spChg>
        <pc:spChg chg="del">
          <ac:chgData name="Hải Ngân Đinh" userId="b56d41eb1ff6fed2" providerId="LiveId" clId="{844780D2-17B8-9642-B4DC-CE3A6060B1D9}" dt="2022-12-29T06:49:42.453" v="5915" actId="478"/>
          <ac:spMkLst>
            <pc:docMk/>
            <pc:sldMk cId="2769661777" sldId="298"/>
            <ac:spMk id="11" creationId="{C6CC2FB5-BE79-734B-FE03-DFF2EAC4CE91}"/>
          </ac:spMkLst>
        </pc:spChg>
        <pc:spChg chg="del">
          <ac:chgData name="Hải Ngân Đinh" userId="b56d41eb1ff6fed2" providerId="LiveId" clId="{844780D2-17B8-9642-B4DC-CE3A6060B1D9}" dt="2022-12-29T06:49:42.453" v="5915" actId="478"/>
          <ac:spMkLst>
            <pc:docMk/>
            <pc:sldMk cId="2769661777" sldId="298"/>
            <ac:spMk id="12" creationId="{34BBF07D-0373-1D7F-8AA0-D5DDF7236F68}"/>
          </ac:spMkLst>
        </pc:spChg>
        <pc:spChg chg="del">
          <ac:chgData name="Hải Ngân Đinh" userId="b56d41eb1ff6fed2" providerId="LiveId" clId="{844780D2-17B8-9642-B4DC-CE3A6060B1D9}" dt="2022-12-29T06:49:42.453" v="5915" actId="478"/>
          <ac:spMkLst>
            <pc:docMk/>
            <pc:sldMk cId="2769661777" sldId="298"/>
            <ac:spMk id="13" creationId="{56270C00-CF3A-62EB-DE44-4A04E9FC6C73}"/>
          </ac:spMkLst>
        </pc:spChg>
        <pc:spChg chg="del">
          <ac:chgData name="Hải Ngân Đinh" userId="b56d41eb1ff6fed2" providerId="LiveId" clId="{844780D2-17B8-9642-B4DC-CE3A6060B1D9}" dt="2022-12-29T06:49:42.453" v="5915" actId="478"/>
          <ac:spMkLst>
            <pc:docMk/>
            <pc:sldMk cId="2769661777" sldId="298"/>
            <ac:spMk id="14" creationId="{4A7A58F7-3741-DFA1-C27C-837198BD7E62}"/>
          </ac:spMkLst>
        </pc:spChg>
        <pc:spChg chg="add mod">
          <ac:chgData name="Hải Ngân Đinh" userId="b56d41eb1ff6fed2" providerId="LiveId" clId="{844780D2-17B8-9642-B4DC-CE3A6060B1D9}" dt="2022-12-29T06:51:00.086" v="5952" actId="14100"/>
          <ac:spMkLst>
            <pc:docMk/>
            <pc:sldMk cId="2769661777" sldId="298"/>
            <ac:spMk id="15" creationId="{C820728F-1090-1588-0CF5-9225621841F0}"/>
          </ac:spMkLst>
        </pc:spChg>
        <pc:spChg chg="add mod">
          <ac:chgData name="Hải Ngân Đinh" userId="b56d41eb1ff6fed2" providerId="LiveId" clId="{844780D2-17B8-9642-B4DC-CE3A6060B1D9}" dt="2022-12-29T06:50:07.199" v="5934"/>
          <ac:spMkLst>
            <pc:docMk/>
            <pc:sldMk cId="2769661777" sldId="298"/>
            <ac:spMk id="16" creationId="{B2068712-43EC-67FB-8ABC-5B8F71EDAB96}"/>
          </ac:spMkLst>
        </pc:spChg>
        <pc:spChg chg="add mod">
          <ac:chgData name="Hải Ngân Đinh" userId="b56d41eb1ff6fed2" providerId="LiveId" clId="{844780D2-17B8-9642-B4DC-CE3A6060B1D9}" dt="2022-12-29T06:50:52.553" v="5948" actId="1076"/>
          <ac:spMkLst>
            <pc:docMk/>
            <pc:sldMk cId="2769661777" sldId="298"/>
            <ac:spMk id="17" creationId="{5F819A98-2FEA-4A4D-D65F-A2C45715F1CA}"/>
          </ac:spMkLst>
        </pc:spChg>
        <pc:spChg chg="add mod">
          <ac:chgData name="Hải Ngân Đinh" userId="b56d41eb1ff6fed2" providerId="LiveId" clId="{844780D2-17B8-9642-B4DC-CE3A6060B1D9}" dt="2022-12-29T06:50:54.253" v="5949" actId="1076"/>
          <ac:spMkLst>
            <pc:docMk/>
            <pc:sldMk cId="2769661777" sldId="298"/>
            <ac:spMk id="18" creationId="{96E43C49-5A9F-950D-30AD-E1C82DDA6FCD}"/>
          </ac:spMkLst>
        </pc:spChg>
        <pc:spChg chg="add mod">
          <ac:chgData name="Hải Ngân Đinh" userId="b56d41eb1ff6fed2" providerId="LiveId" clId="{844780D2-17B8-9642-B4DC-CE3A6060B1D9}" dt="2022-12-29T06:53:35.235" v="6027" actId="1076"/>
          <ac:spMkLst>
            <pc:docMk/>
            <pc:sldMk cId="2769661777" sldId="298"/>
            <ac:spMk id="20" creationId="{81B63ED6-5020-31E3-EA3D-87FFD1C08A92}"/>
          </ac:spMkLst>
        </pc:spChg>
        <pc:spChg chg="add mod">
          <ac:chgData name="Hải Ngân Đinh" userId="b56d41eb1ff6fed2" providerId="LiveId" clId="{844780D2-17B8-9642-B4DC-CE3A6060B1D9}" dt="2022-12-29T06:50:57.518" v="5951" actId="14100"/>
          <ac:spMkLst>
            <pc:docMk/>
            <pc:sldMk cId="2769661777" sldId="298"/>
            <ac:spMk id="21" creationId="{0F10DCBE-DEF4-31A6-7864-41528A1E605E}"/>
          </ac:spMkLst>
        </pc:spChg>
        <pc:spChg chg="add mod">
          <ac:chgData name="Hải Ngân Đinh" userId="b56d41eb1ff6fed2" providerId="LiveId" clId="{844780D2-17B8-9642-B4DC-CE3A6060B1D9}" dt="2022-12-29T06:53:33.103" v="6026" actId="1076"/>
          <ac:spMkLst>
            <pc:docMk/>
            <pc:sldMk cId="2769661777" sldId="298"/>
            <ac:spMk id="22" creationId="{692E4BA2-4449-7E94-6D78-F9909C9FC517}"/>
          </ac:spMkLst>
        </pc:spChg>
        <pc:spChg chg="add mod">
          <ac:chgData name="Hải Ngân Đinh" userId="b56d41eb1ff6fed2" providerId="LiveId" clId="{844780D2-17B8-9642-B4DC-CE3A6060B1D9}" dt="2022-12-29T06:53:49.270" v="6031" actId="20577"/>
          <ac:spMkLst>
            <pc:docMk/>
            <pc:sldMk cId="2769661777" sldId="298"/>
            <ac:spMk id="24" creationId="{32B4AAC3-026E-0B43-1CC8-E2DF7F651673}"/>
          </ac:spMkLst>
        </pc:spChg>
      </pc:sldChg>
      <pc:sldChg chg="del">
        <pc:chgData name="Hải Ngân Đinh" userId="b56d41eb1ff6fed2" providerId="LiveId" clId="{844780D2-17B8-9642-B4DC-CE3A6060B1D9}" dt="2022-12-29T03:51:23.161" v="6" actId="2696"/>
        <pc:sldMkLst>
          <pc:docMk/>
          <pc:sldMk cId="2769661777" sldId="298"/>
        </pc:sldMkLst>
      </pc:sldChg>
      <pc:sldChg chg="new del">
        <pc:chgData name="Hải Ngân Đinh" userId="b56d41eb1ff6fed2" providerId="LiveId" clId="{844780D2-17B8-9642-B4DC-CE3A6060B1D9}" dt="2022-12-29T06:55:05.617" v="6033" actId="2696"/>
        <pc:sldMkLst>
          <pc:docMk/>
          <pc:sldMk cId="429117027" sldId="299"/>
        </pc:sldMkLst>
      </pc:sldChg>
      <pc:sldChg chg="addSp delSp modSp add del mod ord modTransition delAnim modAnim">
        <pc:chgData name="Hải Ngân Đinh" userId="b56d41eb1ff6fed2" providerId="LiveId" clId="{844780D2-17B8-9642-B4DC-CE3A6060B1D9}" dt="2022-12-29T07:09:22.712" v="6710"/>
        <pc:sldMkLst>
          <pc:docMk/>
          <pc:sldMk cId="1203387912" sldId="299"/>
        </pc:sldMkLst>
        <pc:spChg chg="mod">
          <ac:chgData name="Hải Ngân Đinh" userId="b56d41eb1ff6fed2" providerId="LiveId" clId="{844780D2-17B8-9642-B4DC-CE3A6060B1D9}" dt="2022-12-29T06:55:22.519" v="6037"/>
          <ac:spMkLst>
            <pc:docMk/>
            <pc:sldMk cId="1203387912" sldId="299"/>
            <ac:spMk id="56" creationId="{A0EA0692-AB1C-6173-3A99-E493D712EB77}"/>
          </ac:spMkLst>
        </pc:spChg>
        <pc:spChg chg="mod">
          <ac:chgData name="Hải Ngân Đinh" userId="b56d41eb1ff6fed2" providerId="LiveId" clId="{844780D2-17B8-9642-B4DC-CE3A6060B1D9}" dt="2022-12-29T06:55:22.519" v="6037"/>
          <ac:spMkLst>
            <pc:docMk/>
            <pc:sldMk cId="1203387912" sldId="299"/>
            <ac:spMk id="57" creationId="{1803D729-4A48-81B4-02B0-4DCE8EAB0BFC}"/>
          </ac:spMkLst>
        </pc:spChg>
        <pc:spChg chg="mod">
          <ac:chgData name="Hải Ngân Đinh" userId="b56d41eb1ff6fed2" providerId="LiveId" clId="{844780D2-17B8-9642-B4DC-CE3A6060B1D9}" dt="2022-12-29T06:55:22.519" v="6037"/>
          <ac:spMkLst>
            <pc:docMk/>
            <pc:sldMk cId="1203387912" sldId="299"/>
            <ac:spMk id="58" creationId="{1CEAC669-65BF-B83C-DA02-F1B96FE90A18}"/>
          </ac:spMkLst>
        </pc:spChg>
        <pc:spChg chg="del">
          <ac:chgData name="Hải Ngân Đinh" userId="b56d41eb1ff6fed2" providerId="LiveId" clId="{844780D2-17B8-9642-B4DC-CE3A6060B1D9}" dt="2022-12-29T06:55:30.618" v="6041" actId="478"/>
          <ac:spMkLst>
            <pc:docMk/>
            <pc:sldMk cId="1203387912" sldId="299"/>
            <ac:spMk id="59" creationId="{2D8D51BE-5BA5-F25D-FAC9-125116C8E83E}"/>
          </ac:spMkLst>
        </pc:spChg>
        <pc:spChg chg="mod">
          <ac:chgData name="Hải Ngân Đinh" userId="b56d41eb1ff6fed2" providerId="LiveId" clId="{844780D2-17B8-9642-B4DC-CE3A6060B1D9}" dt="2022-12-29T06:55:22.519" v="6037"/>
          <ac:spMkLst>
            <pc:docMk/>
            <pc:sldMk cId="1203387912" sldId="299"/>
            <ac:spMk id="60" creationId="{99929A5C-3218-9214-8839-0085FF0E5A9D}"/>
          </ac:spMkLst>
        </pc:spChg>
        <pc:spChg chg="mod">
          <ac:chgData name="Hải Ngân Đinh" userId="b56d41eb1ff6fed2" providerId="LiveId" clId="{844780D2-17B8-9642-B4DC-CE3A6060B1D9}" dt="2022-12-29T06:55:22.519" v="6037"/>
          <ac:spMkLst>
            <pc:docMk/>
            <pc:sldMk cId="1203387912" sldId="299"/>
            <ac:spMk id="61" creationId="{CF4E7879-1B45-B77D-1781-D41BFB34BF66}"/>
          </ac:spMkLst>
        </pc:spChg>
        <pc:spChg chg="mod">
          <ac:chgData name="Hải Ngân Đinh" userId="b56d41eb1ff6fed2" providerId="LiveId" clId="{844780D2-17B8-9642-B4DC-CE3A6060B1D9}" dt="2022-12-29T06:55:22.519" v="6037"/>
          <ac:spMkLst>
            <pc:docMk/>
            <pc:sldMk cId="1203387912" sldId="299"/>
            <ac:spMk id="62" creationId="{2ED4360D-736F-34BE-F0AA-4E5F0F804B23}"/>
          </ac:spMkLst>
        </pc:spChg>
        <pc:spChg chg="mod">
          <ac:chgData name="Hải Ngân Đinh" userId="b56d41eb1ff6fed2" providerId="LiveId" clId="{844780D2-17B8-9642-B4DC-CE3A6060B1D9}" dt="2022-12-29T06:55:22.519" v="6037"/>
          <ac:spMkLst>
            <pc:docMk/>
            <pc:sldMk cId="1203387912" sldId="299"/>
            <ac:spMk id="63" creationId="{DECF3776-84FC-8281-F7AF-16653BB41D9D}"/>
          </ac:spMkLst>
        </pc:spChg>
        <pc:spChg chg="mod">
          <ac:chgData name="Hải Ngân Đinh" userId="b56d41eb1ff6fed2" providerId="LiveId" clId="{844780D2-17B8-9642-B4DC-CE3A6060B1D9}" dt="2022-12-29T06:55:22.519" v="6037"/>
          <ac:spMkLst>
            <pc:docMk/>
            <pc:sldMk cId="1203387912" sldId="299"/>
            <ac:spMk id="1024" creationId="{1B579157-79A9-430C-D677-5B0736DEFCDC}"/>
          </ac:spMkLst>
        </pc:spChg>
        <pc:spChg chg="mod">
          <ac:chgData name="Hải Ngân Đinh" userId="b56d41eb1ff6fed2" providerId="LiveId" clId="{844780D2-17B8-9642-B4DC-CE3A6060B1D9}" dt="2022-12-29T06:55:22.519" v="6037"/>
          <ac:spMkLst>
            <pc:docMk/>
            <pc:sldMk cId="1203387912" sldId="299"/>
            <ac:spMk id="1025" creationId="{A3DF9B28-500C-0FC8-B725-2629DC9DCD3F}"/>
          </ac:spMkLst>
        </pc:spChg>
        <pc:spChg chg="mod">
          <ac:chgData name="Hải Ngân Đinh" userId="b56d41eb1ff6fed2" providerId="LiveId" clId="{844780D2-17B8-9642-B4DC-CE3A6060B1D9}" dt="2022-12-29T06:55:22.519" v="6037"/>
          <ac:spMkLst>
            <pc:docMk/>
            <pc:sldMk cId="1203387912" sldId="299"/>
            <ac:spMk id="1026" creationId="{E8E98980-D7C5-205C-8E0C-439246BF866A}"/>
          </ac:spMkLst>
        </pc:spChg>
        <pc:spChg chg="mod">
          <ac:chgData name="Hải Ngân Đinh" userId="b56d41eb1ff6fed2" providerId="LiveId" clId="{844780D2-17B8-9642-B4DC-CE3A6060B1D9}" dt="2022-12-29T06:55:22.519" v="6037"/>
          <ac:spMkLst>
            <pc:docMk/>
            <pc:sldMk cId="1203387912" sldId="299"/>
            <ac:spMk id="1027" creationId="{69E43B18-2026-1380-E619-B0AEA8ACA9A7}"/>
          </ac:spMkLst>
        </pc:spChg>
        <pc:spChg chg="mod">
          <ac:chgData name="Hải Ngân Đinh" userId="b56d41eb1ff6fed2" providerId="LiveId" clId="{844780D2-17B8-9642-B4DC-CE3A6060B1D9}" dt="2022-12-29T06:55:22.519" v="6037"/>
          <ac:spMkLst>
            <pc:docMk/>
            <pc:sldMk cId="1203387912" sldId="299"/>
            <ac:spMk id="1028" creationId="{AB7A3D48-6375-C009-CD58-8494FB8A1D83}"/>
          </ac:spMkLst>
        </pc:spChg>
        <pc:spChg chg="mod">
          <ac:chgData name="Hải Ngân Đinh" userId="b56d41eb1ff6fed2" providerId="LiveId" clId="{844780D2-17B8-9642-B4DC-CE3A6060B1D9}" dt="2022-12-29T06:55:22.519" v="6037"/>
          <ac:spMkLst>
            <pc:docMk/>
            <pc:sldMk cId="1203387912" sldId="299"/>
            <ac:spMk id="1029" creationId="{0B7A99C4-B884-8F5F-CEB4-CFE492F3DF17}"/>
          </ac:spMkLst>
        </pc:spChg>
        <pc:spChg chg="mod">
          <ac:chgData name="Hải Ngân Đinh" userId="b56d41eb1ff6fed2" providerId="LiveId" clId="{844780D2-17B8-9642-B4DC-CE3A6060B1D9}" dt="2022-12-29T06:55:22.519" v="6037"/>
          <ac:spMkLst>
            <pc:docMk/>
            <pc:sldMk cId="1203387912" sldId="299"/>
            <ac:spMk id="1030" creationId="{9F2DE5EE-72C7-4310-2D86-CA711262928C}"/>
          </ac:spMkLst>
        </pc:spChg>
        <pc:spChg chg="mod">
          <ac:chgData name="Hải Ngân Đinh" userId="b56d41eb1ff6fed2" providerId="LiveId" clId="{844780D2-17B8-9642-B4DC-CE3A6060B1D9}" dt="2022-12-29T06:55:22.519" v="6037"/>
          <ac:spMkLst>
            <pc:docMk/>
            <pc:sldMk cId="1203387912" sldId="299"/>
            <ac:spMk id="1031" creationId="{499D4AB5-8BEA-807D-F3B4-5823EBBE4FBE}"/>
          </ac:spMkLst>
        </pc:spChg>
        <pc:spChg chg="mod">
          <ac:chgData name="Hải Ngân Đinh" userId="b56d41eb1ff6fed2" providerId="LiveId" clId="{844780D2-17B8-9642-B4DC-CE3A6060B1D9}" dt="2022-12-29T06:55:22.519" v="6037"/>
          <ac:spMkLst>
            <pc:docMk/>
            <pc:sldMk cId="1203387912" sldId="299"/>
            <ac:spMk id="1032" creationId="{CF5DA309-AA0F-91ED-6B62-02EF8359D80C}"/>
          </ac:spMkLst>
        </pc:spChg>
        <pc:spChg chg="mod">
          <ac:chgData name="Hải Ngân Đinh" userId="b56d41eb1ff6fed2" providerId="LiveId" clId="{844780D2-17B8-9642-B4DC-CE3A6060B1D9}" dt="2022-12-29T06:55:22.519" v="6037"/>
          <ac:spMkLst>
            <pc:docMk/>
            <pc:sldMk cId="1203387912" sldId="299"/>
            <ac:spMk id="1033" creationId="{FFF682DC-3B0B-C8D9-CAC9-89EB8F0A5070}"/>
          </ac:spMkLst>
        </pc:spChg>
        <pc:spChg chg="mod">
          <ac:chgData name="Hải Ngân Đinh" userId="b56d41eb1ff6fed2" providerId="LiveId" clId="{844780D2-17B8-9642-B4DC-CE3A6060B1D9}" dt="2022-12-29T06:55:22.519" v="6037"/>
          <ac:spMkLst>
            <pc:docMk/>
            <pc:sldMk cId="1203387912" sldId="299"/>
            <ac:spMk id="1034" creationId="{4B4FF332-F70F-AE4C-D534-35EC0F2A81CD}"/>
          </ac:spMkLst>
        </pc:spChg>
        <pc:spChg chg="mod">
          <ac:chgData name="Hải Ngân Đinh" userId="b56d41eb1ff6fed2" providerId="LiveId" clId="{844780D2-17B8-9642-B4DC-CE3A6060B1D9}" dt="2022-12-29T06:55:22.519" v="6037"/>
          <ac:spMkLst>
            <pc:docMk/>
            <pc:sldMk cId="1203387912" sldId="299"/>
            <ac:spMk id="1035" creationId="{8CF3A018-DB03-AEB6-C312-00798935FC6B}"/>
          </ac:spMkLst>
        </pc:spChg>
        <pc:spChg chg="mod">
          <ac:chgData name="Hải Ngân Đinh" userId="b56d41eb1ff6fed2" providerId="LiveId" clId="{844780D2-17B8-9642-B4DC-CE3A6060B1D9}" dt="2022-12-29T06:55:22.519" v="6037"/>
          <ac:spMkLst>
            <pc:docMk/>
            <pc:sldMk cId="1203387912" sldId="299"/>
            <ac:spMk id="1036" creationId="{5EEBBC92-9C19-67AD-5A3E-2F2312480404}"/>
          </ac:spMkLst>
        </pc:spChg>
        <pc:spChg chg="mod">
          <ac:chgData name="Hải Ngân Đinh" userId="b56d41eb1ff6fed2" providerId="LiveId" clId="{844780D2-17B8-9642-B4DC-CE3A6060B1D9}" dt="2022-12-29T06:55:22.519" v="6037"/>
          <ac:spMkLst>
            <pc:docMk/>
            <pc:sldMk cId="1203387912" sldId="299"/>
            <ac:spMk id="1037" creationId="{2F75F6C5-D33C-C527-90DA-11BB8B1C88B9}"/>
          </ac:spMkLst>
        </pc:spChg>
        <pc:spChg chg="mod">
          <ac:chgData name="Hải Ngân Đinh" userId="b56d41eb1ff6fed2" providerId="LiveId" clId="{844780D2-17B8-9642-B4DC-CE3A6060B1D9}" dt="2022-12-29T06:55:22.519" v="6037"/>
          <ac:spMkLst>
            <pc:docMk/>
            <pc:sldMk cId="1203387912" sldId="299"/>
            <ac:spMk id="1038" creationId="{31AE44B1-4885-5D87-47B1-EE6D22B341E2}"/>
          </ac:spMkLst>
        </pc:spChg>
        <pc:spChg chg="mod">
          <ac:chgData name="Hải Ngân Đinh" userId="b56d41eb1ff6fed2" providerId="LiveId" clId="{844780D2-17B8-9642-B4DC-CE3A6060B1D9}" dt="2022-12-29T06:55:22.519" v="6037"/>
          <ac:spMkLst>
            <pc:docMk/>
            <pc:sldMk cId="1203387912" sldId="299"/>
            <ac:spMk id="1039" creationId="{8A9E710E-5529-D38C-7A95-8E8900BC17B3}"/>
          </ac:spMkLst>
        </pc:spChg>
        <pc:spChg chg="mod">
          <ac:chgData name="Hải Ngân Đinh" userId="b56d41eb1ff6fed2" providerId="LiveId" clId="{844780D2-17B8-9642-B4DC-CE3A6060B1D9}" dt="2022-12-29T06:55:22.519" v="6037"/>
          <ac:spMkLst>
            <pc:docMk/>
            <pc:sldMk cId="1203387912" sldId="299"/>
            <ac:spMk id="1040" creationId="{6FE06417-A240-D383-84C3-07760289AE2F}"/>
          </ac:spMkLst>
        </pc:spChg>
        <pc:spChg chg="mod">
          <ac:chgData name="Hải Ngân Đinh" userId="b56d41eb1ff6fed2" providerId="LiveId" clId="{844780D2-17B8-9642-B4DC-CE3A6060B1D9}" dt="2022-12-29T06:55:22.519" v="6037"/>
          <ac:spMkLst>
            <pc:docMk/>
            <pc:sldMk cId="1203387912" sldId="299"/>
            <ac:spMk id="1041" creationId="{00FF0C36-84F0-71EF-C2A7-BC7F4E913B45}"/>
          </ac:spMkLst>
        </pc:spChg>
        <pc:spChg chg="mod">
          <ac:chgData name="Hải Ngân Đinh" userId="b56d41eb1ff6fed2" providerId="LiveId" clId="{844780D2-17B8-9642-B4DC-CE3A6060B1D9}" dt="2022-12-29T06:55:22.519" v="6037"/>
          <ac:spMkLst>
            <pc:docMk/>
            <pc:sldMk cId="1203387912" sldId="299"/>
            <ac:spMk id="1042" creationId="{85A2E7E3-53D4-5BB4-E550-7C0A41C11376}"/>
          </ac:spMkLst>
        </pc:spChg>
        <pc:spChg chg="mod">
          <ac:chgData name="Hải Ngân Đinh" userId="b56d41eb1ff6fed2" providerId="LiveId" clId="{844780D2-17B8-9642-B4DC-CE3A6060B1D9}" dt="2022-12-29T06:55:22.519" v="6037"/>
          <ac:spMkLst>
            <pc:docMk/>
            <pc:sldMk cId="1203387912" sldId="299"/>
            <ac:spMk id="1043" creationId="{19A08C25-BCC4-B242-3865-523E7C8180E5}"/>
          </ac:spMkLst>
        </pc:spChg>
        <pc:spChg chg="mod">
          <ac:chgData name="Hải Ngân Đinh" userId="b56d41eb1ff6fed2" providerId="LiveId" clId="{844780D2-17B8-9642-B4DC-CE3A6060B1D9}" dt="2022-12-29T06:55:22.519" v="6037"/>
          <ac:spMkLst>
            <pc:docMk/>
            <pc:sldMk cId="1203387912" sldId="299"/>
            <ac:spMk id="1044" creationId="{F71D6D12-239D-63B2-3D12-0B242E6E29FC}"/>
          </ac:spMkLst>
        </pc:spChg>
        <pc:spChg chg="mod">
          <ac:chgData name="Hải Ngân Đinh" userId="b56d41eb1ff6fed2" providerId="LiveId" clId="{844780D2-17B8-9642-B4DC-CE3A6060B1D9}" dt="2022-12-29T06:55:22.519" v="6037"/>
          <ac:spMkLst>
            <pc:docMk/>
            <pc:sldMk cId="1203387912" sldId="299"/>
            <ac:spMk id="1045" creationId="{1AA353BD-7595-894F-5C80-69CB250815E4}"/>
          </ac:spMkLst>
        </pc:spChg>
        <pc:spChg chg="mod">
          <ac:chgData name="Hải Ngân Đinh" userId="b56d41eb1ff6fed2" providerId="LiveId" clId="{844780D2-17B8-9642-B4DC-CE3A6060B1D9}" dt="2022-12-29T06:55:22.519" v="6037"/>
          <ac:spMkLst>
            <pc:docMk/>
            <pc:sldMk cId="1203387912" sldId="299"/>
            <ac:spMk id="1046" creationId="{809EBDA1-232A-E01F-3A2C-D08E51A5963C}"/>
          </ac:spMkLst>
        </pc:spChg>
        <pc:spChg chg="mod">
          <ac:chgData name="Hải Ngân Đinh" userId="b56d41eb1ff6fed2" providerId="LiveId" clId="{844780D2-17B8-9642-B4DC-CE3A6060B1D9}" dt="2022-12-29T06:55:22.519" v="6037"/>
          <ac:spMkLst>
            <pc:docMk/>
            <pc:sldMk cId="1203387912" sldId="299"/>
            <ac:spMk id="1047" creationId="{1D9E76E8-5E29-FCE4-041C-38EC5F45A6D5}"/>
          </ac:spMkLst>
        </pc:spChg>
        <pc:spChg chg="mod">
          <ac:chgData name="Hải Ngân Đinh" userId="b56d41eb1ff6fed2" providerId="LiveId" clId="{844780D2-17B8-9642-B4DC-CE3A6060B1D9}" dt="2022-12-29T06:55:22.519" v="6037"/>
          <ac:spMkLst>
            <pc:docMk/>
            <pc:sldMk cId="1203387912" sldId="299"/>
            <ac:spMk id="1048" creationId="{6C56EC3D-3AFD-B6F5-1DF1-8F053D96D3C0}"/>
          </ac:spMkLst>
        </pc:spChg>
        <pc:spChg chg="mod">
          <ac:chgData name="Hải Ngân Đinh" userId="b56d41eb1ff6fed2" providerId="LiveId" clId="{844780D2-17B8-9642-B4DC-CE3A6060B1D9}" dt="2022-12-29T06:55:22.519" v="6037"/>
          <ac:spMkLst>
            <pc:docMk/>
            <pc:sldMk cId="1203387912" sldId="299"/>
            <ac:spMk id="1049" creationId="{362ED348-5F9E-DB52-7322-1557746570A7}"/>
          </ac:spMkLst>
        </pc:spChg>
        <pc:spChg chg="mod">
          <ac:chgData name="Hải Ngân Đinh" userId="b56d41eb1ff6fed2" providerId="LiveId" clId="{844780D2-17B8-9642-B4DC-CE3A6060B1D9}" dt="2022-12-29T06:55:22.519" v="6037"/>
          <ac:spMkLst>
            <pc:docMk/>
            <pc:sldMk cId="1203387912" sldId="299"/>
            <ac:spMk id="1050" creationId="{E40779D6-EE8C-8900-E0AF-EA3D037C63C0}"/>
          </ac:spMkLst>
        </pc:spChg>
        <pc:spChg chg="mod">
          <ac:chgData name="Hải Ngân Đinh" userId="b56d41eb1ff6fed2" providerId="LiveId" clId="{844780D2-17B8-9642-B4DC-CE3A6060B1D9}" dt="2022-12-29T06:55:22.519" v="6037"/>
          <ac:spMkLst>
            <pc:docMk/>
            <pc:sldMk cId="1203387912" sldId="299"/>
            <ac:spMk id="1051" creationId="{71E7934A-95B3-2BB4-10F9-0B17CB6662F3}"/>
          </ac:spMkLst>
        </pc:spChg>
        <pc:spChg chg="mod">
          <ac:chgData name="Hải Ngân Đinh" userId="b56d41eb1ff6fed2" providerId="LiveId" clId="{844780D2-17B8-9642-B4DC-CE3A6060B1D9}" dt="2022-12-29T06:55:22.519" v="6037"/>
          <ac:spMkLst>
            <pc:docMk/>
            <pc:sldMk cId="1203387912" sldId="299"/>
            <ac:spMk id="1052" creationId="{7A94F100-6AA4-6C73-CF91-13667B855492}"/>
          </ac:spMkLst>
        </pc:spChg>
        <pc:spChg chg="mod">
          <ac:chgData name="Hải Ngân Đinh" userId="b56d41eb1ff6fed2" providerId="LiveId" clId="{844780D2-17B8-9642-B4DC-CE3A6060B1D9}" dt="2022-12-29T06:55:22.519" v="6037"/>
          <ac:spMkLst>
            <pc:docMk/>
            <pc:sldMk cId="1203387912" sldId="299"/>
            <ac:spMk id="1056" creationId="{EF92A491-B0F6-CEB2-7F7C-C6F26641B27B}"/>
          </ac:spMkLst>
        </pc:spChg>
        <pc:spChg chg="mod">
          <ac:chgData name="Hải Ngân Đinh" userId="b56d41eb1ff6fed2" providerId="LiveId" clId="{844780D2-17B8-9642-B4DC-CE3A6060B1D9}" dt="2022-12-29T06:55:22.519" v="6037"/>
          <ac:spMkLst>
            <pc:docMk/>
            <pc:sldMk cId="1203387912" sldId="299"/>
            <ac:spMk id="1057" creationId="{EE394C59-5EDB-FEA3-1CB5-CBA111221B8C}"/>
          </ac:spMkLst>
        </pc:spChg>
        <pc:spChg chg="mod">
          <ac:chgData name="Hải Ngân Đinh" userId="b56d41eb1ff6fed2" providerId="LiveId" clId="{844780D2-17B8-9642-B4DC-CE3A6060B1D9}" dt="2022-12-29T06:55:22.519" v="6037"/>
          <ac:spMkLst>
            <pc:docMk/>
            <pc:sldMk cId="1203387912" sldId="299"/>
            <ac:spMk id="1058" creationId="{DA75D2DA-F7C2-25DE-7855-6377F9ABDB40}"/>
          </ac:spMkLst>
        </pc:spChg>
        <pc:spChg chg="mod">
          <ac:chgData name="Hải Ngân Đinh" userId="b56d41eb1ff6fed2" providerId="LiveId" clId="{844780D2-17B8-9642-B4DC-CE3A6060B1D9}" dt="2022-12-29T06:55:22.519" v="6037"/>
          <ac:spMkLst>
            <pc:docMk/>
            <pc:sldMk cId="1203387912" sldId="299"/>
            <ac:spMk id="1059" creationId="{91D8440E-A46B-5FD1-C348-8319ADED0AB6}"/>
          </ac:spMkLst>
        </pc:spChg>
        <pc:spChg chg="mod">
          <ac:chgData name="Hải Ngân Đinh" userId="b56d41eb1ff6fed2" providerId="LiveId" clId="{844780D2-17B8-9642-B4DC-CE3A6060B1D9}" dt="2022-12-29T06:55:22.519" v="6037"/>
          <ac:spMkLst>
            <pc:docMk/>
            <pc:sldMk cId="1203387912" sldId="299"/>
            <ac:spMk id="1060" creationId="{9D94046A-0E91-CA06-00D9-F6E8067D2676}"/>
          </ac:spMkLst>
        </pc:spChg>
        <pc:spChg chg="mod">
          <ac:chgData name="Hải Ngân Đinh" userId="b56d41eb1ff6fed2" providerId="LiveId" clId="{844780D2-17B8-9642-B4DC-CE3A6060B1D9}" dt="2022-12-29T06:55:22.519" v="6037"/>
          <ac:spMkLst>
            <pc:docMk/>
            <pc:sldMk cId="1203387912" sldId="299"/>
            <ac:spMk id="1061" creationId="{38759EF0-3D14-6F70-BC0F-71887400F6F0}"/>
          </ac:spMkLst>
        </pc:spChg>
        <pc:spChg chg="mod">
          <ac:chgData name="Hải Ngân Đinh" userId="b56d41eb1ff6fed2" providerId="LiveId" clId="{844780D2-17B8-9642-B4DC-CE3A6060B1D9}" dt="2022-12-29T06:55:22.519" v="6037"/>
          <ac:spMkLst>
            <pc:docMk/>
            <pc:sldMk cId="1203387912" sldId="299"/>
            <ac:spMk id="1062" creationId="{75C0A0DE-EC6B-8283-4EC8-00F537F932DC}"/>
          </ac:spMkLst>
        </pc:spChg>
        <pc:spChg chg="mod">
          <ac:chgData name="Hải Ngân Đinh" userId="b56d41eb1ff6fed2" providerId="LiveId" clId="{844780D2-17B8-9642-B4DC-CE3A6060B1D9}" dt="2022-12-29T06:55:22.519" v="6037"/>
          <ac:spMkLst>
            <pc:docMk/>
            <pc:sldMk cId="1203387912" sldId="299"/>
            <ac:spMk id="1063" creationId="{728BDBEA-F76E-C938-1672-831BD7B45FEF}"/>
          </ac:spMkLst>
        </pc:spChg>
        <pc:spChg chg="mod">
          <ac:chgData name="Hải Ngân Đinh" userId="b56d41eb1ff6fed2" providerId="LiveId" clId="{844780D2-17B8-9642-B4DC-CE3A6060B1D9}" dt="2022-12-29T06:55:22.519" v="6037"/>
          <ac:spMkLst>
            <pc:docMk/>
            <pc:sldMk cId="1203387912" sldId="299"/>
            <ac:spMk id="1064" creationId="{A3739DDF-E671-3F5D-6D16-F3592A29E02A}"/>
          </ac:spMkLst>
        </pc:spChg>
        <pc:spChg chg="mod">
          <ac:chgData name="Hải Ngân Đinh" userId="b56d41eb1ff6fed2" providerId="LiveId" clId="{844780D2-17B8-9642-B4DC-CE3A6060B1D9}" dt="2022-12-29T06:55:22.519" v="6037"/>
          <ac:spMkLst>
            <pc:docMk/>
            <pc:sldMk cId="1203387912" sldId="299"/>
            <ac:spMk id="1065" creationId="{DEBAFB75-2766-2CC4-7CAB-14EF1544F220}"/>
          </ac:spMkLst>
        </pc:spChg>
        <pc:spChg chg="mod">
          <ac:chgData name="Hải Ngân Đinh" userId="b56d41eb1ff6fed2" providerId="LiveId" clId="{844780D2-17B8-9642-B4DC-CE3A6060B1D9}" dt="2022-12-29T06:55:22.519" v="6037"/>
          <ac:spMkLst>
            <pc:docMk/>
            <pc:sldMk cId="1203387912" sldId="299"/>
            <ac:spMk id="1066" creationId="{B7ACB276-912A-03A6-1D74-F41930369019}"/>
          </ac:spMkLst>
        </pc:spChg>
        <pc:spChg chg="mod">
          <ac:chgData name="Hải Ngân Đinh" userId="b56d41eb1ff6fed2" providerId="LiveId" clId="{844780D2-17B8-9642-B4DC-CE3A6060B1D9}" dt="2022-12-29T06:55:22.519" v="6037"/>
          <ac:spMkLst>
            <pc:docMk/>
            <pc:sldMk cId="1203387912" sldId="299"/>
            <ac:spMk id="1067" creationId="{6967F600-F4F6-A770-0986-442BD91F9AE6}"/>
          </ac:spMkLst>
        </pc:spChg>
        <pc:spChg chg="mod">
          <ac:chgData name="Hải Ngân Đinh" userId="b56d41eb1ff6fed2" providerId="LiveId" clId="{844780D2-17B8-9642-B4DC-CE3A6060B1D9}" dt="2022-12-29T06:55:22.519" v="6037"/>
          <ac:spMkLst>
            <pc:docMk/>
            <pc:sldMk cId="1203387912" sldId="299"/>
            <ac:spMk id="1068" creationId="{E6162CF2-C5DC-F28C-1D95-CD990F4C39AF}"/>
          </ac:spMkLst>
        </pc:spChg>
        <pc:spChg chg="mod">
          <ac:chgData name="Hải Ngân Đinh" userId="b56d41eb1ff6fed2" providerId="LiveId" clId="{844780D2-17B8-9642-B4DC-CE3A6060B1D9}" dt="2022-12-29T06:55:22.519" v="6037"/>
          <ac:spMkLst>
            <pc:docMk/>
            <pc:sldMk cId="1203387912" sldId="299"/>
            <ac:spMk id="1069" creationId="{FEBEB4CF-C5A9-772E-6E34-E295DFC97060}"/>
          </ac:spMkLst>
        </pc:spChg>
        <pc:spChg chg="mod">
          <ac:chgData name="Hải Ngân Đinh" userId="b56d41eb1ff6fed2" providerId="LiveId" clId="{844780D2-17B8-9642-B4DC-CE3A6060B1D9}" dt="2022-12-29T06:55:22.519" v="6037"/>
          <ac:spMkLst>
            <pc:docMk/>
            <pc:sldMk cId="1203387912" sldId="299"/>
            <ac:spMk id="1070" creationId="{DAB56328-24E9-C373-E6E0-FFC722CF0614}"/>
          </ac:spMkLst>
        </pc:spChg>
        <pc:spChg chg="mod">
          <ac:chgData name="Hải Ngân Đinh" userId="b56d41eb1ff6fed2" providerId="LiveId" clId="{844780D2-17B8-9642-B4DC-CE3A6060B1D9}" dt="2022-12-29T06:55:22.519" v="6037"/>
          <ac:spMkLst>
            <pc:docMk/>
            <pc:sldMk cId="1203387912" sldId="299"/>
            <ac:spMk id="1071" creationId="{D91220B9-77AC-5CBC-5C6A-5B6B2F9390D4}"/>
          </ac:spMkLst>
        </pc:spChg>
        <pc:spChg chg="mod">
          <ac:chgData name="Hải Ngân Đinh" userId="b56d41eb1ff6fed2" providerId="LiveId" clId="{844780D2-17B8-9642-B4DC-CE3A6060B1D9}" dt="2022-12-29T06:55:22.519" v="6037"/>
          <ac:spMkLst>
            <pc:docMk/>
            <pc:sldMk cId="1203387912" sldId="299"/>
            <ac:spMk id="1072" creationId="{F1B39B58-6ECD-5F59-9F2E-E0D92EB0873C}"/>
          </ac:spMkLst>
        </pc:spChg>
        <pc:spChg chg="mod">
          <ac:chgData name="Hải Ngân Đinh" userId="b56d41eb1ff6fed2" providerId="LiveId" clId="{844780D2-17B8-9642-B4DC-CE3A6060B1D9}" dt="2022-12-29T06:55:22.519" v="6037"/>
          <ac:spMkLst>
            <pc:docMk/>
            <pc:sldMk cId="1203387912" sldId="299"/>
            <ac:spMk id="1073" creationId="{8CD5F5C6-8195-EA4D-DAD8-41A5D518B1AA}"/>
          </ac:spMkLst>
        </pc:spChg>
        <pc:spChg chg="mod">
          <ac:chgData name="Hải Ngân Đinh" userId="b56d41eb1ff6fed2" providerId="LiveId" clId="{844780D2-17B8-9642-B4DC-CE3A6060B1D9}" dt="2022-12-29T06:55:22.519" v="6037"/>
          <ac:spMkLst>
            <pc:docMk/>
            <pc:sldMk cId="1203387912" sldId="299"/>
            <ac:spMk id="1074" creationId="{DE5C5A02-6609-5A62-5F54-43D577D46424}"/>
          </ac:spMkLst>
        </pc:spChg>
        <pc:spChg chg="mod">
          <ac:chgData name="Hải Ngân Đinh" userId="b56d41eb1ff6fed2" providerId="LiveId" clId="{844780D2-17B8-9642-B4DC-CE3A6060B1D9}" dt="2022-12-29T06:55:22.519" v="6037"/>
          <ac:spMkLst>
            <pc:docMk/>
            <pc:sldMk cId="1203387912" sldId="299"/>
            <ac:spMk id="1075" creationId="{BEC1F289-45DE-E392-6E64-66819927C6C6}"/>
          </ac:spMkLst>
        </pc:spChg>
        <pc:spChg chg="mod">
          <ac:chgData name="Hải Ngân Đinh" userId="b56d41eb1ff6fed2" providerId="LiveId" clId="{844780D2-17B8-9642-B4DC-CE3A6060B1D9}" dt="2022-12-29T06:55:22.519" v="6037"/>
          <ac:spMkLst>
            <pc:docMk/>
            <pc:sldMk cId="1203387912" sldId="299"/>
            <ac:spMk id="1076" creationId="{5420C36B-512D-CC09-4664-AE90939FEDA9}"/>
          </ac:spMkLst>
        </pc:spChg>
        <pc:spChg chg="mod">
          <ac:chgData name="Hải Ngân Đinh" userId="b56d41eb1ff6fed2" providerId="LiveId" clId="{844780D2-17B8-9642-B4DC-CE3A6060B1D9}" dt="2022-12-29T06:55:22.519" v="6037"/>
          <ac:spMkLst>
            <pc:docMk/>
            <pc:sldMk cId="1203387912" sldId="299"/>
            <ac:spMk id="1077" creationId="{17CE2D21-2A42-F0CC-7BFC-D8AFEC7459DC}"/>
          </ac:spMkLst>
        </pc:spChg>
        <pc:spChg chg="mod">
          <ac:chgData name="Hải Ngân Đinh" userId="b56d41eb1ff6fed2" providerId="LiveId" clId="{844780D2-17B8-9642-B4DC-CE3A6060B1D9}" dt="2022-12-29T06:55:22.519" v="6037"/>
          <ac:spMkLst>
            <pc:docMk/>
            <pc:sldMk cId="1203387912" sldId="299"/>
            <ac:spMk id="1078" creationId="{FB6AEACE-8B38-8F86-229A-556A38D75D2D}"/>
          </ac:spMkLst>
        </pc:spChg>
        <pc:spChg chg="mod">
          <ac:chgData name="Hải Ngân Đinh" userId="b56d41eb1ff6fed2" providerId="LiveId" clId="{844780D2-17B8-9642-B4DC-CE3A6060B1D9}" dt="2022-12-29T06:55:22.519" v="6037"/>
          <ac:spMkLst>
            <pc:docMk/>
            <pc:sldMk cId="1203387912" sldId="299"/>
            <ac:spMk id="1079" creationId="{074996FA-048D-B86D-387B-A63F98E5A7F9}"/>
          </ac:spMkLst>
        </pc:spChg>
        <pc:spChg chg="mod">
          <ac:chgData name="Hải Ngân Đinh" userId="b56d41eb1ff6fed2" providerId="LiveId" clId="{844780D2-17B8-9642-B4DC-CE3A6060B1D9}" dt="2022-12-29T06:55:22.519" v="6037"/>
          <ac:spMkLst>
            <pc:docMk/>
            <pc:sldMk cId="1203387912" sldId="299"/>
            <ac:spMk id="1080" creationId="{FF1DBC96-B5D5-B9AF-04AC-3D1387858B91}"/>
          </ac:spMkLst>
        </pc:spChg>
        <pc:spChg chg="mod">
          <ac:chgData name="Hải Ngân Đinh" userId="b56d41eb1ff6fed2" providerId="LiveId" clId="{844780D2-17B8-9642-B4DC-CE3A6060B1D9}" dt="2022-12-29T06:55:22.519" v="6037"/>
          <ac:spMkLst>
            <pc:docMk/>
            <pc:sldMk cId="1203387912" sldId="299"/>
            <ac:spMk id="1081" creationId="{168BCF78-D106-7792-325D-6EC5BE0448AA}"/>
          </ac:spMkLst>
        </pc:spChg>
        <pc:spChg chg="add mod">
          <ac:chgData name="Hải Ngân Đinh" userId="b56d41eb1ff6fed2" providerId="LiveId" clId="{844780D2-17B8-9642-B4DC-CE3A6060B1D9}" dt="2022-12-29T06:56:13.261" v="6191" actId="1035"/>
          <ac:spMkLst>
            <pc:docMk/>
            <pc:sldMk cId="1203387912" sldId="299"/>
            <ac:spMk id="1082" creationId="{79E8B35C-86E5-913F-5119-6E762D75D55E}"/>
          </ac:spMkLst>
        </pc:spChg>
        <pc:spChg chg="add mod">
          <ac:chgData name="Hải Ngân Đinh" userId="b56d41eb1ff6fed2" providerId="LiveId" clId="{844780D2-17B8-9642-B4DC-CE3A6060B1D9}" dt="2022-12-29T06:55:47.184" v="6046" actId="1076"/>
          <ac:spMkLst>
            <pc:docMk/>
            <pc:sldMk cId="1203387912" sldId="299"/>
            <ac:spMk id="1083" creationId="{B25FE7EC-3E5E-FDFA-0115-DDE77702DDC7}"/>
          </ac:spMkLst>
        </pc:spChg>
        <pc:grpChg chg="del">
          <ac:chgData name="Hải Ngân Đinh" userId="b56d41eb1ff6fed2" providerId="LiveId" clId="{844780D2-17B8-9642-B4DC-CE3A6060B1D9}" dt="2022-12-29T06:55:21.925" v="6036" actId="478"/>
          <ac:grpSpMkLst>
            <pc:docMk/>
            <pc:sldMk cId="1203387912" sldId="299"/>
            <ac:grpSpMk id="2" creationId="{889007C7-9303-3E05-6AC3-5A93E324CB58}"/>
          </ac:grpSpMkLst>
        </pc:grpChg>
        <pc:grpChg chg="add mod">
          <ac:chgData name="Hải Ngân Đinh" userId="b56d41eb1ff6fed2" providerId="LiveId" clId="{844780D2-17B8-9642-B4DC-CE3A6060B1D9}" dt="2022-12-29T06:55:27.965" v="6040" actId="1076"/>
          <ac:grpSpMkLst>
            <pc:docMk/>
            <pc:sldMk cId="1203387912" sldId="299"/>
            <ac:grpSpMk id="55" creationId="{DEFA0DEE-D161-333C-CA36-C0F958051B82}"/>
          </ac:grpSpMkLst>
        </pc:grpChg>
      </pc:sldChg>
      <pc:sldChg chg="addSp delSp modSp new mod modTransition">
        <pc:chgData name="Hải Ngân Đinh" userId="b56d41eb1ff6fed2" providerId="LiveId" clId="{844780D2-17B8-9642-B4DC-CE3A6060B1D9}" dt="2022-12-29T06:59:35.589" v="6545"/>
        <pc:sldMkLst>
          <pc:docMk/>
          <pc:sldMk cId="4169989662" sldId="300"/>
        </pc:sldMkLst>
        <pc:spChg chg="del">
          <ac:chgData name="Hải Ngân Đinh" userId="b56d41eb1ff6fed2" providerId="LiveId" clId="{844780D2-17B8-9642-B4DC-CE3A6060B1D9}" dt="2022-12-29T06:56:22.587" v="6193" actId="478"/>
          <ac:spMkLst>
            <pc:docMk/>
            <pc:sldMk cId="4169989662" sldId="300"/>
            <ac:spMk id="2" creationId="{B246D52F-507C-712D-8232-94221F6C3989}"/>
          </ac:spMkLst>
        </pc:spChg>
        <pc:picChg chg="add mod">
          <ac:chgData name="Hải Ngân Đinh" userId="b56d41eb1ff6fed2" providerId="LiveId" clId="{844780D2-17B8-9642-B4DC-CE3A6060B1D9}" dt="2022-12-29T06:56:36.783" v="6199" actId="14100"/>
          <ac:picMkLst>
            <pc:docMk/>
            <pc:sldMk cId="4169989662" sldId="300"/>
            <ac:picMk id="3" creationId="{F15A989D-4CA5-9B95-E38E-E4ACAB53999D}"/>
          </ac:picMkLst>
        </pc:picChg>
      </pc:sldChg>
      <pc:sldChg chg="del">
        <pc:chgData name="Hải Ngân Đinh" userId="b56d41eb1ff6fed2" providerId="LiveId" clId="{844780D2-17B8-9642-B4DC-CE3A6060B1D9}" dt="2022-12-29T03:51:23.161" v="6" actId="2696"/>
        <pc:sldMkLst>
          <pc:docMk/>
          <pc:sldMk cId="4169989662" sldId="300"/>
        </pc:sldMkLst>
      </pc:sldChg>
      <pc:sldChg chg="del">
        <pc:chgData name="Hải Ngân Đinh" userId="b56d41eb1ff6fed2" providerId="LiveId" clId="{844780D2-17B8-9642-B4DC-CE3A6060B1D9}" dt="2022-12-29T03:51:23.161" v="6" actId="2696"/>
        <pc:sldMkLst>
          <pc:docMk/>
          <pc:sldMk cId="0" sldId="301"/>
        </pc:sldMkLst>
      </pc:sldChg>
      <pc:sldChg chg="del">
        <pc:chgData name="Hải Ngân Đinh" userId="b56d41eb1ff6fed2" providerId="LiveId" clId="{844780D2-17B8-9642-B4DC-CE3A6060B1D9}" dt="2022-12-29T03:51:23.161" v="6" actId="2696"/>
        <pc:sldMkLst>
          <pc:docMk/>
          <pc:sldMk cId="0" sldId="302"/>
        </pc:sldMkLst>
      </pc:sldChg>
      <pc:sldChg chg="del">
        <pc:chgData name="Hải Ngân Đinh" userId="b56d41eb1ff6fed2" providerId="LiveId" clId="{844780D2-17B8-9642-B4DC-CE3A6060B1D9}" dt="2022-12-29T03:51:23.161" v="6" actId="2696"/>
        <pc:sldMkLst>
          <pc:docMk/>
          <pc:sldMk cId="0" sldId="303"/>
        </pc:sldMkLst>
      </pc:sldChg>
      <pc:sldChg chg="del">
        <pc:chgData name="Hải Ngân Đinh" userId="b56d41eb1ff6fed2" providerId="LiveId" clId="{844780D2-17B8-9642-B4DC-CE3A6060B1D9}" dt="2022-12-29T03:51:23.161" v="6" actId="2696"/>
        <pc:sldMkLst>
          <pc:docMk/>
          <pc:sldMk cId="0" sldId="304"/>
        </pc:sldMkLst>
      </pc:sldChg>
      <pc:sldChg chg="del">
        <pc:chgData name="Hải Ngân Đinh" userId="b56d41eb1ff6fed2" providerId="LiveId" clId="{844780D2-17B8-9642-B4DC-CE3A6060B1D9}" dt="2022-12-29T03:51:23.161" v="6" actId="2696"/>
        <pc:sldMkLst>
          <pc:docMk/>
          <pc:sldMk cId="0" sldId="305"/>
        </pc:sldMkLst>
      </pc:sldChg>
      <pc:sldChg chg="del">
        <pc:chgData name="Hải Ngân Đinh" userId="b56d41eb1ff6fed2" providerId="LiveId" clId="{844780D2-17B8-9642-B4DC-CE3A6060B1D9}" dt="2022-12-29T03:51:23.161" v="6" actId="2696"/>
        <pc:sldMkLst>
          <pc:docMk/>
          <pc:sldMk cId="0" sldId="306"/>
        </pc:sldMkLst>
      </pc:sldChg>
      <pc:sldChg chg="del">
        <pc:chgData name="Hải Ngân Đinh" userId="b56d41eb1ff6fed2" providerId="LiveId" clId="{844780D2-17B8-9642-B4DC-CE3A6060B1D9}" dt="2022-12-29T03:51:23.161" v="6" actId="2696"/>
        <pc:sldMkLst>
          <pc:docMk/>
          <pc:sldMk cId="0" sldId="307"/>
        </pc:sldMkLst>
      </pc:sldChg>
      <pc:sldChg chg="del">
        <pc:chgData name="Hải Ngân Đinh" userId="b56d41eb1ff6fed2" providerId="LiveId" clId="{844780D2-17B8-9642-B4DC-CE3A6060B1D9}" dt="2022-12-29T03:51:23.161" v="6" actId="2696"/>
        <pc:sldMkLst>
          <pc:docMk/>
          <pc:sldMk cId="0" sldId="308"/>
        </pc:sldMkLst>
      </pc:sldChg>
      <pc:sldChg chg="del">
        <pc:chgData name="Hải Ngân Đinh" userId="b56d41eb1ff6fed2" providerId="LiveId" clId="{844780D2-17B8-9642-B4DC-CE3A6060B1D9}" dt="2022-12-29T03:51:23.161" v="6" actId="2696"/>
        <pc:sldMkLst>
          <pc:docMk/>
          <pc:sldMk cId="0" sldId="309"/>
        </pc:sldMkLst>
      </pc:sldChg>
      <pc:sldMasterChg chg="modTransition addSldLayout delSldLayout modSldLayout">
        <pc:chgData name="Hải Ngân Đinh" userId="b56d41eb1ff6fed2" providerId="LiveId" clId="{844780D2-17B8-9642-B4DC-CE3A6060B1D9}" dt="2022-12-29T06:59:35.589" v="6545"/>
        <pc:sldMasterMkLst>
          <pc:docMk/>
          <pc:sldMasterMk cId="0" sldId="2147483674"/>
        </pc:sldMasterMkLst>
        <pc:sldLayoutChg chg="add del modTransition">
          <pc:chgData name="Hải Ngân Đinh" userId="b56d41eb1ff6fed2" providerId="LiveId" clId="{844780D2-17B8-9642-B4DC-CE3A6060B1D9}" dt="2022-12-29T06:59:35.589" v="6545"/>
          <pc:sldLayoutMkLst>
            <pc:docMk/>
            <pc:sldMasterMk cId="0" sldId="2147483674"/>
            <pc:sldLayoutMk cId="0" sldId="2147483648"/>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49"/>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0"/>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1"/>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2"/>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3"/>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4"/>
          </pc:sldLayoutMkLst>
        </pc:sldLayoutChg>
        <pc:sldLayoutChg chg="modSp add del mod modTransition">
          <pc:chgData name="Hải Ngân Đinh" userId="b56d41eb1ff6fed2" providerId="LiveId" clId="{844780D2-17B8-9642-B4DC-CE3A6060B1D9}" dt="2022-12-29T06:59:35.589" v="6545"/>
          <pc:sldLayoutMkLst>
            <pc:docMk/>
            <pc:sldMasterMk cId="0" sldId="2147483674"/>
            <pc:sldLayoutMk cId="0" sldId="2147483655"/>
          </pc:sldLayoutMkLst>
          <pc:spChg chg="mod">
            <ac:chgData name="Hải Ngân Đinh" userId="b56d41eb1ff6fed2" providerId="LiveId" clId="{844780D2-17B8-9642-B4DC-CE3A6060B1D9}" dt="2022-12-29T04:10:36.524" v="933" actId="14100"/>
            <ac:spMkLst>
              <pc:docMk/>
              <pc:sldMasterMk cId="0" sldId="2147483674"/>
              <pc:sldLayoutMk cId="0" sldId="2147483655"/>
              <ac:spMk id="49" creationId="{00000000-0000-0000-0000-000000000000}"/>
            </ac:spMkLst>
          </pc:spChg>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6"/>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7"/>
          </pc:sldLayoutMkLst>
        </pc:sldLayoutChg>
        <pc:sldLayoutChg chg="modTransition">
          <pc:chgData name="Hải Ngân Đinh" userId="b56d41eb1ff6fed2" providerId="LiveId" clId="{844780D2-17B8-9642-B4DC-CE3A6060B1D9}" dt="2022-12-29T06:59:35.589" v="6545"/>
          <pc:sldLayoutMkLst>
            <pc:docMk/>
            <pc:sldMasterMk cId="0" sldId="2147483674"/>
            <pc:sldLayoutMk cId="0" sldId="2147483658"/>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59"/>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0"/>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1"/>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2"/>
          </pc:sldLayoutMkLst>
        </pc:sldLayoutChg>
        <pc:sldLayoutChg chg="modSp add del mod modTransition">
          <pc:chgData name="Hải Ngân Đinh" userId="b56d41eb1ff6fed2" providerId="LiveId" clId="{844780D2-17B8-9642-B4DC-CE3A6060B1D9}" dt="2022-12-29T06:59:35.589" v="6545"/>
          <pc:sldLayoutMkLst>
            <pc:docMk/>
            <pc:sldMasterMk cId="0" sldId="2147483674"/>
            <pc:sldLayoutMk cId="0" sldId="2147483663"/>
          </pc:sldLayoutMkLst>
          <pc:grpChg chg="mod">
            <ac:chgData name="Hải Ngân Đinh" userId="b56d41eb1ff6fed2" providerId="LiveId" clId="{844780D2-17B8-9642-B4DC-CE3A6060B1D9}" dt="2022-12-29T04:49:23.064" v="3536" actId="14100"/>
            <ac:grpSpMkLst>
              <pc:docMk/>
              <pc:sldMasterMk cId="0" sldId="2147483674"/>
              <pc:sldLayoutMk cId="0" sldId="2147483663"/>
              <ac:grpSpMk id="111" creationId="{00000000-0000-0000-0000-000000000000}"/>
            </ac:grpSpMkLst>
          </pc:grpChg>
        </pc:sldLayoutChg>
        <pc:sldLayoutChg chg="modSp add del mod modTransition">
          <pc:chgData name="Hải Ngân Đinh" userId="b56d41eb1ff6fed2" providerId="LiveId" clId="{844780D2-17B8-9642-B4DC-CE3A6060B1D9}" dt="2022-12-29T06:59:35.589" v="6545"/>
          <pc:sldLayoutMkLst>
            <pc:docMk/>
            <pc:sldMasterMk cId="0" sldId="2147483674"/>
            <pc:sldLayoutMk cId="0" sldId="2147483664"/>
          </pc:sldLayoutMkLst>
          <pc:spChg chg="mod">
            <ac:chgData name="Hải Ngân Đinh" userId="b56d41eb1ff6fed2" providerId="LiveId" clId="{844780D2-17B8-9642-B4DC-CE3A6060B1D9}" dt="2022-12-29T04:21:18.907" v="1570" actId="14100"/>
            <ac:spMkLst>
              <pc:docMk/>
              <pc:sldMasterMk cId="0" sldId="2147483674"/>
              <pc:sldLayoutMk cId="0" sldId="2147483664"/>
              <ac:spMk id="123" creationId="{00000000-0000-0000-0000-000000000000}"/>
            </ac:spMkLst>
          </pc:spChg>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5"/>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6"/>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7"/>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8"/>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69"/>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70"/>
          </pc:sldLayoutMkLst>
        </pc:sldLayoutChg>
        <pc:sldLayoutChg chg="add del modTransition">
          <pc:chgData name="Hải Ngân Đinh" userId="b56d41eb1ff6fed2" providerId="LiveId" clId="{844780D2-17B8-9642-B4DC-CE3A6060B1D9}" dt="2022-12-29T06:59:35.589" v="6545"/>
          <pc:sldLayoutMkLst>
            <pc:docMk/>
            <pc:sldMasterMk cId="0" sldId="2147483674"/>
            <pc:sldLayoutMk cId="0" sldId="2147483671"/>
          </pc:sldLayoutMkLst>
        </pc:sldLayoutChg>
        <pc:sldLayoutChg chg="delSp add del mod modTransition">
          <pc:chgData name="Hải Ngân Đinh" userId="b56d41eb1ff6fed2" providerId="LiveId" clId="{844780D2-17B8-9642-B4DC-CE3A6060B1D9}" dt="2022-12-29T06:59:35.589" v="6545"/>
          <pc:sldLayoutMkLst>
            <pc:docMk/>
            <pc:sldMasterMk cId="0" sldId="2147483674"/>
            <pc:sldLayoutMk cId="0" sldId="2147483672"/>
          </pc:sldLayoutMkLst>
          <pc:spChg chg="del">
            <ac:chgData name="Hải Ngân Đinh" userId="b56d41eb1ff6fed2" providerId="LiveId" clId="{844780D2-17B8-9642-B4DC-CE3A6060B1D9}" dt="2022-12-29T06:58:47.814" v="6426" actId="478"/>
            <ac:spMkLst>
              <pc:docMk/>
              <pc:sldMasterMk cId="0" sldId="2147483674"/>
              <pc:sldLayoutMk cId="0" sldId="2147483672"/>
              <ac:spMk id="189" creationId="{00000000-0000-0000-0000-000000000000}"/>
            </ac:spMkLst>
          </pc:spChg>
        </pc:sldLayoutChg>
      </pc:sldMasterChg>
      <pc:sldMasterChg chg="del delSldLayout">
        <pc:chgData name="Hải Ngân Đinh" userId="b56d41eb1ff6fed2" providerId="LiveId" clId="{844780D2-17B8-9642-B4DC-CE3A6060B1D9}" dt="2022-12-29T03:51:23.161" v="6" actId="2696"/>
        <pc:sldMasterMkLst>
          <pc:docMk/>
          <pc:sldMasterMk cId="0" sldId="2147483675"/>
        </pc:sldMasterMkLst>
        <pc:sldLayoutChg chg="del">
          <pc:chgData name="Hải Ngân Đinh" userId="b56d41eb1ff6fed2" providerId="LiveId" clId="{844780D2-17B8-9642-B4DC-CE3A6060B1D9}" dt="2022-12-29T03:51:23.161" v="6" actId="2696"/>
          <pc:sldLayoutMkLst>
            <pc:docMk/>
            <pc:sldMasterMk cId="0" sldId="2147483675"/>
            <pc:sldLayoutMk cId="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980e0e95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980e0e95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9839adff8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9839adff8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9839adff8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9839adff8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814dd5f7d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814dd5f7d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9a3512eca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9a3512eca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355741f8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355741f8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80c5af9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980c5af9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9a3512eca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9a3512eca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9814dd5f7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9814dd5f7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984c80ca3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984c80ca3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980c5af95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980c5af95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84c80ca34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84c80ca34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9839adff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9839adff8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984c80ca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984c80ca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9a3512eca8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9a3512eca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9814dd5f7d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9814dd5f7d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984c80ca34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984c80ca34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159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9839adff8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9839adff84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984c80ca3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984c80ca3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984c80ca3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984c80ca3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75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9a3512ec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9a3512ec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980c5af95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980c5af95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27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9a3512eca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9a3512eca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64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984c80ca3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984c80ca3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984c80ca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984c80ca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9583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984c80ca34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984c80ca3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9a3512eca8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9a3512eca8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9814dd5f7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9814dd5f7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5b96540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5b96540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9814dd5f7d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9814dd5f7d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365350"/>
            <a:ext cx="9144074" cy="2778148"/>
          </a:xfrm>
          <a:custGeom>
            <a:avLst/>
            <a:gdLst/>
            <a:ahLst/>
            <a:cxnLst/>
            <a:rect l="l" t="t" r="r" b="b"/>
            <a:pathLst>
              <a:path w="111622" h="38911" extrusionOk="0">
                <a:moveTo>
                  <a:pt x="3477" y="1"/>
                </a:moveTo>
                <a:lnTo>
                  <a:pt x="1250" y="905"/>
                </a:lnTo>
                <a:lnTo>
                  <a:pt x="0" y="417"/>
                </a:lnTo>
                <a:lnTo>
                  <a:pt x="0" y="2251"/>
                </a:lnTo>
                <a:lnTo>
                  <a:pt x="0" y="38910"/>
                </a:lnTo>
                <a:lnTo>
                  <a:pt x="111621" y="38910"/>
                </a:lnTo>
                <a:lnTo>
                  <a:pt x="111621" y="2251"/>
                </a:lnTo>
                <a:lnTo>
                  <a:pt x="111621" y="524"/>
                </a:lnTo>
                <a:lnTo>
                  <a:pt x="110383" y="1"/>
                </a:lnTo>
                <a:lnTo>
                  <a:pt x="108145" y="905"/>
                </a:lnTo>
                <a:lnTo>
                  <a:pt x="105918" y="1"/>
                </a:lnTo>
                <a:lnTo>
                  <a:pt x="103692" y="905"/>
                </a:lnTo>
                <a:lnTo>
                  <a:pt x="101465" y="1"/>
                </a:lnTo>
                <a:lnTo>
                  <a:pt x="99239" y="905"/>
                </a:lnTo>
                <a:lnTo>
                  <a:pt x="97012" y="1"/>
                </a:lnTo>
                <a:lnTo>
                  <a:pt x="94786" y="905"/>
                </a:lnTo>
                <a:lnTo>
                  <a:pt x="92559" y="1"/>
                </a:lnTo>
                <a:lnTo>
                  <a:pt x="90333" y="905"/>
                </a:lnTo>
                <a:lnTo>
                  <a:pt x="88106" y="1"/>
                </a:lnTo>
                <a:lnTo>
                  <a:pt x="85880" y="905"/>
                </a:lnTo>
                <a:lnTo>
                  <a:pt x="83641" y="1"/>
                </a:lnTo>
                <a:lnTo>
                  <a:pt x="81415" y="905"/>
                </a:lnTo>
                <a:lnTo>
                  <a:pt x="79189" y="1"/>
                </a:lnTo>
                <a:lnTo>
                  <a:pt x="76962" y="905"/>
                </a:lnTo>
                <a:lnTo>
                  <a:pt x="74736" y="1"/>
                </a:lnTo>
                <a:lnTo>
                  <a:pt x="72509" y="905"/>
                </a:lnTo>
                <a:lnTo>
                  <a:pt x="70283" y="1"/>
                </a:lnTo>
                <a:lnTo>
                  <a:pt x="68056" y="905"/>
                </a:lnTo>
                <a:lnTo>
                  <a:pt x="65830" y="1"/>
                </a:lnTo>
                <a:lnTo>
                  <a:pt x="63603" y="905"/>
                </a:lnTo>
                <a:lnTo>
                  <a:pt x="61377" y="1"/>
                </a:lnTo>
                <a:lnTo>
                  <a:pt x="59150" y="905"/>
                </a:lnTo>
                <a:lnTo>
                  <a:pt x="56924" y="1"/>
                </a:lnTo>
                <a:lnTo>
                  <a:pt x="54685" y="905"/>
                </a:lnTo>
                <a:lnTo>
                  <a:pt x="52459" y="1"/>
                </a:lnTo>
                <a:lnTo>
                  <a:pt x="50233" y="905"/>
                </a:lnTo>
                <a:lnTo>
                  <a:pt x="48006" y="1"/>
                </a:lnTo>
                <a:lnTo>
                  <a:pt x="45780" y="905"/>
                </a:lnTo>
                <a:lnTo>
                  <a:pt x="43553" y="1"/>
                </a:lnTo>
                <a:lnTo>
                  <a:pt x="41327" y="905"/>
                </a:lnTo>
                <a:lnTo>
                  <a:pt x="39100" y="1"/>
                </a:lnTo>
                <a:lnTo>
                  <a:pt x="36874" y="905"/>
                </a:lnTo>
                <a:lnTo>
                  <a:pt x="34647" y="1"/>
                </a:lnTo>
                <a:lnTo>
                  <a:pt x="32421" y="905"/>
                </a:lnTo>
                <a:lnTo>
                  <a:pt x="30194" y="1"/>
                </a:lnTo>
                <a:lnTo>
                  <a:pt x="27968" y="905"/>
                </a:lnTo>
                <a:lnTo>
                  <a:pt x="25741" y="1"/>
                </a:lnTo>
                <a:lnTo>
                  <a:pt x="23515" y="905"/>
                </a:lnTo>
                <a:lnTo>
                  <a:pt x="21288" y="1"/>
                </a:lnTo>
                <a:lnTo>
                  <a:pt x="19062" y="905"/>
                </a:lnTo>
                <a:lnTo>
                  <a:pt x="16836" y="1"/>
                </a:lnTo>
                <a:lnTo>
                  <a:pt x="14609" y="905"/>
                </a:lnTo>
                <a:lnTo>
                  <a:pt x="12383" y="1"/>
                </a:lnTo>
                <a:lnTo>
                  <a:pt x="10156" y="905"/>
                </a:lnTo>
                <a:lnTo>
                  <a:pt x="7930" y="1"/>
                </a:lnTo>
                <a:lnTo>
                  <a:pt x="5703" y="905"/>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657750" y="1419675"/>
            <a:ext cx="5824800" cy="1655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2772675" y="2928150"/>
            <a:ext cx="3602700" cy="79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rot="10800000">
            <a:off x="-74" y="41"/>
            <a:ext cx="9144074" cy="1248782"/>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74" y="3894716"/>
            <a:ext cx="9144074" cy="1248782"/>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57" name="Google Shape;57;p11"/>
          <p:cNvSpPr txBox="1">
            <a:spLocks noGrp="1"/>
          </p:cNvSpPr>
          <p:nvPr>
            <p:ph type="subTitle" idx="1"/>
          </p:nvPr>
        </p:nvSpPr>
        <p:spPr>
          <a:xfrm>
            <a:off x="1340550" y="3100436"/>
            <a:ext cx="6464700" cy="512100"/>
          </a:xfrm>
          <a:prstGeom prst="rect">
            <a:avLst/>
          </a:prstGeom>
          <a:solidFill>
            <a:schemeClr val="l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9"/>
        <p:cNvGrpSpPr/>
        <p:nvPr/>
      </p:nvGrpSpPr>
      <p:grpSpPr>
        <a:xfrm>
          <a:off x="0" y="0"/>
          <a:ext cx="0" cy="0"/>
          <a:chOff x="0" y="0"/>
          <a:chExt cx="0" cy="0"/>
        </a:xfrm>
      </p:grpSpPr>
      <p:sp>
        <p:nvSpPr>
          <p:cNvPr id="60" name="Google Shape;60;p13"/>
          <p:cNvSpPr/>
          <p:nvPr/>
        </p:nvSpPr>
        <p:spPr>
          <a:xfrm>
            <a:off x="3289025" y="0"/>
            <a:ext cx="5854920" cy="514356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643725" y="201920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13"/>
          <p:cNvSpPr txBox="1">
            <a:spLocks noGrp="1"/>
          </p:cNvSpPr>
          <p:nvPr>
            <p:ph type="subTitle" idx="1"/>
          </p:nvPr>
        </p:nvSpPr>
        <p:spPr>
          <a:xfrm>
            <a:off x="5294163" y="455133"/>
            <a:ext cx="2788800" cy="420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6"/>
              </a:buClr>
              <a:buSzPts val="1800"/>
              <a:buNone/>
              <a:defRPr sz="1800" b="1">
                <a:solidFill>
                  <a:schemeClr val="accent6"/>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63" name="Google Shape;63;p13"/>
          <p:cNvSpPr txBox="1">
            <a:spLocks noGrp="1"/>
          </p:cNvSpPr>
          <p:nvPr>
            <p:ph type="title" idx="2" hasCustomPrompt="1"/>
          </p:nvPr>
        </p:nvSpPr>
        <p:spPr>
          <a:xfrm>
            <a:off x="4353625" y="73157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64" name="Google Shape;64;p13"/>
          <p:cNvSpPr txBox="1">
            <a:spLocks noGrp="1"/>
          </p:cNvSpPr>
          <p:nvPr>
            <p:ph type="subTitle" idx="3"/>
          </p:nvPr>
        </p:nvSpPr>
        <p:spPr>
          <a:xfrm>
            <a:off x="5294163" y="829380"/>
            <a:ext cx="27888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3"/>
          <p:cNvSpPr txBox="1">
            <a:spLocks noGrp="1"/>
          </p:cNvSpPr>
          <p:nvPr>
            <p:ph type="subTitle" idx="4"/>
          </p:nvPr>
        </p:nvSpPr>
        <p:spPr>
          <a:xfrm>
            <a:off x="5294163" y="1519500"/>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66" name="Google Shape;66;p13"/>
          <p:cNvSpPr txBox="1">
            <a:spLocks noGrp="1"/>
          </p:cNvSpPr>
          <p:nvPr>
            <p:ph type="title" idx="5" hasCustomPrompt="1"/>
          </p:nvPr>
        </p:nvSpPr>
        <p:spPr>
          <a:xfrm>
            <a:off x="4353625" y="180337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67" name="Google Shape;67;p13"/>
          <p:cNvSpPr txBox="1">
            <a:spLocks noGrp="1"/>
          </p:cNvSpPr>
          <p:nvPr>
            <p:ph type="subTitle" idx="6"/>
          </p:nvPr>
        </p:nvSpPr>
        <p:spPr>
          <a:xfrm>
            <a:off x="5294163" y="1893747"/>
            <a:ext cx="27888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subTitle" idx="7"/>
          </p:nvPr>
        </p:nvSpPr>
        <p:spPr>
          <a:xfrm>
            <a:off x="5292350" y="2591300"/>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69" name="Google Shape;69;p13"/>
          <p:cNvSpPr txBox="1">
            <a:spLocks noGrp="1"/>
          </p:cNvSpPr>
          <p:nvPr>
            <p:ph type="title" idx="8" hasCustomPrompt="1"/>
          </p:nvPr>
        </p:nvSpPr>
        <p:spPr>
          <a:xfrm>
            <a:off x="4351813" y="287517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0" name="Google Shape;70;p13"/>
          <p:cNvSpPr txBox="1">
            <a:spLocks noGrp="1"/>
          </p:cNvSpPr>
          <p:nvPr>
            <p:ph type="subTitle" idx="9"/>
          </p:nvPr>
        </p:nvSpPr>
        <p:spPr>
          <a:xfrm>
            <a:off x="5292350" y="2965547"/>
            <a:ext cx="27888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3"/>
          <p:cNvSpPr txBox="1">
            <a:spLocks noGrp="1"/>
          </p:cNvSpPr>
          <p:nvPr>
            <p:ph type="subTitle" idx="13"/>
          </p:nvPr>
        </p:nvSpPr>
        <p:spPr>
          <a:xfrm>
            <a:off x="5292350" y="3663100"/>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72" name="Google Shape;72;p13"/>
          <p:cNvSpPr txBox="1">
            <a:spLocks noGrp="1"/>
          </p:cNvSpPr>
          <p:nvPr>
            <p:ph type="title" idx="14" hasCustomPrompt="1"/>
          </p:nvPr>
        </p:nvSpPr>
        <p:spPr>
          <a:xfrm>
            <a:off x="4351813" y="394697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3" name="Google Shape;73;p13"/>
          <p:cNvSpPr txBox="1">
            <a:spLocks noGrp="1"/>
          </p:cNvSpPr>
          <p:nvPr>
            <p:ph type="subTitle" idx="15"/>
          </p:nvPr>
        </p:nvSpPr>
        <p:spPr>
          <a:xfrm>
            <a:off x="5292350" y="4037347"/>
            <a:ext cx="27888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2715750" y="3315038"/>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76" name="Google Shape;76;p14"/>
          <p:cNvSpPr txBox="1">
            <a:spLocks noGrp="1"/>
          </p:cNvSpPr>
          <p:nvPr>
            <p:ph type="subTitle" idx="1"/>
          </p:nvPr>
        </p:nvSpPr>
        <p:spPr>
          <a:xfrm>
            <a:off x="1462200" y="1922375"/>
            <a:ext cx="6217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77" name="Google Shape;77;p14"/>
          <p:cNvGrpSpPr/>
          <p:nvPr/>
        </p:nvGrpSpPr>
        <p:grpSpPr>
          <a:xfrm>
            <a:off x="-112" y="-25"/>
            <a:ext cx="9144036" cy="672563"/>
            <a:chOff x="-112" y="-25"/>
            <a:chExt cx="9144036" cy="672563"/>
          </a:xfrm>
        </p:grpSpPr>
        <p:sp>
          <p:nvSpPr>
            <p:cNvPr id="78" name="Google Shape;78;p14"/>
            <p:cNvSpPr/>
            <p:nvPr/>
          </p:nvSpPr>
          <p:spPr>
            <a:xfrm rot="10800000">
              <a:off x="-112" y="-25"/>
              <a:ext cx="4572037" cy="672563"/>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rot="10800000">
              <a:off x="4571888" y="-25"/>
              <a:ext cx="4572037" cy="672563"/>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14"/>
          <p:cNvGrpSpPr/>
          <p:nvPr/>
        </p:nvGrpSpPr>
        <p:grpSpPr>
          <a:xfrm>
            <a:off x="-112" y="4470925"/>
            <a:ext cx="9144036" cy="672563"/>
            <a:chOff x="-112" y="1398525"/>
            <a:chExt cx="9144036" cy="672563"/>
          </a:xfrm>
        </p:grpSpPr>
        <p:sp>
          <p:nvSpPr>
            <p:cNvPr id="81" name="Google Shape;81;p14"/>
            <p:cNvSpPr/>
            <p:nvPr/>
          </p:nvSpPr>
          <p:spPr>
            <a:xfrm>
              <a:off x="4571888" y="1398525"/>
              <a:ext cx="4572037" cy="672563"/>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112" y="1398525"/>
              <a:ext cx="4572037" cy="672563"/>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3"/>
        <p:cNvGrpSpPr/>
        <p:nvPr/>
      </p:nvGrpSpPr>
      <p:grpSpPr>
        <a:xfrm>
          <a:off x="0" y="0"/>
          <a:ext cx="0" cy="0"/>
          <a:chOff x="0" y="0"/>
          <a:chExt cx="0" cy="0"/>
        </a:xfrm>
      </p:grpSpPr>
      <p:sp>
        <p:nvSpPr>
          <p:cNvPr id="84" name="Google Shape;84;p15"/>
          <p:cNvSpPr/>
          <p:nvPr/>
        </p:nvSpPr>
        <p:spPr>
          <a:xfrm rot="10800000">
            <a:off x="-74" y="17"/>
            <a:ext cx="9144074" cy="1629808"/>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15"/>
          <p:cNvSpPr txBox="1">
            <a:spLocks noGrp="1"/>
          </p:cNvSpPr>
          <p:nvPr>
            <p:ph type="subTitle" idx="1"/>
          </p:nvPr>
        </p:nvSpPr>
        <p:spPr>
          <a:xfrm>
            <a:off x="712188" y="2946875"/>
            <a:ext cx="23226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87" name="Google Shape;87;p15"/>
          <p:cNvSpPr txBox="1">
            <a:spLocks noGrp="1"/>
          </p:cNvSpPr>
          <p:nvPr>
            <p:ph type="subTitle" idx="2"/>
          </p:nvPr>
        </p:nvSpPr>
        <p:spPr>
          <a:xfrm>
            <a:off x="712188" y="3316625"/>
            <a:ext cx="2322600" cy="107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15"/>
          <p:cNvSpPr txBox="1">
            <a:spLocks noGrp="1"/>
          </p:cNvSpPr>
          <p:nvPr>
            <p:ph type="subTitle" idx="3"/>
          </p:nvPr>
        </p:nvSpPr>
        <p:spPr>
          <a:xfrm>
            <a:off x="3409800" y="2946875"/>
            <a:ext cx="23226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89" name="Google Shape;89;p15"/>
          <p:cNvSpPr txBox="1">
            <a:spLocks noGrp="1"/>
          </p:cNvSpPr>
          <p:nvPr>
            <p:ph type="subTitle" idx="4"/>
          </p:nvPr>
        </p:nvSpPr>
        <p:spPr>
          <a:xfrm>
            <a:off x="3409800" y="3316625"/>
            <a:ext cx="2322600" cy="107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 name="Google Shape;90;p15"/>
          <p:cNvSpPr txBox="1">
            <a:spLocks noGrp="1"/>
          </p:cNvSpPr>
          <p:nvPr>
            <p:ph type="subTitle" idx="5"/>
          </p:nvPr>
        </p:nvSpPr>
        <p:spPr>
          <a:xfrm>
            <a:off x="6108300" y="2946875"/>
            <a:ext cx="23226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91" name="Google Shape;91;p15"/>
          <p:cNvSpPr txBox="1">
            <a:spLocks noGrp="1"/>
          </p:cNvSpPr>
          <p:nvPr>
            <p:ph type="subTitle" idx="6"/>
          </p:nvPr>
        </p:nvSpPr>
        <p:spPr>
          <a:xfrm>
            <a:off x="6108300" y="3316625"/>
            <a:ext cx="2322600" cy="107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16"/>
          <p:cNvSpPr txBox="1">
            <a:spLocks noGrp="1"/>
          </p:cNvSpPr>
          <p:nvPr>
            <p:ph type="subTitle" idx="1"/>
          </p:nvPr>
        </p:nvSpPr>
        <p:spPr>
          <a:xfrm>
            <a:off x="1035200" y="2177475"/>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95" name="Google Shape;95;p16"/>
          <p:cNvSpPr txBox="1">
            <a:spLocks noGrp="1"/>
          </p:cNvSpPr>
          <p:nvPr>
            <p:ph type="subTitle" idx="2"/>
          </p:nvPr>
        </p:nvSpPr>
        <p:spPr>
          <a:xfrm>
            <a:off x="1035200" y="2551724"/>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 name="Google Shape;96;p16"/>
          <p:cNvSpPr txBox="1">
            <a:spLocks noGrp="1"/>
          </p:cNvSpPr>
          <p:nvPr>
            <p:ph type="subTitle" idx="3"/>
          </p:nvPr>
        </p:nvSpPr>
        <p:spPr>
          <a:xfrm>
            <a:off x="3456450" y="2177475"/>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97" name="Google Shape;97;p16"/>
          <p:cNvSpPr txBox="1">
            <a:spLocks noGrp="1"/>
          </p:cNvSpPr>
          <p:nvPr>
            <p:ph type="subTitle" idx="4"/>
          </p:nvPr>
        </p:nvSpPr>
        <p:spPr>
          <a:xfrm>
            <a:off x="3456450" y="2551724"/>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8" name="Google Shape;98;p16"/>
          <p:cNvSpPr txBox="1">
            <a:spLocks noGrp="1"/>
          </p:cNvSpPr>
          <p:nvPr>
            <p:ph type="subTitle" idx="5"/>
          </p:nvPr>
        </p:nvSpPr>
        <p:spPr>
          <a:xfrm>
            <a:off x="5877700" y="2177475"/>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99" name="Google Shape;99;p16"/>
          <p:cNvSpPr txBox="1">
            <a:spLocks noGrp="1"/>
          </p:cNvSpPr>
          <p:nvPr>
            <p:ph type="subTitle" idx="6"/>
          </p:nvPr>
        </p:nvSpPr>
        <p:spPr>
          <a:xfrm>
            <a:off x="5877700" y="2551724"/>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 name="Google Shape;100;p16"/>
          <p:cNvSpPr txBox="1">
            <a:spLocks noGrp="1"/>
          </p:cNvSpPr>
          <p:nvPr>
            <p:ph type="subTitle" idx="7"/>
          </p:nvPr>
        </p:nvSpPr>
        <p:spPr>
          <a:xfrm>
            <a:off x="1035200" y="3571350"/>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101" name="Google Shape;101;p16"/>
          <p:cNvSpPr txBox="1">
            <a:spLocks noGrp="1"/>
          </p:cNvSpPr>
          <p:nvPr>
            <p:ph type="subTitle" idx="8"/>
          </p:nvPr>
        </p:nvSpPr>
        <p:spPr>
          <a:xfrm>
            <a:off x="1035200" y="3945599"/>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2" name="Google Shape;102;p16"/>
          <p:cNvSpPr txBox="1">
            <a:spLocks noGrp="1"/>
          </p:cNvSpPr>
          <p:nvPr>
            <p:ph type="subTitle" idx="9"/>
          </p:nvPr>
        </p:nvSpPr>
        <p:spPr>
          <a:xfrm>
            <a:off x="3456450" y="3571350"/>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103" name="Google Shape;103;p16"/>
          <p:cNvSpPr txBox="1">
            <a:spLocks noGrp="1"/>
          </p:cNvSpPr>
          <p:nvPr>
            <p:ph type="subTitle" idx="13"/>
          </p:nvPr>
        </p:nvSpPr>
        <p:spPr>
          <a:xfrm>
            <a:off x="3456450" y="3945599"/>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6"/>
          <p:cNvSpPr txBox="1">
            <a:spLocks noGrp="1"/>
          </p:cNvSpPr>
          <p:nvPr>
            <p:ph type="subTitle" idx="14"/>
          </p:nvPr>
        </p:nvSpPr>
        <p:spPr>
          <a:xfrm>
            <a:off x="5877700" y="3571350"/>
            <a:ext cx="2231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sz="1800" b="1">
                <a:solidFill>
                  <a:schemeClr val="accent6"/>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105" name="Google Shape;105;p16"/>
          <p:cNvSpPr txBox="1">
            <a:spLocks noGrp="1"/>
          </p:cNvSpPr>
          <p:nvPr>
            <p:ph type="subTitle" idx="15"/>
          </p:nvPr>
        </p:nvSpPr>
        <p:spPr>
          <a:xfrm>
            <a:off x="5877700" y="3945599"/>
            <a:ext cx="22311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06" name="Google Shape;106;p16"/>
          <p:cNvGrpSpPr/>
          <p:nvPr/>
        </p:nvGrpSpPr>
        <p:grpSpPr>
          <a:xfrm>
            <a:off x="-47" y="-2"/>
            <a:ext cx="9144047" cy="238126"/>
            <a:chOff x="-47" y="2133598"/>
            <a:chExt cx="9144047" cy="238126"/>
          </a:xfrm>
        </p:grpSpPr>
        <p:sp>
          <p:nvSpPr>
            <p:cNvPr id="107" name="Google Shape;107;p16"/>
            <p:cNvSpPr/>
            <p:nvPr/>
          </p:nvSpPr>
          <p:spPr>
            <a:xfrm rot="10800000">
              <a:off x="-47" y="213359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rot="10800000">
              <a:off x="4571963" y="213359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1" name="Google Shape;111;p17"/>
          <p:cNvGrpSpPr/>
          <p:nvPr/>
        </p:nvGrpSpPr>
        <p:grpSpPr>
          <a:xfrm>
            <a:off x="0" y="1005701"/>
            <a:ext cx="9150550" cy="4137800"/>
            <a:chOff x="0" y="1408725"/>
            <a:chExt cx="9150550" cy="3734725"/>
          </a:xfrm>
        </p:grpSpPr>
        <p:sp>
          <p:nvSpPr>
            <p:cNvPr id="112" name="Google Shape;112;p17"/>
            <p:cNvSpPr/>
            <p:nvPr/>
          </p:nvSpPr>
          <p:spPr>
            <a:xfrm>
              <a:off x="6550" y="3708550"/>
              <a:ext cx="9144000" cy="143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0" y="1408725"/>
              <a:ext cx="9144074" cy="2778148"/>
            </a:xfrm>
            <a:custGeom>
              <a:avLst/>
              <a:gdLst/>
              <a:ahLst/>
              <a:cxnLst/>
              <a:rect l="l" t="t" r="r" b="b"/>
              <a:pathLst>
                <a:path w="111622" h="38911" extrusionOk="0">
                  <a:moveTo>
                    <a:pt x="3477" y="1"/>
                  </a:moveTo>
                  <a:lnTo>
                    <a:pt x="1250" y="905"/>
                  </a:lnTo>
                  <a:lnTo>
                    <a:pt x="0" y="417"/>
                  </a:lnTo>
                  <a:lnTo>
                    <a:pt x="0" y="2251"/>
                  </a:lnTo>
                  <a:lnTo>
                    <a:pt x="0" y="38910"/>
                  </a:lnTo>
                  <a:lnTo>
                    <a:pt x="111621" y="38910"/>
                  </a:lnTo>
                  <a:lnTo>
                    <a:pt x="111621" y="2251"/>
                  </a:lnTo>
                  <a:lnTo>
                    <a:pt x="111621" y="524"/>
                  </a:lnTo>
                  <a:lnTo>
                    <a:pt x="110383" y="1"/>
                  </a:lnTo>
                  <a:lnTo>
                    <a:pt x="108145" y="905"/>
                  </a:lnTo>
                  <a:lnTo>
                    <a:pt x="105918" y="1"/>
                  </a:lnTo>
                  <a:lnTo>
                    <a:pt x="103692" y="905"/>
                  </a:lnTo>
                  <a:lnTo>
                    <a:pt x="101465" y="1"/>
                  </a:lnTo>
                  <a:lnTo>
                    <a:pt x="99239" y="905"/>
                  </a:lnTo>
                  <a:lnTo>
                    <a:pt x="97012" y="1"/>
                  </a:lnTo>
                  <a:lnTo>
                    <a:pt x="94786" y="905"/>
                  </a:lnTo>
                  <a:lnTo>
                    <a:pt x="92559" y="1"/>
                  </a:lnTo>
                  <a:lnTo>
                    <a:pt x="90333" y="905"/>
                  </a:lnTo>
                  <a:lnTo>
                    <a:pt x="88106" y="1"/>
                  </a:lnTo>
                  <a:lnTo>
                    <a:pt x="85880" y="905"/>
                  </a:lnTo>
                  <a:lnTo>
                    <a:pt x="83641" y="1"/>
                  </a:lnTo>
                  <a:lnTo>
                    <a:pt x="81415" y="905"/>
                  </a:lnTo>
                  <a:lnTo>
                    <a:pt x="79189" y="1"/>
                  </a:lnTo>
                  <a:lnTo>
                    <a:pt x="76962" y="905"/>
                  </a:lnTo>
                  <a:lnTo>
                    <a:pt x="74736" y="1"/>
                  </a:lnTo>
                  <a:lnTo>
                    <a:pt x="72509" y="905"/>
                  </a:lnTo>
                  <a:lnTo>
                    <a:pt x="70283" y="1"/>
                  </a:lnTo>
                  <a:lnTo>
                    <a:pt x="68056" y="905"/>
                  </a:lnTo>
                  <a:lnTo>
                    <a:pt x="65830" y="1"/>
                  </a:lnTo>
                  <a:lnTo>
                    <a:pt x="63603" y="905"/>
                  </a:lnTo>
                  <a:lnTo>
                    <a:pt x="61377" y="1"/>
                  </a:lnTo>
                  <a:lnTo>
                    <a:pt x="59150" y="905"/>
                  </a:lnTo>
                  <a:lnTo>
                    <a:pt x="56924" y="1"/>
                  </a:lnTo>
                  <a:lnTo>
                    <a:pt x="54685" y="905"/>
                  </a:lnTo>
                  <a:lnTo>
                    <a:pt x="52459" y="1"/>
                  </a:lnTo>
                  <a:lnTo>
                    <a:pt x="50233" y="905"/>
                  </a:lnTo>
                  <a:lnTo>
                    <a:pt x="48006" y="1"/>
                  </a:lnTo>
                  <a:lnTo>
                    <a:pt x="45780" y="905"/>
                  </a:lnTo>
                  <a:lnTo>
                    <a:pt x="43553" y="1"/>
                  </a:lnTo>
                  <a:lnTo>
                    <a:pt x="41327" y="905"/>
                  </a:lnTo>
                  <a:lnTo>
                    <a:pt x="39100" y="1"/>
                  </a:lnTo>
                  <a:lnTo>
                    <a:pt x="36874" y="905"/>
                  </a:lnTo>
                  <a:lnTo>
                    <a:pt x="34647" y="1"/>
                  </a:lnTo>
                  <a:lnTo>
                    <a:pt x="32421" y="905"/>
                  </a:lnTo>
                  <a:lnTo>
                    <a:pt x="30194" y="1"/>
                  </a:lnTo>
                  <a:lnTo>
                    <a:pt x="27968" y="905"/>
                  </a:lnTo>
                  <a:lnTo>
                    <a:pt x="25741" y="1"/>
                  </a:lnTo>
                  <a:lnTo>
                    <a:pt x="23515" y="905"/>
                  </a:lnTo>
                  <a:lnTo>
                    <a:pt x="21288" y="1"/>
                  </a:lnTo>
                  <a:lnTo>
                    <a:pt x="19062" y="905"/>
                  </a:lnTo>
                  <a:lnTo>
                    <a:pt x="16836" y="1"/>
                  </a:lnTo>
                  <a:lnTo>
                    <a:pt x="14609" y="905"/>
                  </a:lnTo>
                  <a:lnTo>
                    <a:pt x="12383" y="1"/>
                  </a:lnTo>
                  <a:lnTo>
                    <a:pt x="10156" y="905"/>
                  </a:lnTo>
                  <a:lnTo>
                    <a:pt x="7930" y="1"/>
                  </a:lnTo>
                  <a:lnTo>
                    <a:pt x="5703" y="905"/>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7"/>
          <p:cNvSpPr txBox="1">
            <a:spLocks noGrp="1"/>
          </p:cNvSpPr>
          <p:nvPr>
            <p:ph type="subTitle" idx="1"/>
          </p:nvPr>
        </p:nvSpPr>
        <p:spPr>
          <a:xfrm>
            <a:off x="3778550" y="222350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15" name="Google Shape;115;p17"/>
          <p:cNvSpPr txBox="1">
            <a:spLocks noGrp="1"/>
          </p:cNvSpPr>
          <p:nvPr>
            <p:ph type="subTitle" idx="2"/>
          </p:nvPr>
        </p:nvSpPr>
        <p:spPr>
          <a:xfrm>
            <a:off x="3778550" y="259774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7"/>
          <p:cNvSpPr txBox="1">
            <a:spLocks noGrp="1"/>
          </p:cNvSpPr>
          <p:nvPr>
            <p:ph type="subTitle" idx="3"/>
          </p:nvPr>
        </p:nvSpPr>
        <p:spPr>
          <a:xfrm>
            <a:off x="6199800" y="222350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17" name="Google Shape;117;p17"/>
          <p:cNvSpPr txBox="1">
            <a:spLocks noGrp="1"/>
          </p:cNvSpPr>
          <p:nvPr>
            <p:ph type="subTitle" idx="4"/>
          </p:nvPr>
        </p:nvSpPr>
        <p:spPr>
          <a:xfrm>
            <a:off x="6199800" y="259774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7"/>
          <p:cNvSpPr txBox="1">
            <a:spLocks noGrp="1"/>
          </p:cNvSpPr>
          <p:nvPr>
            <p:ph type="subTitle" idx="5"/>
          </p:nvPr>
        </p:nvSpPr>
        <p:spPr>
          <a:xfrm>
            <a:off x="3778550" y="371720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19" name="Google Shape;119;p17"/>
          <p:cNvSpPr txBox="1">
            <a:spLocks noGrp="1"/>
          </p:cNvSpPr>
          <p:nvPr>
            <p:ph type="subTitle" idx="6"/>
          </p:nvPr>
        </p:nvSpPr>
        <p:spPr>
          <a:xfrm>
            <a:off x="3778550" y="409144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7"/>
          <p:cNvSpPr txBox="1">
            <a:spLocks noGrp="1"/>
          </p:cNvSpPr>
          <p:nvPr>
            <p:ph type="subTitle" idx="7"/>
          </p:nvPr>
        </p:nvSpPr>
        <p:spPr>
          <a:xfrm>
            <a:off x="6199800" y="371720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21" name="Google Shape;121;p17"/>
          <p:cNvSpPr txBox="1">
            <a:spLocks noGrp="1"/>
          </p:cNvSpPr>
          <p:nvPr>
            <p:ph type="subTitle" idx="8"/>
          </p:nvPr>
        </p:nvSpPr>
        <p:spPr>
          <a:xfrm>
            <a:off x="6199800" y="409144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122"/>
        <p:cNvGrpSpPr/>
        <p:nvPr/>
      </p:nvGrpSpPr>
      <p:grpSpPr>
        <a:xfrm>
          <a:off x="0" y="0"/>
          <a:ext cx="0" cy="0"/>
          <a:chOff x="0" y="0"/>
          <a:chExt cx="0" cy="0"/>
        </a:xfrm>
      </p:grpSpPr>
      <p:sp>
        <p:nvSpPr>
          <p:cNvPr id="123" name="Google Shape;123;p18"/>
          <p:cNvSpPr/>
          <p:nvPr/>
        </p:nvSpPr>
        <p:spPr>
          <a:xfrm rot="10800000">
            <a:off x="-8" y="9"/>
            <a:ext cx="3200408" cy="514356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txBox="1">
            <a:spLocks noGrp="1"/>
          </p:cNvSpPr>
          <p:nvPr>
            <p:ph type="title"/>
          </p:nvPr>
        </p:nvSpPr>
        <p:spPr>
          <a:xfrm>
            <a:off x="643725" y="2019200"/>
            <a:ext cx="1993500" cy="11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8"/>
          <p:cNvSpPr txBox="1">
            <a:spLocks noGrp="1"/>
          </p:cNvSpPr>
          <p:nvPr>
            <p:ph type="subTitle" idx="1"/>
          </p:nvPr>
        </p:nvSpPr>
        <p:spPr>
          <a:xfrm>
            <a:off x="5147088" y="755361"/>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26" name="Google Shape;126;p18"/>
          <p:cNvSpPr txBox="1">
            <a:spLocks noGrp="1"/>
          </p:cNvSpPr>
          <p:nvPr>
            <p:ph type="subTitle" idx="2"/>
          </p:nvPr>
        </p:nvSpPr>
        <p:spPr>
          <a:xfrm>
            <a:off x="5147409" y="1129600"/>
            <a:ext cx="32835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18"/>
          <p:cNvSpPr txBox="1">
            <a:spLocks noGrp="1"/>
          </p:cNvSpPr>
          <p:nvPr>
            <p:ph type="subTitle" idx="3"/>
          </p:nvPr>
        </p:nvSpPr>
        <p:spPr>
          <a:xfrm>
            <a:off x="5147088" y="2055375"/>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28" name="Google Shape;128;p18"/>
          <p:cNvSpPr txBox="1">
            <a:spLocks noGrp="1"/>
          </p:cNvSpPr>
          <p:nvPr>
            <p:ph type="subTitle" idx="4"/>
          </p:nvPr>
        </p:nvSpPr>
        <p:spPr>
          <a:xfrm>
            <a:off x="5147409" y="2429615"/>
            <a:ext cx="32835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18"/>
          <p:cNvSpPr txBox="1">
            <a:spLocks noGrp="1"/>
          </p:cNvSpPr>
          <p:nvPr>
            <p:ph type="subTitle" idx="5"/>
          </p:nvPr>
        </p:nvSpPr>
        <p:spPr>
          <a:xfrm>
            <a:off x="5145275" y="3342041"/>
            <a:ext cx="27888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30" name="Google Shape;130;p18"/>
          <p:cNvSpPr txBox="1">
            <a:spLocks noGrp="1"/>
          </p:cNvSpPr>
          <p:nvPr>
            <p:ph type="subTitle" idx="6"/>
          </p:nvPr>
        </p:nvSpPr>
        <p:spPr>
          <a:xfrm>
            <a:off x="5145275" y="3716282"/>
            <a:ext cx="32835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CUSTOM_6">
    <p:spTree>
      <p:nvGrpSpPr>
        <p:cNvPr id="1" name="Shape 131"/>
        <p:cNvGrpSpPr/>
        <p:nvPr/>
      </p:nvGrpSpPr>
      <p:grpSpPr>
        <a:xfrm>
          <a:off x="0" y="0"/>
          <a:ext cx="0" cy="0"/>
          <a:chOff x="0" y="0"/>
          <a:chExt cx="0" cy="0"/>
        </a:xfrm>
      </p:grpSpPr>
      <p:sp>
        <p:nvSpPr>
          <p:cNvPr id="132" name="Google Shape;132;p19"/>
          <p:cNvSpPr/>
          <p:nvPr/>
        </p:nvSpPr>
        <p:spPr>
          <a:xfrm rot="10800000">
            <a:off x="-7890" y="-45"/>
            <a:ext cx="4692789" cy="513649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a:spLocks noGrp="1"/>
          </p:cNvSpPr>
          <p:nvPr>
            <p:ph type="title"/>
          </p:nvPr>
        </p:nvSpPr>
        <p:spPr>
          <a:xfrm>
            <a:off x="3610700" y="1600550"/>
            <a:ext cx="46512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4" name="Google Shape;134;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35" name="Google Shape;135;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136"/>
        <p:cNvGrpSpPr/>
        <p:nvPr/>
      </p:nvGrpSpPr>
      <p:grpSpPr>
        <a:xfrm>
          <a:off x="0" y="0"/>
          <a:ext cx="0" cy="0"/>
          <a:chOff x="0" y="0"/>
          <a:chExt cx="0" cy="0"/>
        </a:xfrm>
      </p:grpSpPr>
      <p:sp>
        <p:nvSpPr>
          <p:cNvPr id="137" name="Google Shape;137;p20"/>
          <p:cNvSpPr/>
          <p:nvPr/>
        </p:nvSpPr>
        <p:spPr>
          <a:xfrm>
            <a:off x="0" y="2273625"/>
            <a:ext cx="9144074" cy="2881749"/>
          </a:xfrm>
          <a:custGeom>
            <a:avLst/>
            <a:gdLst/>
            <a:ahLst/>
            <a:cxnLst/>
            <a:rect l="l" t="t" r="r" b="b"/>
            <a:pathLst>
              <a:path w="111622" h="38911" extrusionOk="0">
                <a:moveTo>
                  <a:pt x="3477" y="1"/>
                </a:moveTo>
                <a:lnTo>
                  <a:pt x="1250" y="905"/>
                </a:lnTo>
                <a:lnTo>
                  <a:pt x="0" y="417"/>
                </a:lnTo>
                <a:lnTo>
                  <a:pt x="0" y="2251"/>
                </a:lnTo>
                <a:lnTo>
                  <a:pt x="0" y="38910"/>
                </a:lnTo>
                <a:lnTo>
                  <a:pt x="111621" y="38910"/>
                </a:lnTo>
                <a:lnTo>
                  <a:pt x="111621" y="2251"/>
                </a:lnTo>
                <a:lnTo>
                  <a:pt x="111621" y="524"/>
                </a:lnTo>
                <a:lnTo>
                  <a:pt x="110383" y="1"/>
                </a:lnTo>
                <a:lnTo>
                  <a:pt x="108145" y="905"/>
                </a:lnTo>
                <a:lnTo>
                  <a:pt x="105918" y="1"/>
                </a:lnTo>
                <a:lnTo>
                  <a:pt x="103692" y="905"/>
                </a:lnTo>
                <a:lnTo>
                  <a:pt x="101465" y="1"/>
                </a:lnTo>
                <a:lnTo>
                  <a:pt x="99239" y="905"/>
                </a:lnTo>
                <a:lnTo>
                  <a:pt x="97012" y="1"/>
                </a:lnTo>
                <a:lnTo>
                  <a:pt x="94786" y="905"/>
                </a:lnTo>
                <a:lnTo>
                  <a:pt x="92559" y="1"/>
                </a:lnTo>
                <a:lnTo>
                  <a:pt x="90333" y="905"/>
                </a:lnTo>
                <a:lnTo>
                  <a:pt x="88106" y="1"/>
                </a:lnTo>
                <a:lnTo>
                  <a:pt x="85880" y="905"/>
                </a:lnTo>
                <a:lnTo>
                  <a:pt x="83641" y="1"/>
                </a:lnTo>
                <a:lnTo>
                  <a:pt x="81415" y="905"/>
                </a:lnTo>
                <a:lnTo>
                  <a:pt x="79189" y="1"/>
                </a:lnTo>
                <a:lnTo>
                  <a:pt x="76962" y="905"/>
                </a:lnTo>
                <a:lnTo>
                  <a:pt x="74736" y="1"/>
                </a:lnTo>
                <a:lnTo>
                  <a:pt x="72509" y="905"/>
                </a:lnTo>
                <a:lnTo>
                  <a:pt x="70283" y="1"/>
                </a:lnTo>
                <a:lnTo>
                  <a:pt x="68056" y="905"/>
                </a:lnTo>
                <a:lnTo>
                  <a:pt x="65830" y="1"/>
                </a:lnTo>
                <a:lnTo>
                  <a:pt x="63603" y="905"/>
                </a:lnTo>
                <a:lnTo>
                  <a:pt x="61377" y="1"/>
                </a:lnTo>
                <a:lnTo>
                  <a:pt x="59150" y="905"/>
                </a:lnTo>
                <a:lnTo>
                  <a:pt x="56924" y="1"/>
                </a:lnTo>
                <a:lnTo>
                  <a:pt x="54685" y="905"/>
                </a:lnTo>
                <a:lnTo>
                  <a:pt x="52459" y="1"/>
                </a:lnTo>
                <a:lnTo>
                  <a:pt x="50233" y="905"/>
                </a:lnTo>
                <a:lnTo>
                  <a:pt x="48006" y="1"/>
                </a:lnTo>
                <a:lnTo>
                  <a:pt x="45780" y="905"/>
                </a:lnTo>
                <a:lnTo>
                  <a:pt x="43553" y="1"/>
                </a:lnTo>
                <a:lnTo>
                  <a:pt x="41327" y="905"/>
                </a:lnTo>
                <a:lnTo>
                  <a:pt x="39100" y="1"/>
                </a:lnTo>
                <a:lnTo>
                  <a:pt x="36874" y="905"/>
                </a:lnTo>
                <a:lnTo>
                  <a:pt x="34647" y="1"/>
                </a:lnTo>
                <a:lnTo>
                  <a:pt x="32421" y="905"/>
                </a:lnTo>
                <a:lnTo>
                  <a:pt x="30194" y="1"/>
                </a:lnTo>
                <a:lnTo>
                  <a:pt x="27968" y="905"/>
                </a:lnTo>
                <a:lnTo>
                  <a:pt x="25741" y="1"/>
                </a:lnTo>
                <a:lnTo>
                  <a:pt x="23515" y="905"/>
                </a:lnTo>
                <a:lnTo>
                  <a:pt x="21288" y="1"/>
                </a:lnTo>
                <a:lnTo>
                  <a:pt x="19062" y="905"/>
                </a:lnTo>
                <a:lnTo>
                  <a:pt x="16836" y="1"/>
                </a:lnTo>
                <a:lnTo>
                  <a:pt x="14609" y="905"/>
                </a:lnTo>
                <a:lnTo>
                  <a:pt x="12383" y="1"/>
                </a:lnTo>
                <a:lnTo>
                  <a:pt x="10156" y="905"/>
                </a:lnTo>
                <a:lnTo>
                  <a:pt x="7930" y="1"/>
                </a:lnTo>
                <a:lnTo>
                  <a:pt x="5703" y="905"/>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 name="Google Shape;139;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40" name="Google Shape;140;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42" name="Google Shape;142;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6"/>
              </a:buClr>
              <a:buSzPts val="1800"/>
              <a:buNone/>
              <a:defRPr sz="1800" b="1">
                <a:solidFill>
                  <a:schemeClr val="accent6"/>
                </a:solidFill>
              </a:defRPr>
            </a:lvl1pPr>
            <a:lvl2pPr lvl="1" algn="r" rtl="0">
              <a:spcBef>
                <a:spcPts val="0"/>
              </a:spcBef>
              <a:spcAft>
                <a:spcPts val="0"/>
              </a:spcAft>
              <a:buSzPts val="1800"/>
              <a:buNone/>
              <a:defRPr sz="1800" b="1"/>
            </a:lvl2pPr>
            <a:lvl3pPr lvl="2" algn="r" rtl="0">
              <a:spcBef>
                <a:spcPts val="0"/>
              </a:spcBef>
              <a:spcAft>
                <a:spcPts val="0"/>
              </a:spcAft>
              <a:buSzPts val="1800"/>
              <a:buNone/>
              <a:defRPr sz="1800" b="1"/>
            </a:lvl3pPr>
            <a:lvl4pPr lvl="3" algn="r" rtl="0">
              <a:spcBef>
                <a:spcPts val="0"/>
              </a:spcBef>
              <a:spcAft>
                <a:spcPts val="0"/>
              </a:spcAft>
              <a:buSzPts val="1800"/>
              <a:buNone/>
              <a:defRPr sz="1800" b="1"/>
            </a:lvl4pPr>
            <a:lvl5pPr lvl="4" algn="r" rtl="0">
              <a:spcBef>
                <a:spcPts val="0"/>
              </a:spcBef>
              <a:spcAft>
                <a:spcPts val="0"/>
              </a:spcAft>
              <a:buSzPts val="1800"/>
              <a:buNone/>
              <a:defRPr sz="1800" b="1"/>
            </a:lvl5pPr>
            <a:lvl6pPr lvl="5" algn="r" rtl="0">
              <a:spcBef>
                <a:spcPts val="0"/>
              </a:spcBef>
              <a:spcAft>
                <a:spcPts val="0"/>
              </a:spcAft>
              <a:buSzPts val="1800"/>
              <a:buNone/>
              <a:defRPr sz="1800" b="1"/>
            </a:lvl6pPr>
            <a:lvl7pPr lvl="6" algn="r" rtl="0">
              <a:spcBef>
                <a:spcPts val="0"/>
              </a:spcBef>
              <a:spcAft>
                <a:spcPts val="0"/>
              </a:spcAft>
              <a:buSzPts val="1800"/>
              <a:buNone/>
              <a:defRPr sz="1800" b="1"/>
            </a:lvl7pPr>
            <a:lvl8pPr lvl="7" algn="r" rtl="0">
              <a:spcBef>
                <a:spcPts val="0"/>
              </a:spcBef>
              <a:spcAft>
                <a:spcPts val="0"/>
              </a:spcAft>
              <a:buSzPts val="1800"/>
              <a:buNone/>
              <a:defRPr sz="1800" b="1"/>
            </a:lvl8pPr>
            <a:lvl9pPr lvl="8" algn="r" rtl="0">
              <a:spcBef>
                <a:spcPts val="0"/>
              </a:spcBef>
              <a:spcAft>
                <a:spcPts val="0"/>
              </a:spcAft>
              <a:buSzPts val="1800"/>
              <a:buNone/>
              <a:defRPr sz="1800" b="1"/>
            </a:lvl9pPr>
          </a:lstStyle>
          <a:p>
            <a:endParaRPr/>
          </a:p>
        </p:txBody>
      </p:sp>
      <p:sp>
        <p:nvSpPr>
          <p:cNvPr id="144" name="Google Shape;144;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5" name="Google Shape;145;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6"/>
              </a:buClr>
              <a:buSzPts val="1800"/>
              <a:buNone/>
              <a:defRPr sz="1800" b="1">
                <a:solidFill>
                  <a:schemeClr val="accent6"/>
                </a:solidFill>
              </a:defRPr>
            </a:lvl1pPr>
            <a:lvl2pPr lvl="1" algn="r" rtl="0">
              <a:spcBef>
                <a:spcPts val="0"/>
              </a:spcBef>
              <a:spcAft>
                <a:spcPts val="0"/>
              </a:spcAft>
              <a:buSzPts val="1800"/>
              <a:buNone/>
              <a:defRPr sz="1800" b="1"/>
            </a:lvl2pPr>
            <a:lvl3pPr lvl="2" algn="r" rtl="0">
              <a:spcBef>
                <a:spcPts val="0"/>
              </a:spcBef>
              <a:spcAft>
                <a:spcPts val="0"/>
              </a:spcAft>
              <a:buSzPts val="1800"/>
              <a:buNone/>
              <a:defRPr sz="1800" b="1"/>
            </a:lvl3pPr>
            <a:lvl4pPr lvl="3" algn="r" rtl="0">
              <a:spcBef>
                <a:spcPts val="0"/>
              </a:spcBef>
              <a:spcAft>
                <a:spcPts val="0"/>
              </a:spcAft>
              <a:buSzPts val="1800"/>
              <a:buNone/>
              <a:defRPr sz="1800" b="1"/>
            </a:lvl4pPr>
            <a:lvl5pPr lvl="4" algn="r" rtl="0">
              <a:spcBef>
                <a:spcPts val="0"/>
              </a:spcBef>
              <a:spcAft>
                <a:spcPts val="0"/>
              </a:spcAft>
              <a:buSzPts val="1800"/>
              <a:buNone/>
              <a:defRPr sz="1800" b="1"/>
            </a:lvl5pPr>
            <a:lvl6pPr lvl="5" algn="r" rtl="0">
              <a:spcBef>
                <a:spcPts val="0"/>
              </a:spcBef>
              <a:spcAft>
                <a:spcPts val="0"/>
              </a:spcAft>
              <a:buSzPts val="1800"/>
              <a:buNone/>
              <a:defRPr sz="1800" b="1"/>
            </a:lvl6pPr>
            <a:lvl7pPr lvl="6" algn="r" rtl="0">
              <a:spcBef>
                <a:spcPts val="0"/>
              </a:spcBef>
              <a:spcAft>
                <a:spcPts val="0"/>
              </a:spcAft>
              <a:buSzPts val="1800"/>
              <a:buNone/>
              <a:defRPr sz="1800" b="1"/>
            </a:lvl7pPr>
            <a:lvl8pPr lvl="7" algn="r" rtl="0">
              <a:spcBef>
                <a:spcPts val="0"/>
              </a:spcBef>
              <a:spcAft>
                <a:spcPts val="0"/>
              </a:spcAft>
              <a:buSzPts val="1800"/>
              <a:buNone/>
              <a:defRPr sz="1800" b="1"/>
            </a:lvl8pPr>
            <a:lvl9pPr lvl="8" algn="r" rtl="0">
              <a:spcBef>
                <a:spcPts val="0"/>
              </a:spcBef>
              <a:spcAft>
                <a:spcPts val="0"/>
              </a:spcAft>
              <a:buSzPts val="1800"/>
              <a:buNone/>
              <a:defRPr sz="1800" b="1"/>
            </a:lvl9pPr>
          </a:lstStyle>
          <a:p>
            <a:endParaRPr/>
          </a:p>
        </p:txBody>
      </p:sp>
      <p:sp>
        <p:nvSpPr>
          <p:cNvPr id="146" name="Google Shape;146;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rot="10800000">
            <a:off x="-7890" y="-45"/>
            <a:ext cx="4692789" cy="513649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5285525" y="1982788"/>
            <a:ext cx="3145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5285525" y="3898588"/>
            <a:ext cx="31455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title" idx="2" hasCustomPrompt="1"/>
          </p:nvPr>
        </p:nvSpPr>
        <p:spPr>
          <a:xfrm>
            <a:off x="4288350" y="232495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CUSTOM_8">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229300" y="2530375"/>
            <a:ext cx="6685800" cy="112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21"/>
          <p:cNvSpPr txBox="1">
            <a:spLocks noGrp="1"/>
          </p:cNvSpPr>
          <p:nvPr>
            <p:ph type="subTitle" idx="1"/>
          </p:nvPr>
        </p:nvSpPr>
        <p:spPr>
          <a:xfrm>
            <a:off x="1229025" y="3631053"/>
            <a:ext cx="66858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1400"/>
              <a:buNone/>
              <a:defRPr>
                <a:solidFill>
                  <a:schemeClr val="dk2"/>
                </a:solidFill>
              </a:defRPr>
            </a:lvl2pPr>
            <a:lvl3pPr lvl="2" algn="ctr" rtl="0">
              <a:spcBef>
                <a:spcPts val="0"/>
              </a:spcBef>
              <a:spcAft>
                <a:spcPts val="0"/>
              </a:spcAft>
              <a:buClr>
                <a:schemeClr val="dk2"/>
              </a:buClr>
              <a:buSzPts val="1400"/>
              <a:buNone/>
              <a:defRPr>
                <a:solidFill>
                  <a:schemeClr val="dk2"/>
                </a:solidFill>
              </a:defRPr>
            </a:lvl3pPr>
            <a:lvl4pPr lvl="3" algn="ctr" rtl="0">
              <a:spcBef>
                <a:spcPts val="0"/>
              </a:spcBef>
              <a:spcAft>
                <a:spcPts val="0"/>
              </a:spcAft>
              <a:buClr>
                <a:schemeClr val="dk2"/>
              </a:buClr>
              <a:buSzPts val="1400"/>
              <a:buNone/>
              <a:defRPr>
                <a:solidFill>
                  <a:schemeClr val="dk2"/>
                </a:solidFill>
              </a:defRPr>
            </a:lvl4pPr>
            <a:lvl5pPr lvl="4" algn="ctr" rtl="0">
              <a:spcBef>
                <a:spcPts val="0"/>
              </a:spcBef>
              <a:spcAft>
                <a:spcPts val="0"/>
              </a:spcAft>
              <a:buClr>
                <a:schemeClr val="dk2"/>
              </a:buClr>
              <a:buSzPts val="1400"/>
              <a:buNone/>
              <a:defRPr>
                <a:solidFill>
                  <a:schemeClr val="dk2"/>
                </a:solidFill>
              </a:defRPr>
            </a:lvl5pPr>
            <a:lvl6pPr lvl="5" algn="ctr" rtl="0">
              <a:spcBef>
                <a:spcPts val="0"/>
              </a:spcBef>
              <a:spcAft>
                <a:spcPts val="0"/>
              </a:spcAft>
              <a:buClr>
                <a:schemeClr val="dk2"/>
              </a:buClr>
              <a:buSzPts val="1400"/>
              <a:buNone/>
              <a:defRPr>
                <a:solidFill>
                  <a:schemeClr val="dk2"/>
                </a:solidFill>
              </a:defRPr>
            </a:lvl6pPr>
            <a:lvl7pPr lvl="6" algn="ctr" rtl="0">
              <a:spcBef>
                <a:spcPts val="0"/>
              </a:spcBef>
              <a:spcAft>
                <a:spcPts val="0"/>
              </a:spcAft>
              <a:buClr>
                <a:schemeClr val="dk2"/>
              </a:buClr>
              <a:buSzPts val="1400"/>
              <a:buNone/>
              <a:defRPr>
                <a:solidFill>
                  <a:schemeClr val="dk2"/>
                </a:solidFill>
              </a:defRPr>
            </a:lvl7pPr>
            <a:lvl8pPr lvl="7" algn="ctr" rtl="0">
              <a:spcBef>
                <a:spcPts val="0"/>
              </a:spcBef>
              <a:spcAft>
                <a:spcPts val="0"/>
              </a:spcAft>
              <a:buClr>
                <a:schemeClr val="dk2"/>
              </a:buClr>
              <a:buSzPts val="1400"/>
              <a:buNone/>
              <a:defRPr>
                <a:solidFill>
                  <a:schemeClr val="dk2"/>
                </a:solidFill>
              </a:defRPr>
            </a:lvl8pPr>
            <a:lvl9pPr lvl="8" algn="ctr" rtl="0">
              <a:spcBef>
                <a:spcPts val="0"/>
              </a:spcBef>
              <a:spcAft>
                <a:spcPts val="0"/>
              </a:spcAft>
              <a:buClr>
                <a:schemeClr val="dk2"/>
              </a:buClr>
              <a:buSzPts val="1400"/>
              <a:buNone/>
              <a:defRPr>
                <a:solidFill>
                  <a:schemeClr val="dk2"/>
                </a:solidFill>
              </a:defRPr>
            </a:lvl9pPr>
          </a:lstStyle>
          <a:p>
            <a:endParaRPr/>
          </a:p>
        </p:txBody>
      </p:sp>
      <p:sp>
        <p:nvSpPr>
          <p:cNvPr id="150" name="Google Shape;150;p21"/>
          <p:cNvSpPr/>
          <p:nvPr/>
        </p:nvSpPr>
        <p:spPr>
          <a:xfrm>
            <a:off x="0" y="4303904"/>
            <a:ext cx="9144074" cy="839596"/>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mall numbers">
  <p:cSld name="CUSTOM_9">
    <p:spTree>
      <p:nvGrpSpPr>
        <p:cNvPr id="1" name="Shape 151"/>
        <p:cNvGrpSpPr/>
        <p:nvPr/>
      </p:nvGrpSpPr>
      <p:grpSpPr>
        <a:xfrm>
          <a:off x="0" y="0"/>
          <a:ext cx="0" cy="0"/>
          <a:chOff x="0" y="0"/>
          <a:chExt cx="0" cy="0"/>
        </a:xfrm>
      </p:grpSpPr>
      <p:sp>
        <p:nvSpPr>
          <p:cNvPr id="152" name="Google Shape;152;p22"/>
          <p:cNvSpPr txBox="1">
            <a:spLocks noGrp="1"/>
          </p:cNvSpPr>
          <p:nvPr>
            <p:ph type="title" hasCustomPrompt="1"/>
          </p:nvPr>
        </p:nvSpPr>
        <p:spPr>
          <a:xfrm>
            <a:off x="3359100" y="1086075"/>
            <a:ext cx="24231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53" name="Google Shape;153;p22"/>
          <p:cNvSpPr txBox="1">
            <a:spLocks noGrp="1"/>
          </p:cNvSpPr>
          <p:nvPr>
            <p:ph type="subTitle" idx="1"/>
          </p:nvPr>
        </p:nvSpPr>
        <p:spPr>
          <a:xfrm>
            <a:off x="3410700" y="1699138"/>
            <a:ext cx="23226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4" name="Google Shape;154;p22"/>
          <p:cNvSpPr txBox="1">
            <a:spLocks noGrp="1"/>
          </p:cNvSpPr>
          <p:nvPr>
            <p:ph type="title" idx="2" hasCustomPrompt="1"/>
          </p:nvPr>
        </p:nvSpPr>
        <p:spPr>
          <a:xfrm>
            <a:off x="5125100" y="2889900"/>
            <a:ext cx="24231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55" name="Google Shape;155;p22"/>
          <p:cNvSpPr txBox="1">
            <a:spLocks noGrp="1"/>
          </p:cNvSpPr>
          <p:nvPr>
            <p:ph type="subTitle" idx="3"/>
          </p:nvPr>
        </p:nvSpPr>
        <p:spPr>
          <a:xfrm>
            <a:off x="5176700" y="3502963"/>
            <a:ext cx="23226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22"/>
          <p:cNvSpPr txBox="1">
            <a:spLocks noGrp="1"/>
          </p:cNvSpPr>
          <p:nvPr>
            <p:ph type="title" idx="4" hasCustomPrompt="1"/>
          </p:nvPr>
        </p:nvSpPr>
        <p:spPr>
          <a:xfrm>
            <a:off x="1599000" y="2889900"/>
            <a:ext cx="24231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57" name="Google Shape;157;p22"/>
          <p:cNvSpPr txBox="1">
            <a:spLocks noGrp="1"/>
          </p:cNvSpPr>
          <p:nvPr>
            <p:ph type="subTitle" idx="5"/>
          </p:nvPr>
        </p:nvSpPr>
        <p:spPr>
          <a:xfrm>
            <a:off x="1644300" y="3502963"/>
            <a:ext cx="23226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8" name="Google Shape;158;p22"/>
          <p:cNvSpPr/>
          <p:nvPr/>
        </p:nvSpPr>
        <p:spPr>
          <a:xfrm rot="10800000">
            <a:off x="1" y="8"/>
            <a:ext cx="9144074" cy="726092"/>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1" y="4417408"/>
            <a:ext cx="9144074" cy="726092"/>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2" name="Google Shape;162;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3"/>
          <p:cNvSpPr/>
          <p:nvPr/>
        </p:nvSpPr>
        <p:spPr>
          <a:xfrm>
            <a:off x="6008225" y="-50"/>
            <a:ext cx="3135735" cy="513649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4"/>
          <p:cNvSpPr/>
          <p:nvPr/>
        </p:nvSpPr>
        <p:spPr>
          <a:xfrm>
            <a:off x="8629546" y="0"/>
            <a:ext cx="514460" cy="5143565"/>
          </a:xfrm>
          <a:custGeom>
            <a:avLst/>
            <a:gdLst/>
            <a:ahLst/>
            <a:cxnLst/>
            <a:rect l="l" t="t" r="r" b="b"/>
            <a:pathLst>
              <a:path w="7443" h="74415" extrusionOk="0">
                <a:moveTo>
                  <a:pt x="525" y="0"/>
                </a:moveTo>
                <a:lnTo>
                  <a:pt x="1" y="1238"/>
                </a:lnTo>
                <a:lnTo>
                  <a:pt x="918" y="3465"/>
                </a:lnTo>
                <a:lnTo>
                  <a:pt x="1" y="5691"/>
                </a:lnTo>
                <a:lnTo>
                  <a:pt x="918" y="7930"/>
                </a:lnTo>
                <a:lnTo>
                  <a:pt x="1" y="10156"/>
                </a:lnTo>
                <a:lnTo>
                  <a:pt x="918" y="12383"/>
                </a:lnTo>
                <a:lnTo>
                  <a:pt x="1" y="14609"/>
                </a:lnTo>
                <a:lnTo>
                  <a:pt x="918" y="16836"/>
                </a:lnTo>
                <a:lnTo>
                  <a:pt x="1" y="19062"/>
                </a:lnTo>
                <a:lnTo>
                  <a:pt x="918" y="21288"/>
                </a:lnTo>
                <a:lnTo>
                  <a:pt x="1" y="23515"/>
                </a:lnTo>
                <a:lnTo>
                  <a:pt x="918" y="25741"/>
                </a:lnTo>
                <a:lnTo>
                  <a:pt x="1" y="27968"/>
                </a:lnTo>
                <a:lnTo>
                  <a:pt x="918" y="30194"/>
                </a:lnTo>
                <a:lnTo>
                  <a:pt x="1" y="32433"/>
                </a:lnTo>
                <a:lnTo>
                  <a:pt x="918" y="34659"/>
                </a:lnTo>
                <a:lnTo>
                  <a:pt x="1" y="36886"/>
                </a:lnTo>
                <a:lnTo>
                  <a:pt x="918" y="39112"/>
                </a:lnTo>
                <a:lnTo>
                  <a:pt x="1" y="41339"/>
                </a:lnTo>
                <a:lnTo>
                  <a:pt x="918" y="43565"/>
                </a:lnTo>
                <a:lnTo>
                  <a:pt x="1" y="45791"/>
                </a:lnTo>
                <a:lnTo>
                  <a:pt x="918" y="48018"/>
                </a:lnTo>
                <a:lnTo>
                  <a:pt x="1" y="50244"/>
                </a:lnTo>
                <a:lnTo>
                  <a:pt x="918" y="52471"/>
                </a:lnTo>
                <a:lnTo>
                  <a:pt x="1" y="54697"/>
                </a:lnTo>
                <a:lnTo>
                  <a:pt x="918" y="56924"/>
                </a:lnTo>
                <a:lnTo>
                  <a:pt x="1" y="59150"/>
                </a:lnTo>
                <a:lnTo>
                  <a:pt x="918" y="61377"/>
                </a:lnTo>
                <a:lnTo>
                  <a:pt x="1" y="63615"/>
                </a:lnTo>
                <a:lnTo>
                  <a:pt x="918" y="65842"/>
                </a:lnTo>
                <a:lnTo>
                  <a:pt x="1" y="68068"/>
                </a:lnTo>
                <a:lnTo>
                  <a:pt x="918" y="70294"/>
                </a:lnTo>
                <a:lnTo>
                  <a:pt x="1" y="72521"/>
                </a:lnTo>
                <a:lnTo>
                  <a:pt x="775" y="74414"/>
                </a:lnTo>
                <a:lnTo>
                  <a:pt x="7442" y="74414"/>
                </a:lnTo>
                <a:lnTo>
                  <a:pt x="7442" y="0"/>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rot="10800000">
            <a:off x="-4" y="0"/>
            <a:ext cx="514460" cy="5143565"/>
          </a:xfrm>
          <a:custGeom>
            <a:avLst/>
            <a:gdLst/>
            <a:ahLst/>
            <a:cxnLst/>
            <a:rect l="l" t="t" r="r" b="b"/>
            <a:pathLst>
              <a:path w="7443" h="74415" extrusionOk="0">
                <a:moveTo>
                  <a:pt x="525" y="0"/>
                </a:moveTo>
                <a:lnTo>
                  <a:pt x="1" y="1238"/>
                </a:lnTo>
                <a:lnTo>
                  <a:pt x="918" y="3465"/>
                </a:lnTo>
                <a:lnTo>
                  <a:pt x="1" y="5691"/>
                </a:lnTo>
                <a:lnTo>
                  <a:pt x="918" y="7930"/>
                </a:lnTo>
                <a:lnTo>
                  <a:pt x="1" y="10156"/>
                </a:lnTo>
                <a:lnTo>
                  <a:pt x="918" y="12383"/>
                </a:lnTo>
                <a:lnTo>
                  <a:pt x="1" y="14609"/>
                </a:lnTo>
                <a:lnTo>
                  <a:pt x="918" y="16836"/>
                </a:lnTo>
                <a:lnTo>
                  <a:pt x="1" y="19062"/>
                </a:lnTo>
                <a:lnTo>
                  <a:pt x="918" y="21288"/>
                </a:lnTo>
                <a:lnTo>
                  <a:pt x="1" y="23515"/>
                </a:lnTo>
                <a:lnTo>
                  <a:pt x="918" y="25741"/>
                </a:lnTo>
                <a:lnTo>
                  <a:pt x="1" y="27968"/>
                </a:lnTo>
                <a:lnTo>
                  <a:pt x="918" y="30194"/>
                </a:lnTo>
                <a:lnTo>
                  <a:pt x="1" y="32433"/>
                </a:lnTo>
                <a:lnTo>
                  <a:pt x="918" y="34659"/>
                </a:lnTo>
                <a:lnTo>
                  <a:pt x="1" y="36886"/>
                </a:lnTo>
                <a:lnTo>
                  <a:pt x="918" y="39112"/>
                </a:lnTo>
                <a:lnTo>
                  <a:pt x="1" y="41339"/>
                </a:lnTo>
                <a:lnTo>
                  <a:pt x="918" y="43565"/>
                </a:lnTo>
                <a:lnTo>
                  <a:pt x="1" y="45791"/>
                </a:lnTo>
                <a:lnTo>
                  <a:pt x="918" y="48018"/>
                </a:lnTo>
                <a:lnTo>
                  <a:pt x="1" y="50244"/>
                </a:lnTo>
                <a:lnTo>
                  <a:pt x="918" y="52471"/>
                </a:lnTo>
                <a:lnTo>
                  <a:pt x="1" y="54697"/>
                </a:lnTo>
                <a:lnTo>
                  <a:pt x="918" y="56924"/>
                </a:lnTo>
                <a:lnTo>
                  <a:pt x="1" y="59150"/>
                </a:lnTo>
                <a:lnTo>
                  <a:pt x="918" y="61377"/>
                </a:lnTo>
                <a:lnTo>
                  <a:pt x="1" y="63615"/>
                </a:lnTo>
                <a:lnTo>
                  <a:pt x="918" y="65842"/>
                </a:lnTo>
                <a:lnTo>
                  <a:pt x="1" y="68068"/>
                </a:lnTo>
                <a:lnTo>
                  <a:pt x="918" y="70294"/>
                </a:lnTo>
                <a:lnTo>
                  <a:pt x="1" y="72521"/>
                </a:lnTo>
                <a:lnTo>
                  <a:pt x="775" y="74414"/>
                </a:lnTo>
                <a:lnTo>
                  <a:pt x="7442" y="74414"/>
                </a:lnTo>
                <a:lnTo>
                  <a:pt x="7442" y="0"/>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169"/>
        <p:cNvGrpSpPr/>
        <p:nvPr/>
      </p:nvGrpSpPr>
      <p:grpSpPr>
        <a:xfrm>
          <a:off x="0" y="0"/>
          <a:ext cx="0" cy="0"/>
          <a:chOff x="0" y="0"/>
          <a:chExt cx="0" cy="0"/>
        </a:xfrm>
      </p:grpSpPr>
      <p:sp>
        <p:nvSpPr>
          <p:cNvPr id="170" name="Google Shape;170;p25"/>
          <p:cNvSpPr/>
          <p:nvPr/>
        </p:nvSpPr>
        <p:spPr>
          <a:xfrm rot="10800000">
            <a:off x="16" y="10"/>
            <a:ext cx="1707517" cy="5143565"/>
          </a:xfrm>
          <a:custGeom>
            <a:avLst/>
            <a:gdLst/>
            <a:ahLst/>
            <a:cxnLst/>
            <a:rect l="l" t="t" r="r" b="b"/>
            <a:pathLst>
              <a:path w="7443" h="74415" extrusionOk="0">
                <a:moveTo>
                  <a:pt x="525" y="0"/>
                </a:moveTo>
                <a:lnTo>
                  <a:pt x="1" y="1238"/>
                </a:lnTo>
                <a:lnTo>
                  <a:pt x="918" y="3465"/>
                </a:lnTo>
                <a:lnTo>
                  <a:pt x="1" y="5691"/>
                </a:lnTo>
                <a:lnTo>
                  <a:pt x="918" y="7930"/>
                </a:lnTo>
                <a:lnTo>
                  <a:pt x="1" y="10156"/>
                </a:lnTo>
                <a:lnTo>
                  <a:pt x="918" y="12383"/>
                </a:lnTo>
                <a:lnTo>
                  <a:pt x="1" y="14609"/>
                </a:lnTo>
                <a:lnTo>
                  <a:pt x="918" y="16836"/>
                </a:lnTo>
                <a:lnTo>
                  <a:pt x="1" y="19062"/>
                </a:lnTo>
                <a:lnTo>
                  <a:pt x="918" y="21288"/>
                </a:lnTo>
                <a:lnTo>
                  <a:pt x="1" y="23515"/>
                </a:lnTo>
                <a:lnTo>
                  <a:pt x="918" y="25741"/>
                </a:lnTo>
                <a:lnTo>
                  <a:pt x="1" y="27968"/>
                </a:lnTo>
                <a:lnTo>
                  <a:pt x="918" y="30194"/>
                </a:lnTo>
                <a:lnTo>
                  <a:pt x="1" y="32433"/>
                </a:lnTo>
                <a:lnTo>
                  <a:pt x="918" y="34659"/>
                </a:lnTo>
                <a:lnTo>
                  <a:pt x="1" y="36886"/>
                </a:lnTo>
                <a:lnTo>
                  <a:pt x="918" y="39112"/>
                </a:lnTo>
                <a:lnTo>
                  <a:pt x="1" y="41339"/>
                </a:lnTo>
                <a:lnTo>
                  <a:pt x="918" y="43565"/>
                </a:lnTo>
                <a:lnTo>
                  <a:pt x="1" y="45791"/>
                </a:lnTo>
                <a:lnTo>
                  <a:pt x="918" y="48018"/>
                </a:lnTo>
                <a:lnTo>
                  <a:pt x="1" y="50244"/>
                </a:lnTo>
                <a:lnTo>
                  <a:pt x="918" y="52471"/>
                </a:lnTo>
                <a:lnTo>
                  <a:pt x="1" y="54697"/>
                </a:lnTo>
                <a:lnTo>
                  <a:pt x="918" y="56924"/>
                </a:lnTo>
                <a:lnTo>
                  <a:pt x="1" y="59150"/>
                </a:lnTo>
                <a:lnTo>
                  <a:pt x="918" y="61377"/>
                </a:lnTo>
                <a:lnTo>
                  <a:pt x="1" y="63615"/>
                </a:lnTo>
                <a:lnTo>
                  <a:pt x="918" y="65842"/>
                </a:lnTo>
                <a:lnTo>
                  <a:pt x="1" y="68068"/>
                </a:lnTo>
                <a:lnTo>
                  <a:pt x="918" y="70294"/>
                </a:lnTo>
                <a:lnTo>
                  <a:pt x="1" y="72521"/>
                </a:lnTo>
                <a:lnTo>
                  <a:pt x="775" y="74414"/>
                </a:lnTo>
                <a:lnTo>
                  <a:pt x="7442" y="74414"/>
                </a:lnTo>
                <a:lnTo>
                  <a:pt x="7442" y="0"/>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74" name="Google Shape;174;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76" name="Google Shape;176;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78" name="Google Shape;178;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80" name="Google Shape;180;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713100" y="1718738"/>
            <a:ext cx="3291900" cy="1710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83" name="Google Shape;183;p26"/>
          <p:cNvGrpSpPr/>
          <p:nvPr/>
        </p:nvGrpSpPr>
        <p:grpSpPr>
          <a:xfrm>
            <a:off x="-47" y="4905373"/>
            <a:ext cx="9144047" cy="238126"/>
            <a:chOff x="-47" y="4905373"/>
            <a:chExt cx="9144047" cy="238126"/>
          </a:xfrm>
        </p:grpSpPr>
        <p:sp>
          <p:nvSpPr>
            <p:cNvPr id="184" name="Google Shape;184;p26"/>
            <p:cNvSpPr/>
            <p:nvPr/>
          </p:nvSpPr>
          <p:spPr>
            <a:xfrm>
              <a:off x="4571963" y="4905373"/>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47" y="4905373"/>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6"/>
          <p:cNvGrpSpPr/>
          <p:nvPr/>
        </p:nvGrpSpPr>
        <p:grpSpPr>
          <a:xfrm>
            <a:off x="-47" y="3998"/>
            <a:ext cx="9144047" cy="238126"/>
            <a:chOff x="-47" y="3833948"/>
            <a:chExt cx="9144047" cy="238126"/>
          </a:xfrm>
        </p:grpSpPr>
        <p:sp>
          <p:nvSpPr>
            <p:cNvPr id="187" name="Google Shape;187;p26"/>
            <p:cNvSpPr/>
            <p:nvPr/>
          </p:nvSpPr>
          <p:spPr>
            <a:xfrm rot="10800000">
              <a:off x="-47" y="383394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rot="10800000">
              <a:off x="4571963" y="383394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0" name="Google Shape;20;p4"/>
          <p:cNvGrpSpPr/>
          <p:nvPr/>
        </p:nvGrpSpPr>
        <p:grpSpPr>
          <a:xfrm>
            <a:off x="-47" y="-2"/>
            <a:ext cx="9144047" cy="238126"/>
            <a:chOff x="-47" y="-2"/>
            <a:chExt cx="9144047" cy="238126"/>
          </a:xfrm>
        </p:grpSpPr>
        <p:sp>
          <p:nvSpPr>
            <p:cNvPr id="21" name="Google Shape;21;p4"/>
            <p:cNvSpPr/>
            <p:nvPr/>
          </p:nvSpPr>
          <p:spPr>
            <a:xfrm rot="10800000">
              <a:off x="-47" y="-2"/>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rot="10800000">
              <a:off x="4571963" y="-2"/>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a:off x="0" y="2633100"/>
            <a:ext cx="9144074" cy="2510440"/>
          </a:xfrm>
          <a:custGeom>
            <a:avLst/>
            <a:gdLst/>
            <a:ahLst/>
            <a:cxnLst/>
            <a:rect l="l" t="t" r="r" b="b"/>
            <a:pathLst>
              <a:path w="111622" h="38911" extrusionOk="0">
                <a:moveTo>
                  <a:pt x="3477" y="1"/>
                </a:moveTo>
                <a:lnTo>
                  <a:pt x="1250" y="905"/>
                </a:lnTo>
                <a:lnTo>
                  <a:pt x="0" y="417"/>
                </a:lnTo>
                <a:lnTo>
                  <a:pt x="0" y="2251"/>
                </a:lnTo>
                <a:lnTo>
                  <a:pt x="0" y="38910"/>
                </a:lnTo>
                <a:lnTo>
                  <a:pt x="111621" y="38910"/>
                </a:lnTo>
                <a:lnTo>
                  <a:pt x="111621" y="2251"/>
                </a:lnTo>
                <a:lnTo>
                  <a:pt x="111621" y="524"/>
                </a:lnTo>
                <a:lnTo>
                  <a:pt x="110383" y="1"/>
                </a:lnTo>
                <a:lnTo>
                  <a:pt x="108145" y="905"/>
                </a:lnTo>
                <a:lnTo>
                  <a:pt x="105918" y="1"/>
                </a:lnTo>
                <a:lnTo>
                  <a:pt x="103692" y="905"/>
                </a:lnTo>
                <a:lnTo>
                  <a:pt x="101465" y="1"/>
                </a:lnTo>
                <a:lnTo>
                  <a:pt x="99239" y="905"/>
                </a:lnTo>
                <a:lnTo>
                  <a:pt x="97012" y="1"/>
                </a:lnTo>
                <a:lnTo>
                  <a:pt x="94786" y="905"/>
                </a:lnTo>
                <a:lnTo>
                  <a:pt x="92559" y="1"/>
                </a:lnTo>
                <a:lnTo>
                  <a:pt x="90333" y="905"/>
                </a:lnTo>
                <a:lnTo>
                  <a:pt x="88106" y="1"/>
                </a:lnTo>
                <a:lnTo>
                  <a:pt x="85880" y="905"/>
                </a:lnTo>
                <a:lnTo>
                  <a:pt x="83641" y="1"/>
                </a:lnTo>
                <a:lnTo>
                  <a:pt x="81415" y="905"/>
                </a:lnTo>
                <a:lnTo>
                  <a:pt x="79189" y="1"/>
                </a:lnTo>
                <a:lnTo>
                  <a:pt x="76962" y="905"/>
                </a:lnTo>
                <a:lnTo>
                  <a:pt x="74736" y="1"/>
                </a:lnTo>
                <a:lnTo>
                  <a:pt x="72509" y="905"/>
                </a:lnTo>
                <a:lnTo>
                  <a:pt x="70283" y="1"/>
                </a:lnTo>
                <a:lnTo>
                  <a:pt x="68056" y="905"/>
                </a:lnTo>
                <a:lnTo>
                  <a:pt x="65830" y="1"/>
                </a:lnTo>
                <a:lnTo>
                  <a:pt x="63603" y="905"/>
                </a:lnTo>
                <a:lnTo>
                  <a:pt x="61377" y="1"/>
                </a:lnTo>
                <a:lnTo>
                  <a:pt x="59150" y="905"/>
                </a:lnTo>
                <a:lnTo>
                  <a:pt x="56924" y="1"/>
                </a:lnTo>
                <a:lnTo>
                  <a:pt x="54685" y="905"/>
                </a:lnTo>
                <a:lnTo>
                  <a:pt x="52459" y="1"/>
                </a:lnTo>
                <a:lnTo>
                  <a:pt x="50233" y="905"/>
                </a:lnTo>
                <a:lnTo>
                  <a:pt x="48006" y="1"/>
                </a:lnTo>
                <a:lnTo>
                  <a:pt x="45780" y="905"/>
                </a:lnTo>
                <a:lnTo>
                  <a:pt x="43553" y="1"/>
                </a:lnTo>
                <a:lnTo>
                  <a:pt x="41327" y="905"/>
                </a:lnTo>
                <a:lnTo>
                  <a:pt x="39100" y="1"/>
                </a:lnTo>
                <a:lnTo>
                  <a:pt x="36874" y="905"/>
                </a:lnTo>
                <a:lnTo>
                  <a:pt x="34647" y="1"/>
                </a:lnTo>
                <a:lnTo>
                  <a:pt x="32421" y="905"/>
                </a:lnTo>
                <a:lnTo>
                  <a:pt x="30194" y="1"/>
                </a:lnTo>
                <a:lnTo>
                  <a:pt x="27968" y="905"/>
                </a:lnTo>
                <a:lnTo>
                  <a:pt x="25741" y="1"/>
                </a:lnTo>
                <a:lnTo>
                  <a:pt x="23515" y="905"/>
                </a:lnTo>
                <a:lnTo>
                  <a:pt x="21288" y="1"/>
                </a:lnTo>
                <a:lnTo>
                  <a:pt x="19062" y="905"/>
                </a:lnTo>
                <a:lnTo>
                  <a:pt x="16836" y="1"/>
                </a:lnTo>
                <a:lnTo>
                  <a:pt x="14609" y="905"/>
                </a:lnTo>
                <a:lnTo>
                  <a:pt x="12383" y="1"/>
                </a:lnTo>
                <a:lnTo>
                  <a:pt x="10156" y="905"/>
                </a:lnTo>
                <a:lnTo>
                  <a:pt x="7930" y="1"/>
                </a:lnTo>
                <a:lnTo>
                  <a:pt x="5703" y="905"/>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913375" y="186031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27" name="Google Shape;27;p5"/>
          <p:cNvSpPr txBox="1">
            <a:spLocks noGrp="1"/>
          </p:cNvSpPr>
          <p:nvPr>
            <p:ph type="subTitle" idx="2"/>
          </p:nvPr>
        </p:nvSpPr>
        <p:spPr>
          <a:xfrm>
            <a:off x="913375" y="2234263"/>
            <a:ext cx="2615100" cy="125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5"/>
          <p:cNvSpPr txBox="1">
            <a:spLocks noGrp="1"/>
          </p:cNvSpPr>
          <p:nvPr>
            <p:ph type="subTitle" idx="3"/>
          </p:nvPr>
        </p:nvSpPr>
        <p:spPr>
          <a:xfrm>
            <a:off x="5614475" y="1860313"/>
            <a:ext cx="2615100" cy="420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6"/>
              </a:buClr>
              <a:buSzPts val="1800"/>
              <a:buNone/>
              <a:defRPr sz="1800" b="1">
                <a:solidFill>
                  <a:schemeClr val="accent6"/>
                </a:solidFill>
              </a:defRPr>
            </a:lvl1pPr>
            <a:lvl2pPr lvl="1" algn="r" rtl="0">
              <a:spcBef>
                <a:spcPts val="0"/>
              </a:spcBef>
              <a:spcAft>
                <a:spcPts val="0"/>
              </a:spcAft>
              <a:buSzPts val="1800"/>
              <a:buNone/>
              <a:defRPr sz="1800" b="1"/>
            </a:lvl2pPr>
            <a:lvl3pPr lvl="2" algn="r" rtl="0">
              <a:spcBef>
                <a:spcPts val="0"/>
              </a:spcBef>
              <a:spcAft>
                <a:spcPts val="0"/>
              </a:spcAft>
              <a:buSzPts val="1800"/>
              <a:buNone/>
              <a:defRPr sz="1800" b="1"/>
            </a:lvl3pPr>
            <a:lvl4pPr lvl="3" algn="r" rtl="0">
              <a:spcBef>
                <a:spcPts val="0"/>
              </a:spcBef>
              <a:spcAft>
                <a:spcPts val="0"/>
              </a:spcAft>
              <a:buSzPts val="1800"/>
              <a:buNone/>
              <a:defRPr sz="1800" b="1"/>
            </a:lvl4pPr>
            <a:lvl5pPr lvl="4" algn="r" rtl="0">
              <a:spcBef>
                <a:spcPts val="0"/>
              </a:spcBef>
              <a:spcAft>
                <a:spcPts val="0"/>
              </a:spcAft>
              <a:buSzPts val="1800"/>
              <a:buNone/>
              <a:defRPr sz="1800" b="1"/>
            </a:lvl5pPr>
            <a:lvl6pPr lvl="5" algn="r" rtl="0">
              <a:spcBef>
                <a:spcPts val="0"/>
              </a:spcBef>
              <a:spcAft>
                <a:spcPts val="0"/>
              </a:spcAft>
              <a:buSzPts val="1800"/>
              <a:buNone/>
              <a:defRPr sz="1800" b="1"/>
            </a:lvl6pPr>
            <a:lvl7pPr lvl="6" algn="r" rtl="0">
              <a:spcBef>
                <a:spcPts val="0"/>
              </a:spcBef>
              <a:spcAft>
                <a:spcPts val="0"/>
              </a:spcAft>
              <a:buSzPts val="1800"/>
              <a:buNone/>
              <a:defRPr sz="1800" b="1"/>
            </a:lvl7pPr>
            <a:lvl8pPr lvl="7" algn="r" rtl="0">
              <a:spcBef>
                <a:spcPts val="0"/>
              </a:spcBef>
              <a:spcAft>
                <a:spcPts val="0"/>
              </a:spcAft>
              <a:buSzPts val="1800"/>
              <a:buNone/>
              <a:defRPr sz="1800" b="1"/>
            </a:lvl8pPr>
            <a:lvl9pPr lvl="8" algn="r" rtl="0">
              <a:spcBef>
                <a:spcPts val="0"/>
              </a:spcBef>
              <a:spcAft>
                <a:spcPts val="0"/>
              </a:spcAft>
              <a:buSzPts val="1800"/>
              <a:buNone/>
              <a:defRPr sz="1800" b="1"/>
            </a:lvl9pPr>
          </a:lstStyle>
          <a:p>
            <a:endParaRPr/>
          </a:p>
        </p:txBody>
      </p:sp>
      <p:sp>
        <p:nvSpPr>
          <p:cNvPr id="29" name="Google Shape;29;p5"/>
          <p:cNvSpPr txBox="1">
            <a:spLocks noGrp="1"/>
          </p:cNvSpPr>
          <p:nvPr>
            <p:ph type="subTitle" idx="4"/>
          </p:nvPr>
        </p:nvSpPr>
        <p:spPr>
          <a:xfrm>
            <a:off x="5614475" y="2234263"/>
            <a:ext cx="2615100" cy="125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2" name="Google Shape;32;p6"/>
          <p:cNvGrpSpPr/>
          <p:nvPr/>
        </p:nvGrpSpPr>
        <p:grpSpPr>
          <a:xfrm>
            <a:off x="-47" y="4905373"/>
            <a:ext cx="9144047" cy="238126"/>
            <a:chOff x="-47" y="4905373"/>
            <a:chExt cx="9144047" cy="238126"/>
          </a:xfrm>
        </p:grpSpPr>
        <p:sp>
          <p:nvSpPr>
            <p:cNvPr id="33" name="Google Shape;33;p6"/>
            <p:cNvSpPr/>
            <p:nvPr/>
          </p:nvSpPr>
          <p:spPr>
            <a:xfrm>
              <a:off x="4571963" y="4905373"/>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47" y="4905373"/>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6"/>
          <p:cNvGrpSpPr/>
          <p:nvPr/>
        </p:nvGrpSpPr>
        <p:grpSpPr>
          <a:xfrm>
            <a:off x="-47" y="-2"/>
            <a:ext cx="9144047" cy="238126"/>
            <a:chOff x="-47" y="2133598"/>
            <a:chExt cx="9144047" cy="238126"/>
          </a:xfrm>
        </p:grpSpPr>
        <p:sp>
          <p:nvSpPr>
            <p:cNvPr id="36" name="Google Shape;36;p6"/>
            <p:cNvSpPr/>
            <p:nvPr/>
          </p:nvSpPr>
          <p:spPr>
            <a:xfrm rot="10800000">
              <a:off x="-47" y="213359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10800000">
              <a:off x="4571963" y="2133598"/>
              <a:ext cx="4572037" cy="238126"/>
            </a:xfrm>
            <a:custGeom>
              <a:avLst/>
              <a:gdLst/>
              <a:ahLst/>
              <a:cxnLst/>
              <a:rect l="l" t="t" r="r" b="b"/>
              <a:pathLst>
                <a:path w="111622" h="7431" extrusionOk="0">
                  <a:moveTo>
                    <a:pt x="3477" y="1"/>
                  </a:moveTo>
                  <a:lnTo>
                    <a:pt x="1250" y="906"/>
                  </a:lnTo>
                  <a:lnTo>
                    <a:pt x="0" y="417"/>
                  </a:lnTo>
                  <a:lnTo>
                    <a:pt x="0" y="2251"/>
                  </a:lnTo>
                  <a:lnTo>
                    <a:pt x="0" y="7430"/>
                  </a:lnTo>
                  <a:lnTo>
                    <a:pt x="111621" y="7430"/>
                  </a:lnTo>
                  <a:lnTo>
                    <a:pt x="111621" y="2251"/>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p:nvPr/>
        </p:nvSpPr>
        <p:spPr>
          <a:xfrm rot="10800000">
            <a:off x="0" y="0"/>
            <a:ext cx="9144074" cy="2778148"/>
          </a:xfrm>
          <a:custGeom>
            <a:avLst/>
            <a:gdLst/>
            <a:ahLst/>
            <a:cxnLst/>
            <a:rect l="l" t="t" r="r" b="b"/>
            <a:pathLst>
              <a:path w="111622" h="38911" extrusionOk="0">
                <a:moveTo>
                  <a:pt x="3477" y="1"/>
                </a:moveTo>
                <a:lnTo>
                  <a:pt x="1250" y="905"/>
                </a:lnTo>
                <a:lnTo>
                  <a:pt x="0" y="417"/>
                </a:lnTo>
                <a:lnTo>
                  <a:pt x="0" y="2251"/>
                </a:lnTo>
                <a:lnTo>
                  <a:pt x="0" y="38910"/>
                </a:lnTo>
                <a:lnTo>
                  <a:pt x="111621" y="38910"/>
                </a:lnTo>
                <a:lnTo>
                  <a:pt x="111621" y="2251"/>
                </a:lnTo>
                <a:lnTo>
                  <a:pt x="111621" y="524"/>
                </a:lnTo>
                <a:lnTo>
                  <a:pt x="110383" y="1"/>
                </a:lnTo>
                <a:lnTo>
                  <a:pt x="108145" y="905"/>
                </a:lnTo>
                <a:lnTo>
                  <a:pt x="105918" y="1"/>
                </a:lnTo>
                <a:lnTo>
                  <a:pt x="103692" y="905"/>
                </a:lnTo>
                <a:lnTo>
                  <a:pt x="101465" y="1"/>
                </a:lnTo>
                <a:lnTo>
                  <a:pt x="99239" y="905"/>
                </a:lnTo>
                <a:lnTo>
                  <a:pt x="97012" y="1"/>
                </a:lnTo>
                <a:lnTo>
                  <a:pt x="94786" y="905"/>
                </a:lnTo>
                <a:lnTo>
                  <a:pt x="92559" y="1"/>
                </a:lnTo>
                <a:lnTo>
                  <a:pt x="90333" y="905"/>
                </a:lnTo>
                <a:lnTo>
                  <a:pt x="88106" y="1"/>
                </a:lnTo>
                <a:lnTo>
                  <a:pt x="85880" y="905"/>
                </a:lnTo>
                <a:lnTo>
                  <a:pt x="83641" y="1"/>
                </a:lnTo>
                <a:lnTo>
                  <a:pt x="81415" y="905"/>
                </a:lnTo>
                <a:lnTo>
                  <a:pt x="79189" y="1"/>
                </a:lnTo>
                <a:lnTo>
                  <a:pt x="76962" y="905"/>
                </a:lnTo>
                <a:lnTo>
                  <a:pt x="74736" y="1"/>
                </a:lnTo>
                <a:lnTo>
                  <a:pt x="72509" y="905"/>
                </a:lnTo>
                <a:lnTo>
                  <a:pt x="70283" y="1"/>
                </a:lnTo>
                <a:lnTo>
                  <a:pt x="68056" y="905"/>
                </a:lnTo>
                <a:lnTo>
                  <a:pt x="65830" y="1"/>
                </a:lnTo>
                <a:lnTo>
                  <a:pt x="63603" y="905"/>
                </a:lnTo>
                <a:lnTo>
                  <a:pt x="61377" y="1"/>
                </a:lnTo>
                <a:lnTo>
                  <a:pt x="59150" y="905"/>
                </a:lnTo>
                <a:lnTo>
                  <a:pt x="56924" y="1"/>
                </a:lnTo>
                <a:lnTo>
                  <a:pt x="54685" y="905"/>
                </a:lnTo>
                <a:lnTo>
                  <a:pt x="52459" y="1"/>
                </a:lnTo>
                <a:lnTo>
                  <a:pt x="50233" y="905"/>
                </a:lnTo>
                <a:lnTo>
                  <a:pt x="48006" y="1"/>
                </a:lnTo>
                <a:lnTo>
                  <a:pt x="45780" y="905"/>
                </a:lnTo>
                <a:lnTo>
                  <a:pt x="43553" y="1"/>
                </a:lnTo>
                <a:lnTo>
                  <a:pt x="41327" y="905"/>
                </a:lnTo>
                <a:lnTo>
                  <a:pt x="39100" y="1"/>
                </a:lnTo>
                <a:lnTo>
                  <a:pt x="36874" y="905"/>
                </a:lnTo>
                <a:lnTo>
                  <a:pt x="34647" y="1"/>
                </a:lnTo>
                <a:lnTo>
                  <a:pt x="32421" y="905"/>
                </a:lnTo>
                <a:lnTo>
                  <a:pt x="30194" y="1"/>
                </a:lnTo>
                <a:lnTo>
                  <a:pt x="27968" y="905"/>
                </a:lnTo>
                <a:lnTo>
                  <a:pt x="25741" y="1"/>
                </a:lnTo>
                <a:lnTo>
                  <a:pt x="23515" y="905"/>
                </a:lnTo>
                <a:lnTo>
                  <a:pt x="21288" y="1"/>
                </a:lnTo>
                <a:lnTo>
                  <a:pt x="19062" y="905"/>
                </a:lnTo>
                <a:lnTo>
                  <a:pt x="16836" y="1"/>
                </a:lnTo>
                <a:lnTo>
                  <a:pt x="14609" y="905"/>
                </a:lnTo>
                <a:lnTo>
                  <a:pt x="12383" y="1"/>
                </a:lnTo>
                <a:lnTo>
                  <a:pt x="10156" y="905"/>
                </a:lnTo>
                <a:lnTo>
                  <a:pt x="7930" y="1"/>
                </a:lnTo>
                <a:lnTo>
                  <a:pt x="5703" y="905"/>
                </a:lnTo>
                <a:lnTo>
                  <a:pt x="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715902" y="1034775"/>
            <a:ext cx="37125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7"/>
          <p:cNvSpPr txBox="1">
            <a:spLocks noGrp="1"/>
          </p:cNvSpPr>
          <p:nvPr>
            <p:ph type="subTitle" idx="1"/>
          </p:nvPr>
        </p:nvSpPr>
        <p:spPr>
          <a:xfrm>
            <a:off x="2715750" y="1780740"/>
            <a:ext cx="37125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rot="10800000">
            <a:off x="0" y="0"/>
            <a:ext cx="5854920" cy="514356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713100" y="1932638"/>
            <a:ext cx="3127200" cy="1481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9"/>
          <p:cNvSpPr txBox="1">
            <a:spLocks noGrp="1"/>
          </p:cNvSpPr>
          <p:nvPr>
            <p:ph type="subTitle" idx="1"/>
          </p:nvPr>
        </p:nvSpPr>
        <p:spPr>
          <a:xfrm>
            <a:off x="713100" y="3441823"/>
            <a:ext cx="3127200" cy="85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9" name="Google Shape;49;p9"/>
          <p:cNvSpPr/>
          <p:nvPr/>
        </p:nvSpPr>
        <p:spPr>
          <a:xfrm>
            <a:off x="5927558" y="-50"/>
            <a:ext cx="3216414" cy="513649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6181500" y="2704525"/>
            <a:ext cx="2249400" cy="17739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dk1"/>
              </a:buClr>
              <a:buSzPts val="2800"/>
              <a:buNone/>
              <a:defRPr sz="2800" b="1">
                <a:solidFill>
                  <a:schemeClr val="dk1"/>
                </a:solidFill>
              </a:defRPr>
            </a:lvl1pPr>
          </a:lstStyle>
          <a:p>
            <a:endParaRPr/>
          </a:p>
        </p:txBody>
      </p:sp>
      <p:sp>
        <p:nvSpPr>
          <p:cNvPr id="52" name="Google Shape;52;p10"/>
          <p:cNvSpPr/>
          <p:nvPr/>
        </p:nvSpPr>
        <p:spPr>
          <a:xfrm>
            <a:off x="8629547" y="0"/>
            <a:ext cx="514460" cy="5143565"/>
          </a:xfrm>
          <a:custGeom>
            <a:avLst/>
            <a:gdLst/>
            <a:ahLst/>
            <a:cxnLst/>
            <a:rect l="l" t="t" r="r" b="b"/>
            <a:pathLst>
              <a:path w="7443" h="74415" extrusionOk="0">
                <a:moveTo>
                  <a:pt x="525" y="0"/>
                </a:moveTo>
                <a:lnTo>
                  <a:pt x="1" y="1238"/>
                </a:lnTo>
                <a:lnTo>
                  <a:pt x="918" y="3465"/>
                </a:lnTo>
                <a:lnTo>
                  <a:pt x="1" y="5691"/>
                </a:lnTo>
                <a:lnTo>
                  <a:pt x="918" y="7930"/>
                </a:lnTo>
                <a:lnTo>
                  <a:pt x="1" y="10156"/>
                </a:lnTo>
                <a:lnTo>
                  <a:pt x="918" y="12383"/>
                </a:lnTo>
                <a:lnTo>
                  <a:pt x="1" y="14609"/>
                </a:lnTo>
                <a:lnTo>
                  <a:pt x="918" y="16836"/>
                </a:lnTo>
                <a:lnTo>
                  <a:pt x="1" y="19062"/>
                </a:lnTo>
                <a:lnTo>
                  <a:pt x="918" y="21288"/>
                </a:lnTo>
                <a:lnTo>
                  <a:pt x="1" y="23515"/>
                </a:lnTo>
                <a:lnTo>
                  <a:pt x="918" y="25741"/>
                </a:lnTo>
                <a:lnTo>
                  <a:pt x="1" y="27968"/>
                </a:lnTo>
                <a:lnTo>
                  <a:pt x="918" y="30194"/>
                </a:lnTo>
                <a:lnTo>
                  <a:pt x="1" y="32433"/>
                </a:lnTo>
                <a:lnTo>
                  <a:pt x="918" y="34659"/>
                </a:lnTo>
                <a:lnTo>
                  <a:pt x="1" y="36886"/>
                </a:lnTo>
                <a:lnTo>
                  <a:pt x="918" y="39112"/>
                </a:lnTo>
                <a:lnTo>
                  <a:pt x="1" y="41339"/>
                </a:lnTo>
                <a:lnTo>
                  <a:pt x="918" y="43565"/>
                </a:lnTo>
                <a:lnTo>
                  <a:pt x="1" y="45791"/>
                </a:lnTo>
                <a:lnTo>
                  <a:pt x="918" y="48018"/>
                </a:lnTo>
                <a:lnTo>
                  <a:pt x="1" y="50244"/>
                </a:lnTo>
                <a:lnTo>
                  <a:pt x="918" y="52471"/>
                </a:lnTo>
                <a:lnTo>
                  <a:pt x="1" y="54697"/>
                </a:lnTo>
                <a:lnTo>
                  <a:pt x="918" y="56924"/>
                </a:lnTo>
                <a:lnTo>
                  <a:pt x="1" y="59150"/>
                </a:lnTo>
                <a:lnTo>
                  <a:pt x="918" y="61377"/>
                </a:lnTo>
                <a:lnTo>
                  <a:pt x="1" y="63615"/>
                </a:lnTo>
                <a:lnTo>
                  <a:pt x="918" y="65842"/>
                </a:lnTo>
                <a:lnTo>
                  <a:pt x="1" y="68068"/>
                </a:lnTo>
                <a:lnTo>
                  <a:pt x="918" y="70294"/>
                </a:lnTo>
                <a:lnTo>
                  <a:pt x="1" y="72521"/>
                </a:lnTo>
                <a:lnTo>
                  <a:pt x="775" y="74414"/>
                </a:lnTo>
                <a:lnTo>
                  <a:pt x="7442" y="74414"/>
                </a:lnTo>
                <a:lnTo>
                  <a:pt x="7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1pPr>
            <a:lvl2pPr lvl="1">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2pPr>
            <a:lvl3pPr lvl="2">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3pPr>
            <a:lvl4pPr lvl="3">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4pPr>
            <a:lvl5pPr lvl="4">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5pPr>
            <a:lvl6pPr lvl="5">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6pPr>
            <a:lvl7pPr lvl="6">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7pPr>
            <a:lvl8pPr lvl="7">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8pPr>
            <a:lvl9pPr lvl="8">
              <a:spcBef>
                <a:spcPts val="0"/>
              </a:spcBef>
              <a:spcAft>
                <a:spcPts val="0"/>
              </a:spcAft>
              <a:buClr>
                <a:schemeClr val="dk1"/>
              </a:buClr>
              <a:buSzPts val="2800"/>
              <a:buFont typeface="Work Sans"/>
              <a:buNone/>
              <a:defRPr sz="28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1pPr>
            <a:lvl2pPr marL="914400" lvl="1"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2pPr>
            <a:lvl3pPr marL="1371600" lvl="2"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3pPr>
            <a:lvl4pPr marL="1828800" lvl="3"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4pPr>
            <a:lvl5pPr marL="2286000" lvl="4"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5pPr>
            <a:lvl6pPr marL="2743200" lvl="5"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6pPr>
            <a:lvl7pPr marL="3200400" lvl="6"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7pPr>
            <a:lvl8pPr marL="3657600" lvl="7"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8pPr>
            <a:lvl9pPr marL="4114800" lvl="8" indent="-317500">
              <a:lnSpc>
                <a:spcPct val="100000"/>
              </a:lnSpc>
              <a:spcBef>
                <a:spcPts val="0"/>
              </a:spcBef>
              <a:spcAft>
                <a:spcPts val="0"/>
              </a:spcAft>
              <a:buClr>
                <a:schemeClr val="accent5"/>
              </a:buClr>
              <a:buSzPts val="1400"/>
              <a:buFont typeface="Work Sans"/>
              <a:buChar char="■"/>
              <a:defRPr>
                <a:solidFill>
                  <a:schemeClr val="accent5"/>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35"/>
          <p:cNvGrpSpPr/>
          <p:nvPr/>
        </p:nvGrpSpPr>
        <p:grpSpPr>
          <a:xfrm>
            <a:off x="486450" y="1381500"/>
            <a:ext cx="8171092" cy="2985885"/>
            <a:chOff x="486450" y="1381500"/>
            <a:chExt cx="8171092" cy="2985885"/>
          </a:xfrm>
        </p:grpSpPr>
        <p:sp>
          <p:nvSpPr>
            <p:cNvPr id="422" name="Google Shape;422;p35"/>
            <p:cNvSpPr/>
            <p:nvPr/>
          </p:nvSpPr>
          <p:spPr>
            <a:xfrm>
              <a:off x="486450" y="1381500"/>
              <a:ext cx="5066642" cy="298588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3590900" y="1381500"/>
              <a:ext cx="5066642" cy="298588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35"/>
          <p:cNvSpPr/>
          <p:nvPr/>
        </p:nvSpPr>
        <p:spPr>
          <a:xfrm>
            <a:off x="6996800" y="2933875"/>
            <a:ext cx="298500" cy="29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35"/>
          <p:cNvGrpSpPr/>
          <p:nvPr/>
        </p:nvGrpSpPr>
        <p:grpSpPr>
          <a:xfrm>
            <a:off x="7599355" y="2783529"/>
            <a:ext cx="1020988" cy="906431"/>
            <a:chOff x="7599355" y="2783529"/>
            <a:chExt cx="1020988" cy="906431"/>
          </a:xfrm>
        </p:grpSpPr>
        <p:sp>
          <p:nvSpPr>
            <p:cNvPr id="428" name="Google Shape;428;p35"/>
            <p:cNvSpPr/>
            <p:nvPr/>
          </p:nvSpPr>
          <p:spPr>
            <a:xfrm rot="-1023262">
              <a:off x="7645130" y="2892386"/>
              <a:ext cx="780262" cy="252860"/>
            </a:xfrm>
            <a:custGeom>
              <a:avLst/>
              <a:gdLst/>
              <a:ahLst/>
              <a:cxnLst/>
              <a:rect l="l" t="t" r="r" b="b"/>
              <a:pathLst>
                <a:path w="9871" h="3199" extrusionOk="0">
                  <a:moveTo>
                    <a:pt x="8962" y="0"/>
                  </a:moveTo>
                  <a:cubicBezTo>
                    <a:pt x="8111" y="0"/>
                    <a:pt x="5108" y="2158"/>
                    <a:pt x="5108" y="2158"/>
                  </a:cubicBezTo>
                  <a:cubicBezTo>
                    <a:pt x="4745" y="1586"/>
                    <a:pt x="1718" y="200"/>
                    <a:pt x="941" y="200"/>
                  </a:cubicBezTo>
                  <a:cubicBezTo>
                    <a:pt x="877" y="200"/>
                    <a:pt x="829" y="210"/>
                    <a:pt x="798" y="229"/>
                  </a:cubicBezTo>
                  <a:cubicBezTo>
                    <a:pt x="382" y="479"/>
                    <a:pt x="1" y="1051"/>
                    <a:pt x="1" y="1051"/>
                  </a:cubicBezTo>
                  <a:cubicBezTo>
                    <a:pt x="1" y="1051"/>
                    <a:pt x="2929" y="2742"/>
                    <a:pt x="5061" y="3146"/>
                  </a:cubicBezTo>
                  <a:cubicBezTo>
                    <a:pt x="5249" y="3182"/>
                    <a:pt x="5442" y="3199"/>
                    <a:pt x="5637" y="3199"/>
                  </a:cubicBezTo>
                  <a:cubicBezTo>
                    <a:pt x="7646" y="3199"/>
                    <a:pt x="9870" y="1461"/>
                    <a:pt x="9740" y="1396"/>
                  </a:cubicBezTo>
                  <a:cubicBezTo>
                    <a:pt x="9609" y="1325"/>
                    <a:pt x="9787" y="110"/>
                    <a:pt x="9014" y="3"/>
                  </a:cubicBezTo>
                  <a:cubicBezTo>
                    <a:pt x="8998" y="1"/>
                    <a:pt x="8980" y="0"/>
                    <a:pt x="896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rot="-1023262">
              <a:off x="7675452" y="2927651"/>
              <a:ext cx="868793" cy="649184"/>
            </a:xfrm>
            <a:custGeom>
              <a:avLst/>
              <a:gdLst/>
              <a:ahLst/>
              <a:cxnLst/>
              <a:rect l="l" t="t" r="r" b="b"/>
              <a:pathLst>
                <a:path w="10991" h="8213" extrusionOk="0">
                  <a:moveTo>
                    <a:pt x="10707" y="0"/>
                  </a:moveTo>
                  <a:cubicBezTo>
                    <a:pt x="9733" y="0"/>
                    <a:pt x="5632" y="1565"/>
                    <a:pt x="5632" y="1565"/>
                  </a:cubicBezTo>
                  <a:lnTo>
                    <a:pt x="251" y="65"/>
                  </a:lnTo>
                  <a:cubicBezTo>
                    <a:pt x="251" y="65"/>
                    <a:pt x="1" y="6125"/>
                    <a:pt x="251" y="6697"/>
                  </a:cubicBezTo>
                  <a:cubicBezTo>
                    <a:pt x="484" y="7231"/>
                    <a:pt x="4606" y="8212"/>
                    <a:pt x="5806" y="8212"/>
                  </a:cubicBezTo>
                  <a:cubicBezTo>
                    <a:pt x="5890" y="8212"/>
                    <a:pt x="5960" y="8207"/>
                    <a:pt x="6013" y="8197"/>
                  </a:cubicBezTo>
                  <a:cubicBezTo>
                    <a:pt x="6835" y="8042"/>
                    <a:pt x="10990" y="7804"/>
                    <a:pt x="10990" y="7066"/>
                  </a:cubicBezTo>
                  <a:cubicBezTo>
                    <a:pt x="10990" y="2923"/>
                    <a:pt x="10907" y="65"/>
                    <a:pt x="10907" y="65"/>
                  </a:cubicBezTo>
                  <a:cubicBezTo>
                    <a:pt x="10887" y="20"/>
                    <a:pt x="10817" y="0"/>
                    <a:pt x="1070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rot="-1023262">
              <a:off x="8072440" y="3019321"/>
              <a:ext cx="151610" cy="549352"/>
            </a:xfrm>
            <a:custGeom>
              <a:avLst/>
              <a:gdLst/>
              <a:ahLst/>
              <a:cxnLst/>
              <a:rect l="l" t="t" r="r" b="b"/>
              <a:pathLst>
                <a:path w="1918" h="6950" extrusionOk="0">
                  <a:moveTo>
                    <a:pt x="1562" y="0"/>
                  </a:moveTo>
                  <a:cubicBezTo>
                    <a:pt x="1561" y="0"/>
                    <a:pt x="1561" y="0"/>
                    <a:pt x="1560" y="1"/>
                  </a:cubicBezTo>
                  <a:cubicBezTo>
                    <a:pt x="1169" y="86"/>
                    <a:pt x="577" y="98"/>
                    <a:pt x="271" y="98"/>
                  </a:cubicBezTo>
                  <a:cubicBezTo>
                    <a:pt x="149" y="98"/>
                    <a:pt x="72" y="96"/>
                    <a:pt x="72" y="96"/>
                  </a:cubicBezTo>
                  <a:cubicBezTo>
                    <a:pt x="1" y="524"/>
                    <a:pt x="1" y="6847"/>
                    <a:pt x="1" y="6847"/>
                  </a:cubicBezTo>
                  <a:cubicBezTo>
                    <a:pt x="441" y="6924"/>
                    <a:pt x="772" y="6950"/>
                    <a:pt x="1023" y="6950"/>
                  </a:cubicBezTo>
                  <a:cubicBezTo>
                    <a:pt x="1506" y="6950"/>
                    <a:pt x="1692" y="6854"/>
                    <a:pt x="1786" y="6847"/>
                  </a:cubicBezTo>
                  <a:cubicBezTo>
                    <a:pt x="1917" y="6823"/>
                    <a:pt x="1740" y="0"/>
                    <a:pt x="1562"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5"/>
          <p:cNvGrpSpPr/>
          <p:nvPr/>
        </p:nvGrpSpPr>
        <p:grpSpPr>
          <a:xfrm>
            <a:off x="6862893" y="3487727"/>
            <a:ext cx="1400169" cy="840062"/>
            <a:chOff x="6862893" y="3487727"/>
            <a:chExt cx="1400169" cy="840062"/>
          </a:xfrm>
        </p:grpSpPr>
        <p:sp>
          <p:nvSpPr>
            <p:cNvPr id="432" name="Google Shape;432;p35"/>
            <p:cNvSpPr/>
            <p:nvPr/>
          </p:nvSpPr>
          <p:spPr>
            <a:xfrm>
              <a:off x="6862893" y="3487727"/>
              <a:ext cx="1400169" cy="840062"/>
            </a:xfrm>
            <a:custGeom>
              <a:avLst/>
              <a:gdLst/>
              <a:ahLst/>
              <a:cxnLst/>
              <a:rect l="l" t="t" r="r" b="b"/>
              <a:pathLst>
                <a:path w="14229" h="8537" extrusionOk="0">
                  <a:moveTo>
                    <a:pt x="0" y="0"/>
                  </a:moveTo>
                  <a:lnTo>
                    <a:pt x="0" y="8537"/>
                  </a:lnTo>
                  <a:lnTo>
                    <a:pt x="14228" y="8537"/>
                  </a:lnTo>
                  <a:lnTo>
                    <a:pt x="14228"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7455684" y="3800549"/>
              <a:ext cx="213337" cy="213337"/>
            </a:xfrm>
            <a:custGeom>
              <a:avLst/>
              <a:gdLst/>
              <a:ahLst/>
              <a:cxnLst/>
              <a:rect l="l" t="t" r="r" b="b"/>
              <a:pathLst>
                <a:path w="2168" h="2168" extrusionOk="0">
                  <a:moveTo>
                    <a:pt x="1084" y="0"/>
                  </a:moveTo>
                  <a:cubicBezTo>
                    <a:pt x="489" y="0"/>
                    <a:pt x="1" y="488"/>
                    <a:pt x="1" y="1084"/>
                  </a:cubicBezTo>
                  <a:cubicBezTo>
                    <a:pt x="1" y="1691"/>
                    <a:pt x="489" y="2167"/>
                    <a:pt x="1084" y="2167"/>
                  </a:cubicBezTo>
                  <a:cubicBezTo>
                    <a:pt x="1680" y="2167"/>
                    <a:pt x="2168" y="1691"/>
                    <a:pt x="2168" y="1084"/>
                  </a:cubicBezTo>
                  <a:cubicBezTo>
                    <a:pt x="2168" y="488"/>
                    <a:pt x="1680" y="0"/>
                    <a:pt x="108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35"/>
          <p:cNvGrpSpPr/>
          <p:nvPr/>
        </p:nvGrpSpPr>
        <p:grpSpPr>
          <a:xfrm>
            <a:off x="6247100" y="3912326"/>
            <a:ext cx="541003" cy="422678"/>
            <a:chOff x="6247100" y="3912326"/>
            <a:chExt cx="541003" cy="422678"/>
          </a:xfrm>
        </p:grpSpPr>
        <p:sp>
          <p:nvSpPr>
            <p:cNvPr id="435" name="Google Shape;435;p35"/>
            <p:cNvSpPr/>
            <p:nvPr/>
          </p:nvSpPr>
          <p:spPr>
            <a:xfrm>
              <a:off x="6434033" y="3912326"/>
              <a:ext cx="354070" cy="422678"/>
            </a:xfrm>
            <a:custGeom>
              <a:avLst/>
              <a:gdLst/>
              <a:ahLst/>
              <a:cxnLst/>
              <a:rect l="l" t="t" r="r" b="b"/>
              <a:pathLst>
                <a:path w="4489" h="5359" extrusionOk="0">
                  <a:moveTo>
                    <a:pt x="0" y="0"/>
                  </a:moveTo>
                  <a:lnTo>
                    <a:pt x="0" y="5358"/>
                  </a:lnTo>
                  <a:lnTo>
                    <a:pt x="4489" y="5191"/>
                  </a:lnTo>
                  <a:lnTo>
                    <a:pt x="4489" y="0"/>
                  </a:lnTo>
                  <a:cubicBezTo>
                    <a:pt x="4489" y="0"/>
                    <a:pt x="2870" y="16"/>
                    <a:pt x="1540" y="16"/>
                  </a:cubicBezTo>
                  <a:cubicBezTo>
                    <a:pt x="875" y="16"/>
                    <a:pt x="282" y="12"/>
                    <a:pt x="0"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6247100" y="3956416"/>
              <a:ext cx="225504" cy="307208"/>
            </a:xfrm>
            <a:custGeom>
              <a:avLst/>
              <a:gdLst/>
              <a:ahLst/>
              <a:cxnLst/>
              <a:rect l="l" t="t" r="r" b="b"/>
              <a:pathLst>
                <a:path w="2859" h="3895" extrusionOk="0">
                  <a:moveTo>
                    <a:pt x="2573" y="1"/>
                  </a:moveTo>
                  <a:cubicBezTo>
                    <a:pt x="2573" y="1"/>
                    <a:pt x="1144" y="168"/>
                    <a:pt x="572" y="251"/>
                  </a:cubicBezTo>
                  <a:cubicBezTo>
                    <a:pt x="1" y="346"/>
                    <a:pt x="394" y="3489"/>
                    <a:pt x="572" y="3620"/>
                  </a:cubicBezTo>
                  <a:cubicBezTo>
                    <a:pt x="751" y="3763"/>
                    <a:pt x="2858" y="3894"/>
                    <a:pt x="2858" y="3894"/>
                  </a:cubicBezTo>
                  <a:lnTo>
                    <a:pt x="2858" y="3192"/>
                  </a:lnTo>
                  <a:cubicBezTo>
                    <a:pt x="2858" y="3192"/>
                    <a:pt x="2144" y="3245"/>
                    <a:pt x="1657" y="3245"/>
                  </a:cubicBezTo>
                  <a:cubicBezTo>
                    <a:pt x="1414" y="3245"/>
                    <a:pt x="1227" y="3231"/>
                    <a:pt x="1215" y="3192"/>
                  </a:cubicBezTo>
                  <a:cubicBezTo>
                    <a:pt x="1180" y="3061"/>
                    <a:pt x="1418" y="584"/>
                    <a:pt x="1418" y="584"/>
                  </a:cubicBezTo>
                  <a:lnTo>
                    <a:pt x="2644" y="715"/>
                  </a:lnTo>
                  <a:lnTo>
                    <a:pt x="2573" y="1"/>
                  </a:ln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6454699" y="3952630"/>
              <a:ext cx="311872" cy="70985"/>
            </a:xfrm>
            <a:custGeom>
              <a:avLst/>
              <a:gdLst/>
              <a:ahLst/>
              <a:cxnLst/>
              <a:rect l="l" t="t" r="r" b="b"/>
              <a:pathLst>
                <a:path w="3954" h="900" extrusionOk="0">
                  <a:moveTo>
                    <a:pt x="2784" y="1"/>
                  </a:moveTo>
                  <a:cubicBezTo>
                    <a:pt x="400" y="1"/>
                    <a:pt x="334" y="156"/>
                    <a:pt x="334" y="156"/>
                  </a:cubicBezTo>
                  <a:cubicBezTo>
                    <a:pt x="334" y="156"/>
                    <a:pt x="0" y="787"/>
                    <a:pt x="846" y="859"/>
                  </a:cubicBezTo>
                  <a:cubicBezTo>
                    <a:pt x="968" y="865"/>
                    <a:pt x="1682" y="899"/>
                    <a:pt x="2343" y="899"/>
                  </a:cubicBezTo>
                  <a:cubicBezTo>
                    <a:pt x="2903" y="899"/>
                    <a:pt x="3425" y="875"/>
                    <a:pt x="3513" y="787"/>
                  </a:cubicBezTo>
                  <a:cubicBezTo>
                    <a:pt x="3953" y="358"/>
                    <a:pt x="3489" y="1"/>
                    <a:pt x="3048" y="1"/>
                  </a:cubicBezTo>
                  <a:cubicBezTo>
                    <a:pt x="2957" y="1"/>
                    <a:pt x="2869" y="1"/>
                    <a:pt x="27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35"/>
          <p:cNvSpPr/>
          <p:nvPr/>
        </p:nvSpPr>
        <p:spPr>
          <a:xfrm>
            <a:off x="6196200" y="4302004"/>
            <a:ext cx="2680779" cy="166627"/>
          </a:xfrm>
          <a:custGeom>
            <a:avLst/>
            <a:gdLst/>
            <a:ahLst/>
            <a:cxnLst/>
            <a:rect l="l" t="t" r="r" b="b"/>
            <a:pathLst>
              <a:path w="27243" h="2727" extrusionOk="0">
                <a:moveTo>
                  <a:pt x="20511" y="0"/>
                </a:moveTo>
                <a:cubicBezTo>
                  <a:pt x="18670" y="0"/>
                  <a:pt x="16670" y="12"/>
                  <a:pt x="14812" y="48"/>
                </a:cubicBezTo>
                <a:cubicBezTo>
                  <a:pt x="14522" y="52"/>
                  <a:pt x="12781" y="53"/>
                  <a:pt x="10589" y="53"/>
                </a:cubicBezTo>
                <a:cubicBezTo>
                  <a:pt x="6204" y="53"/>
                  <a:pt x="13" y="48"/>
                  <a:pt x="13" y="48"/>
                </a:cubicBezTo>
                <a:lnTo>
                  <a:pt x="1" y="2727"/>
                </a:lnTo>
                <a:lnTo>
                  <a:pt x="27242" y="2727"/>
                </a:lnTo>
                <a:lnTo>
                  <a:pt x="27242" y="48"/>
                </a:lnTo>
                <a:cubicBezTo>
                  <a:pt x="27242" y="48"/>
                  <a:pt x="24194" y="0"/>
                  <a:pt x="2051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6273327" y="3302275"/>
            <a:ext cx="298500" cy="29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rot="-1953692">
            <a:off x="6322491" y="2521336"/>
            <a:ext cx="321067" cy="277051"/>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7481425" y="2173200"/>
            <a:ext cx="419400" cy="4194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86723742-26D4-7DC4-F6BC-4E8B6CD7A9F8}"/>
              </a:ext>
            </a:extLst>
          </p:cNvPr>
          <p:cNvSpPr txBox="1"/>
          <p:nvPr/>
        </p:nvSpPr>
        <p:spPr>
          <a:xfrm>
            <a:off x="650508" y="2083376"/>
            <a:ext cx="5410435" cy="1559273"/>
          </a:xfrm>
          <a:prstGeom prst="rect">
            <a:avLst/>
          </a:prstGeom>
        </p:spPr>
        <p:txBody>
          <a:bodyPr wrap="square" lIns="0" tIns="0" rIns="0" bIns="0" rtlCol="0" anchor="t">
            <a:spAutoFit/>
          </a:bodyPr>
          <a:lstStyle/>
          <a:p>
            <a:pPr algn="ctr">
              <a:lnSpc>
                <a:spcPct val="150000"/>
              </a:lnSpc>
            </a:pPr>
            <a:r>
              <a:rPr lang="en-US" sz="3600" b="1" dirty="0">
                <a:solidFill>
                  <a:srgbClr val="F9B360"/>
                </a:solidFill>
                <a:latin typeface="Arial" panose="020B0604020202020204" pitchFamily="34" charset="0"/>
                <a:cs typeface="Arial" panose="020B0604020202020204" pitchFamily="34" charset="0"/>
              </a:rPr>
              <a:t>CHÀO MỪNG CÁC EM </a:t>
            </a:r>
          </a:p>
          <a:p>
            <a:pPr algn="ctr">
              <a:lnSpc>
                <a:spcPct val="150000"/>
              </a:lnSpc>
            </a:pPr>
            <a:r>
              <a:rPr lang="en-US" sz="3600" b="1" dirty="0">
                <a:solidFill>
                  <a:srgbClr val="F9B360"/>
                </a:solidFill>
                <a:latin typeface="Arial" panose="020B0604020202020204" pitchFamily="34" charset="0"/>
                <a:cs typeface="Arial" panose="020B0604020202020204" pitchFamily="34" charset="0"/>
              </a:rPr>
              <a:t>ĐẾN VỚI TIẾT HỌC MỚI!</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grpSp>
        <p:nvGrpSpPr>
          <p:cNvPr id="819" name="Google Shape;819;p45"/>
          <p:cNvGrpSpPr/>
          <p:nvPr/>
        </p:nvGrpSpPr>
        <p:grpSpPr>
          <a:xfrm>
            <a:off x="83808" y="3991680"/>
            <a:ext cx="1027936" cy="919448"/>
            <a:chOff x="166935" y="3012706"/>
            <a:chExt cx="1027936" cy="919448"/>
          </a:xfrm>
        </p:grpSpPr>
        <p:sp>
          <p:nvSpPr>
            <p:cNvPr id="820" name="Google Shape;820;p45"/>
            <p:cNvSpPr/>
            <p:nvPr/>
          </p:nvSpPr>
          <p:spPr>
            <a:xfrm rot="1090693">
              <a:off x="364512" y="3128106"/>
              <a:ext cx="780254" cy="252863"/>
            </a:xfrm>
            <a:custGeom>
              <a:avLst/>
              <a:gdLst/>
              <a:ahLst/>
              <a:cxnLst/>
              <a:rect l="l" t="t" r="r" b="b"/>
              <a:pathLst>
                <a:path w="9871" h="3199" extrusionOk="0">
                  <a:moveTo>
                    <a:pt x="8962" y="0"/>
                  </a:moveTo>
                  <a:cubicBezTo>
                    <a:pt x="8111" y="0"/>
                    <a:pt x="5108" y="2158"/>
                    <a:pt x="5108" y="2158"/>
                  </a:cubicBezTo>
                  <a:cubicBezTo>
                    <a:pt x="4745" y="1586"/>
                    <a:pt x="1718" y="200"/>
                    <a:pt x="941" y="200"/>
                  </a:cubicBezTo>
                  <a:cubicBezTo>
                    <a:pt x="877" y="200"/>
                    <a:pt x="829" y="210"/>
                    <a:pt x="798" y="229"/>
                  </a:cubicBezTo>
                  <a:cubicBezTo>
                    <a:pt x="382" y="479"/>
                    <a:pt x="1" y="1051"/>
                    <a:pt x="1" y="1051"/>
                  </a:cubicBezTo>
                  <a:cubicBezTo>
                    <a:pt x="1" y="1051"/>
                    <a:pt x="2929" y="2742"/>
                    <a:pt x="5061" y="3146"/>
                  </a:cubicBezTo>
                  <a:cubicBezTo>
                    <a:pt x="5249" y="3182"/>
                    <a:pt x="5442" y="3199"/>
                    <a:pt x="5637" y="3199"/>
                  </a:cubicBezTo>
                  <a:cubicBezTo>
                    <a:pt x="7646" y="3199"/>
                    <a:pt x="9870" y="1461"/>
                    <a:pt x="9740" y="1396"/>
                  </a:cubicBezTo>
                  <a:cubicBezTo>
                    <a:pt x="9609" y="1325"/>
                    <a:pt x="9787" y="110"/>
                    <a:pt x="9014" y="3"/>
                  </a:cubicBezTo>
                  <a:cubicBezTo>
                    <a:pt x="8998" y="1"/>
                    <a:pt x="8980" y="0"/>
                    <a:pt x="896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5"/>
            <p:cNvSpPr/>
            <p:nvPr/>
          </p:nvSpPr>
          <p:spPr>
            <a:xfrm rot="1090693">
              <a:off x="246511" y="3163641"/>
              <a:ext cx="868785" cy="649191"/>
            </a:xfrm>
            <a:custGeom>
              <a:avLst/>
              <a:gdLst/>
              <a:ahLst/>
              <a:cxnLst/>
              <a:rect l="l" t="t" r="r" b="b"/>
              <a:pathLst>
                <a:path w="10991" h="8213" extrusionOk="0">
                  <a:moveTo>
                    <a:pt x="10707" y="0"/>
                  </a:moveTo>
                  <a:cubicBezTo>
                    <a:pt x="9733" y="0"/>
                    <a:pt x="5632" y="1565"/>
                    <a:pt x="5632" y="1565"/>
                  </a:cubicBezTo>
                  <a:lnTo>
                    <a:pt x="251" y="65"/>
                  </a:lnTo>
                  <a:cubicBezTo>
                    <a:pt x="251" y="65"/>
                    <a:pt x="1" y="6125"/>
                    <a:pt x="251" y="6697"/>
                  </a:cubicBezTo>
                  <a:cubicBezTo>
                    <a:pt x="484" y="7231"/>
                    <a:pt x="4606" y="8212"/>
                    <a:pt x="5806" y="8212"/>
                  </a:cubicBezTo>
                  <a:cubicBezTo>
                    <a:pt x="5890" y="8212"/>
                    <a:pt x="5960" y="8207"/>
                    <a:pt x="6013" y="8197"/>
                  </a:cubicBezTo>
                  <a:cubicBezTo>
                    <a:pt x="6835" y="8042"/>
                    <a:pt x="10990" y="7804"/>
                    <a:pt x="10990" y="7066"/>
                  </a:cubicBezTo>
                  <a:cubicBezTo>
                    <a:pt x="10990" y="2923"/>
                    <a:pt x="10907" y="65"/>
                    <a:pt x="10907" y="65"/>
                  </a:cubicBezTo>
                  <a:cubicBezTo>
                    <a:pt x="10887" y="20"/>
                    <a:pt x="10817" y="0"/>
                    <a:pt x="1070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5"/>
            <p:cNvSpPr/>
            <p:nvPr/>
          </p:nvSpPr>
          <p:spPr>
            <a:xfrm rot="1090693">
              <a:off x="612379" y="3269810"/>
              <a:ext cx="151608" cy="549358"/>
            </a:xfrm>
            <a:custGeom>
              <a:avLst/>
              <a:gdLst/>
              <a:ahLst/>
              <a:cxnLst/>
              <a:rect l="l" t="t" r="r" b="b"/>
              <a:pathLst>
                <a:path w="1918" h="6950" extrusionOk="0">
                  <a:moveTo>
                    <a:pt x="1562" y="0"/>
                  </a:moveTo>
                  <a:cubicBezTo>
                    <a:pt x="1561" y="0"/>
                    <a:pt x="1561" y="0"/>
                    <a:pt x="1560" y="1"/>
                  </a:cubicBezTo>
                  <a:cubicBezTo>
                    <a:pt x="1169" y="86"/>
                    <a:pt x="577" y="98"/>
                    <a:pt x="271" y="98"/>
                  </a:cubicBezTo>
                  <a:cubicBezTo>
                    <a:pt x="149" y="98"/>
                    <a:pt x="72" y="96"/>
                    <a:pt x="72" y="96"/>
                  </a:cubicBezTo>
                  <a:cubicBezTo>
                    <a:pt x="1" y="524"/>
                    <a:pt x="1" y="6847"/>
                    <a:pt x="1" y="6847"/>
                  </a:cubicBezTo>
                  <a:cubicBezTo>
                    <a:pt x="441" y="6924"/>
                    <a:pt x="772" y="6950"/>
                    <a:pt x="1023" y="6950"/>
                  </a:cubicBezTo>
                  <a:cubicBezTo>
                    <a:pt x="1506" y="6950"/>
                    <a:pt x="1692" y="6854"/>
                    <a:pt x="1786" y="6847"/>
                  </a:cubicBezTo>
                  <a:cubicBezTo>
                    <a:pt x="1917" y="6823"/>
                    <a:pt x="1740" y="0"/>
                    <a:pt x="1562"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45"/>
          <p:cNvSpPr/>
          <p:nvPr/>
        </p:nvSpPr>
        <p:spPr>
          <a:xfrm rot="-4203">
            <a:off x="2928166" y="692246"/>
            <a:ext cx="245400" cy="2121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5"/>
          <p:cNvSpPr/>
          <p:nvPr/>
        </p:nvSpPr>
        <p:spPr>
          <a:xfrm>
            <a:off x="2511795" y="296605"/>
            <a:ext cx="233100" cy="23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5"/>
          <p:cNvSpPr/>
          <p:nvPr/>
        </p:nvSpPr>
        <p:spPr>
          <a:xfrm>
            <a:off x="3173570" y="296613"/>
            <a:ext cx="233100" cy="233100"/>
          </a:xfrm>
          <a:prstGeom prst="donut">
            <a:avLst>
              <a:gd name="adj" fmla="val 25000"/>
            </a:avLst>
          </a:pr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0">
            <a:extLst>
              <a:ext uri="{FF2B5EF4-FFF2-40B4-BE49-F238E27FC236}">
                <a16:creationId xmlns:a16="http://schemas.microsoft.com/office/drawing/2014/main" id="{AF806B85-B65E-82BC-F926-54FCCF613523}"/>
              </a:ext>
            </a:extLst>
          </p:cNvPr>
          <p:cNvSpPr txBox="1"/>
          <p:nvPr/>
        </p:nvSpPr>
        <p:spPr>
          <a:xfrm>
            <a:off x="83798" y="1182764"/>
            <a:ext cx="2768139" cy="3055028"/>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
        <p:nvSpPr>
          <p:cNvPr id="17" name="TextBox 10">
            <a:extLst>
              <a:ext uri="{FF2B5EF4-FFF2-40B4-BE49-F238E27FC236}">
                <a16:creationId xmlns:a16="http://schemas.microsoft.com/office/drawing/2014/main" id="{2EAC83DC-2416-9312-DB74-B0A9B67EDA58}"/>
              </a:ext>
            </a:extLst>
          </p:cNvPr>
          <p:cNvSpPr txBox="1"/>
          <p:nvPr/>
        </p:nvSpPr>
        <p:spPr>
          <a:xfrm>
            <a:off x="4203981" y="145887"/>
            <a:ext cx="4100434" cy="1267838"/>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tự</a:t>
            </a:r>
            <a:r>
              <a:rPr lang="fr-FR" sz="1800" dirty="0">
                <a:solidFill>
                  <a:srgbClr val="2F1932"/>
                </a:solidFill>
              </a:rPr>
              <a:t> do </a:t>
            </a:r>
            <a:r>
              <a:rPr lang="fr-FR" sz="1800" dirty="0" err="1">
                <a:solidFill>
                  <a:srgbClr val="2F1932"/>
                </a:solidFill>
              </a:rPr>
              <a:t>ngôn</a:t>
            </a:r>
            <a:r>
              <a:rPr lang="fr-FR" sz="1800" dirty="0">
                <a:solidFill>
                  <a:srgbClr val="2F1932"/>
                </a:solidFill>
              </a:rPr>
              <a:t> </a:t>
            </a:r>
            <a:r>
              <a:rPr lang="fr-FR" sz="1800" dirty="0" err="1">
                <a:solidFill>
                  <a:srgbClr val="2F1932"/>
                </a:solidFill>
              </a:rPr>
              <a:t>luận</a:t>
            </a:r>
            <a:r>
              <a:rPr lang="fr-FR" sz="1800" dirty="0">
                <a:solidFill>
                  <a:srgbClr val="2F1932"/>
                </a:solidFill>
              </a:rPr>
              <a:t>, </a:t>
            </a:r>
            <a:r>
              <a:rPr lang="fr-FR" sz="1800" dirty="0" err="1">
                <a:solidFill>
                  <a:srgbClr val="2F1932"/>
                </a:solidFill>
              </a:rPr>
              <a:t>tự</a:t>
            </a:r>
            <a:r>
              <a:rPr lang="fr-FR" sz="1800" dirty="0">
                <a:solidFill>
                  <a:srgbClr val="2F1932"/>
                </a:solidFill>
              </a:rPr>
              <a:t> do </a:t>
            </a:r>
            <a:r>
              <a:rPr lang="fr-FR" sz="1800" dirty="0" err="1">
                <a:solidFill>
                  <a:srgbClr val="2F1932"/>
                </a:solidFill>
              </a:rPr>
              <a:t>báo</a:t>
            </a:r>
            <a:r>
              <a:rPr lang="fr-FR" sz="1800" dirty="0">
                <a:solidFill>
                  <a:srgbClr val="2F1932"/>
                </a:solidFill>
              </a:rPr>
              <a:t> </a:t>
            </a:r>
            <a:r>
              <a:rPr lang="fr-FR" sz="1800" dirty="0" err="1">
                <a:solidFill>
                  <a:srgbClr val="2F1932"/>
                </a:solidFill>
              </a:rPr>
              <a:t>chí</a:t>
            </a:r>
            <a:r>
              <a:rPr lang="fr-FR" sz="1800" dirty="0">
                <a:solidFill>
                  <a:srgbClr val="2F1932"/>
                </a:solidFill>
              </a:rPr>
              <a:t>, </a:t>
            </a:r>
            <a:r>
              <a:rPr lang="fr-FR" sz="1800" dirty="0" err="1">
                <a:solidFill>
                  <a:srgbClr val="2F1932"/>
                </a:solidFill>
              </a:rPr>
              <a:t>tiếp</a:t>
            </a:r>
            <a:r>
              <a:rPr lang="fr-FR" sz="1800" dirty="0">
                <a:solidFill>
                  <a:srgbClr val="2F1932"/>
                </a:solidFill>
              </a:rPr>
              <a:t> </a:t>
            </a:r>
            <a:r>
              <a:rPr lang="fr-FR" sz="1800" dirty="0" err="1">
                <a:solidFill>
                  <a:srgbClr val="2F1932"/>
                </a:solidFill>
              </a:rPr>
              <a:t>cận</a:t>
            </a:r>
            <a:r>
              <a:rPr lang="fr-FR" sz="1800" dirty="0">
                <a:solidFill>
                  <a:srgbClr val="2F1932"/>
                </a:solidFill>
              </a:rPr>
              <a:t> </a:t>
            </a:r>
            <a:r>
              <a:rPr lang="fr-FR" sz="1800" dirty="0" err="1">
                <a:solidFill>
                  <a:srgbClr val="2F1932"/>
                </a:solidFill>
              </a:rPr>
              <a:t>thông</a:t>
            </a:r>
            <a:r>
              <a:rPr lang="fr-FR" sz="1800" dirty="0">
                <a:solidFill>
                  <a:srgbClr val="2F1932"/>
                </a:solidFill>
              </a:rPr>
              <a:t> tin, </a:t>
            </a:r>
            <a:r>
              <a:rPr lang="fr-FR" sz="1800" dirty="0" err="1">
                <a:solidFill>
                  <a:srgbClr val="2F1932"/>
                </a:solidFill>
              </a:rPr>
              <a:t>hội</a:t>
            </a:r>
            <a:r>
              <a:rPr lang="fr-FR" sz="1800" dirty="0">
                <a:solidFill>
                  <a:srgbClr val="2F1932"/>
                </a:solidFill>
              </a:rPr>
              <a:t> </a:t>
            </a:r>
            <a:r>
              <a:rPr lang="fr-FR" sz="1800" dirty="0" err="1">
                <a:solidFill>
                  <a:srgbClr val="2F1932"/>
                </a:solidFill>
              </a:rPr>
              <a:t>họp</a:t>
            </a:r>
            <a:r>
              <a:rPr lang="fr-FR" sz="1800" dirty="0">
                <a:solidFill>
                  <a:srgbClr val="2F1932"/>
                </a:solidFill>
              </a:rPr>
              <a:t>, </a:t>
            </a:r>
            <a:r>
              <a:rPr lang="fr-FR" sz="1800" dirty="0" err="1">
                <a:solidFill>
                  <a:srgbClr val="2F1932"/>
                </a:solidFill>
              </a:rPr>
              <a:t>lập</a:t>
            </a:r>
            <a:r>
              <a:rPr lang="fr-FR" sz="1800" dirty="0">
                <a:solidFill>
                  <a:srgbClr val="2F1932"/>
                </a:solidFill>
              </a:rPr>
              <a:t> </a:t>
            </a:r>
            <a:r>
              <a:rPr lang="fr-FR" sz="1800" dirty="0" err="1">
                <a:solidFill>
                  <a:srgbClr val="2F1932"/>
                </a:solidFill>
              </a:rPr>
              <a:t>hội</a:t>
            </a:r>
            <a:r>
              <a:rPr lang="fr-FR" sz="1800" dirty="0">
                <a:solidFill>
                  <a:srgbClr val="2F1932"/>
                </a:solidFill>
              </a:rPr>
              <a:t>, </a:t>
            </a:r>
            <a:r>
              <a:rPr lang="fr-FR" sz="1800" dirty="0" err="1">
                <a:solidFill>
                  <a:srgbClr val="2F1932"/>
                </a:solidFill>
              </a:rPr>
              <a:t>biểu</a:t>
            </a:r>
            <a:r>
              <a:rPr lang="fr-FR" sz="1800" dirty="0">
                <a:solidFill>
                  <a:srgbClr val="2F1932"/>
                </a:solidFill>
              </a:rPr>
              <a:t> </a:t>
            </a:r>
            <a:r>
              <a:rPr lang="fr-FR" sz="1800" dirty="0" err="1">
                <a:solidFill>
                  <a:srgbClr val="2F1932"/>
                </a:solidFill>
              </a:rPr>
              <a:t>tình</a:t>
            </a:r>
            <a:r>
              <a:rPr lang="fr-FR" sz="1800" dirty="0">
                <a:solidFill>
                  <a:srgbClr val="2F1932"/>
                </a:solidFill>
              </a:rPr>
              <a:t> </a:t>
            </a:r>
            <a:r>
              <a:rPr lang="fr-FR" sz="1800" dirty="0" err="1">
                <a:solidFill>
                  <a:srgbClr val="2F1932"/>
                </a:solidFill>
              </a:rPr>
              <a:t>theo</a:t>
            </a:r>
            <a:r>
              <a:rPr lang="fr-FR" sz="1800" dirty="0">
                <a:solidFill>
                  <a:srgbClr val="2F1932"/>
                </a:solidFill>
              </a:rPr>
              <a:t> </a:t>
            </a:r>
            <a:r>
              <a:rPr lang="fr-FR" sz="1800" dirty="0" err="1">
                <a:solidFill>
                  <a:srgbClr val="2F1932"/>
                </a:solidFill>
              </a:rPr>
              <a:t>quy</a:t>
            </a:r>
            <a:r>
              <a:rPr lang="fr-FR" sz="1800" dirty="0">
                <a:solidFill>
                  <a:srgbClr val="2F1932"/>
                </a:solidFill>
              </a:rPr>
              <a:t> </a:t>
            </a:r>
            <a:r>
              <a:rPr lang="fr-FR" sz="1800" dirty="0" err="1">
                <a:solidFill>
                  <a:srgbClr val="2F1932"/>
                </a:solidFill>
              </a:rPr>
              <a:t>định</a:t>
            </a:r>
            <a:r>
              <a:rPr lang="fr-FR" sz="1800" dirty="0">
                <a:solidFill>
                  <a:srgbClr val="2F1932"/>
                </a:solidFill>
              </a:rPr>
              <a:t> </a:t>
            </a:r>
            <a:r>
              <a:rPr lang="fr-FR" sz="1800" dirty="0" err="1">
                <a:solidFill>
                  <a:srgbClr val="2F1932"/>
                </a:solidFill>
              </a:rPr>
              <a:t>của</a:t>
            </a:r>
            <a:r>
              <a:rPr lang="fr-FR" sz="1800" dirty="0">
                <a:solidFill>
                  <a:srgbClr val="2F1932"/>
                </a:solidFill>
              </a:rPr>
              <a:t> </a:t>
            </a:r>
            <a:r>
              <a:rPr lang="fr-FR" sz="1800" dirty="0" err="1">
                <a:solidFill>
                  <a:srgbClr val="2F1932"/>
                </a:solidFill>
              </a:rPr>
              <a:t>pháp</a:t>
            </a:r>
            <a:r>
              <a:rPr lang="fr-FR" sz="1800" dirty="0">
                <a:solidFill>
                  <a:srgbClr val="2F1932"/>
                </a:solidFill>
              </a:rPr>
              <a:t> </a:t>
            </a:r>
            <a:r>
              <a:rPr lang="fr-FR" sz="1800" dirty="0" err="1">
                <a:solidFill>
                  <a:srgbClr val="2F1932"/>
                </a:solidFill>
              </a:rPr>
              <a:t>luật</a:t>
            </a:r>
            <a:r>
              <a:rPr lang="fr-FR" sz="1800" dirty="0">
                <a:solidFill>
                  <a:srgbClr val="2F1932"/>
                </a:solidFill>
              </a:rPr>
              <a:t>.</a:t>
            </a:r>
            <a:endParaRPr lang="en-VN" sz="1800" dirty="0">
              <a:solidFill>
                <a:srgbClr val="2F1932"/>
              </a:solidFill>
            </a:endParaRPr>
          </a:p>
        </p:txBody>
      </p:sp>
      <p:sp>
        <p:nvSpPr>
          <p:cNvPr id="18" name="TextBox 10">
            <a:extLst>
              <a:ext uri="{FF2B5EF4-FFF2-40B4-BE49-F238E27FC236}">
                <a16:creationId xmlns:a16="http://schemas.microsoft.com/office/drawing/2014/main" id="{1BC17CCD-4064-798F-D6D9-1A711F0ECF07}"/>
              </a:ext>
            </a:extLst>
          </p:cNvPr>
          <p:cNvSpPr txBox="1"/>
          <p:nvPr/>
        </p:nvSpPr>
        <p:spPr>
          <a:xfrm>
            <a:off x="4203981" y="1545266"/>
            <a:ext cx="4100434" cy="1683337"/>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Nghĩa</a:t>
            </a:r>
            <a:r>
              <a:rPr lang="fr-FR" sz="1800" dirty="0">
                <a:solidFill>
                  <a:srgbClr val="2F1932"/>
                </a:solidFill>
              </a:rPr>
              <a:t> </a:t>
            </a:r>
            <a:r>
              <a:rPr lang="fr-FR" sz="1800" dirty="0" err="1">
                <a:solidFill>
                  <a:srgbClr val="2F1932"/>
                </a:solidFill>
              </a:rPr>
              <a:t>vụ</a:t>
            </a:r>
            <a:r>
              <a:rPr lang="fr-FR" sz="1800" dirty="0">
                <a:solidFill>
                  <a:srgbClr val="2F1932"/>
                </a:solidFill>
              </a:rPr>
              <a:t> </a:t>
            </a:r>
            <a:r>
              <a:rPr lang="fr-FR" sz="1800" dirty="0" err="1">
                <a:solidFill>
                  <a:srgbClr val="2F1932"/>
                </a:solidFill>
              </a:rPr>
              <a:t>trung</a:t>
            </a:r>
            <a:r>
              <a:rPr lang="fr-FR" sz="1800" dirty="0">
                <a:solidFill>
                  <a:srgbClr val="2F1932"/>
                </a:solidFill>
              </a:rPr>
              <a:t> </a:t>
            </a:r>
            <a:r>
              <a:rPr lang="fr-FR" sz="1800" dirty="0" err="1">
                <a:solidFill>
                  <a:srgbClr val="2F1932"/>
                </a:solidFill>
              </a:rPr>
              <a:t>thành</a:t>
            </a:r>
            <a:r>
              <a:rPr lang="fr-FR" sz="1800" dirty="0">
                <a:solidFill>
                  <a:srgbClr val="2F1932"/>
                </a:solidFill>
              </a:rPr>
              <a:t> </a:t>
            </a:r>
            <a:r>
              <a:rPr lang="fr-FR" sz="1800" dirty="0" err="1">
                <a:solidFill>
                  <a:srgbClr val="2F1932"/>
                </a:solidFill>
              </a:rPr>
              <a:t>với</a:t>
            </a:r>
            <a:r>
              <a:rPr lang="fr-FR" sz="1800" dirty="0">
                <a:solidFill>
                  <a:srgbClr val="2F1932"/>
                </a:solidFill>
              </a:rPr>
              <a:t> </a:t>
            </a:r>
            <a:r>
              <a:rPr lang="fr-FR" sz="1800" dirty="0" err="1">
                <a:solidFill>
                  <a:srgbClr val="2F1932"/>
                </a:solidFill>
              </a:rPr>
              <a:t>Tổ</a:t>
            </a:r>
            <a:r>
              <a:rPr lang="fr-FR" sz="1800" dirty="0">
                <a:solidFill>
                  <a:srgbClr val="2F1932"/>
                </a:solidFill>
              </a:rPr>
              <a:t> </a:t>
            </a:r>
            <a:r>
              <a:rPr lang="fr-FR" sz="1800" dirty="0" err="1">
                <a:solidFill>
                  <a:srgbClr val="2F1932"/>
                </a:solidFill>
              </a:rPr>
              <a:t>quốc</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bảo</a:t>
            </a:r>
            <a:r>
              <a:rPr lang="fr-FR" sz="1800" dirty="0">
                <a:solidFill>
                  <a:srgbClr val="2F1932"/>
                </a:solidFill>
              </a:rPr>
              <a:t> </a:t>
            </a:r>
            <a:r>
              <a:rPr lang="fr-FR" sz="1800" dirty="0" err="1">
                <a:solidFill>
                  <a:srgbClr val="2F1932"/>
                </a:solidFill>
              </a:rPr>
              <a:t>vệ</a:t>
            </a:r>
            <a:r>
              <a:rPr lang="fr-FR" sz="1800" dirty="0">
                <a:solidFill>
                  <a:srgbClr val="2F1932"/>
                </a:solidFill>
              </a:rPr>
              <a:t> </a:t>
            </a:r>
            <a:r>
              <a:rPr lang="fr-FR" sz="1800" dirty="0" err="1">
                <a:solidFill>
                  <a:srgbClr val="2F1932"/>
                </a:solidFill>
              </a:rPr>
              <a:t>Tổ</a:t>
            </a:r>
            <a:r>
              <a:rPr lang="fr-FR" sz="1800" dirty="0">
                <a:solidFill>
                  <a:srgbClr val="2F1932"/>
                </a:solidFill>
              </a:rPr>
              <a:t> </a:t>
            </a:r>
            <a:r>
              <a:rPr lang="fr-FR" sz="1800" dirty="0" err="1">
                <a:solidFill>
                  <a:srgbClr val="2F1932"/>
                </a:solidFill>
              </a:rPr>
              <a:t>quốc</a:t>
            </a:r>
            <a:r>
              <a:rPr lang="fr-FR" sz="1800" dirty="0">
                <a:solidFill>
                  <a:srgbClr val="2F1932"/>
                </a:solidFill>
              </a:rPr>
              <a:t>; </a:t>
            </a:r>
            <a:r>
              <a:rPr lang="fr-FR" sz="1800" dirty="0" err="1">
                <a:solidFill>
                  <a:srgbClr val="2F1932"/>
                </a:solidFill>
              </a:rPr>
              <a:t>thực</a:t>
            </a:r>
            <a:r>
              <a:rPr lang="fr-FR" sz="1800" dirty="0">
                <a:solidFill>
                  <a:srgbClr val="2F1932"/>
                </a:solidFill>
              </a:rPr>
              <a:t> </a:t>
            </a:r>
            <a:r>
              <a:rPr lang="fr-FR" sz="1800" dirty="0" err="1">
                <a:solidFill>
                  <a:srgbClr val="2F1932"/>
                </a:solidFill>
              </a:rPr>
              <a:t>hiện</a:t>
            </a:r>
            <a:r>
              <a:rPr lang="fr-FR" sz="1800" dirty="0">
                <a:solidFill>
                  <a:srgbClr val="2F1932"/>
                </a:solidFill>
              </a:rPr>
              <a:t> </a:t>
            </a:r>
            <a:r>
              <a:rPr lang="fr-FR" sz="1800" dirty="0" err="1">
                <a:solidFill>
                  <a:srgbClr val="2F1932"/>
                </a:solidFill>
              </a:rPr>
              <a:t>nghĩa</a:t>
            </a:r>
            <a:r>
              <a:rPr lang="fr-FR" sz="1800" dirty="0">
                <a:solidFill>
                  <a:srgbClr val="2F1932"/>
                </a:solidFill>
              </a:rPr>
              <a:t> </a:t>
            </a:r>
            <a:r>
              <a:rPr lang="fr-FR" sz="1800" dirty="0" err="1">
                <a:solidFill>
                  <a:srgbClr val="2F1932"/>
                </a:solidFill>
              </a:rPr>
              <a:t>vụ</a:t>
            </a:r>
            <a:r>
              <a:rPr lang="fr-FR" sz="1800" dirty="0">
                <a:solidFill>
                  <a:srgbClr val="2F1932"/>
                </a:solidFill>
              </a:rPr>
              <a:t> </a:t>
            </a:r>
            <a:r>
              <a:rPr lang="fr-FR" sz="1800" dirty="0" err="1">
                <a:solidFill>
                  <a:srgbClr val="2F1932"/>
                </a:solidFill>
              </a:rPr>
              <a:t>quân</a:t>
            </a:r>
            <a:r>
              <a:rPr lang="fr-FR" sz="1800" dirty="0">
                <a:solidFill>
                  <a:srgbClr val="2F1932"/>
                </a:solidFill>
              </a:rPr>
              <a:t> </a:t>
            </a:r>
            <a:r>
              <a:rPr lang="fr-FR" sz="1800" dirty="0" err="1">
                <a:solidFill>
                  <a:srgbClr val="2F1932"/>
                </a:solidFill>
              </a:rPr>
              <a:t>sự</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tham</a:t>
            </a:r>
            <a:r>
              <a:rPr lang="fr-FR" sz="1800" dirty="0">
                <a:solidFill>
                  <a:srgbClr val="2F1932"/>
                </a:solidFill>
              </a:rPr>
              <a:t> </a:t>
            </a:r>
            <a:r>
              <a:rPr lang="fr-FR" sz="1800" dirty="0" err="1">
                <a:solidFill>
                  <a:srgbClr val="2F1932"/>
                </a:solidFill>
              </a:rPr>
              <a:t>gia</a:t>
            </a:r>
            <a:r>
              <a:rPr lang="fr-FR" sz="1800" dirty="0">
                <a:solidFill>
                  <a:srgbClr val="2F1932"/>
                </a:solidFill>
              </a:rPr>
              <a:t> </a:t>
            </a:r>
            <a:r>
              <a:rPr lang="fr-FR" sz="1800" dirty="0" err="1">
                <a:solidFill>
                  <a:srgbClr val="2F1932"/>
                </a:solidFill>
              </a:rPr>
              <a:t>xây</a:t>
            </a:r>
            <a:r>
              <a:rPr lang="fr-FR" sz="1800" dirty="0">
                <a:solidFill>
                  <a:srgbClr val="2F1932"/>
                </a:solidFill>
              </a:rPr>
              <a:t> </a:t>
            </a:r>
            <a:r>
              <a:rPr lang="fr-FR" sz="1800" dirty="0" err="1">
                <a:solidFill>
                  <a:srgbClr val="2F1932"/>
                </a:solidFill>
              </a:rPr>
              <a:t>dựng</a:t>
            </a:r>
            <a:r>
              <a:rPr lang="fr-FR" sz="1800" dirty="0">
                <a:solidFill>
                  <a:srgbClr val="2F1932"/>
                </a:solidFill>
              </a:rPr>
              <a:t> </a:t>
            </a:r>
            <a:r>
              <a:rPr lang="fr-FR" sz="1800" dirty="0" err="1">
                <a:solidFill>
                  <a:srgbClr val="2F1932"/>
                </a:solidFill>
              </a:rPr>
              <a:t>nền</a:t>
            </a:r>
            <a:r>
              <a:rPr lang="fr-FR" sz="1800" dirty="0">
                <a:solidFill>
                  <a:srgbClr val="2F1932"/>
                </a:solidFill>
              </a:rPr>
              <a:t> </a:t>
            </a:r>
            <a:r>
              <a:rPr lang="fr-FR" sz="1800" dirty="0" err="1">
                <a:solidFill>
                  <a:srgbClr val="2F1932"/>
                </a:solidFill>
              </a:rPr>
              <a:t>quốc</a:t>
            </a:r>
            <a:r>
              <a:rPr lang="fr-FR" sz="1800" dirty="0">
                <a:solidFill>
                  <a:srgbClr val="2F1932"/>
                </a:solidFill>
              </a:rPr>
              <a:t> </a:t>
            </a:r>
            <a:r>
              <a:rPr lang="fr-FR" sz="1800" dirty="0" err="1">
                <a:solidFill>
                  <a:srgbClr val="2F1932"/>
                </a:solidFill>
              </a:rPr>
              <a:t>phòng</a:t>
            </a:r>
            <a:r>
              <a:rPr lang="fr-FR" sz="1800" dirty="0">
                <a:solidFill>
                  <a:srgbClr val="2F1932"/>
                </a:solidFill>
              </a:rPr>
              <a:t> </a:t>
            </a:r>
            <a:r>
              <a:rPr lang="fr-FR" sz="1800" dirty="0" err="1">
                <a:solidFill>
                  <a:srgbClr val="2F1932"/>
                </a:solidFill>
              </a:rPr>
              <a:t>toàn</a:t>
            </a:r>
            <a:r>
              <a:rPr lang="fr-FR" sz="1800" dirty="0">
                <a:solidFill>
                  <a:srgbClr val="2F1932"/>
                </a:solidFill>
              </a:rPr>
              <a:t> </a:t>
            </a:r>
            <a:r>
              <a:rPr lang="fr-FR" sz="1800" dirty="0" err="1">
                <a:solidFill>
                  <a:srgbClr val="2F1932"/>
                </a:solidFill>
              </a:rPr>
              <a:t>dân</a:t>
            </a:r>
            <a:r>
              <a:rPr lang="fr-FR" sz="1800" dirty="0">
                <a:solidFill>
                  <a:srgbClr val="2F1932"/>
                </a:solidFill>
              </a:rPr>
              <a:t>.</a:t>
            </a:r>
            <a:endParaRPr lang="en-VN" sz="1800" dirty="0">
              <a:solidFill>
                <a:srgbClr val="2F1932"/>
              </a:solidFill>
            </a:endParaRPr>
          </a:p>
        </p:txBody>
      </p:sp>
      <p:sp>
        <p:nvSpPr>
          <p:cNvPr id="19" name="TextBox 10">
            <a:extLst>
              <a:ext uri="{FF2B5EF4-FFF2-40B4-BE49-F238E27FC236}">
                <a16:creationId xmlns:a16="http://schemas.microsoft.com/office/drawing/2014/main" id="{E2E18B61-D38E-3515-FD4D-CD2728249714}"/>
              </a:ext>
            </a:extLst>
          </p:cNvPr>
          <p:cNvSpPr txBox="1"/>
          <p:nvPr/>
        </p:nvSpPr>
        <p:spPr>
          <a:xfrm>
            <a:off x="4203981" y="3360144"/>
            <a:ext cx="4100434" cy="1683337"/>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Nghĩa</a:t>
            </a:r>
            <a:r>
              <a:rPr lang="fr-FR" sz="1800" dirty="0">
                <a:solidFill>
                  <a:srgbClr val="2F1932"/>
                </a:solidFill>
              </a:rPr>
              <a:t> </a:t>
            </a:r>
            <a:r>
              <a:rPr lang="fr-FR" sz="1800" dirty="0" err="1">
                <a:solidFill>
                  <a:srgbClr val="2F1932"/>
                </a:solidFill>
              </a:rPr>
              <a:t>vụ</a:t>
            </a:r>
            <a:r>
              <a:rPr lang="fr-FR" sz="1800" dirty="0">
                <a:solidFill>
                  <a:srgbClr val="2F1932"/>
                </a:solidFill>
              </a:rPr>
              <a:t> </a:t>
            </a:r>
            <a:r>
              <a:rPr lang="fr-FR" sz="1800" dirty="0" err="1">
                <a:solidFill>
                  <a:srgbClr val="2F1932"/>
                </a:solidFill>
              </a:rPr>
              <a:t>tuân</a:t>
            </a:r>
            <a:r>
              <a:rPr lang="fr-FR" sz="1800" dirty="0">
                <a:solidFill>
                  <a:srgbClr val="2F1932"/>
                </a:solidFill>
              </a:rPr>
              <a:t> </a:t>
            </a:r>
            <a:r>
              <a:rPr lang="fr-FR" sz="1800" dirty="0" err="1">
                <a:solidFill>
                  <a:srgbClr val="2F1932"/>
                </a:solidFill>
              </a:rPr>
              <a:t>theo</a:t>
            </a:r>
            <a:r>
              <a:rPr lang="fr-FR" sz="1800" dirty="0">
                <a:solidFill>
                  <a:srgbClr val="2F1932"/>
                </a:solidFill>
              </a:rPr>
              <a:t> </a:t>
            </a:r>
            <a:r>
              <a:rPr lang="fr-FR" sz="1800" dirty="0" err="1">
                <a:solidFill>
                  <a:srgbClr val="2F1932"/>
                </a:solidFill>
              </a:rPr>
              <a:t>Hiến</a:t>
            </a:r>
            <a:r>
              <a:rPr lang="fr-FR" sz="1800" dirty="0">
                <a:solidFill>
                  <a:srgbClr val="2F1932"/>
                </a:solidFill>
              </a:rPr>
              <a:t> </a:t>
            </a:r>
            <a:r>
              <a:rPr lang="fr-FR" sz="1800" dirty="0" err="1">
                <a:solidFill>
                  <a:srgbClr val="2F1932"/>
                </a:solidFill>
              </a:rPr>
              <a:t>pháp</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pháp</a:t>
            </a:r>
            <a:r>
              <a:rPr lang="fr-FR" sz="1800" dirty="0">
                <a:solidFill>
                  <a:srgbClr val="2F1932"/>
                </a:solidFill>
              </a:rPr>
              <a:t> </a:t>
            </a:r>
            <a:r>
              <a:rPr lang="fr-FR" sz="1800" dirty="0" err="1">
                <a:solidFill>
                  <a:srgbClr val="2F1932"/>
                </a:solidFill>
              </a:rPr>
              <a:t>luật</a:t>
            </a:r>
            <a:r>
              <a:rPr lang="fr-FR" sz="1800" dirty="0">
                <a:solidFill>
                  <a:srgbClr val="2F1932"/>
                </a:solidFill>
              </a:rPr>
              <a:t>; </a:t>
            </a:r>
            <a:r>
              <a:rPr lang="fr-FR" sz="1800" dirty="0" err="1">
                <a:solidFill>
                  <a:srgbClr val="2F1932"/>
                </a:solidFill>
              </a:rPr>
              <a:t>tham</a:t>
            </a:r>
            <a:r>
              <a:rPr lang="fr-FR" sz="1800" dirty="0">
                <a:solidFill>
                  <a:srgbClr val="2F1932"/>
                </a:solidFill>
              </a:rPr>
              <a:t> </a:t>
            </a:r>
            <a:r>
              <a:rPr lang="fr-FR" sz="1800" dirty="0" err="1">
                <a:solidFill>
                  <a:srgbClr val="2F1932"/>
                </a:solidFill>
              </a:rPr>
              <a:t>gia</a:t>
            </a:r>
            <a:r>
              <a:rPr lang="fr-FR" sz="1800" dirty="0">
                <a:solidFill>
                  <a:srgbClr val="2F1932"/>
                </a:solidFill>
              </a:rPr>
              <a:t> </a:t>
            </a:r>
            <a:r>
              <a:rPr lang="fr-FR" sz="1800" dirty="0" err="1">
                <a:solidFill>
                  <a:srgbClr val="2F1932"/>
                </a:solidFill>
              </a:rPr>
              <a:t>bảo</a:t>
            </a:r>
            <a:r>
              <a:rPr lang="fr-FR" sz="1800" dirty="0">
                <a:solidFill>
                  <a:srgbClr val="2F1932"/>
                </a:solidFill>
              </a:rPr>
              <a:t> </a:t>
            </a:r>
            <a:r>
              <a:rPr lang="fr-FR" sz="1800" dirty="0" err="1">
                <a:solidFill>
                  <a:srgbClr val="2F1932"/>
                </a:solidFill>
              </a:rPr>
              <a:t>vệ</a:t>
            </a:r>
            <a:r>
              <a:rPr lang="fr-FR" sz="1800" dirty="0">
                <a:solidFill>
                  <a:srgbClr val="2F1932"/>
                </a:solidFill>
              </a:rPr>
              <a:t> an </a:t>
            </a:r>
            <a:r>
              <a:rPr lang="fr-FR" sz="1800" dirty="0" err="1">
                <a:solidFill>
                  <a:srgbClr val="2F1932"/>
                </a:solidFill>
              </a:rPr>
              <a:t>ninh</a:t>
            </a:r>
            <a:r>
              <a:rPr lang="fr-FR" sz="1800" dirty="0">
                <a:solidFill>
                  <a:srgbClr val="2F1932"/>
                </a:solidFill>
              </a:rPr>
              <a:t> </a:t>
            </a:r>
            <a:r>
              <a:rPr lang="fr-FR" sz="1800" dirty="0" err="1">
                <a:solidFill>
                  <a:srgbClr val="2F1932"/>
                </a:solidFill>
              </a:rPr>
              <a:t>quốc</a:t>
            </a:r>
            <a:r>
              <a:rPr lang="fr-FR" sz="1800" dirty="0">
                <a:solidFill>
                  <a:srgbClr val="2F1932"/>
                </a:solidFill>
              </a:rPr>
              <a:t> </a:t>
            </a:r>
            <a:r>
              <a:rPr lang="fr-FR" sz="1800" dirty="0" err="1">
                <a:solidFill>
                  <a:srgbClr val="2F1932"/>
                </a:solidFill>
              </a:rPr>
              <a:t>gia</a:t>
            </a:r>
            <a:r>
              <a:rPr lang="fr-FR" sz="1800" dirty="0">
                <a:solidFill>
                  <a:srgbClr val="2F1932"/>
                </a:solidFill>
              </a:rPr>
              <a:t>, </a:t>
            </a:r>
            <a:r>
              <a:rPr lang="fr-FR" sz="1800" dirty="0" err="1">
                <a:solidFill>
                  <a:srgbClr val="2F1932"/>
                </a:solidFill>
              </a:rPr>
              <a:t>trật</a:t>
            </a:r>
            <a:r>
              <a:rPr lang="fr-FR" sz="1800" dirty="0">
                <a:solidFill>
                  <a:srgbClr val="2F1932"/>
                </a:solidFill>
              </a:rPr>
              <a:t> </a:t>
            </a:r>
            <a:r>
              <a:rPr lang="fr-FR" sz="1800" dirty="0" err="1">
                <a:solidFill>
                  <a:srgbClr val="2F1932"/>
                </a:solidFill>
              </a:rPr>
              <a:t>tự</a:t>
            </a:r>
            <a:r>
              <a:rPr lang="fr-FR" sz="1800" dirty="0">
                <a:solidFill>
                  <a:srgbClr val="2F1932"/>
                </a:solidFill>
              </a:rPr>
              <a:t>, an </a:t>
            </a:r>
            <a:r>
              <a:rPr lang="fr-FR" sz="1800" dirty="0" err="1">
                <a:solidFill>
                  <a:srgbClr val="2F1932"/>
                </a:solidFill>
              </a:rPr>
              <a:t>toàn</a:t>
            </a:r>
            <a:r>
              <a:rPr lang="fr-FR" sz="1800" dirty="0">
                <a:solidFill>
                  <a:srgbClr val="2F1932"/>
                </a:solidFill>
              </a:rPr>
              <a:t> </a:t>
            </a:r>
            <a:r>
              <a:rPr lang="fr-FR" sz="1800" dirty="0" err="1">
                <a:solidFill>
                  <a:srgbClr val="2F1932"/>
                </a:solidFill>
              </a:rPr>
              <a:t>xã</a:t>
            </a:r>
            <a:r>
              <a:rPr lang="fr-FR" sz="1800" dirty="0">
                <a:solidFill>
                  <a:srgbClr val="2F1932"/>
                </a:solidFill>
              </a:rPr>
              <a:t> </a:t>
            </a:r>
            <a:r>
              <a:rPr lang="fr-FR" sz="1800" dirty="0" err="1">
                <a:solidFill>
                  <a:srgbClr val="2F1932"/>
                </a:solidFill>
              </a:rPr>
              <a:t>hội</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chấp</a:t>
            </a:r>
            <a:r>
              <a:rPr lang="fr-FR" sz="1800" dirty="0">
                <a:solidFill>
                  <a:srgbClr val="2F1932"/>
                </a:solidFill>
              </a:rPr>
              <a:t> </a:t>
            </a:r>
            <a:r>
              <a:rPr lang="fr-FR" sz="1800" dirty="0" err="1">
                <a:solidFill>
                  <a:srgbClr val="2F1932"/>
                </a:solidFill>
              </a:rPr>
              <a:t>hành</a:t>
            </a:r>
            <a:r>
              <a:rPr lang="fr-FR" sz="1800" dirty="0">
                <a:solidFill>
                  <a:srgbClr val="2F1932"/>
                </a:solidFill>
              </a:rPr>
              <a:t> </a:t>
            </a:r>
            <a:r>
              <a:rPr lang="fr-FR" sz="1800" dirty="0" err="1">
                <a:solidFill>
                  <a:srgbClr val="2F1932"/>
                </a:solidFill>
              </a:rPr>
              <a:t>những</a:t>
            </a:r>
            <a:r>
              <a:rPr lang="fr-FR" sz="1800" dirty="0">
                <a:solidFill>
                  <a:srgbClr val="2F1932"/>
                </a:solidFill>
              </a:rPr>
              <a:t> </a:t>
            </a:r>
            <a:r>
              <a:rPr lang="fr-FR" sz="1800" dirty="0" err="1">
                <a:solidFill>
                  <a:srgbClr val="2F1932"/>
                </a:solidFill>
              </a:rPr>
              <a:t>quy</a:t>
            </a:r>
            <a:r>
              <a:rPr lang="fr-FR" sz="1800" dirty="0">
                <a:solidFill>
                  <a:srgbClr val="2F1932"/>
                </a:solidFill>
              </a:rPr>
              <a:t> </a:t>
            </a:r>
            <a:r>
              <a:rPr lang="fr-FR" sz="1800" dirty="0" err="1">
                <a:solidFill>
                  <a:srgbClr val="2F1932"/>
                </a:solidFill>
              </a:rPr>
              <a:t>tắc</a:t>
            </a:r>
            <a:r>
              <a:rPr lang="fr-FR" sz="1800" dirty="0">
                <a:solidFill>
                  <a:srgbClr val="2F1932"/>
                </a:solidFill>
              </a:rPr>
              <a:t> </a:t>
            </a:r>
            <a:r>
              <a:rPr lang="fr-FR" sz="1800" dirty="0" err="1">
                <a:solidFill>
                  <a:srgbClr val="2F1932"/>
                </a:solidFill>
              </a:rPr>
              <a:t>sinh</a:t>
            </a:r>
            <a:r>
              <a:rPr lang="fr-FR" sz="1800" dirty="0">
                <a:solidFill>
                  <a:srgbClr val="2F1932"/>
                </a:solidFill>
              </a:rPr>
              <a:t> </a:t>
            </a:r>
            <a:r>
              <a:rPr lang="fr-FR" sz="1800" dirty="0" err="1">
                <a:solidFill>
                  <a:srgbClr val="2F1932"/>
                </a:solidFill>
              </a:rPr>
              <a:t>hoạt</a:t>
            </a:r>
            <a:r>
              <a:rPr lang="fr-FR" sz="1800" dirty="0">
                <a:solidFill>
                  <a:srgbClr val="2F1932"/>
                </a:solidFill>
              </a:rPr>
              <a:t> </a:t>
            </a:r>
            <a:r>
              <a:rPr lang="fr-FR" sz="1800" dirty="0" err="1">
                <a:solidFill>
                  <a:srgbClr val="2F1932"/>
                </a:solidFill>
              </a:rPr>
              <a:t>cộng</a:t>
            </a:r>
            <a:r>
              <a:rPr lang="fr-FR" sz="1800" dirty="0">
                <a:solidFill>
                  <a:srgbClr val="2F1932"/>
                </a:solidFill>
              </a:rPr>
              <a:t> </a:t>
            </a:r>
            <a:r>
              <a:rPr lang="fr-FR" sz="1800" dirty="0" err="1">
                <a:solidFill>
                  <a:srgbClr val="2F1932"/>
                </a:solidFill>
              </a:rPr>
              <a:t>đồng</a:t>
            </a:r>
            <a:r>
              <a:rPr lang="fr-FR" sz="1800" dirty="0">
                <a:solidFill>
                  <a:srgbClr val="2F1932"/>
                </a:solidFill>
              </a:rPr>
              <a:t>.</a:t>
            </a:r>
            <a:endParaRPr lang="en-VN" sz="2400" dirty="0">
              <a:solidFill>
                <a:srgbClr val="2F1932"/>
              </a:solidFill>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47"/>
          <p:cNvSpPr/>
          <p:nvPr/>
        </p:nvSpPr>
        <p:spPr>
          <a:xfrm>
            <a:off x="3158975" y="1185375"/>
            <a:ext cx="5554546" cy="277274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47"/>
          <p:cNvGrpSpPr/>
          <p:nvPr/>
        </p:nvGrpSpPr>
        <p:grpSpPr>
          <a:xfrm>
            <a:off x="776126" y="539400"/>
            <a:ext cx="2616027" cy="4057596"/>
            <a:chOff x="776126" y="539400"/>
            <a:chExt cx="2616027" cy="4057596"/>
          </a:xfrm>
        </p:grpSpPr>
        <p:sp>
          <p:nvSpPr>
            <p:cNvPr id="936" name="Google Shape;936;p47"/>
            <p:cNvSpPr/>
            <p:nvPr/>
          </p:nvSpPr>
          <p:spPr>
            <a:xfrm>
              <a:off x="1686726" y="4339036"/>
              <a:ext cx="323340" cy="257960"/>
            </a:xfrm>
            <a:custGeom>
              <a:avLst/>
              <a:gdLst/>
              <a:ahLst/>
              <a:cxnLst/>
              <a:rect l="l" t="t" r="r" b="b"/>
              <a:pathLst>
                <a:path w="5454" h="4351" extrusionOk="0">
                  <a:moveTo>
                    <a:pt x="4917" y="0"/>
                  </a:moveTo>
                  <a:lnTo>
                    <a:pt x="2667" y="274"/>
                  </a:lnTo>
                  <a:lnTo>
                    <a:pt x="2691" y="1560"/>
                  </a:lnTo>
                  <a:cubicBezTo>
                    <a:pt x="2715" y="2846"/>
                    <a:pt x="0" y="3810"/>
                    <a:pt x="238" y="4239"/>
                  </a:cubicBezTo>
                  <a:cubicBezTo>
                    <a:pt x="283" y="4317"/>
                    <a:pt x="455" y="4350"/>
                    <a:pt x="710" y="4350"/>
                  </a:cubicBezTo>
                  <a:cubicBezTo>
                    <a:pt x="1818" y="4350"/>
                    <a:pt x="4482" y="3710"/>
                    <a:pt x="4917" y="3274"/>
                  </a:cubicBezTo>
                  <a:cubicBezTo>
                    <a:pt x="5453" y="2738"/>
                    <a:pt x="4917" y="0"/>
                    <a:pt x="4917"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1804590" y="4485121"/>
              <a:ext cx="65688" cy="30414"/>
            </a:xfrm>
            <a:custGeom>
              <a:avLst/>
              <a:gdLst/>
              <a:ahLst/>
              <a:cxnLst/>
              <a:rect l="l" t="t" r="r" b="b"/>
              <a:pathLst>
                <a:path w="1108" h="513" extrusionOk="0">
                  <a:moveTo>
                    <a:pt x="12" y="1"/>
                  </a:moveTo>
                  <a:lnTo>
                    <a:pt x="0" y="167"/>
                  </a:lnTo>
                  <a:cubicBezTo>
                    <a:pt x="215" y="179"/>
                    <a:pt x="798" y="274"/>
                    <a:pt x="977" y="513"/>
                  </a:cubicBezTo>
                  <a:lnTo>
                    <a:pt x="1108" y="429"/>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1766468" y="4516899"/>
              <a:ext cx="64976" cy="30414"/>
            </a:xfrm>
            <a:custGeom>
              <a:avLst/>
              <a:gdLst/>
              <a:ahLst/>
              <a:cxnLst/>
              <a:rect l="l" t="t" r="r" b="b"/>
              <a:pathLst>
                <a:path w="1096" h="513" extrusionOk="0">
                  <a:moveTo>
                    <a:pt x="12" y="0"/>
                  </a:moveTo>
                  <a:lnTo>
                    <a:pt x="1" y="155"/>
                  </a:lnTo>
                  <a:cubicBezTo>
                    <a:pt x="215" y="167"/>
                    <a:pt x="798" y="262"/>
                    <a:pt x="965" y="512"/>
                  </a:cubicBezTo>
                  <a:lnTo>
                    <a:pt x="1096" y="417"/>
                  </a:lnTo>
                  <a:cubicBezTo>
                    <a:pt x="858" y="60"/>
                    <a:pt x="48" y="0"/>
                    <a:pt x="1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2125159" y="804001"/>
              <a:ext cx="90765" cy="85078"/>
            </a:xfrm>
            <a:custGeom>
              <a:avLst/>
              <a:gdLst/>
              <a:ahLst/>
              <a:cxnLst/>
              <a:rect l="l" t="t" r="r" b="b"/>
              <a:pathLst>
                <a:path w="1531" h="1435" extrusionOk="0">
                  <a:moveTo>
                    <a:pt x="1300" y="0"/>
                  </a:moveTo>
                  <a:cubicBezTo>
                    <a:pt x="1028" y="0"/>
                    <a:pt x="594" y="58"/>
                    <a:pt x="594" y="58"/>
                  </a:cubicBezTo>
                  <a:cubicBezTo>
                    <a:pt x="594" y="58"/>
                    <a:pt x="0" y="1435"/>
                    <a:pt x="541" y="1435"/>
                  </a:cubicBezTo>
                  <a:cubicBezTo>
                    <a:pt x="623" y="1435"/>
                    <a:pt x="730" y="1404"/>
                    <a:pt x="868" y="1332"/>
                  </a:cubicBezTo>
                  <a:cubicBezTo>
                    <a:pt x="868" y="1332"/>
                    <a:pt x="1451" y="189"/>
                    <a:pt x="1511" y="58"/>
                  </a:cubicBezTo>
                  <a:cubicBezTo>
                    <a:pt x="1531" y="15"/>
                    <a:pt x="1436" y="0"/>
                    <a:pt x="1300"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995669" y="1190617"/>
              <a:ext cx="767385" cy="1006287"/>
            </a:xfrm>
            <a:custGeom>
              <a:avLst/>
              <a:gdLst/>
              <a:ahLst/>
              <a:cxnLst/>
              <a:rect l="l" t="t" r="r" b="b"/>
              <a:pathLst>
                <a:path w="12944" h="16973" extrusionOk="0">
                  <a:moveTo>
                    <a:pt x="9638" y="1"/>
                  </a:moveTo>
                  <a:cubicBezTo>
                    <a:pt x="9379" y="1"/>
                    <a:pt x="9103" y="98"/>
                    <a:pt x="8811" y="312"/>
                  </a:cubicBezTo>
                  <a:cubicBezTo>
                    <a:pt x="8811" y="312"/>
                    <a:pt x="2500" y="5586"/>
                    <a:pt x="1095" y="8170"/>
                  </a:cubicBezTo>
                  <a:cubicBezTo>
                    <a:pt x="0" y="10178"/>
                    <a:pt x="3113" y="16973"/>
                    <a:pt x="4412" y="16973"/>
                  </a:cubicBezTo>
                  <a:cubicBezTo>
                    <a:pt x="4469" y="16973"/>
                    <a:pt x="4523" y="16960"/>
                    <a:pt x="4572" y="16933"/>
                  </a:cubicBezTo>
                  <a:cubicBezTo>
                    <a:pt x="6941" y="15647"/>
                    <a:pt x="10906" y="11397"/>
                    <a:pt x="11978" y="9682"/>
                  </a:cubicBezTo>
                  <a:cubicBezTo>
                    <a:pt x="12943" y="8126"/>
                    <a:pt x="12004" y="1"/>
                    <a:pt x="9638"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1798246" y="654952"/>
              <a:ext cx="120052" cy="231755"/>
            </a:xfrm>
            <a:custGeom>
              <a:avLst/>
              <a:gdLst/>
              <a:ahLst/>
              <a:cxnLst/>
              <a:rect l="l" t="t" r="r" b="b"/>
              <a:pathLst>
                <a:path w="2025" h="3909" extrusionOk="0">
                  <a:moveTo>
                    <a:pt x="965" y="0"/>
                  </a:moveTo>
                  <a:cubicBezTo>
                    <a:pt x="965" y="0"/>
                    <a:pt x="0" y="929"/>
                    <a:pt x="203" y="2096"/>
                  </a:cubicBezTo>
                  <a:cubicBezTo>
                    <a:pt x="334" y="2846"/>
                    <a:pt x="1215" y="3549"/>
                    <a:pt x="1417" y="3846"/>
                  </a:cubicBezTo>
                  <a:cubicBezTo>
                    <a:pt x="1445" y="3890"/>
                    <a:pt x="1469" y="3909"/>
                    <a:pt x="1491" y="3909"/>
                  </a:cubicBezTo>
                  <a:cubicBezTo>
                    <a:pt x="1614" y="3909"/>
                    <a:pt x="1641" y="3280"/>
                    <a:pt x="1762" y="3239"/>
                  </a:cubicBezTo>
                  <a:cubicBezTo>
                    <a:pt x="1893" y="3179"/>
                    <a:pt x="2024" y="120"/>
                    <a:pt x="965"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1505306" y="777084"/>
              <a:ext cx="1146335" cy="1634201"/>
            </a:xfrm>
            <a:custGeom>
              <a:avLst/>
              <a:gdLst/>
              <a:ahLst/>
              <a:cxnLst/>
              <a:rect l="l" t="t" r="r" b="b"/>
              <a:pathLst>
                <a:path w="19336" h="27564" extrusionOk="0">
                  <a:moveTo>
                    <a:pt x="10144" y="0"/>
                  </a:moveTo>
                  <a:lnTo>
                    <a:pt x="7489" y="1108"/>
                  </a:lnTo>
                  <a:cubicBezTo>
                    <a:pt x="7489" y="1108"/>
                    <a:pt x="7835" y="5810"/>
                    <a:pt x="7263" y="6311"/>
                  </a:cubicBezTo>
                  <a:cubicBezTo>
                    <a:pt x="6692" y="6823"/>
                    <a:pt x="1417" y="7311"/>
                    <a:pt x="798" y="8275"/>
                  </a:cubicBezTo>
                  <a:cubicBezTo>
                    <a:pt x="191" y="9239"/>
                    <a:pt x="0" y="27563"/>
                    <a:pt x="0" y="27563"/>
                  </a:cubicBezTo>
                  <a:lnTo>
                    <a:pt x="17871" y="27563"/>
                  </a:lnTo>
                  <a:cubicBezTo>
                    <a:pt x="17871" y="27563"/>
                    <a:pt x="19336" y="8835"/>
                    <a:pt x="16526" y="7334"/>
                  </a:cubicBezTo>
                  <a:cubicBezTo>
                    <a:pt x="15978" y="7037"/>
                    <a:pt x="10156" y="6989"/>
                    <a:pt x="10025" y="5572"/>
                  </a:cubicBezTo>
                  <a:cubicBezTo>
                    <a:pt x="9966" y="4894"/>
                    <a:pt x="10144" y="0"/>
                    <a:pt x="10144"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a:off x="2271896" y="4350301"/>
              <a:ext cx="326838" cy="236913"/>
            </a:xfrm>
            <a:custGeom>
              <a:avLst/>
              <a:gdLst/>
              <a:ahLst/>
              <a:cxnLst/>
              <a:rect l="l" t="t" r="r" b="b"/>
              <a:pathLst>
                <a:path w="5513" h="3996" extrusionOk="0">
                  <a:moveTo>
                    <a:pt x="298" y="1"/>
                  </a:moveTo>
                  <a:cubicBezTo>
                    <a:pt x="298" y="1"/>
                    <a:pt x="0" y="2787"/>
                    <a:pt x="572" y="3263"/>
                  </a:cubicBezTo>
                  <a:cubicBezTo>
                    <a:pt x="998" y="3620"/>
                    <a:pt x="3230" y="3995"/>
                    <a:pt x="4480" y="3995"/>
                  </a:cubicBezTo>
                  <a:cubicBezTo>
                    <a:pt x="4941" y="3995"/>
                    <a:pt x="5268" y="3944"/>
                    <a:pt x="5322" y="3822"/>
                  </a:cubicBezTo>
                  <a:cubicBezTo>
                    <a:pt x="5513" y="3382"/>
                    <a:pt x="2727" y="2656"/>
                    <a:pt x="2644" y="1370"/>
                  </a:cubicBezTo>
                  <a:lnTo>
                    <a:pt x="2560" y="96"/>
                  </a:lnTo>
                  <a:lnTo>
                    <a:pt x="298"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a:off x="1506729" y="2263311"/>
              <a:ext cx="1108215" cy="2187827"/>
            </a:xfrm>
            <a:custGeom>
              <a:avLst/>
              <a:gdLst/>
              <a:ahLst/>
              <a:cxnLst/>
              <a:rect l="l" t="t" r="r" b="b"/>
              <a:pathLst>
                <a:path w="18693" h="36902" extrusionOk="0">
                  <a:moveTo>
                    <a:pt x="13000" y="0"/>
                  </a:moveTo>
                  <a:cubicBezTo>
                    <a:pt x="7673" y="0"/>
                    <a:pt x="0" y="662"/>
                    <a:pt x="0" y="662"/>
                  </a:cubicBezTo>
                  <a:cubicBezTo>
                    <a:pt x="0" y="662"/>
                    <a:pt x="2858" y="35571"/>
                    <a:pt x="4143" y="36392"/>
                  </a:cubicBezTo>
                  <a:cubicBezTo>
                    <a:pt x="4723" y="36757"/>
                    <a:pt x="5638" y="36902"/>
                    <a:pt x="6541" y="36902"/>
                  </a:cubicBezTo>
                  <a:cubicBezTo>
                    <a:pt x="7642" y="36902"/>
                    <a:pt x="8724" y="36687"/>
                    <a:pt x="9156" y="36392"/>
                  </a:cubicBezTo>
                  <a:cubicBezTo>
                    <a:pt x="9942" y="35856"/>
                    <a:pt x="8954" y="5448"/>
                    <a:pt x="9477" y="4662"/>
                  </a:cubicBezTo>
                  <a:cubicBezTo>
                    <a:pt x="9484" y="4653"/>
                    <a:pt x="9490" y="4648"/>
                    <a:pt x="9496" y="4648"/>
                  </a:cubicBezTo>
                  <a:cubicBezTo>
                    <a:pt x="10005" y="4648"/>
                    <a:pt x="10639" y="35969"/>
                    <a:pt x="12121" y="36392"/>
                  </a:cubicBezTo>
                  <a:cubicBezTo>
                    <a:pt x="12871" y="36606"/>
                    <a:pt x="14067" y="36714"/>
                    <a:pt x="15143" y="36714"/>
                  </a:cubicBezTo>
                  <a:cubicBezTo>
                    <a:pt x="16219" y="36714"/>
                    <a:pt x="17175" y="36606"/>
                    <a:pt x="17443" y="36392"/>
                  </a:cubicBezTo>
                  <a:cubicBezTo>
                    <a:pt x="17978" y="35964"/>
                    <a:pt x="18693" y="2150"/>
                    <a:pt x="17978" y="662"/>
                  </a:cubicBezTo>
                  <a:cubicBezTo>
                    <a:pt x="17740" y="166"/>
                    <a:pt x="15663" y="0"/>
                    <a:pt x="13000"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a:off x="1510227" y="1149768"/>
              <a:ext cx="1190858" cy="1604557"/>
            </a:xfrm>
            <a:custGeom>
              <a:avLst/>
              <a:gdLst/>
              <a:ahLst/>
              <a:cxnLst/>
              <a:rect l="l" t="t" r="r" b="b"/>
              <a:pathLst>
                <a:path w="20087" h="27064" extrusionOk="0">
                  <a:moveTo>
                    <a:pt x="10859" y="1"/>
                  </a:moveTo>
                  <a:cubicBezTo>
                    <a:pt x="10859" y="1"/>
                    <a:pt x="9982" y="4388"/>
                    <a:pt x="8896" y="4388"/>
                  </a:cubicBezTo>
                  <a:cubicBezTo>
                    <a:pt x="8837" y="4388"/>
                    <a:pt x="8777" y="4374"/>
                    <a:pt x="8716" y="4347"/>
                  </a:cubicBezTo>
                  <a:cubicBezTo>
                    <a:pt x="7537" y="3811"/>
                    <a:pt x="6728" y="239"/>
                    <a:pt x="6728" y="239"/>
                  </a:cubicBezTo>
                  <a:cubicBezTo>
                    <a:pt x="6728" y="239"/>
                    <a:pt x="6433" y="214"/>
                    <a:pt x="5968" y="214"/>
                  </a:cubicBezTo>
                  <a:cubicBezTo>
                    <a:pt x="4634" y="214"/>
                    <a:pt x="1898" y="417"/>
                    <a:pt x="715" y="1989"/>
                  </a:cubicBezTo>
                  <a:cubicBezTo>
                    <a:pt x="215" y="2656"/>
                    <a:pt x="1" y="27064"/>
                    <a:pt x="1" y="27064"/>
                  </a:cubicBezTo>
                  <a:lnTo>
                    <a:pt x="20086" y="25932"/>
                  </a:lnTo>
                  <a:cubicBezTo>
                    <a:pt x="20086" y="25932"/>
                    <a:pt x="19503" y="3835"/>
                    <a:pt x="18229" y="1608"/>
                  </a:cubicBezTo>
                  <a:cubicBezTo>
                    <a:pt x="17717" y="727"/>
                    <a:pt x="11454" y="167"/>
                    <a:pt x="10859" y="1"/>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2535904" y="2061792"/>
              <a:ext cx="175128" cy="679138"/>
            </a:xfrm>
            <a:custGeom>
              <a:avLst/>
              <a:gdLst/>
              <a:ahLst/>
              <a:cxnLst/>
              <a:rect l="l" t="t" r="r" b="b"/>
              <a:pathLst>
                <a:path w="2954" h="11455" extrusionOk="0">
                  <a:moveTo>
                    <a:pt x="2143" y="1"/>
                  </a:moveTo>
                  <a:cubicBezTo>
                    <a:pt x="2143" y="1"/>
                    <a:pt x="1239" y="1715"/>
                    <a:pt x="619" y="4061"/>
                  </a:cubicBezTo>
                  <a:cubicBezTo>
                    <a:pt x="0" y="6406"/>
                    <a:pt x="274" y="7120"/>
                    <a:pt x="619" y="8906"/>
                  </a:cubicBezTo>
                  <a:cubicBezTo>
                    <a:pt x="953" y="10680"/>
                    <a:pt x="2953" y="11454"/>
                    <a:pt x="2953" y="11454"/>
                  </a:cubicBezTo>
                  <a:cubicBezTo>
                    <a:pt x="2953" y="11454"/>
                    <a:pt x="2798" y="655"/>
                    <a:pt x="2143" y="1"/>
                  </a:cubicBezTo>
                  <a:close/>
                </a:path>
              </a:pathLst>
            </a:cu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1913324" y="2924192"/>
              <a:ext cx="191313" cy="1297685"/>
            </a:xfrm>
            <a:custGeom>
              <a:avLst/>
              <a:gdLst/>
              <a:ahLst/>
              <a:cxnLst/>
              <a:rect l="l" t="t" r="r" b="b"/>
              <a:pathLst>
                <a:path w="3227" h="21888" extrusionOk="0">
                  <a:moveTo>
                    <a:pt x="1977" y="1"/>
                  </a:moveTo>
                  <a:cubicBezTo>
                    <a:pt x="1567" y="1"/>
                    <a:pt x="868" y="447"/>
                    <a:pt x="512" y="3242"/>
                  </a:cubicBezTo>
                  <a:cubicBezTo>
                    <a:pt x="0" y="7338"/>
                    <a:pt x="976" y="10648"/>
                    <a:pt x="512" y="14351"/>
                  </a:cubicBezTo>
                  <a:cubicBezTo>
                    <a:pt x="60" y="18054"/>
                    <a:pt x="679" y="21542"/>
                    <a:pt x="2584" y="21888"/>
                  </a:cubicBezTo>
                  <a:cubicBezTo>
                    <a:pt x="2584" y="21888"/>
                    <a:pt x="3227" y="5636"/>
                    <a:pt x="2298" y="99"/>
                  </a:cubicBezTo>
                  <a:cubicBezTo>
                    <a:pt x="2298" y="99"/>
                    <a:pt x="2169" y="1"/>
                    <a:pt x="1977"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2470925" y="2924370"/>
              <a:ext cx="141988" cy="1259385"/>
            </a:xfrm>
            <a:custGeom>
              <a:avLst/>
              <a:gdLst/>
              <a:ahLst/>
              <a:cxnLst/>
              <a:rect l="l" t="t" r="r" b="b"/>
              <a:pathLst>
                <a:path w="2395" h="21242" extrusionOk="0">
                  <a:moveTo>
                    <a:pt x="2049" y="1"/>
                  </a:moveTo>
                  <a:cubicBezTo>
                    <a:pt x="2049" y="1"/>
                    <a:pt x="227" y="275"/>
                    <a:pt x="346" y="3632"/>
                  </a:cubicBezTo>
                  <a:cubicBezTo>
                    <a:pt x="465" y="7002"/>
                    <a:pt x="680" y="11324"/>
                    <a:pt x="346" y="14800"/>
                  </a:cubicBezTo>
                  <a:cubicBezTo>
                    <a:pt x="1" y="18277"/>
                    <a:pt x="287" y="20896"/>
                    <a:pt x="1525" y="21242"/>
                  </a:cubicBezTo>
                  <a:cubicBezTo>
                    <a:pt x="1525" y="21242"/>
                    <a:pt x="2394" y="8704"/>
                    <a:pt x="2049"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1366928" y="1149056"/>
              <a:ext cx="1496472" cy="1652639"/>
            </a:xfrm>
            <a:custGeom>
              <a:avLst/>
              <a:gdLst/>
              <a:ahLst/>
              <a:cxnLst/>
              <a:rect l="l" t="t" r="r" b="b"/>
              <a:pathLst>
                <a:path w="25242" h="27875" extrusionOk="0">
                  <a:moveTo>
                    <a:pt x="15157" y="1"/>
                  </a:moveTo>
                  <a:cubicBezTo>
                    <a:pt x="15157" y="1"/>
                    <a:pt x="13210" y="10992"/>
                    <a:pt x="11982" y="10992"/>
                  </a:cubicBezTo>
                  <a:cubicBezTo>
                    <a:pt x="11973" y="10992"/>
                    <a:pt x="11964" y="10992"/>
                    <a:pt x="11954" y="10990"/>
                  </a:cubicBezTo>
                  <a:cubicBezTo>
                    <a:pt x="9490" y="10657"/>
                    <a:pt x="7478" y="13"/>
                    <a:pt x="7478" y="13"/>
                  </a:cubicBezTo>
                  <a:cubicBezTo>
                    <a:pt x="7389" y="6"/>
                    <a:pt x="7264" y="2"/>
                    <a:pt x="7112" y="2"/>
                  </a:cubicBezTo>
                  <a:cubicBezTo>
                    <a:pt x="5903" y="2"/>
                    <a:pt x="2973" y="235"/>
                    <a:pt x="2656" y="1060"/>
                  </a:cubicBezTo>
                  <a:cubicBezTo>
                    <a:pt x="2132" y="2406"/>
                    <a:pt x="1" y="26564"/>
                    <a:pt x="501" y="27373"/>
                  </a:cubicBezTo>
                  <a:cubicBezTo>
                    <a:pt x="729" y="27734"/>
                    <a:pt x="2958" y="27875"/>
                    <a:pt x="5389" y="27875"/>
                  </a:cubicBezTo>
                  <a:cubicBezTo>
                    <a:pt x="8414" y="27875"/>
                    <a:pt x="11751" y="27657"/>
                    <a:pt x="11943" y="27373"/>
                  </a:cubicBezTo>
                  <a:cubicBezTo>
                    <a:pt x="12047" y="27224"/>
                    <a:pt x="12114" y="27020"/>
                    <a:pt x="12158" y="26804"/>
                  </a:cubicBezTo>
                  <a:lnTo>
                    <a:pt x="12158" y="26804"/>
                  </a:lnTo>
                  <a:cubicBezTo>
                    <a:pt x="12202" y="26985"/>
                    <a:pt x="12285" y="27157"/>
                    <a:pt x="12431" y="27290"/>
                  </a:cubicBezTo>
                  <a:cubicBezTo>
                    <a:pt x="12652" y="27493"/>
                    <a:pt x="14193" y="27580"/>
                    <a:pt x="16075" y="27580"/>
                  </a:cubicBezTo>
                  <a:cubicBezTo>
                    <a:pt x="18944" y="27580"/>
                    <a:pt x="22607" y="27378"/>
                    <a:pt x="23599" y="27076"/>
                  </a:cubicBezTo>
                  <a:cubicBezTo>
                    <a:pt x="25242" y="26564"/>
                    <a:pt x="22706" y="2215"/>
                    <a:pt x="21325" y="1156"/>
                  </a:cubicBezTo>
                  <a:cubicBezTo>
                    <a:pt x="20003" y="144"/>
                    <a:pt x="15157" y="1"/>
                    <a:pt x="1515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1566728" y="2399199"/>
              <a:ext cx="266842" cy="292287"/>
            </a:xfrm>
            <a:custGeom>
              <a:avLst/>
              <a:gdLst/>
              <a:ahLst/>
              <a:cxnLst/>
              <a:rect l="l" t="t" r="r" b="b"/>
              <a:pathLst>
                <a:path w="4501" h="4930" extrusionOk="0">
                  <a:moveTo>
                    <a:pt x="4417" y="1"/>
                  </a:moveTo>
                  <a:cubicBezTo>
                    <a:pt x="4393" y="36"/>
                    <a:pt x="1334" y="3358"/>
                    <a:pt x="0" y="4858"/>
                  </a:cubicBezTo>
                  <a:lnTo>
                    <a:pt x="71" y="4930"/>
                  </a:lnTo>
                  <a:cubicBezTo>
                    <a:pt x="1405" y="3430"/>
                    <a:pt x="4465" y="108"/>
                    <a:pt x="4501" y="72"/>
                  </a:cubicBezTo>
                  <a:lnTo>
                    <a:pt x="4417"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1860558" y="1128602"/>
              <a:ext cx="197419" cy="283631"/>
            </a:xfrm>
            <a:custGeom>
              <a:avLst/>
              <a:gdLst/>
              <a:ahLst/>
              <a:cxnLst/>
              <a:rect l="l" t="t" r="r" b="b"/>
              <a:pathLst>
                <a:path w="3330" h="4784" extrusionOk="0">
                  <a:moveTo>
                    <a:pt x="1393" y="0"/>
                  </a:moveTo>
                  <a:cubicBezTo>
                    <a:pt x="1392" y="0"/>
                    <a:pt x="1391" y="0"/>
                    <a:pt x="1390" y="1"/>
                  </a:cubicBezTo>
                  <a:cubicBezTo>
                    <a:pt x="1140" y="36"/>
                    <a:pt x="414" y="572"/>
                    <a:pt x="414" y="572"/>
                  </a:cubicBezTo>
                  <a:cubicBezTo>
                    <a:pt x="0" y="3150"/>
                    <a:pt x="2280" y="4784"/>
                    <a:pt x="2904" y="4784"/>
                  </a:cubicBezTo>
                  <a:cubicBezTo>
                    <a:pt x="2963" y="4784"/>
                    <a:pt x="3007" y="4769"/>
                    <a:pt x="3033" y="4739"/>
                  </a:cubicBezTo>
                  <a:cubicBezTo>
                    <a:pt x="3330" y="4395"/>
                    <a:pt x="1654" y="0"/>
                    <a:pt x="1393"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2014291" y="1128602"/>
              <a:ext cx="197419" cy="283631"/>
            </a:xfrm>
            <a:custGeom>
              <a:avLst/>
              <a:gdLst/>
              <a:ahLst/>
              <a:cxnLst/>
              <a:rect l="l" t="t" r="r" b="b"/>
              <a:pathLst>
                <a:path w="3330" h="4784" extrusionOk="0">
                  <a:moveTo>
                    <a:pt x="1937" y="0"/>
                  </a:moveTo>
                  <a:cubicBezTo>
                    <a:pt x="1665" y="0"/>
                    <a:pt x="1" y="4395"/>
                    <a:pt x="297" y="4739"/>
                  </a:cubicBezTo>
                  <a:cubicBezTo>
                    <a:pt x="323" y="4769"/>
                    <a:pt x="367" y="4784"/>
                    <a:pt x="426" y="4784"/>
                  </a:cubicBezTo>
                  <a:cubicBezTo>
                    <a:pt x="1050" y="4784"/>
                    <a:pt x="3330" y="3150"/>
                    <a:pt x="2917" y="572"/>
                  </a:cubicBezTo>
                  <a:cubicBezTo>
                    <a:pt x="2917" y="572"/>
                    <a:pt x="2190" y="36"/>
                    <a:pt x="1940" y="1"/>
                  </a:cubicBezTo>
                  <a:cubicBezTo>
                    <a:pt x="1939" y="0"/>
                    <a:pt x="1938" y="0"/>
                    <a:pt x="1937"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1933067" y="1362907"/>
              <a:ext cx="235124" cy="744829"/>
            </a:xfrm>
            <a:custGeom>
              <a:avLst/>
              <a:gdLst/>
              <a:ahLst/>
              <a:cxnLst/>
              <a:rect l="l" t="t" r="r" b="b"/>
              <a:pathLst>
                <a:path w="3966" h="12563" extrusionOk="0">
                  <a:moveTo>
                    <a:pt x="1760" y="1"/>
                  </a:moveTo>
                  <a:cubicBezTo>
                    <a:pt x="1753" y="1"/>
                    <a:pt x="1746" y="1"/>
                    <a:pt x="1739" y="1"/>
                  </a:cubicBezTo>
                  <a:cubicBezTo>
                    <a:pt x="1274" y="25"/>
                    <a:pt x="822" y="799"/>
                    <a:pt x="870" y="835"/>
                  </a:cubicBezTo>
                  <a:cubicBezTo>
                    <a:pt x="965" y="906"/>
                    <a:pt x="1524" y="1764"/>
                    <a:pt x="1524" y="1764"/>
                  </a:cubicBezTo>
                  <a:cubicBezTo>
                    <a:pt x="1524" y="1764"/>
                    <a:pt x="0" y="7062"/>
                    <a:pt x="179" y="7717"/>
                  </a:cubicBezTo>
                  <a:cubicBezTo>
                    <a:pt x="369" y="8371"/>
                    <a:pt x="2144" y="12193"/>
                    <a:pt x="2405" y="12539"/>
                  </a:cubicBezTo>
                  <a:cubicBezTo>
                    <a:pt x="2417" y="12555"/>
                    <a:pt x="2429" y="12563"/>
                    <a:pt x="2443" y="12563"/>
                  </a:cubicBezTo>
                  <a:cubicBezTo>
                    <a:pt x="2731" y="12563"/>
                    <a:pt x="3511" y="9112"/>
                    <a:pt x="3727" y="8407"/>
                  </a:cubicBezTo>
                  <a:cubicBezTo>
                    <a:pt x="3965" y="7681"/>
                    <a:pt x="2060" y="2025"/>
                    <a:pt x="2060" y="2025"/>
                  </a:cubicBezTo>
                  <a:lnTo>
                    <a:pt x="2394" y="609"/>
                  </a:lnTo>
                  <a:cubicBezTo>
                    <a:pt x="2394" y="609"/>
                    <a:pt x="2141" y="1"/>
                    <a:pt x="1760"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1878700" y="1185103"/>
              <a:ext cx="148983" cy="242130"/>
            </a:xfrm>
            <a:custGeom>
              <a:avLst/>
              <a:gdLst/>
              <a:ahLst/>
              <a:cxnLst/>
              <a:rect l="l" t="t" r="r" b="b"/>
              <a:pathLst>
                <a:path w="2513" h="4084" extrusionOk="0">
                  <a:moveTo>
                    <a:pt x="108" y="0"/>
                  </a:moveTo>
                  <a:lnTo>
                    <a:pt x="1" y="12"/>
                  </a:lnTo>
                  <a:cubicBezTo>
                    <a:pt x="24" y="167"/>
                    <a:pt x="572" y="3643"/>
                    <a:pt x="929" y="4001"/>
                  </a:cubicBezTo>
                  <a:cubicBezTo>
                    <a:pt x="989" y="4060"/>
                    <a:pt x="1048" y="4084"/>
                    <a:pt x="1108" y="4084"/>
                  </a:cubicBezTo>
                  <a:lnTo>
                    <a:pt x="1120" y="4084"/>
                  </a:lnTo>
                  <a:cubicBezTo>
                    <a:pt x="1239" y="4072"/>
                    <a:pt x="1346" y="3965"/>
                    <a:pt x="1489" y="3798"/>
                  </a:cubicBezTo>
                  <a:cubicBezTo>
                    <a:pt x="1703" y="3560"/>
                    <a:pt x="1989" y="3239"/>
                    <a:pt x="2513" y="3084"/>
                  </a:cubicBezTo>
                  <a:lnTo>
                    <a:pt x="2489" y="2989"/>
                  </a:lnTo>
                  <a:cubicBezTo>
                    <a:pt x="1929" y="3143"/>
                    <a:pt x="1632" y="3489"/>
                    <a:pt x="1406" y="3727"/>
                  </a:cubicBezTo>
                  <a:cubicBezTo>
                    <a:pt x="1286" y="3870"/>
                    <a:pt x="1191" y="3977"/>
                    <a:pt x="1120" y="3977"/>
                  </a:cubicBezTo>
                  <a:cubicBezTo>
                    <a:pt x="1072" y="3977"/>
                    <a:pt x="1048" y="3953"/>
                    <a:pt x="1001" y="3917"/>
                  </a:cubicBezTo>
                  <a:cubicBezTo>
                    <a:pt x="727" y="3655"/>
                    <a:pt x="263" y="1000"/>
                    <a:pt x="108"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2048144" y="1185103"/>
              <a:ext cx="148983" cy="242130"/>
            </a:xfrm>
            <a:custGeom>
              <a:avLst/>
              <a:gdLst/>
              <a:ahLst/>
              <a:cxnLst/>
              <a:rect l="l" t="t" r="r" b="b"/>
              <a:pathLst>
                <a:path w="2513" h="4084" extrusionOk="0">
                  <a:moveTo>
                    <a:pt x="2405" y="0"/>
                  </a:moveTo>
                  <a:cubicBezTo>
                    <a:pt x="2250" y="1000"/>
                    <a:pt x="1798" y="3655"/>
                    <a:pt x="1512" y="3917"/>
                  </a:cubicBezTo>
                  <a:cubicBezTo>
                    <a:pt x="1476" y="3953"/>
                    <a:pt x="1441" y="3977"/>
                    <a:pt x="1405" y="3977"/>
                  </a:cubicBezTo>
                  <a:cubicBezTo>
                    <a:pt x="1322" y="3977"/>
                    <a:pt x="1226" y="3870"/>
                    <a:pt x="1107" y="3727"/>
                  </a:cubicBezTo>
                  <a:cubicBezTo>
                    <a:pt x="893" y="3489"/>
                    <a:pt x="584" y="3143"/>
                    <a:pt x="36" y="2989"/>
                  </a:cubicBezTo>
                  <a:lnTo>
                    <a:pt x="0" y="3084"/>
                  </a:lnTo>
                  <a:cubicBezTo>
                    <a:pt x="536" y="3239"/>
                    <a:pt x="822" y="3560"/>
                    <a:pt x="1024" y="3798"/>
                  </a:cubicBezTo>
                  <a:cubicBezTo>
                    <a:pt x="1167" y="3965"/>
                    <a:pt x="1274" y="4084"/>
                    <a:pt x="1405" y="4084"/>
                  </a:cubicBezTo>
                  <a:cubicBezTo>
                    <a:pt x="1465" y="4084"/>
                    <a:pt x="1524" y="4060"/>
                    <a:pt x="1596" y="4001"/>
                  </a:cubicBezTo>
                  <a:cubicBezTo>
                    <a:pt x="1953" y="3655"/>
                    <a:pt x="2489" y="167"/>
                    <a:pt x="2512" y="12"/>
                  </a:cubicBezTo>
                  <a:lnTo>
                    <a:pt x="2405"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1827179" y="4452631"/>
              <a:ext cx="64976" cy="30414"/>
            </a:xfrm>
            <a:custGeom>
              <a:avLst/>
              <a:gdLst/>
              <a:ahLst/>
              <a:cxnLst/>
              <a:rect l="l" t="t" r="r" b="b"/>
              <a:pathLst>
                <a:path w="1096" h="513" extrusionOk="0">
                  <a:moveTo>
                    <a:pt x="12" y="1"/>
                  </a:moveTo>
                  <a:lnTo>
                    <a:pt x="0" y="168"/>
                  </a:lnTo>
                  <a:cubicBezTo>
                    <a:pt x="215" y="180"/>
                    <a:pt x="798" y="263"/>
                    <a:pt x="965" y="513"/>
                  </a:cubicBezTo>
                  <a:lnTo>
                    <a:pt x="1096" y="430"/>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2410925" y="4485121"/>
              <a:ext cx="65036" cy="30414"/>
            </a:xfrm>
            <a:custGeom>
              <a:avLst/>
              <a:gdLst/>
              <a:ahLst/>
              <a:cxnLst/>
              <a:rect l="l" t="t" r="r" b="b"/>
              <a:pathLst>
                <a:path w="1097" h="513" extrusionOk="0">
                  <a:moveTo>
                    <a:pt x="1084" y="1"/>
                  </a:moveTo>
                  <a:cubicBezTo>
                    <a:pt x="1049" y="1"/>
                    <a:pt x="251" y="60"/>
                    <a:pt x="1" y="429"/>
                  </a:cubicBezTo>
                  <a:lnTo>
                    <a:pt x="132" y="513"/>
                  </a:lnTo>
                  <a:cubicBezTo>
                    <a:pt x="299" y="263"/>
                    <a:pt x="894" y="179"/>
                    <a:pt x="1096" y="167"/>
                  </a:cubicBezTo>
                  <a:lnTo>
                    <a:pt x="1084"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2449759" y="4516899"/>
              <a:ext cx="65036" cy="30414"/>
            </a:xfrm>
            <a:custGeom>
              <a:avLst/>
              <a:gdLst/>
              <a:ahLst/>
              <a:cxnLst/>
              <a:rect l="l" t="t" r="r" b="b"/>
              <a:pathLst>
                <a:path w="1097" h="513" extrusionOk="0">
                  <a:moveTo>
                    <a:pt x="1084" y="0"/>
                  </a:moveTo>
                  <a:cubicBezTo>
                    <a:pt x="1049" y="0"/>
                    <a:pt x="239" y="60"/>
                    <a:pt x="1" y="417"/>
                  </a:cubicBezTo>
                  <a:lnTo>
                    <a:pt x="132" y="512"/>
                  </a:lnTo>
                  <a:cubicBezTo>
                    <a:pt x="298" y="262"/>
                    <a:pt x="882" y="167"/>
                    <a:pt x="1096" y="155"/>
                  </a:cubicBezTo>
                  <a:lnTo>
                    <a:pt x="1084"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2388337" y="4452631"/>
              <a:ext cx="65747" cy="30414"/>
            </a:xfrm>
            <a:custGeom>
              <a:avLst/>
              <a:gdLst/>
              <a:ahLst/>
              <a:cxnLst/>
              <a:rect l="l" t="t" r="r" b="b"/>
              <a:pathLst>
                <a:path w="1109" h="513" extrusionOk="0">
                  <a:moveTo>
                    <a:pt x="1096" y="1"/>
                  </a:moveTo>
                  <a:cubicBezTo>
                    <a:pt x="1061" y="1"/>
                    <a:pt x="251" y="60"/>
                    <a:pt x="1" y="430"/>
                  </a:cubicBezTo>
                  <a:lnTo>
                    <a:pt x="132" y="513"/>
                  </a:lnTo>
                  <a:cubicBezTo>
                    <a:pt x="299" y="263"/>
                    <a:pt x="894" y="180"/>
                    <a:pt x="1108" y="156"/>
                  </a:cubicBezTo>
                  <a:lnTo>
                    <a:pt x="1096"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1855400" y="648549"/>
              <a:ext cx="339584" cy="404578"/>
            </a:xfrm>
            <a:custGeom>
              <a:avLst/>
              <a:gdLst/>
              <a:ahLst/>
              <a:cxnLst/>
              <a:rect l="l" t="t" r="r" b="b"/>
              <a:pathLst>
                <a:path w="5728" h="6824" extrusionOk="0">
                  <a:moveTo>
                    <a:pt x="2856" y="1"/>
                  </a:moveTo>
                  <a:cubicBezTo>
                    <a:pt x="1727" y="1"/>
                    <a:pt x="587" y="505"/>
                    <a:pt x="536" y="1573"/>
                  </a:cubicBezTo>
                  <a:cubicBezTo>
                    <a:pt x="536" y="1573"/>
                    <a:pt x="1" y="6824"/>
                    <a:pt x="2894" y="6824"/>
                  </a:cubicBezTo>
                  <a:cubicBezTo>
                    <a:pt x="4870" y="6812"/>
                    <a:pt x="5728" y="3418"/>
                    <a:pt x="5061" y="1144"/>
                  </a:cubicBezTo>
                  <a:cubicBezTo>
                    <a:pt x="4843" y="395"/>
                    <a:pt x="3854" y="1"/>
                    <a:pt x="285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2079151" y="856827"/>
              <a:ext cx="20572" cy="26917"/>
            </a:xfrm>
            <a:custGeom>
              <a:avLst/>
              <a:gdLst/>
              <a:ahLst/>
              <a:cxnLst/>
              <a:rect l="l" t="t" r="r" b="b"/>
              <a:pathLst>
                <a:path w="347" h="454" extrusionOk="0">
                  <a:moveTo>
                    <a:pt x="180" y="1"/>
                  </a:moveTo>
                  <a:cubicBezTo>
                    <a:pt x="84" y="1"/>
                    <a:pt x="1" y="96"/>
                    <a:pt x="1" y="227"/>
                  </a:cubicBezTo>
                  <a:cubicBezTo>
                    <a:pt x="1" y="346"/>
                    <a:pt x="84" y="453"/>
                    <a:pt x="180" y="453"/>
                  </a:cubicBezTo>
                  <a:cubicBezTo>
                    <a:pt x="275" y="453"/>
                    <a:pt x="346" y="346"/>
                    <a:pt x="346" y="227"/>
                  </a:cubicBezTo>
                  <a:cubicBezTo>
                    <a:pt x="346" y="96"/>
                    <a:pt x="275" y="1"/>
                    <a:pt x="18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a:off x="1952098" y="856115"/>
              <a:ext cx="21283" cy="26917"/>
            </a:xfrm>
            <a:custGeom>
              <a:avLst/>
              <a:gdLst/>
              <a:ahLst/>
              <a:cxnLst/>
              <a:rect l="l" t="t" r="r" b="b"/>
              <a:pathLst>
                <a:path w="359" h="454" extrusionOk="0">
                  <a:moveTo>
                    <a:pt x="179" y="1"/>
                  </a:moveTo>
                  <a:cubicBezTo>
                    <a:pt x="84" y="1"/>
                    <a:pt x="1" y="108"/>
                    <a:pt x="1" y="227"/>
                  </a:cubicBezTo>
                  <a:cubicBezTo>
                    <a:pt x="1" y="358"/>
                    <a:pt x="84" y="453"/>
                    <a:pt x="179" y="453"/>
                  </a:cubicBezTo>
                  <a:cubicBezTo>
                    <a:pt x="275" y="453"/>
                    <a:pt x="358" y="358"/>
                    <a:pt x="358" y="227"/>
                  </a:cubicBezTo>
                  <a:cubicBezTo>
                    <a:pt x="358" y="108"/>
                    <a:pt x="275" y="1"/>
                    <a:pt x="17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a:off x="2138498" y="844910"/>
              <a:ext cx="81220" cy="98832"/>
            </a:xfrm>
            <a:custGeom>
              <a:avLst/>
              <a:gdLst/>
              <a:ahLst/>
              <a:cxnLst/>
              <a:rect l="l" t="t" r="r" b="b"/>
              <a:pathLst>
                <a:path w="1370" h="1667" extrusionOk="0">
                  <a:moveTo>
                    <a:pt x="726" y="1"/>
                  </a:moveTo>
                  <a:cubicBezTo>
                    <a:pt x="415" y="1"/>
                    <a:pt x="191" y="642"/>
                    <a:pt x="191" y="642"/>
                  </a:cubicBezTo>
                  <a:cubicBezTo>
                    <a:pt x="0" y="1035"/>
                    <a:pt x="83" y="1654"/>
                    <a:pt x="500" y="1666"/>
                  </a:cubicBezTo>
                  <a:cubicBezTo>
                    <a:pt x="905" y="1666"/>
                    <a:pt x="1369" y="523"/>
                    <a:pt x="941" y="106"/>
                  </a:cubicBezTo>
                  <a:cubicBezTo>
                    <a:pt x="866" y="32"/>
                    <a:pt x="794" y="1"/>
                    <a:pt x="72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1841289" y="847933"/>
              <a:ext cx="84066" cy="95809"/>
            </a:xfrm>
            <a:custGeom>
              <a:avLst/>
              <a:gdLst/>
              <a:ahLst/>
              <a:cxnLst/>
              <a:rect l="l" t="t" r="r" b="b"/>
              <a:pathLst>
                <a:path w="1418" h="1616" extrusionOk="0">
                  <a:moveTo>
                    <a:pt x="643" y="1"/>
                  </a:moveTo>
                  <a:cubicBezTo>
                    <a:pt x="582" y="1"/>
                    <a:pt x="511" y="33"/>
                    <a:pt x="429" y="115"/>
                  </a:cubicBezTo>
                  <a:cubicBezTo>
                    <a:pt x="1" y="532"/>
                    <a:pt x="596" y="1615"/>
                    <a:pt x="1013" y="1615"/>
                  </a:cubicBezTo>
                  <a:cubicBezTo>
                    <a:pt x="1417" y="1603"/>
                    <a:pt x="1179" y="948"/>
                    <a:pt x="989" y="555"/>
                  </a:cubicBezTo>
                  <a:cubicBezTo>
                    <a:pt x="989" y="555"/>
                    <a:pt x="896" y="1"/>
                    <a:pt x="643"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1921150" y="801511"/>
              <a:ext cx="64502" cy="23596"/>
            </a:xfrm>
            <a:custGeom>
              <a:avLst/>
              <a:gdLst/>
              <a:ahLst/>
              <a:cxnLst/>
              <a:rect l="l" t="t" r="r" b="b"/>
              <a:pathLst>
                <a:path w="1088" h="398" extrusionOk="0">
                  <a:moveTo>
                    <a:pt x="559" y="1"/>
                  </a:moveTo>
                  <a:cubicBezTo>
                    <a:pt x="417" y="1"/>
                    <a:pt x="221" y="57"/>
                    <a:pt x="47" y="303"/>
                  </a:cubicBezTo>
                  <a:cubicBezTo>
                    <a:pt x="0" y="370"/>
                    <a:pt x="55" y="397"/>
                    <a:pt x="154" y="397"/>
                  </a:cubicBezTo>
                  <a:cubicBezTo>
                    <a:pt x="438" y="397"/>
                    <a:pt x="1088" y="173"/>
                    <a:pt x="761" y="41"/>
                  </a:cubicBezTo>
                  <a:cubicBezTo>
                    <a:pt x="761" y="41"/>
                    <a:pt x="679" y="1"/>
                    <a:pt x="55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2057986" y="807440"/>
              <a:ext cx="64443" cy="23419"/>
            </a:xfrm>
            <a:custGeom>
              <a:avLst/>
              <a:gdLst/>
              <a:ahLst/>
              <a:cxnLst/>
              <a:rect l="l" t="t" r="r" b="b"/>
              <a:pathLst>
                <a:path w="1087" h="395" extrusionOk="0">
                  <a:moveTo>
                    <a:pt x="528" y="0"/>
                  </a:moveTo>
                  <a:cubicBezTo>
                    <a:pt x="413" y="0"/>
                    <a:pt x="334" y="36"/>
                    <a:pt x="334" y="36"/>
                  </a:cubicBezTo>
                  <a:cubicBezTo>
                    <a:pt x="1" y="176"/>
                    <a:pt x="644" y="394"/>
                    <a:pt x="929" y="394"/>
                  </a:cubicBezTo>
                  <a:cubicBezTo>
                    <a:pt x="1031" y="394"/>
                    <a:pt x="1087" y="367"/>
                    <a:pt x="1037" y="298"/>
                  </a:cubicBezTo>
                  <a:cubicBezTo>
                    <a:pt x="866" y="55"/>
                    <a:pt x="669" y="0"/>
                    <a:pt x="52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1879411" y="870937"/>
              <a:ext cx="19090" cy="53003"/>
            </a:xfrm>
            <a:custGeom>
              <a:avLst/>
              <a:gdLst/>
              <a:ahLst/>
              <a:cxnLst/>
              <a:rect l="l" t="t" r="r" b="b"/>
              <a:pathLst>
                <a:path w="322" h="894" extrusionOk="0">
                  <a:moveTo>
                    <a:pt x="36" y="1"/>
                  </a:moveTo>
                  <a:lnTo>
                    <a:pt x="1" y="96"/>
                  </a:lnTo>
                  <a:cubicBezTo>
                    <a:pt x="1" y="96"/>
                    <a:pt x="203" y="203"/>
                    <a:pt x="167" y="882"/>
                  </a:cubicBezTo>
                  <a:lnTo>
                    <a:pt x="274" y="894"/>
                  </a:lnTo>
                  <a:cubicBezTo>
                    <a:pt x="322" y="120"/>
                    <a:pt x="72" y="13"/>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2157530" y="866728"/>
              <a:ext cx="31836" cy="51580"/>
            </a:xfrm>
            <a:custGeom>
              <a:avLst/>
              <a:gdLst/>
              <a:ahLst/>
              <a:cxnLst/>
              <a:rect l="l" t="t" r="r" b="b"/>
              <a:pathLst>
                <a:path w="537" h="870" extrusionOk="0">
                  <a:moveTo>
                    <a:pt x="501" y="0"/>
                  </a:moveTo>
                  <a:cubicBezTo>
                    <a:pt x="501" y="0"/>
                    <a:pt x="1" y="179"/>
                    <a:pt x="72" y="869"/>
                  </a:cubicBezTo>
                  <a:lnTo>
                    <a:pt x="179" y="858"/>
                  </a:lnTo>
                  <a:cubicBezTo>
                    <a:pt x="108" y="262"/>
                    <a:pt x="524" y="107"/>
                    <a:pt x="536" y="96"/>
                  </a:cubicBezTo>
                  <a:lnTo>
                    <a:pt x="50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1966208" y="1011449"/>
              <a:ext cx="137719" cy="44525"/>
            </a:xfrm>
            <a:custGeom>
              <a:avLst/>
              <a:gdLst/>
              <a:ahLst/>
              <a:cxnLst/>
              <a:rect l="l" t="t" r="r" b="b"/>
              <a:pathLst>
                <a:path w="2323" h="751" extrusionOk="0">
                  <a:moveTo>
                    <a:pt x="2251" y="0"/>
                  </a:moveTo>
                  <a:cubicBezTo>
                    <a:pt x="1858" y="417"/>
                    <a:pt x="1442" y="631"/>
                    <a:pt x="1013" y="643"/>
                  </a:cubicBezTo>
                  <a:cubicBezTo>
                    <a:pt x="1004" y="643"/>
                    <a:pt x="995" y="643"/>
                    <a:pt x="986" y="643"/>
                  </a:cubicBezTo>
                  <a:cubicBezTo>
                    <a:pt x="453" y="643"/>
                    <a:pt x="84" y="298"/>
                    <a:pt x="72" y="298"/>
                  </a:cubicBezTo>
                  <a:lnTo>
                    <a:pt x="1" y="369"/>
                  </a:lnTo>
                  <a:cubicBezTo>
                    <a:pt x="13" y="381"/>
                    <a:pt x="406" y="750"/>
                    <a:pt x="989" y="750"/>
                  </a:cubicBezTo>
                  <a:lnTo>
                    <a:pt x="1013" y="750"/>
                  </a:lnTo>
                  <a:cubicBezTo>
                    <a:pt x="1465" y="738"/>
                    <a:pt x="1906" y="512"/>
                    <a:pt x="2323" y="72"/>
                  </a:cubicBezTo>
                  <a:lnTo>
                    <a:pt x="225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1872356" y="780286"/>
              <a:ext cx="307096" cy="350508"/>
            </a:xfrm>
            <a:custGeom>
              <a:avLst/>
              <a:gdLst/>
              <a:ahLst/>
              <a:cxnLst/>
              <a:rect l="l" t="t" r="r" b="b"/>
              <a:pathLst>
                <a:path w="5180" h="5912" extrusionOk="0">
                  <a:moveTo>
                    <a:pt x="4838" y="0"/>
                  </a:moveTo>
                  <a:lnTo>
                    <a:pt x="4838" y="0"/>
                  </a:lnTo>
                  <a:cubicBezTo>
                    <a:pt x="4829" y="0"/>
                    <a:pt x="4830" y="34"/>
                    <a:pt x="4846" y="113"/>
                  </a:cubicBezTo>
                  <a:cubicBezTo>
                    <a:pt x="4953" y="577"/>
                    <a:pt x="4441" y="3363"/>
                    <a:pt x="4108" y="3601"/>
                  </a:cubicBezTo>
                  <a:cubicBezTo>
                    <a:pt x="4072" y="3628"/>
                    <a:pt x="4042" y="3640"/>
                    <a:pt x="4015" y="3640"/>
                  </a:cubicBezTo>
                  <a:cubicBezTo>
                    <a:pt x="3792" y="3640"/>
                    <a:pt x="3848" y="2792"/>
                    <a:pt x="3668" y="2494"/>
                  </a:cubicBezTo>
                  <a:cubicBezTo>
                    <a:pt x="3541" y="2286"/>
                    <a:pt x="3237" y="2184"/>
                    <a:pt x="2850" y="2184"/>
                  </a:cubicBezTo>
                  <a:cubicBezTo>
                    <a:pt x="2618" y="2184"/>
                    <a:pt x="2356" y="2220"/>
                    <a:pt x="2084" y="2292"/>
                  </a:cubicBezTo>
                  <a:cubicBezTo>
                    <a:pt x="1397" y="2480"/>
                    <a:pt x="1741" y="3597"/>
                    <a:pt x="1389" y="3597"/>
                  </a:cubicBezTo>
                  <a:cubicBezTo>
                    <a:pt x="1363" y="3597"/>
                    <a:pt x="1333" y="3591"/>
                    <a:pt x="1298" y="3578"/>
                  </a:cubicBezTo>
                  <a:cubicBezTo>
                    <a:pt x="798" y="3399"/>
                    <a:pt x="346" y="113"/>
                    <a:pt x="346" y="113"/>
                  </a:cubicBezTo>
                  <a:cubicBezTo>
                    <a:pt x="346" y="113"/>
                    <a:pt x="0" y="113"/>
                    <a:pt x="36" y="280"/>
                  </a:cubicBezTo>
                  <a:cubicBezTo>
                    <a:pt x="72" y="434"/>
                    <a:pt x="489" y="2613"/>
                    <a:pt x="584" y="3018"/>
                  </a:cubicBezTo>
                  <a:cubicBezTo>
                    <a:pt x="667" y="3411"/>
                    <a:pt x="429" y="4411"/>
                    <a:pt x="893" y="4637"/>
                  </a:cubicBezTo>
                  <a:cubicBezTo>
                    <a:pt x="1325" y="4853"/>
                    <a:pt x="2648" y="5911"/>
                    <a:pt x="2980" y="5911"/>
                  </a:cubicBezTo>
                  <a:cubicBezTo>
                    <a:pt x="3014" y="5911"/>
                    <a:pt x="3037" y="5900"/>
                    <a:pt x="3048" y="5876"/>
                  </a:cubicBezTo>
                  <a:cubicBezTo>
                    <a:pt x="3168" y="5626"/>
                    <a:pt x="4203" y="5233"/>
                    <a:pt x="4477" y="4637"/>
                  </a:cubicBezTo>
                  <a:cubicBezTo>
                    <a:pt x="4751" y="4042"/>
                    <a:pt x="4561" y="3899"/>
                    <a:pt x="4620" y="3530"/>
                  </a:cubicBezTo>
                  <a:cubicBezTo>
                    <a:pt x="4668" y="3173"/>
                    <a:pt x="5180" y="827"/>
                    <a:pt x="5180" y="827"/>
                  </a:cubicBezTo>
                  <a:cubicBezTo>
                    <a:pt x="5180" y="827"/>
                    <a:pt x="4882" y="0"/>
                    <a:pt x="483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2100376" y="653114"/>
              <a:ext cx="158884" cy="193811"/>
            </a:xfrm>
            <a:custGeom>
              <a:avLst/>
              <a:gdLst/>
              <a:ahLst/>
              <a:cxnLst/>
              <a:rect l="l" t="t" r="r" b="b"/>
              <a:pathLst>
                <a:path w="2680" h="3269" extrusionOk="0">
                  <a:moveTo>
                    <a:pt x="528" y="1"/>
                  </a:moveTo>
                  <a:cubicBezTo>
                    <a:pt x="109" y="1"/>
                    <a:pt x="24" y="222"/>
                    <a:pt x="24" y="222"/>
                  </a:cubicBezTo>
                  <a:cubicBezTo>
                    <a:pt x="24" y="222"/>
                    <a:pt x="0" y="270"/>
                    <a:pt x="595" y="841"/>
                  </a:cubicBezTo>
                  <a:cubicBezTo>
                    <a:pt x="1191" y="1413"/>
                    <a:pt x="905" y="3103"/>
                    <a:pt x="1107" y="3234"/>
                  </a:cubicBezTo>
                  <a:cubicBezTo>
                    <a:pt x="1143" y="3257"/>
                    <a:pt x="1182" y="3268"/>
                    <a:pt x="1223" y="3268"/>
                  </a:cubicBezTo>
                  <a:cubicBezTo>
                    <a:pt x="1414" y="3268"/>
                    <a:pt x="1654" y="3032"/>
                    <a:pt x="1869" y="2698"/>
                  </a:cubicBezTo>
                  <a:cubicBezTo>
                    <a:pt x="2131" y="2294"/>
                    <a:pt x="2679" y="579"/>
                    <a:pt x="1107" y="103"/>
                  </a:cubicBezTo>
                  <a:cubicBezTo>
                    <a:pt x="865" y="28"/>
                    <a:pt x="676" y="1"/>
                    <a:pt x="528"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1836961" y="539400"/>
              <a:ext cx="408829" cy="296260"/>
            </a:xfrm>
            <a:custGeom>
              <a:avLst/>
              <a:gdLst/>
              <a:ahLst/>
              <a:cxnLst/>
              <a:rect l="l" t="t" r="r" b="b"/>
              <a:pathLst>
                <a:path w="6896" h="4997" extrusionOk="0">
                  <a:moveTo>
                    <a:pt x="5779" y="1"/>
                  </a:moveTo>
                  <a:cubicBezTo>
                    <a:pt x="5609" y="1"/>
                    <a:pt x="5329" y="372"/>
                    <a:pt x="4781" y="372"/>
                  </a:cubicBezTo>
                  <a:cubicBezTo>
                    <a:pt x="4621" y="372"/>
                    <a:pt x="4438" y="341"/>
                    <a:pt x="4229" y="259"/>
                  </a:cubicBezTo>
                  <a:cubicBezTo>
                    <a:pt x="4018" y="178"/>
                    <a:pt x="3769" y="140"/>
                    <a:pt x="3500" y="140"/>
                  </a:cubicBezTo>
                  <a:cubicBezTo>
                    <a:pt x="2192" y="140"/>
                    <a:pt x="412" y="1036"/>
                    <a:pt x="205" y="2211"/>
                  </a:cubicBezTo>
                  <a:cubicBezTo>
                    <a:pt x="0" y="3358"/>
                    <a:pt x="98" y="4997"/>
                    <a:pt x="613" y="4997"/>
                  </a:cubicBezTo>
                  <a:cubicBezTo>
                    <a:pt x="729" y="4997"/>
                    <a:pt x="866" y="4914"/>
                    <a:pt x="1026" y="4724"/>
                  </a:cubicBezTo>
                  <a:cubicBezTo>
                    <a:pt x="1026" y="4724"/>
                    <a:pt x="919" y="3128"/>
                    <a:pt x="1336" y="2747"/>
                  </a:cubicBezTo>
                  <a:cubicBezTo>
                    <a:pt x="1543" y="2563"/>
                    <a:pt x="1977" y="2521"/>
                    <a:pt x="2512" y="2521"/>
                  </a:cubicBezTo>
                  <a:cubicBezTo>
                    <a:pt x="2969" y="2521"/>
                    <a:pt x="3500" y="2552"/>
                    <a:pt x="4024" y="2552"/>
                  </a:cubicBezTo>
                  <a:cubicBezTo>
                    <a:pt x="4156" y="2552"/>
                    <a:pt x="4289" y="2550"/>
                    <a:pt x="4419" y="2545"/>
                  </a:cubicBezTo>
                  <a:cubicBezTo>
                    <a:pt x="6896" y="2438"/>
                    <a:pt x="6122" y="1128"/>
                    <a:pt x="5955" y="295"/>
                  </a:cubicBezTo>
                  <a:cubicBezTo>
                    <a:pt x="5909" y="76"/>
                    <a:pt x="5855" y="1"/>
                    <a:pt x="577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1997987" y="937754"/>
              <a:ext cx="64324" cy="42865"/>
            </a:xfrm>
            <a:custGeom>
              <a:avLst/>
              <a:gdLst/>
              <a:ahLst/>
              <a:cxnLst/>
              <a:rect l="l" t="t" r="r" b="b"/>
              <a:pathLst>
                <a:path w="1085" h="723" extrusionOk="0">
                  <a:moveTo>
                    <a:pt x="932" y="1"/>
                  </a:moveTo>
                  <a:cubicBezTo>
                    <a:pt x="632" y="1"/>
                    <a:pt x="1" y="112"/>
                    <a:pt x="1" y="112"/>
                  </a:cubicBezTo>
                  <a:cubicBezTo>
                    <a:pt x="1" y="112"/>
                    <a:pt x="144" y="648"/>
                    <a:pt x="548" y="719"/>
                  </a:cubicBezTo>
                  <a:cubicBezTo>
                    <a:pt x="564" y="722"/>
                    <a:pt x="579" y="723"/>
                    <a:pt x="594" y="723"/>
                  </a:cubicBezTo>
                  <a:cubicBezTo>
                    <a:pt x="963" y="723"/>
                    <a:pt x="1084" y="29"/>
                    <a:pt x="1084" y="29"/>
                  </a:cubicBezTo>
                  <a:cubicBezTo>
                    <a:pt x="1069" y="9"/>
                    <a:pt x="1012"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a:off x="2008599" y="863882"/>
              <a:ext cx="33200" cy="56501"/>
            </a:xfrm>
            <a:custGeom>
              <a:avLst/>
              <a:gdLst/>
              <a:ahLst/>
              <a:cxnLst/>
              <a:rect l="l" t="t" r="r" b="b"/>
              <a:pathLst>
                <a:path w="560" h="953" extrusionOk="0">
                  <a:moveTo>
                    <a:pt x="334" y="1"/>
                  </a:moveTo>
                  <a:lnTo>
                    <a:pt x="0" y="846"/>
                  </a:lnTo>
                  <a:cubicBezTo>
                    <a:pt x="0" y="846"/>
                    <a:pt x="305" y="953"/>
                    <a:pt x="451" y="953"/>
                  </a:cubicBezTo>
                  <a:cubicBezTo>
                    <a:pt x="488" y="953"/>
                    <a:pt x="515" y="946"/>
                    <a:pt x="524" y="929"/>
                  </a:cubicBezTo>
                  <a:cubicBezTo>
                    <a:pt x="560" y="834"/>
                    <a:pt x="334" y="1"/>
                    <a:pt x="334"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a:off x="2007888" y="863170"/>
              <a:ext cx="37468" cy="60058"/>
            </a:xfrm>
            <a:custGeom>
              <a:avLst/>
              <a:gdLst/>
              <a:ahLst/>
              <a:cxnLst/>
              <a:rect l="l" t="t" r="r" b="b"/>
              <a:pathLst>
                <a:path w="632" h="1013" extrusionOk="0">
                  <a:moveTo>
                    <a:pt x="393" y="1"/>
                  </a:moveTo>
                  <a:lnTo>
                    <a:pt x="286" y="37"/>
                  </a:lnTo>
                  <a:cubicBezTo>
                    <a:pt x="393" y="406"/>
                    <a:pt x="489" y="822"/>
                    <a:pt x="489" y="906"/>
                  </a:cubicBezTo>
                  <a:cubicBezTo>
                    <a:pt x="478" y="910"/>
                    <a:pt x="463" y="912"/>
                    <a:pt x="444" y="912"/>
                  </a:cubicBezTo>
                  <a:cubicBezTo>
                    <a:pt x="358" y="912"/>
                    <a:pt x="193" y="869"/>
                    <a:pt x="36" y="810"/>
                  </a:cubicBezTo>
                  <a:lnTo>
                    <a:pt x="0" y="906"/>
                  </a:lnTo>
                  <a:cubicBezTo>
                    <a:pt x="203" y="977"/>
                    <a:pt x="346" y="1013"/>
                    <a:pt x="453" y="1013"/>
                  </a:cubicBezTo>
                  <a:cubicBezTo>
                    <a:pt x="524" y="1013"/>
                    <a:pt x="560" y="1001"/>
                    <a:pt x="584" y="965"/>
                  </a:cubicBezTo>
                  <a:cubicBezTo>
                    <a:pt x="631" y="870"/>
                    <a:pt x="477" y="322"/>
                    <a:pt x="39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a:off x="925531" y="659635"/>
              <a:ext cx="255281" cy="587183"/>
            </a:xfrm>
            <a:custGeom>
              <a:avLst/>
              <a:gdLst/>
              <a:ahLst/>
              <a:cxnLst/>
              <a:rect l="l" t="t" r="r" b="b"/>
              <a:pathLst>
                <a:path w="4306" h="9904" extrusionOk="0">
                  <a:moveTo>
                    <a:pt x="2475" y="0"/>
                  </a:moveTo>
                  <a:cubicBezTo>
                    <a:pt x="2432" y="0"/>
                    <a:pt x="2385" y="85"/>
                    <a:pt x="2314" y="350"/>
                  </a:cubicBezTo>
                  <a:cubicBezTo>
                    <a:pt x="2171" y="886"/>
                    <a:pt x="2123" y="2434"/>
                    <a:pt x="2112" y="2529"/>
                  </a:cubicBezTo>
                  <a:cubicBezTo>
                    <a:pt x="2109" y="2538"/>
                    <a:pt x="2081" y="2541"/>
                    <a:pt x="2033" y="2541"/>
                  </a:cubicBezTo>
                  <a:cubicBezTo>
                    <a:pt x="1934" y="2541"/>
                    <a:pt x="1748" y="2528"/>
                    <a:pt x="1528" y="2528"/>
                  </a:cubicBezTo>
                  <a:cubicBezTo>
                    <a:pt x="901" y="2528"/>
                    <a:pt x="1" y="2639"/>
                    <a:pt x="40" y="3493"/>
                  </a:cubicBezTo>
                  <a:cubicBezTo>
                    <a:pt x="52" y="3874"/>
                    <a:pt x="290" y="4779"/>
                    <a:pt x="599" y="5553"/>
                  </a:cubicBezTo>
                  <a:cubicBezTo>
                    <a:pt x="921" y="6315"/>
                    <a:pt x="1088" y="9363"/>
                    <a:pt x="1219" y="9696"/>
                  </a:cubicBezTo>
                  <a:cubicBezTo>
                    <a:pt x="1276" y="9841"/>
                    <a:pt x="1688" y="9903"/>
                    <a:pt x="2142" y="9903"/>
                  </a:cubicBezTo>
                  <a:cubicBezTo>
                    <a:pt x="2734" y="9903"/>
                    <a:pt x="3398" y="9799"/>
                    <a:pt x="3445" y="9637"/>
                  </a:cubicBezTo>
                  <a:cubicBezTo>
                    <a:pt x="3517" y="9351"/>
                    <a:pt x="3016" y="4696"/>
                    <a:pt x="3350" y="4362"/>
                  </a:cubicBezTo>
                  <a:cubicBezTo>
                    <a:pt x="3350" y="4362"/>
                    <a:pt x="4279" y="3148"/>
                    <a:pt x="4302" y="2886"/>
                  </a:cubicBezTo>
                  <a:cubicBezTo>
                    <a:pt x="4305" y="2833"/>
                    <a:pt x="4283" y="2810"/>
                    <a:pt x="4242" y="2810"/>
                  </a:cubicBezTo>
                  <a:cubicBezTo>
                    <a:pt x="4010" y="2810"/>
                    <a:pt x="3185" y="3526"/>
                    <a:pt x="2964" y="3526"/>
                  </a:cubicBezTo>
                  <a:cubicBezTo>
                    <a:pt x="2926" y="3526"/>
                    <a:pt x="2906" y="3505"/>
                    <a:pt x="2909" y="3458"/>
                  </a:cubicBezTo>
                  <a:cubicBezTo>
                    <a:pt x="2933" y="3089"/>
                    <a:pt x="2719" y="291"/>
                    <a:pt x="2612" y="160"/>
                  </a:cubicBezTo>
                  <a:cubicBezTo>
                    <a:pt x="2558" y="88"/>
                    <a:pt x="2519" y="0"/>
                    <a:pt x="2475"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a:off x="776126" y="1041508"/>
              <a:ext cx="615556" cy="1200098"/>
            </a:xfrm>
            <a:custGeom>
              <a:avLst/>
              <a:gdLst/>
              <a:ahLst/>
              <a:cxnLst/>
              <a:rect l="l" t="t" r="r" b="b"/>
              <a:pathLst>
                <a:path w="10383" h="20242" extrusionOk="0">
                  <a:moveTo>
                    <a:pt x="6354" y="1"/>
                  </a:moveTo>
                  <a:cubicBezTo>
                    <a:pt x="4936" y="1"/>
                    <a:pt x="1322" y="1005"/>
                    <a:pt x="1322" y="1005"/>
                  </a:cubicBezTo>
                  <a:cubicBezTo>
                    <a:pt x="0" y="1339"/>
                    <a:pt x="2060" y="16757"/>
                    <a:pt x="2548" y="17983"/>
                  </a:cubicBezTo>
                  <a:cubicBezTo>
                    <a:pt x="2864" y="18767"/>
                    <a:pt x="4316" y="20242"/>
                    <a:pt x="6099" y="20242"/>
                  </a:cubicBezTo>
                  <a:cubicBezTo>
                    <a:pt x="7134" y="20242"/>
                    <a:pt x="8280" y="19745"/>
                    <a:pt x="9382" y="18329"/>
                  </a:cubicBezTo>
                  <a:cubicBezTo>
                    <a:pt x="10382" y="17043"/>
                    <a:pt x="7644" y="386"/>
                    <a:pt x="6775" y="53"/>
                  </a:cubicBezTo>
                  <a:cubicBezTo>
                    <a:pt x="6677" y="17"/>
                    <a:pt x="6533" y="1"/>
                    <a:pt x="6354"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a:off x="2482960" y="1209055"/>
              <a:ext cx="777819" cy="1045594"/>
            </a:xfrm>
            <a:custGeom>
              <a:avLst/>
              <a:gdLst/>
              <a:ahLst/>
              <a:cxnLst/>
              <a:rect l="l" t="t" r="r" b="b"/>
              <a:pathLst>
                <a:path w="13120" h="17636" extrusionOk="0">
                  <a:moveTo>
                    <a:pt x="1429" y="1"/>
                  </a:moveTo>
                  <a:cubicBezTo>
                    <a:pt x="1429" y="1"/>
                    <a:pt x="0" y="9002"/>
                    <a:pt x="24" y="10038"/>
                  </a:cubicBezTo>
                  <a:cubicBezTo>
                    <a:pt x="36" y="11074"/>
                    <a:pt x="6977" y="17551"/>
                    <a:pt x="8263" y="17634"/>
                  </a:cubicBezTo>
                  <a:cubicBezTo>
                    <a:pt x="8282" y="17635"/>
                    <a:pt x="8302" y="17636"/>
                    <a:pt x="8322" y="17636"/>
                  </a:cubicBezTo>
                  <a:cubicBezTo>
                    <a:pt x="9655" y="17636"/>
                    <a:pt x="13120" y="15323"/>
                    <a:pt x="12252" y="12895"/>
                  </a:cubicBezTo>
                  <a:cubicBezTo>
                    <a:pt x="8573" y="2596"/>
                    <a:pt x="1429" y="1"/>
                    <a:pt x="1429"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a:off x="1923877" y="1631184"/>
              <a:ext cx="575361" cy="682696"/>
            </a:xfrm>
            <a:custGeom>
              <a:avLst/>
              <a:gdLst/>
              <a:ahLst/>
              <a:cxnLst/>
              <a:rect l="l" t="t" r="r" b="b"/>
              <a:pathLst>
                <a:path w="9705" h="11515" extrusionOk="0">
                  <a:moveTo>
                    <a:pt x="382" y="1"/>
                  </a:moveTo>
                  <a:lnTo>
                    <a:pt x="1" y="11288"/>
                  </a:lnTo>
                  <a:lnTo>
                    <a:pt x="9168" y="11514"/>
                  </a:lnTo>
                  <a:lnTo>
                    <a:pt x="9704" y="334"/>
                  </a:lnTo>
                  <a:lnTo>
                    <a:pt x="382"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a:off x="2278951" y="1940370"/>
              <a:ext cx="256289" cy="210293"/>
            </a:xfrm>
            <a:custGeom>
              <a:avLst/>
              <a:gdLst/>
              <a:ahLst/>
              <a:cxnLst/>
              <a:rect l="l" t="t" r="r" b="b"/>
              <a:pathLst>
                <a:path w="4323" h="3547" extrusionOk="0">
                  <a:moveTo>
                    <a:pt x="1517" y="2"/>
                  </a:moveTo>
                  <a:cubicBezTo>
                    <a:pt x="1423" y="2"/>
                    <a:pt x="1338" y="17"/>
                    <a:pt x="1263" y="48"/>
                  </a:cubicBezTo>
                  <a:cubicBezTo>
                    <a:pt x="405" y="394"/>
                    <a:pt x="1524" y="1"/>
                    <a:pt x="2167" y="822"/>
                  </a:cubicBezTo>
                  <a:cubicBezTo>
                    <a:pt x="2167" y="822"/>
                    <a:pt x="1413" y="433"/>
                    <a:pt x="793" y="433"/>
                  </a:cubicBezTo>
                  <a:cubicBezTo>
                    <a:pt x="653" y="433"/>
                    <a:pt x="521" y="453"/>
                    <a:pt x="405" y="501"/>
                  </a:cubicBezTo>
                  <a:cubicBezTo>
                    <a:pt x="0" y="667"/>
                    <a:pt x="1691" y="894"/>
                    <a:pt x="1977" y="1406"/>
                  </a:cubicBezTo>
                  <a:cubicBezTo>
                    <a:pt x="1977" y="1406"/>
                    <a:pt x="823" y="943"/>
                    <a:pt x="435" y="943"/>
                  </a:cubicBezTo>
                  <a:cubicBezTo>
                    <a:pt x="354" y="943"/>
                    <a:pt x="306" y="963"/>
                    <a:pt x="310" y="1013"/>
                  </a:cubicBezTo>
                  <a:cubicBezTo>
                    <a:pt x="334" y="1298"/>
                    <a:pt x="1465" y="1501"/>
                    <a:pt x="1786" y="2072"/>
                  </a:cubicBezTo>
                  <a:cubicBezTo>
                    <a:pt x="1786" y="2072"/>
                    <a:pt x="938" y="1736"/>
                    <a:pt x="649" y="1736"/>
                  </a:cubicBezTo>
                  <a:cubicBezTo>
                    <a:pt x="554" y="1736"/>
                    <a:pt x="519" y="1772"/>
                    <a:pt x="596" y="1870"/>
                  </a:cubicBezTo>
                  <a:cubicBezTo>
                    <a:pt x="989" y="2334"/>
                    <a:pt x="2346" y="2751"/>
                    <a:pt x="3275" y="3430"/>
                  </a:cubicBezTo>
                  <a:cubicBezTo>
                    <a:pt x="3386" y="3511"/>
                    <a:pt x="3487" y="3547"/>
                    <a:pt x="3576" y="3547"/>
                  </a:cubicBezTo>
                  <a:cubicBezTo>
                    <a:pt x="4248" y="3547"/>
                    <a:pt x="4322" y="1525"/>
                    <a:pt x="4322" y="1525"/>
                  </a:cubicBezTo>
                  <a:cubicBezTo>
                    <a:pt x="4322" y="1525"/>
                    <a:pt x="2484" y="2"/>
                    <a:pt x="1517" y="2"/>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a:off x="2447684" y="1753317"/>
              <a:ext cx="944469" cy="543607"/>
            </a:xfrm>
            <a:custGeom>
              <a:avLst/>
              <a:gdLst/>
              <a:ahLst/>
              <a:cxnLst/>
              <a:rect l="l" t="t" r="r" b="b"/>
              <a:pathLst>
                <a:path w="15931" h="9169" extrusionOk="0">
                  <a:moveTo>
                    <a:pt x="10716" y="1"/>
                  </a:moveTo>
                  <a:lnTo>
                    <a:pt x="1905" y="2013"/>
                  </a:lnTo>
                  <a:cubicBezTo>
                    <a:pt x="1905" y="2013"/>
                    <a:pt x="0" y="5477"/>
                    <a:pt x="917" y="7287"/>
                  </a:cubicBezTo>
                  <a:cubicBezTo>
                    <a:pt x="1542" y="8521"/>
                    <a:pt x="5815" y="9168"/>
                    <a:pt x="8837" y="9168"/>
                  </a:cubicBezTo>
                  <a:cubicBezTo>
                    <a:pt x="10247" y="9168"/>
                    <a:pt x="11384" y="9028"/>
                    <a:pt x="11752" y="8740"/>
                  </a:cubicBezTo>
                  <a:cubicBezTo>
                    <a:pt x="15931" y="5477"/>
                    <a:pt x="10716" y="1"/>
                    <a:pt x="1071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a:off x="2477328" y="1867683"/>
              <a:ext cx="484951" cy="366397"/>
            </a:xfrm>
            <a:custGeom>
              <a:avLst/>
              <a:gdLst/>
              <a:ahLst/>
              <a:cxnLst/>
              <a:rect l="l" t="t" r="r" b="b"/>
              <a:pathLst>
                <a:path w="8180" h="6180" extrusionOk="0">
                  <a:moveTo>
                    <a:pt x="8180" y="0"/>
                  </a:moveTo>
                  <a:cubicBezTo>
                    <a:pt x="8136" y="0"/>
                    <a:pt x="4808" y="46"/>
                    <a:pt x="2817" y="46"/>
                  </a:cubicBezTo>
                  <a:cubicBezTo>
                    <a:pt x="2106" y="46"/>
                    <a:pt x="1565" y="40"/>
                    <a:pt x="1405" y="24"/>
                  </a:cubicBezTo>
                  <a:cubicBezTo>
                    <a:pt x="1400" y="24"/>
                    <a:pt x="1394" y="23"/>
                    <a:pt x="1389" y="23"/>
                  </a:cubicBezTo>
                  <a:cubicBezTo>
                    <a:pt x="1287" y="23"/>
                    <a:pt x="1185" y="131"/>
                    <a:pt x="1084" y="346"/>
                  </a:cubicBezTo>
                  <a:cubicBezTo>
                    <a:pt x="572" y="1441"/>
                    <a:pt x="0" y="5858"/>
                    <a:pt x="322" y="6180"/>
                  </a:cubicBezTo>
                  <a:lnTo>
                    <a:pt x="405" y="6108"/>
                  </a:lnTo>
                  <a:cubicBezTo>
                    <a:pt x="167" y="5870"/>
                    <a:pt x="607" y="1632"/>
                    <a:pt x="1179" y="381"/>
                  </a:cubicBezTo>
                  <a:cubicBezTo>
                    <a:pt x="1298" y="143"/>
                    <a:pt x="1369" y="131"/>
                    <a:pt x="1393" y="131"/>
                  </a:cubicBezTo>
                  <a:cubicBezTo>
                    <a:pt x="1553" y="147"/>
                    <a:pt x="2081" y="153"/>
                    <a:pt x="2778" y="153"/>
                  </a:cubicBezTo>
                  <a:cubicBezTo>
                    <a:pt x="4728" y="153"/>
                    <a:pt x="7995" y="108"/>
                    <a:pt x="8180" y="108"/>
                  </a:cubicBezTo>
                  <a:lnTo>
                    <a:pt x="818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a:off x="2569757" y="1869818"/>
              <a:ext cx="64324" cy="363551"/>
            </a:xfrm>
            <a:custGeom>
              <a:avLst/>
              <a:gdLst/>
              <a:ahLst/>
              <a:cxnLst/>
              <a:rect l="l" t="t" r="r" b="b"/>
              <a:pathLst>
                <a:path w="1085" h="6132" extrusionOk="0">
                  <a:moveTo>
                    <a:pt x="977" y="0"/>
                  </a:moveTo>
                  <a:cubicBezTo>
                    <a:pt x="941" y="214"/>
                    <a:pt x="1" y="5155"/>
                    <a:pt x="346" y="6132"/>
                  </a:cubicBezTo>
                  <a:lnTo>
                    <a:pt x="453" y="6084"/>
                  </a:lnTo>
                  <a:cubicBezTo>
                    <a:pt x="108" y="5144"/>
                    <a:pt x="1072" y="72"/>
                    <a:pt x="1084" y="24"/>
                  </a:cubicBezTo>
                  <a:lnTo>
                    <a:pt x="977"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2497782" y="2250979"/>
              <a:ext cx="264055" cy="36047"/>
            </a:xfrm>
            <a:custGeom>
              <a:avLst/>
              <a:gdLst/>
              <a:ahLst/>
              <a:cxnLst/>
              <a:rect l="l" t="t" r="r" b="b"/>
              <a:pathLst>
                <a:path w="4454" h="608" extrusionOk="0">
                  <a:moveTo>
                    <a:pt x="36" y="0"/>
                  </a:moveTo>
                  <a:lnTo>
                    <a:pt x="0" y="108"/>
                  </a:lnTo>
                  <a:cubicBezTo>
                    <a:pt x="36" y="120"/>
                    <a:pt x="2132" y="608"/>
                    <a:pt x="3775" y="608"/>
                  </a:cubicBezTo>
                  <a:cubicBezTo>
                    <a:pt x="4013" y="608"/>
                    <a:pt x="4251" y="596"/>
                    <a:pt x="4453" y="572"/>
                  </a:cubicBezTo>
                  <a:lnTo>
                    <a:pt x="4441" y="465"/>
                  </a:lnTo>
                  <a:cubicBezTo>
                    <a:pt x="4230" y="489"/>
                    <a:pt x="4000" y="500"/>
                    <a:pt x="3760" y="500"/>
                  </a:cubicBezTo>
                  <a:cubicBezTo>
                    <a:pt x="2138" y="500"/>
                    <a:pt x="57" y="11"/>
                    <a:pt x="3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a:off x="1474239" y="1446977"/>
              <a:ext cx="36045" cy="536493"/>
            </a:xfrm>
            <a:custGeom>
              <a:avLst/>
              <a:gdLst/>
              <a:ahLst/>
              <a:cxnLst/>
              <a:rect l="l" t="t" r="r" b="b"/>
              <a:pathLst>
                <a:path w="608" h="9049" extrusionOk="0">
                  <a:moveTo>
                    <a:pt x="500" y="0"/>
                  </a:moveTo>
                  <a:cubicBezTo>
                    <a:pt x="500" y="72"/>
                    <a:pt x="0" y="7156"/>
                    <a:pt x="0" y="9049"/>
                  </a:cubicBezTo>
                  <a:lnTo>
                    <a:pt x="107" y="9049"/>
                  </a:lnTo>
                  <a:cubicBezTo>
                    <a:pt x="107" y="7156"/>
                    <a:pt x="608" y="84"/>
                    <a:pt x="608" y="12"/>
                  </a:cubicBezTo>
                  <a:lnTo>
                    <a:pt x="50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a:off x="830434" y="1106013"/>
              <a:ext cx="376993" cy="81224"/>
            </a:xfrm>
            <a:custGeom>
              <a:avLst/>
              <a:gdLst/>
              <a:ahLst/>
              <a:cxnLst/>
              <a:rect l="l" t="t" r="r" b="b"/>
              <a:pathLst>
                <a:path w="6359" h="1370" extrusionOk="0">
                  <a:moveTo>
                    <a:pt x="6335" y="1"/>
                  </a:moveTo>
                  <a:cubicBezTo>
                    <a:pt x="4751" y="382"/>
                    <a:pt x="48" y="1263"/>
                    <a:pt x="1" y="1263"/>
                  </a:cubicBezTo>
                  <a:lnTo>
                    <a:pt x="13" y="1370"/>
                  </a:lnTo>
                  <a:cubicBezTo>
                    <a:pt x="60" y="1358"/>
                    <a:pt x="4775" y="477"/>
                    <a:pt x="6359" y="96"/>
                  </a:cubicBezTo>
                  <a:lnTo>
                    <a:pt x="6335"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a:off x="1275862" y="1423677"/>
              <a:ext cx="35334" cy="192744"/>
            </a:xfrm>
            <a:custGeom>
              <a:avLst/>
              <a:gdLst/>
              <a:ahLst/>
              <a:cxnLst/>
              <a:rect l="l" t="t" r="r" b="b"/>
              <a:pathLst>
                <a:path w="596" h="3251" extrusionOk="0">
                  <a:moveTo>
                    <a:pt x="96" y="0"/>
                  </a:moveTo>
                  <a:lnTo>
                    <a:pt x="1" y="12"/>
                  </a:lnTo>
                  <a:cubicBezTo>
                    <a:pt x="1" y="36"/>
                    <a:pt x="263" y="2382"/>
                    <a:pt x="489" y="3251"/>
                  </a:cubicBezTo>
                  <a:lnTo>
                    <a:pt x="596" y="3227"/>
                  </a:lnTo>
                  <a:cubicBezTo>
                    <a:pt x="370" y="2358"/>
                    <a:pt x="108" y="24"/>
                    <a:pt x="9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a:off x="2652345" y="1870470"/>
              <a:ext cx="426437" cy="46304"/>
            </a:xfrm>
            <a:custGeom>
              <a:avLst/>
              <a:gdLst/>
              <a:ahLst/>
              <a:cxnLst/>
              <a:rect l="l" t="t" r="r" b="b"/>
              <a:pathLst>
                <a:path w="7193" h="781" extrusionOk="0">
                  <a:moveTo>
                    <a:pt x="7192" y="1"/>
                  </a:moveTo>
                  <a:lnTo>
                    <a:pt x="7192" y="1"/>
                  </a:lnTo>
                  <a:cubicBezTo>
                    <a:pt x="7192" y="1"/>
                    <a:pt x="572" y="227"/>
                    <a:pt x="287" y="322"/>
                  </a:cubicBezTo>
                  <a:cubicBezTo>
                    <a:pt x="1" y="418"/>
                    <a:pt x="465" y="775"/>
                    <a:pt x="465" y="775"/>
                  </a:cubicBezTo>
                  <a:cubicBezTo>
                    <a:pt x="465" y="775"/>
                    <a:pt x="2032" y="780"/>
                    <a:pt x="3443" y="780"/>
                  </a:cubicBezTo>
                  <a:cubicBezTo>
                    <a:pt x="4148" y="780"/>
                    <a:pt x="4815" y="779"/>
                    <a:pt x="5228" y="775"/>
                  </a:cubicBezTo>
                  <a:cubicBezTo>
                    <a:pt x="6478" y="763"/>
                    <a:pt x="7192" y="1"/>
                    <a:pt x="7192"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a:off x="1348608" y="1150064"/>
              <a:ext cx="441910" cy="208040"/>
            </a:xfrm>
            <a:custGeom>
              <a:avLst/>
              <a:gdLst/>
              <a:ahLst/>
              <a:cxnLst/>
              <a:rect l="l" t="t" r="r" b="b"/>
              <a:pathLst>
                <a:path w="7454" h="3509" extrusionOk="0">
                  <a:moveTo>
                    <a:pt x="7113" y="0"/>
                  </a:moveTo>
                  <a:cubicBezTo>
                    <a:pt x="6462" y="0"/>
                    <a:pt x="4962" y="67"/>
                    <a:pt x="3381" y="603"/>
                  </a:cubicBezTo>
                  <a:cubicBezTo>
                    <a:pt x="1286" y="1305"/>
                    <a:pt x="0" y="3508"/>
                    <a:pt x="0" y="3508"/>
                  </a:cubicBezTo>
                  <a:cubicBezTo>
                    <a:pt x="0" y="3508"/>
                    <a:pt x="2643" y="2448"/>
                    <a:pt x="3441" y="1984"/>
                  </a:cubicBezTo>
                  <a:cubicBezTo>
                    <a:pt x="4239" y="1520"/>
                    <a:pt x="5096" y="1579"/>
                    <a:pt x="6167" y="1234"/>
                  </a:cubicBezTo>
                  <a:cubicBezTo>
                    <a:pt x="7239" y="877"/>
                    <a:pt x="7453" y="8"/>
                    <a:pt x="7453" y="8"/>
                  </a:cubicBezTo>
                  <a:cubicBezTo>
                    <a:pt x="7453" y="8"/>
                    <a:pt x="7331" y="0"/>
                    <a:pt x="7113"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1652102" y="1159669"/>
              <a:ext cx="349485" cy="903601"/>
            </a:xfrm>
            <a:custGeom>
              <a:avLst/>
              <a:gdLst/>
              <a:ahLst/>
              <a:cxnLst/>
              <a:rect l="l" t="t" r="r" b="b"/>
              <a:pathLst>
                <a:path w="5895" h="15241" extrusionOk="0">
                  <a:moveTo>
                    <a:pt x="1453" y="0"/>
                  </a:moveTo>
                  <a:cubicBezTo>
                    <a:pt x="1441" y="36"/>
                    <a:pt x="263" y="3727"/>
                    <a:pt x="96" y="4906"/>
                  </a:cubicBezTo>
                  <a:cubicBezTo>
                    <a:pt x="1" y="5573"/>
                    <a:pt x="953" y="6406"/>
                    <a:pt x="1870" y="7216"/>
                  </a:cubicBezTo>
                  <a:cubicBezTo>
                    <a:pt x="2561" y="7823"/>
                    <a:pt x="3215" y="8394"/>
                    <a:pt x="3227" y="8751"/>
                  </a:cubicBezTo>
                  <a:cubicBezTo>
                    <a:pt x="3108" y="8966"/>
                    <a:pt x="1834" y="11311"/>
                    <a:pt x="2108" y="11966"/>
                  </a:cubicBezTo>
                  <a:cubicBezTo>
                    <a:pt x="2394" y="12633"/>
                    <a:pt x="5692" y="15133"/>
                    <a:pt x="5835" y="15240"/>
                  </a:cubicBezTo>
                  <a:lnTo>
                    <a:pt x="5894" y="15157"/>
                  </a:lnTo>
                  <a:cubicBezTo>
                    <a:pt x="5859" y="15133"/>
                    <a:pt x="2477" y="12561"/>
                    <a:pt x="2215" y="11930"/>
                  </a:cubicBezTo>
                  <a:cubicBezTo>
                    <a:pt x="1953" y="11299"/>
                    <a:pt x="3311" y="8823"/>
                    <a:pt x="3323" y="8799"/>
                  </a:cubicBezTo>
                  <a:lnTo>
                    <a:pt x="3334" y="8775"/>
                  </a:lnTo>
                  <a:cubicBezTo>
                    <a:pt x="3346" y="8359"/>
                    <a:pt x="2692" y="7799"/>
                    <a:pt x="1941" y="7132"/>
                  </a:cubicBezTo>
                  <a:cubicBezTo>
                    <a:pt x="1084" y="6382"/>
                    <a:pt x="108" y="5537"/>
                    <a:pt x="203" y="4918"/>
                  </a:cubicBezTo>
                  <a:cubicBezTo>
                    <a:pt x="370" y="3751"/>
                    <a:pt x="1549" y="72"/>
                    <a:pt x="1560" y="36"/>
                  </a:cubicBezTo>
                  <a:lnTo>
                    <a:pt x="1453"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2316362" y="1152613"/>
              <a:ext cx="645910" cy="369243"/>
            </a:xfrm>
            <a:custGeom>
              <a:avLst/>
              <a:gdLst/>
              <a:ahLst/>
              <a:cxnLst/>
              <a:rect l="l" t="t" r="r" b="b"/>
              <a:pathLst>
                <a:path w="10895" h="6228" extrusionOk="0">
                  <a:moveTo>
                    <a:pt x="0" y="0"/>
                  </a:moveTo>
                  <a:lnTo>
                    <a:pt x="0" y="0"/>
                  </a:lnTo>
                  <a:cubicBezTo>
                    <a:pt x="1" y="0"/>
                    <a:pt x="917" y="1358"/>
                    <a:pt x="2489" y="1691"/>
                  </a:cubicBezTo>
                  <a:cubicBezTo>
                    <a:pt x="4061" y="2024"/>
                    <a:pt x="7049" y="4251"/>
                    <a:pt x="8299" y="5215"/>
                  </a:cubicBezTo>
                  <a:cubicBezTo>
                    <a:pt x="9549" y="6180"/>
                    <a:pt x="10895" y="6227"/>
                    <a:pt x="10895" y="6227"/>
                  </a:cubicBezTo>
                  <a:cubicBezTo>
                    <a:pt x="10895" y="6227"/>
                    <a:pt x="8049" y="2120"/>
                    <a:pt x="5311" y="1120"/>
                  </a:cubicBezTo>
                  <a:cubicBezTo>
                    <a:pt x="2560" y="119"/>
                    <a:pt x="1" y="0"/>
                    <a:pt x="0"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2110218" y="1175913"/>
              <a:ext cx="340296" cy="890854"/>
            </a:xfrm>
            <a:custGeom>
              <a:avLst/>
              <a:gdLst/>
              <a:ahLst/>
              <a:cxnLst/>
              <a:rect l="l" t="t" r="r" b="b"/>
              <a:pathLst>
                <a:path w="5740" h="15026" extrusionOk="0">
                  <a:moveTo>
                    <a:pt x="4132" y="0"/>
                  </a:moveTo>
                  <a:lnTo>
                    <a:pt x="4037" y="36"/>
                  </a:lnTo>
                  <a:cubicBezTo>
                    <a:pt x="4049" y="72"/>
                    <a:pt x="5466" y="3667"/>
                    <a:pt x="5573" y="4834"/>
                  </a:cubicBezTo>
                  <a:cubicBezTo>
                    <a:pt x="5633" y="5465"/>
                    <a:pt x="4811" y="6322"/>
                    <a:pt x="4073" y="7073"/>
                  </a:cubicBezTo>
                  <a:cubicBezTo>
                    <a:pt x="3454" y="7727"/>
                    <a:pt x="2906" y="8287"/>
                    <a:pt x="2894" y="8692"/>
                  </a:cubicBezTo>
                  <a:lnTo>
                    <a:pt x="2894" y="8704"/>
                  </a:lnTo>
                  <a:lnTo>
                    <a:pt x="2906" y="8716"/>
                  </a:lnTo>
                  <a:cubicBezTo>
                    <a:pt x="2918" y="8739"/>
                    <a:pt x="4144" y="11287"/>
                    <a:pt x="3847" y="11906"/>
                  </a:cubicBezTo>
                  <a:cubicBezTo>
                    <a:pt x="3549" y="12526"/>
                    <a:pt x="37" y="14907"/>
                    <a:pt x="1" y="14931"/>
                  </a:cubicBezTo>
                  <a:lnTo>
                    <a:pt x="60" y="15026"/>
                  </a:lnTo>
                  <a:cubicBezTo>
                    <a:pt x="203" y="14919"/>
                    <a:pt x="3632" y="12597"/>
                    <a:pt x="3942" y="11942"/>
                  </a:cubicBezTo>
                  <a:cubicBezTo>
                    <a:pt x="4263" y="11311"/>
                    <a:pt x="3108" y="8894"/>
                    <a:pt x="3001" y="8680"/>
                  </a:cubicBezTo>
                  <a:cubicBezTo>
                    <a:pt x="3025" y="8311"/>
                    <a:pt x="3573" y="7751"/>
                    <a:pt x="4156" y="7144"/>
                  </a:cubicBezTo>
                  <a:cubicBezTo>
                    <a:pt x="4894" y="6382"/>
                    <a:pt x="5740" y="5501"/>
                    <a:pt x="5680" y="4822"/>
                  </a:cubicBezTo>
                  <a:cubicBezTo>
                    <a:pt x="5573" y="3644"/>
                    <a:pt x="4192" y="143"/>
                    <a:pt x="4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2636159" y="1374231"/>
              <a:ext cx="65688" cy="487165"/>
            </a:xfrm>
            <a:custGeom>
              <a:avLst/>
              <a:gdLst/>
              <a:ahLst/>
              <a:cxnLst/>
              <a:rect l="l" t="t" r="r" b="b"/>
              <a:pathLst>
                <a:path w="1108" h="8217" extrusionOk="0">
                  <a:moveTo>
                    <a:pt x="107" y="1"/>
                  </a:moveTo>
                  <a:lnTo>
                    <a:pt x="0" y="25"/>
                  </a:lnTo>
                  <a:cubicBezTo>
                    <a:pt x="12" y="72"/>
                    <a:pt x="929" y="4120"/>
                    <a:pt x="1000" y="8216"/>
                  </a:cubicBezTo>
                  <a:lnTo>
                    <a:pt x="1107" y="8216"/>
                  </a:lnTo>
                  <a:cubicBezTo>
                    <a:pt x="1036" y="4109"/>
                    <a:pt x="119" y="49"/>
                    <a:pt x="107"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2665803" y="2299654"/>
              <a:ext cx="119341" cy="404993"/>
            </a:xfrm>
            <a:custGeom>
              <a:avLst/>
              <a:gdLst/>
              <a:ahLst/>
              <a:cxnLst/>
              <a:rect l="l" t="t" r="r" b="b"/>
              <a:pathLst>
                <a:path w="2013" h="6831" extrusionOk="0">
                  <a:moveTo>
                    <a:pt x="202" y="1"/>
                  </a:moveTo>
                  <a:lnTo>
                    <a:pt x="202" y="1"/>
                  </a:lnTo>
                  <a:cubicBezTo>
                    <a:pt x="310" y="882"/>
                    <a:pt x="357" y="1680"/>
                    <a:pt x="250" y="2275"/>
                  </a:cubicBezTo>
                  <a:cubicBezTo>
                    <a:pt x="0" y="3692"/>
                    <a:pt x="762" y="5609"/>
                    <a:pt x="1262" y="6680"/>
                  </a:cubicBezTo>
                  <a:cubicBezTo>
                    <a:pt x="1313" y="6783"/>
                    <a:pt x="1408" y="6830"/>
                    <a:pt x="1501" y="6830"/>
                  </a:cubicBezTo>
                  <a:cubicBezTo>
                    <a:pt x="1624" y="6830"/>
                    <a:pt x="1743" y="6746"/>
                    <a:pt x="1750" y="6597"/>
                  </a:cubicBezTo>
                  <a:cubicBezTo>
                    <a:pt x="1857" y="5192"/>
                    <a:pt x="2012" y="2430"/>
                    <a:pt x="1965" y="132"/>
                  </a:cubicBezTo>
                  <a:lnTo>
                    <a:pt x="202" y="1"/>
                  </a:ln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2433514" y="2399199"/>
              <a:ext cx="267612" cy="292287"/>
            </a:xfrm>
            <a:custGeom>
              <a:avLst/>
              <a:gdLst/>
              <a:ahLst/>
              <a:cxnLst/>
              <a:rect l="l" t="t" r="r" b="b"/>
              <a:pathLst>
                <a:path w="4514" h="4930" extrusionOk="0">
                  <a:moveTo>
                    <a:pt x="84" y="1"/>
                  </a:moveTo>
                  <a:lnTo>
                    <a:pt x="1" y="72"/>
                  </a:lnTo>
                  <a:cubicBezTo>
                    <a:pt x="37" y="108"/>
                    <a:pt x="3097" y="3430"/>
                    <a:pt x="4430" y="4930"/>
                  </a:cubicBezTo>
                  <a:lnTo>
                    <a:pt x="4513" y="4858"/>
                  </a:lnTo>
                  <a:cubicBezTo>
                    <a:pt x="3180" y="3358"/>
                    <a:pt x="120" y="36"/>
                    <a:pt x="84"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2089764" y="2223470"/>
              <a:ext cx="13458" cy="530860"/>
            </a:xfrm>
            <a:custGeom>
              <a:avLst/>
              <a:gdLst/>
              <a:ahLst/>
              <a:cxnLst/>
              <a:rect l="l" t="t" r="r" b="b"/>
              <a:pathLst>
                <a:path w="227" h="8954" extrusionOk="0">
                  <a:moveTo>
                    <a:pt x="24" y="0"/>
                  </a:moveTo>
                  <a:cubicBezTo>
                    <a:pt x="96" y="4001"/>
                    <a:pt x="132" y="7739"/>
                    <a:pt x="1" y="8942"/>
                  </a:cubicBezTo>
                  <a:lnTo>
                    <a:pt x="108" y="8954"/>
                  </a:lnTo>
                  <a:cubicBezTo>
                    <a:pt x="227" y="7739"/>
                    <a:pt x="203" y="4012"/>
                    <a:pt x="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1919667" y="613332"/>
              <a:ext cx="73454" cy="75532"/>
            </a:xfrm>
            <a:custGeom>
              <a:avLst/>
              <a:gdLst/>
              <a:ahLst/>
              <a:cxnLst/>
              <a:rect l="l" t="t" r="r" b="b"/>
              <a:pathLst>
                <a:path w="1239" h="1274" extrusionOk="0">
                  <a:moveTo>
                    <a:pt x="1203" y="0"/>
                  </a:moveTo>
                  <a:cubicBezTo>
                    <a:pt x="667" y="155"/>
                    <a:pt x="310" y="405"/>
                    <a:pt x="155" y="714"/>
                  </a:cubicBezTo>
                  <a:cubicBezTo>
                    <a:pt x="0" y="1012"/>
                    <a:pt x="95" y="1262"/>
                    <a:pt x="107" y="1274"/>
                  </a:cubicBezTo>
                  <a:lnTo>
                    <a:pt x="203" y="1238"/>
                  </a:lnTo>
                  <a:cubicBezTo>
                    <a:pt x="203" y="1226"/>
                    <a:pt x="119" y="1012"/>
                    <a:pt x="250" y="762"/>
                  </a:cubicBezTo>
                  <a:cubicBezTo>
                    <a:pt x="393" y="476"/>
                    <a:pt x="726" y="250"/>
                    <a:pt x="1238" y="95"/>
                  </a:cubicBezTo>
                  <a:lnTo>
                    <a:pt x="120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2005753" y="600585"/>
              <a:ext cx="84778" cy="81935"/>
            </a:xfrm>
            <a:custGeom>
              <a:avLst/>
              <a:gdLst/>
              <a:ahLst/>
              <a:cxnLst/>
              <a:rect l="l" t="t" r="r" b="b"/>
              <a:pathLst>
                <a:path w="1430" h="1382" extrusionOk="0">
                  <a:moveTo>
                    <a:pt x="1406" y="1"/>
                  </a:moveTo>
                  <a:cubicBezTo>
                    <a:pt x="1" y="286"/>
                    <a:pt x="1" y="1370"/>
                    <a:pt x="1" y="1382"/>
                  </a:cubicBezTo>
                  <a:lnTo>
                    <a:pt x="108" y="1382"/>
                  </a:lnTo>
                  <a:cubicBezTo>
                    <a:pt x="108" y="1370"/>
                    <a:pt x="108" y="370"/>
                    <a:pt x="1429" y="96"/>
                  </a:cubicBezTo>
                  <a:lnTo>
                    <a:pt x="1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2061543" y="587186"/>
              <a:ext cx="98176" cy="93259"/>
            </a:xfrm>
            <a:custGeom>
              <a:avLst/>
              <a:gdLst/>
              <a:ahLst/>
              <a:cxnLst/>
              <a:rect l="l" t="t" r="r" b="b"/>
              <a:pathLst>
                <a:path w="1656" h="1573" extrusionOk="0">
                  <a:moveTo>
                    <a:pt x="1548" y="0"/>
                  </a:moveTo>
                  <a:cubicBezTo>
                    <a:pt x="1405" y="882"/>
                    <a:pt x="12" y="1465"/>
                    <a:pt x="0" y="1477"/>
                  </a:cubicBezTo>
                  <a:lnTo>
                    <a:pt x="36" y="1572"/>
                  </a:lnTo>
                  <a:cubicBezTo>
                    <a:pt x="96" y="1548"/>
                    <a:pt x="1512" y="965"/>
                    <a:pt x="1655" y="12"/>
                  </a:cubicBezTo>
                  <a:lnTo>
                    <a:pt x="154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1825044" y="712816"/>
              <a:ext cx="67822" cy="38893"/>
            </a:xfrm>
            <a:custGeom>
              <a:avLst/>
              <a:gdLst/>
              <a:ahLst/>
              <a:cxnLst/>
              <a:rect l="l" t="t" r="r" b="b"/>
              <a:pathLst>
                <a:path w="1144" h="656" extrusionOk="0">
                  <a:moveTo>
                    <a:pt x="1132" y="1"/>
                  </a:moveTo>
                  <a:cubicBezTo>
                    <a:pt x="370" y="108"/>
                    <a:pt x="13" y="572"/>
                    <a:pt x="1" y="596"/>
                  </a:cubicBezTo>
                  <a:lnTo>
                    <a:pt x="84" y="656"/>
                  </a:lnTo>
                  <a:cubicBezTo>
                    <a:pt x="84" y="656"/>
                    <a:pt x="429" y="203"/>
                    <a:pt x="1144" y="108"/>
                  </a:cubicBezTo>
                  <a:lnTo>
                    <a:pt x="113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1839866" y="747441"/>
              <a:ext cx="46657" cy="61481"/>
            </a:xfrm>
            <a:custGeom>
              <a:avLst/>
              <a:gdLst/>
              <a:ahLst/>
              <a:cxnLst/>
              <a:rect l="l" t="t" r="r" b="b"/>
              <a:pathLst>
                <a:path w="787" h="1037" extrusionOk="0">
                  <a:moveTo>
                    <a:pt x="739" y="0"/>
                  </a:moveTo>
                  <a:cubicBezTo>
                    <a:pt x="417" y="167"/>
                    <a:pt x="25" y="953"/>
                    <a:pt x="1" y="988"/>
                  </a:cubicBezTo>
                  <a:lnTo>
                    <a:pt x="96" y="1036"/>
                  </a:lnTo>
                  <a:cubicBezTo>
                    <a:pt x="108" y="1024"/>
                    <a:pt x="501" y="238"/>
                    <a:pt x="787" y="95"/>
                  </a:cubicBezTo>
                  <a:lnTo>
                    <a:pt x="7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a:off x="2164585" y="717085"/>
              <a:ext cx="53001" cy="45948"/>
            </a:xfrm>
            <a:custGeom>
              <a:avLst/>
              <a:gdLst/>
              <a:ahLst/>
              <a:cxnLst/>
              <a:rect l="l" t="t" r="r" b="b"/>
              <a:pathLst>
                <a:path w="894" h="775" extrusionOk="0">
                  <a:moveTo>
                    <a:pt x="1" y="0"/>
                  </a:moveTo>
                  <a:lnTo>
                    <a:pt x="1" y="107"/>
                  </a:lnTo>
                  <a:cubicBezTo>
                    <a:pt x="1" y="107"/>
                    <a:pt x="536" y="131"/>
                    <a:pt x="798" y="774"/>
                  </a:cubicBezTo>
                  <a:lnTo>
                    <a:pt x="894" y="738"/>
                  </a:lnTo>
                  <a:cubicBezTo>
                    <a:pt x="608" y="36"/>
                    <a:pt x="24" y="12"/>
                    <a:pt x="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a:off x="2163874" y="757282"/>
              <a:ext cx="43812" cy="51639"/>
            </a:xfrm>
            <a:custGeom>
              <a:avLst/>
              <a:gdLst/>
              <a:ahLst/>
              <a:cxnLst/>
              <a:rect l="l" t="t" r="r" b="b"/>
              <a:pathLst>
                <a:path w="739" h="871" extrusionOk="0">
                  <a:moveTo>
                    <a:pt x="36" y="1"/>
                  </a:moveTo>
                  <a:lnTo>
                    <a:pt x="1" y="96"/>
                  </a:lnTo>
                  <a:cubicBezTo>
                    <a:pt x="370" y="227"/>
                    <a:pt x="632" y="858"/>
                    <a:pt x="632" y="870"/>
                  </a:cubicBezTo>
                  <a:lnTo>
                    <a:pt x="739" y="822"/>
                  </a:lnTo>
                  <a:cubicBezTo>
                    <a:pt x="727" y="799"/>
                    <a:pt x="453" y="144"/>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1957789" y="1022714"/>
              <a:ext cx="55076" cy="84781"/>
            </a:xfrm>
            <a:custGeom>
              <a:avLst/>
              <a:gdLst/>
              <a:ahLst/>
              <a:cxnLst/>
              <a:rect l="l" t="t" r="r" b="b"/>
              <a:pathLst>
                <a:path w="929" h="1430" extrusionOk="0">
                  <a:moveTo>
                    <a:pt x="345" y="1"/>
                  </a:moveTo>
                  <a:cubicBezTo>
                    <a:pt x="345" y="13"/>
                    <a:pt x="0" y="977"/>
                    <a:pt x="881" y="1429"/>
                  </a:cubicBezTo>
                  <a:lnTo>
                    <a:pt x="929" y="1334"/>
                  </a:lnTo>
                  <a:cubicBezTo>
                    <a:pt x="131" y="917"/>
                    <a:pt x="441" y="72"/>
                    <a:pt x="453" y="36"/>
                  </a:cubicBezTo>
                  <a:lnTo>
                    <a:pt x="34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2031899" y="1022714"/>
              <a:ext cx="24070" cy="82647"/>
            </a:xfrm>
            <a:custGeom>
              <a:avLst/>
              <a:gdLst/>
              <a:ahLst/>
              <a:cxnLst/>
              <a:rect l="l" t="t" r="r" b="b"/>
              <a:pathLst>
                <a:path w="406" h="1394" extrusionOk="0">
                  <a:moveTo>
                    <a:pt x="107" y="1"/>
                  </a:moveTo>
                  <a:lnTo>
                    <a:pt x="0" y="36"/>
                  </a:lnTo>
                  <a:cubicBezTo>
                    <a:pt x="84" y="334"/>
                    <a:pt x="286" y="1167"/>
                    <a:pt x="238" y="1382"/>
                  </a:cubicBezTo>
                  <a:lnTo>
                    <a:pt x="346" y="1394"/>
                  </a:lnTo>
                  <a:cubicBezTo>
                    <a:pt x="405" y="1120"/>
                    <a:pt x="119" y="48"/>
                    <a:pt x="10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a:off x="2070021" y="1022714"/>
              <a:ext cx="38891" cy="79149"/>
            </a:xfrm>
            <a:custGeom>
              <a:avLst/>
              <a:gdLst/>
              <a:ahLst/>
              <a:cxnLst/>
              <a:rect l="l" t="t" r="r" b="b"/>
              <a:pathLst>
                <a:path w="656" h="1335" extrusionOk="0">
                  <a:moveTo>
                    <a:pt x="512" y="1"/>
                  </a:moveTo>
                  <a:lnTo>
                    <a:pt x="405" y="24"/>
                  </a:lnTo>
                  <a:cubicBezTo>
                    <a:pt x="405" y="36"/>
                    <a:pt x="536" y="798"/>
                    <a:pt x="0" y="1251"/>
                  </a:cubicBezTo>
                  <a:lnTo>
                    <a:pt x="72" y="1334"/>
                  </a:lnTo>
                  <a:cubicBezTo>
                    <a:pt x="655" y="846"/>
                    <a:pt x="512" y="36"/>
                    <a:pt x="51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47"/>
          <p:cNvSpPr/>
          <p:nvPr/>
        </p:nvSpPr>
        <p:spPr>
          <a:xfrm>
            <a:off x="893106" y="2767303"/>
            <a:ext cx="235800" cy="235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rot="-4203">
            <a:off x="3146746" y="737008"/>
            <a:ext cx="245400" cy="2121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2683300" y="503742"/>
            <a:ext cx="233100" cy="233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a:off x="533100" y="2292987"/>
            <a:ext cx="360000" cy="360000"/>
          </a:xfrm>
          <a:prstGeom prst="mathPlus">
            <a:avLst>
              <a:gd name="adj1" fmla="val 2352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1;p47">
            <a:extLst>
              <a:ext uri="{FF2B5EF4-FFF2-40B4-BE49-F238E27FC236}">
                <a16:creationId xmlns:a16="http://schemas.microsoft.com/office/drawing/2014/main" id="{E0A52425-1415-BDF0-15D5-F807EEBE076F}"/>
              </a:ext>
            </a:extLst>
          </p:cNvPr>
          <p:cNvSpPr/>
          <p:nvPr/>
        </p:nvSpPr>
        <p:spPr>
          <a:xfrm>
            <a:off x="5582398" y="860581"/>
            <a:ext cx="707700" cy="707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FFF6F1"/>
                </a:solidFill>
              </a:rPr>
              <a:t>2</a:t>
            </a:r>
            <a:endParaRPr sz="2800" b="1" dirty="0">
              <a:solidFill>
                <a:srgbClr val="FFF6F1"/>
              </a:solidFill>
            </a:endParaRPr>
          </a:p>
        </p:txBody>
      </p:sp>
      <p:sp>
        <p:nvSpPr>
          <p:cNvPr id="9" name="TextBox 8">
            <a:extLst>
              <a:ext uri="{FF2B5EF4-FFF2-40B4-BE49-F238E27FC236}">
                <a16:creationId xmlns:a16="http://schemas.microsoft.com/office/drawing/2014/main" id="{239FC11D-A3B7-3823-E61D-6E3A22611C92}"/>
              </a:ext>
            </a:extLst>
          </p:cNvPr>
          <p:cNvSpPr txBox="1"/>
          <p:nvPr/>
        </p:nvSpPr>
        <p:spPr>
          <a:xfrm>
            <a:off x="3269446" y="1731852"/>
            <a:ext cx="5350352" cy="1931802"/>
          </a:xfrm>
          <a:prstGeom prst="rect">
            <a:avLst/>
          </a:prstGeom>
          <a:noFill/>
        </p:spPr>
        <p:txBody>
          <a:bodyPr wrap="square" lIns="72000" tIns="0" rIns="72000" bIns="72000">
            <a:spAutoFit/>
          </a:bodyPr>
          <a:lstStyle/>
          <a:p>
            <a:pPr lvl="0" algn="just">
              <a:lnSpc>
                <a:spcPct val="150000"/>
              </a:lnSpc>
            </a:pPr>
            <a:r>
              <a:rPr lang="vi-VN" sz="2800" b="1" dirty="0">
                <a:solidFill>
                  <a:srgbClr val="F9B360"/>
                </a:solidFill>
                <a:effectLst/>
                <a:latin typeface="Arial" panose="020B0604020202020204" pitchFamily="34" charset="0"/>
                <a:ea typeface="Arial" panose="020B0604020202020204" pitchFamily="34" charset="0"/>
                <a:cs typeface="Arial" panose="020B0604020202020204" pitchFamily="34" charset="0"/>
              </a:rPr>
              <a:t>QUYỀN CON NGƯỜI, QUYỀN VÀ NGHĨA VỤ CƠ BẢN CỦA CÔNG DÂN </a:t>
            </a:r>
            <a:r>
              <a:rPr lang="vi-VN" sz="2800" b="1" dirty="0">
                <a:solidFill>
                  <a:srgbClr val="F9B360"/>
                </a:solidFill>
                <a:latin typeface="Arial" panose="020B0604020202020204" pitchFamily="34" charset="0"/>
                <a:ea typeface="Arial" panose="020B0604020202020204" pitchFamily="34" charset="0"/>
                <a:cs typeface="Arial" panose="020B0604020202020204" pitchFamily="34" charset="0"/>
              </a:rPr>
              <a:t>VỀ DÂN SỰ</a:t>
            </a:r>
            <a:endParaRPr lang="en-VN" sz="2800" b="1" dirty="0">
              <a:solidFill>
                <a:srgbClr val="F9B360"/>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16" name="TextBox 10">
            <a:extLst>
              <a:ext uri="{FF2B5EF4-FFF2-40B4-BE49-F238E27FC236}">
                <a16:creationId xmlns:a16="http://schemas.microsoft.com/office/drawing/2014/main" id="{55B04D61-30E7-FA42-D8E7-2110A786C3BB}"/>
              </a:ext>
            </a:extLst>
          </p:cNvPr>
          <p:cNvSpPr txBox="1"/>
          <p:nvPr/>
        </p:nvSpPr>
        <p:spPr>
          <a:xfrm>
            <a:off x="2955524" y="282801"/>
            <a:ext cx="3232947" cy="61760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400" b="1" dirty="0">
                <a:solidFill>
                  <a:srgbClr val="F9B360"/>
                </a:solidFill>
                <a:latin typeface="Arial" panose="020B0604020202020204" pitchFamily="34" charset="0"/>
                <a:cs typeface="Arial" panose="020B0604020202020204" pitchFamily="34" charset="0"/>
              </a:rPr>
              <a:t>THẢO LUẬN NHÓM</a:t>
            </a:r>
          </a:p>
        </p:txBody>
      </p:sp>
      <p:sp>
        <p:nvSpPr>
          <p:cNvPr id="17" name="TextBox 16">
            <a:extLst>
              <a:ext uri="{FF2B5EF4-FFF2-40B4-BE49-F238E27FC236}">
                <a16:creationId xmlns:a16="http://schemas.microsoft.com/office/drawing/2014/main" id="{7E5B2CAE-CB40-C377-28D1-E92092295878}"/>
              </a:ext>
            </a:extLst>
          </p:cNvPr>
          <p:cNvSpPr txBox="1"/>
          <p:nvPr/>
        </p:nvSpPr>
        <p:spPr>
          <a:xfrm>
            <a:off x="282629" y="825592"/>
            <a:ext cx="8578740" cy="1958870"/>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Hãy đọc những trường hợp ở mục 2 </a:t>
            </a: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trong SGK </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và trả lời câu hỏi:</a:t>
            </a:r>
          </a:p>
          <a:p>
            <a:pPr marL="342900" lvl="0" indent="-342900" algn="just">
              <a:lnSpc>
                <a:spcPct val="150000"/>
              </a:lnSpc>
              <a:spcBef>
                <a:spcPts val="100"/>
              </a:spcBef>
              <a:spcAft>
                <a:spcPts val="100"/>
              </a:spcAft>
              <a:buClr>
                <a:srgbClr val="4F466F"/>
              </a:buClr>
              <a:buFont typeface="Wingdings" pitchFamily="2" charset="2"/>
              <a:buChar char="§"/>
            </a:pPr>
            <a:r>
              <a:rPr lang="en-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Nhóm 1, 2 – Trường hợp 1: </a:t>
            </a: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Anh T đã thực hiện quyền nào của mình?</a:t>
            </a:r>
            <a:endParaRPr lang="en-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Bef>
                <a:spcPts val="100"/>
              </a:spcBef>
              <a:spcAft>
                <a:spcPts val="100"/>
              </a:spcAft>
              <a:buClr>
                <a:srgbClr val="4F466F"/>
              </a:buClr>
              <a:buFont typeface="Wingdings" pitchFamily="2" charset="2"/>
              <a:buChar char="§"/>
            </a:pPr>
            <a:r>
              <a:rPr lang="en-VN" sz="2000" b="1" dirty="0">
                <a:solidFill>
                  <a:srgbClr val="4F466F"/>
                </a:solidFill>
                <a:latin typeface="Arial" panose="020B0604020202020204" pitchFamily="34" charset="0"/>
                <a:ea typeface="Arial" panose="020B0604020202020204" pitchFamily="34" charset="0"/>
                <a:cs typeface="Arial" panose="020B0604020202020204" pitchFamily="34" charset="0"/>
              </a:rPr>
              <a:t>Nhóm 3, 4 – Trường hợp 2:</a:t>
            </a: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 K đã xâm phạm đến quyền nào của M?</a:t>
            </a:r>
          </a:p>
          <a:p>
            <a:pPr marL="342900" lvl="0" indent="-342900" algn="just">
              <a:lnSpc>
                <a:spcPct val="150000"/>
              </a:lnSpc>
              <a:spcBef>
                <a:spcPts val="100"/>
              </a:spcBef>
              <a:spcAft>
                <a:spcPts val="100"/>
              </a:spcAft>
              <a:buClr>
                <a:srgbClr val="4F466F"/>
              </a:buClr>
              <a:buFont typeface="Wingdings" pitchFamily="2" charset="2"/>
              <a:buChar char="§"/>
            </a:pPr>
            <a:r>
              <a:rPr lang="en-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Nhóm 5, 6 – Trường hợp 3: </a:t>
            </a: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Q đã xâm phạm đến quyền nào của N?</a:t>
            </a:r>
            <a:endParaRPr lang="en-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173ECCE-C7AA-DC64-27FA-DAEA20CF8EBE}"/>
              </a:ext>
            </a:extLst>
          </p:cNvPr>
          <p:cNvSpPr txBox="1"/>
          <p:nvPr/>
        </p:nvSpPr>
        <p:spPr>
          <a:xfrm>
            <a:off x="818798" y="2784462"/>
            <a:ext cx="7506400" cy="958596"/>
          </a:xfrm>
          <a:prstGeom prst="rect">
            <a:avLst/>
          </a:prstGeom>
          <a:noFill/>
        </p:spPr>
        <p:txBody>
          <a:bodyPr wrap="square">
            <a:spAutoFit/>
          </a:bodyPr>
          <a:lstStyle/>
          <a:p>
            <a:pPr marL="342900" lvl="0" indent="-342900" algn="just">
              <a:lnSpc>
                <a:spcPct val="150000"/>
              </a:lnSpc>
              <a:spcBef>
                <a:spcPts val="100"/>
              </a:spcBef>
              <a:spcAft>
                <a:spcPts val="100"/>
              </a:spcAft>
              <a:buClr>
                <a:srgbClr val="4F466F"/>
              </a:buClr>
              <a:buFont typeface="Wingdings" pitchFamily="2" charset="2"/>
              <a:buChar char="à"/>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Theo em, quyền con người, quyền và nghĩa vụ cơ bản của công dân trong các trường hợp trên được quy định ở đâu?</a:t>
            </a:r>
          </a:p>
        </p:txBody>
      </p:sp>
      <p:sp>
        <p:nvSpPr>
          <p:cNvPr id="19" name="TextBox 18">
            <a:extLst>
              <a:ext uri="{FF2B5EF4-FFF2-40B4-BE49-F238E27FC236}">
                <a16:creationId xmlns:a16="http://schemas.microsoft.com/office/drawing/2014/main" id="{DEB72E8D-D583-9C6B-B119-5D6AEB85902C}"/>
              </a:ext>
            </a:extLst>
          </p:cNvPr>
          <p:cNvSpPr txBox="1"/>
          <p:nvPr/>
        </p:nvSpPr>
        <p:spPr>
          <a:xfrm>
            <a:off x="282628" y="3821607"/>
            <a:ext cx="8578741" cy="958596"/>
          </a:xfrm>
          <a:prstGeom prst="rect">
            <a:avLst/>
          </a:prstGeom>
          <a:noFill/>
        </p:spPr>
        <p:txBody>
          <a:bodyPr wrap="square">
            <a:spAutoFit/>
          </a:bodyPr>
          <a:lstStyle/>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Theo em, Hiến pháp năm 2013 quy định những nội dung nào về quyền con người, quyền và nghĩa vụ cơ bản của công dân về dân sự?</a:t>
            </a:r>
            <a:endPar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500"/>
                                        <p:tgtEl>
                                          <p:spTgt spid="17">
                                            <p:txEl>
                                              <p:pRg st="1" end="1"/>
                                            </p:txEl>
                                          </p:spTgt>
                                        </p:tgtEl>
                                      </p:cBhvr>
                                    </p:animEffect>
                                    <p:anim calcmode="lin" valueType="num">
                                      <p:cBhvr>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500"/>
                                        <p:tgtEl>
                                          <p:spTgt spid="17">
                                            <p:txEl>
                                              <p:pRg st="2" end="2"/>
                                            </p:txEl>
                                          </p:spTgt>
                                        </p:tgtEl>
                                      </p:cBhvr>
                                    </p:animEffect>
                                    <p:anim calcmode="lin" valueType="num">
                                      <p:cBhvr>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7">
                                            <p:txEl>
                                              <p:pRg st="3" end="3"/>
                                            </p:txEl>
                                          </p:spTgt>
                                        </p:tgtEl>
                                        <p:attrNameLst>
                                          <p:attrName>style.visibility</p:attrName>
                                        </p:attrNameLst>
                                      </p:cBhvr>
                                      <p:to>
                                        <p:strVal val="visible"/>
                                      </p:to>
                                    </p:set>
                                    <p:animEffect transition="in" filter="fade">
                                      <p:cBhvr>
                                        <p:cTn id="30" dur="500"/>
                                        <p:tgtEl>
                                          <p:spTgt spid="17">
                                            <p:txEl>
                                              <p:pRg st="3" end="3"/>
                                            </p:txEl>
                                          </p:spTgt>
                                        </p:tgtEl>
                                      </p:cBhvr>
                                    </p:animEffect>
                                    <p:anim calcmode="lin" valueType="num">
                                      <p:cBhvr>
                                        <p:cTn id="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uiExpand="1" build="p"/>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50" name="Google Shape;1350;p57"/>
          <p:cNvSpPr/>
          <p:nvPr/>
        </p:nvSpPr>
        <p:spPr>
          <a:xfrm>
            <a:off x="3305900" y="761596"/>
            <a:ext cx="2528595" cy="53519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solidFill>
              <a:srgbClr val="4F466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solidFill>
                  <a:srgbClr val="2F1932"/>
                </a:solidFill>
              </a:rPr>
              <a:t>Trường hợp 1</a:t>
            </a:r>
            <a:endParaRPr sz="2000" dirty="0">
              <a:solidFill>
                <a:srgbClr val="2F1932"/>
              </a:solidFill>
            </a:endParaRPr>
          </a:p>
        </p:txBody>
      </p:sp>
      <p:sp>
        <p:nvSpPr>
          <p:cNvPr id="1357" name="Google Shape;1357;p57"/>
          <p:cNvSpPr/>
          <p:nvPr/>
        </p:nvSpPr>
        <p:spPr>
          <a:xfrm rot="-4203">
            <a:off x="6958396" y="2132271"/>
            <a:ext cx="245400" cy="212100"/>
          </a:xfrm>
          <a:prstGeom prst="triangle">
            <a:avLst>
              <a:gd name="adj" fmla="val 5000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7"/>
          <p:cNvSpPr/>
          <p:nvPr/>
        </p:nvSpPr>
        <p:spPr>
          <a:xfrm>
            <a:off x="1440354" y="2119558"/>
            <a:ext cx="212400" cy="21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7"/>
          <p:cNvSpPr/>
          <p:nvPr/>
        </p:nvSpPr>
        <p:spPr>
          <a:xfrm>
            <a:off x="7762913" y="1534287"/>
            <a:ext cx="233100" cy="233100"/>
          </a:xfrm>
          <a:prstGeom prst="donut">
            <a:avLst>
              <a:gd name="adj"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7"/>
          <p:cNvSpPr/>
          <p:nvPr/>
        </p:nvSpPr>
        <p:spPr>
          <a:xfrm>
            <a:off x="809268" y="3173765"/>
            <a:ext cx="235800" cy="235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7"/>
          <p:cNvSpPr/>
          <p:nvPr/>
        </p:nvSpPr>
        <p:spPr>
          <a:xfrm rot="-1813874">
            <a:off x="981943" y="1396295"/>
            <a:ext cx="245486" cy="211993"/>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7"/>
          <p:cNvSpPr/>
          <p:nvPr/>
        </p:nvSpPr>
        <p:spPr>
          <a:xfrm>
            <a:off x="8115438" y="3733837"/>
            <a:ext cx="233100" cy="2331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50;p57">
            <a:extLst>
              <a:ext uri="{FF2B5EF4-FFF2-40B4-BE49-F238E27FC236}">
                <a16:creationId xmlns:a16="http://schemas.microsoft.com/office/drawing/2014/main" id="{C0FE3759-6C8E-7C22-3297-C0AD6E3EADC2}"/>
              </a:ext>
            </a:extLst>
          </p:cNvPr>
          <p:cNvSpPr/>
          <p:nvPr/>
        </p:nvSpPr>
        <p:spPr>
          <a:xfrm>
            <a:off x="1429025" y="2336219"/>
            <a:ext cx="2528595" cy="53519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solidFill>
              <a:srgbClr val="4F466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solidFill>
                  <a:srgbClr val="2F1932"/>
                </a:solidFill>
              </a:rPr>
              <a:t>Trường hợp 2</a:t>
            </a:r>
            <a:endParaRPr sz="2000" dirty="0">
              <a:solidFill>
                <a:srgbClr val="2F1932"/>
              </a:solidFill>
            </a:endParaRPr>
          </a:p>
        </p:txBody>
      </p:sp>
      <p:sp>
        <p:nvSpPr>
          <p:cNvPr id="15" name="Google Shape;1350;p57">
            <a:extLst>
              <a:ext uri="{FF2B5EF4-FFF2-40B4-BE49-F238E27FC236}">
                <a16:creationId xmlns:a16="http://schemas.microsoft.com/office/drawing/2014/main" id="{649908FD-5439-81D0-110B-4E1EFB05456F}"/>
              </a:ext>
            </a:extLst>
          </p:cNvPr>
          <p:cNvSpPr/>
          <p:nvPr/>
        </p:nvSpPr>
        <p:spPr>
          <a:xfrm>
            <a:off x="5234318" y="2336219"/>
            <a:ext cx="2528595" cy="53519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solidFill>
              <a:srgbClr val="4F466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solidFill>
                  <a:srgbClr val="2F1932"/>
                </a:solidFill>
              </a:rPr>
              <a:t>Trường hợp 3</a:t>
            </a:r>
            <a:endParaRPr sz="2000" dirty="0">
              <a:solidFill>
                <a:srgbClr val="2F1932"/>
              </a:solidFill>
            </a:endParaRPr>
          </a:p>
        </p:txBody>
      </p:sp>
      <p:sp>
        <p:nvSpPr>
          <p:cNvPr id="16" name="TextBox 15">
            <a:extLst>
              <a:ext uri="{FF2B5EF4-FFF2-40B4-BE49-F238E27FC236}">
                <a16:creationId xmlns:a16="http://schemas.microsoft.com/office/drawing/2014/main" id="{88BAB241-CE51-2756-A47C-5DDAF058EEE7}"/>
              </a:ext>
            </a:extLst>
          </p:cNvPr>
          <p:cNvSpPr txBox="1"/>
          <p:nvPr/>
        </p:nvSpPr>
        <p:spPr>
          <a:xfrm>
            <a:off x="1905712" y="1306297"/>
            <a:ext cx="5328970" cy="871970"/>
          </a:xfrm>
          <a:prstGeom prst="rect">
            <a:avLst/>
          </a:prstGeom>
          <a:noFill/>
        </p:spPr>
        <p:txBody>
          <a:bodyPr wrap="square">
            <a:spAutoFit/>
          </a:bodyPr>
          <a:lstStyle/>
          <a:p>
            <a:pPr lvl="0" algn="just">
              <a:lnSpc>
                <a:spcPct val="150000"/>
              </a:lnSpc>
              <a:spcBef>
                <a:spcPts val="100"/>
              </a:spcBef>
              <a:spcAft>
                <a:spcPts val="100"/>
              </a:spcAft>
              <a:buClr>
                <a:srgbClr val="4F466F"/>
              </a:buClr>
            </a:pPr>
            <a:r>
              <a:rPr lang="en-VN" sz="1800" dirty="0">
                <a:solidFill>
                  <a:srgbClr val="2F1932"/>
                </a:solidFill>
                <a:effectLst/>
                <a:latin typeface="Arial" panose="020B0604020202020204" pitchFamily="34" charset="0"/>
                <a:ea typeface="Arial" panose="020B0604020202020204" pitchFamily="34" charset="0"/>
                <a:cs typeface="Arial" panose="020B0604020202020204" pitchFamily="34" charset="0"/>
              </a:rPr>
              <a:t>Anh T đã thực hiện quyền kết hôn theo quy định của Hiến pháp và Luật Hôn nhân và gia đình.</a:t>
            </a:r>
          </a:p>
        </p:txBody>
      </p:sp>
      <p:sp>
        <p:nvSpPr>
          <p:cNvPr id="17" name="TextBox 16">
            <a:extLst>
              <a:ext uri="{FF2B5EF4-FFF2-40B4-BE49-F238E27FC236}">
                <a16:creationId xmlns:a16="http://schemas.microsoft.com/office/drawing/2014/main" id="{A9CFF79A-C7BC-737F-9CF3-9C144DA319FC}"/>
              </a:ext>
            </a:extLst>
          </p:cNvPr>
          <p:cNvSpPr txBox="1"/>
          <p:nvPr/>
        </p:nvSpPr>
        <p:spPr>
          <a:xfrm>
            <a:off x="1599423" y="3029361"/>
            <a:ext cx="5941547" cy="1420261"/>
          </a:xfrm>
          <a:prstGeom prst="rect">
            <a:avLst/>
          </a:prstGeom>
          <a:noFill/>
        </p:spPr>
        <p:txBody>
          <a:bodyPr wrap="square">
            <a:spAutoFit/>
          </a:bodyPr>
          <a:lstStyle/>
          <a:p>
            <a:pPr lvl="0" algn="just">
              <a:lnSpc>
                <a:spcPct val="150000"/>
              </a:lnSpc>
              <a:spcBef>
                <a:spcPts val="100"/>
              </a:spcBef>
              <a:spcAft>
                <a:spcPts val="100"/>
              </a:spcAft>
              <a:buClr>
                <a:srgbClr val="4F466F"/>
              </a:buClr>
            </a:pP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K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Q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xâm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phạm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đến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hộ</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danh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dự</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nhân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phẩm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bí</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mật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thư</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điện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thoại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điện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Left Brace 17">
            <a:extLst>
              <a:ext uri="{FF2B5EF4-FFF2-40B4-BE49-F238E27FC236}">
                <a16:creationId xmlns:a16="http://schemas.microsoft.com/office/drawing/2014/main" id="{CD74C39E-E5C8-B49B-4077-E6DF3588F0D3}"/>
              </a:ext>
            </a:extLst>
          </p:cNvPr>
          <p:cNvSpPr/>
          <p:nvPr/>
        </p:nvSpPr>
        <p:spPr>
          <a:xfrm rot="16200000">
            <a:off x="4454385" y="-335547"/>
            <a:ext cx="235800" cy="6616360"/>
          </a:xfrm>
          <a:prstGeom prst="leftBrace">
            <a:avLst/>
          </a:prstGeom>
          <a:ln w="28575">
            <a:solidFill>
              <a:srgbClr val="2F19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50"/>
                                        </p:tgtEl>
                                        <p:attrNameLst>
                                          <p:attrName>style.visibility</p:attrName>
                                        </p:attrNameLst>
                                      </p:cBhvr>
                                      <p:to>
                                        <p:strVal val="visible"/>
                                      </p:to>
                                    </p:set>
                                    <p:anim calcmode="lin" valueType="num">
                                      <p:cBhvr>
                                        <p:cTn id="7" dur="500" fill="hold"/>
                                        <p:tgtEl>
                                          <p:spTgt spid="1350"/>
                                        </p:tgtEl>
                                        <p:attrNameLst>
                                          <p:attrName>ppt_w</p:attrName>
                                        </p:attrNameLst>
                                      </p:cBhvr>
                                      <p:tavLst>
                                        <p:tav tm="0">
                                          <p:val>
                                            <p:strVal val="#ppt_w*0.70"/>
                                          </p:val>
                                        </p:tav>
                                        <p:tav tm="100000">
                                          <p:val>
                                            <p:strVal val="#ppt_w"/>
                                          </p:val>
                                        </p:tav>
                                      </p:tavLst>
                                    </p:anim>
                                    <p:anim calcmode="lin" valueType="num">
                                      <p:cBhvr>
                                        <p:cTn id="8" dur="500" fill="hold"/>
                                        <p:tgtEl>
                                          <p:spTgt spid="1350"/>
                                        </p:tgtEl>
                                        <p:attrNameLst>
                                          <p:attrName>ppt_h</p:attrName>
                                        </p:attrNameLst>
                                      </p:cBhvr>
                                      <p:tavLst>
                                        <p:tav tm="0">
                                          <p:val>
                                            <p:strVal val="#ppt_h"/>
                                          </p:val>
                                        </p:tav>
                                        <p:tav tm="100000">
                                          <p:val>
                                            <p:strVal val="#ppt_h"/>
                                          </p:val>
                                        </p:tav>
                                      </p:tavLst>
                                    </p:anim>
                                    <p:animEffect transition="in" filter="fade">
                                      <p:cBhvr>
                                        <p:cTn id="9" dur="500"/>
                                        <p:tgtEl>
                                          <p:spTgt spid="135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0.7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animBg="1"/>
      <p:bldP spid="14" grpId="0" animBg="1"/>
      <p:bldP spid="15" grpId="0" animBg="1"/>
      <p:bldP spid="16" grpId="0"/>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5" name="Google Shape;1015;p48"/>
          <p:cNvGrpSpPr/>
          <p:nvPr/>
        </p:nvGrpSpPr>
        <p:grpSpPr>
          <a:xfrm>
            <a:off x="1071650" y="1290200"/>
            <a:ext cx="7000673" cy="3430024"/>
            <a:chOff x="1071650" y="1290200"/>
            <a:chExt cx="7000673" cy="3430024"/>
          </a:xfrm>
        </p:grpSpPr>
        <p:sp>
          <p:nvSpPr>
            <p:cNvPr id="1016" name="Google Shape;1016;p48"/>
            <p:cNvSpPr/>
            <p:nvPr/>
          </p:nvSpPr>
          <p:spPr>
            <a:xfrm>
              <a:off x="1071650" y="1290200"/>
              <a:ext cx="5357130" cy="3430024"/>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8"/>
            <p:cNvSpPr/>
            <p:nvPr/>
          </p:nvSpPr>
          <p:spPr>
            <a:xfrm>
              <a:off x="2715193" y="1290200"/>
              <a:ext cx="5357130" cy="3430024"/>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0">
            <a:extLst>
              <a:ext uri="{FF2B5EF4-FFF2-40B4-BE49-F238E27FC236}">
                <a16:creationId xmlns:a16="http://schemas.microsoft.com/office/drawing/2014/main" id="{E4494742-A6D8-3A60-6C3E-6CF86B93EDEF}"/>
              </a:ext>
            </a:extLst>
          </p:cNvPr>
          <p:cNvSpPr txBox="1"/>
          <p:nvPr/>
        </p:nvSpPr>
        <p:spPr>
          <a:xfrm>
            <a:off x="951807" y="621727"/>
            <a:ext cx="7240386" cy="528078"/>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Các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trên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
        <p:nvSpPr>
          <p:cNvPr id="22" name="TextBox 21">
            <a:extLst>
              <a:ext uri="{FF2B5EF4-FFF2-40B4-BE49-F238E27FC236}">
                <a16:creationId xmlns:a16="http://schemas.microsoft.com/office/drawing/2014/main" id="{802DD87B-D9C1-9659-D2FB-A6301A3990CF}"/>
              </a:ext>
            </a:extLst>
          </p:cNvPr>
          <p:cNvSpPr txBox="1"/>
          <p:nvPr/>
        </p:nvSpPr>
        <p:spPr>
          <a:xfrm>
            <a:off x="1071650" y="1602584"/>
            <a:ext cx="6933506" cy="2805255"/>
          </a:xfrm>
          <a:prstGeom prst="rect">
            <a:avLst/>
          </a:prstGeom>
          <a:noFill/>
        </p:spPr>
        <p:txBody>
          <a:bodyPr wrap="square">
            <a:spAutoFit/>
          </a:bodyPr>
          <a:lstStyle/>
          <a:p>
            <a:pPr marL="342900" indent="-34290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hôn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là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sự</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khoản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1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Điều</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36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fr-FR" sz="2000" dirty="0">
              <a:solidFill>
                <a:srgbClr val="2F1932"/>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hộ</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danh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dự</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nhân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phẩm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khoản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1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Điều</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20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fr-FR" sz="2000" dirty="0">
              <a:solidFill>
                <a:srgbClr val="2F1932"/>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bí</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mật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thư</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điện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thoại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điện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khoản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2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Điều</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21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1015"/>
                                        </p:tgtEl>
                                        <p:attrNameLst>
                                          <p:attrName>style.visibility</p:attrName>
                                        </p:attrNameLst>
                                      </p:cBhvr>
                                      <p:to>
                                        <p:strVal val="visible"/>
                                      </p:to>
                                    </p:set>
                                    <p:animEffect transition="in" filter="wedge">
                                      <p:cBhvr>
                                        <p:cTn id="14" dur="500"/>
                                        <p:tgtEl>
                                          <p:spTgt spid="101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dissolve">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dissolve">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dissolve">
                                      <p:cBhvr>
                                        <p:cTn id="29"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p:nvPr/>
        </p:nvSpPr>
        <p:spPr>
          <a:xfrm>
            <a:off x="5413125" y="1280350"/>
            <a:ext cx="3539678" cy="297576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200261" y="1279930"/>
            <a:ext cx="3539678" cy="2992104"/>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285750" indent="-285750" algn="just">
              <a:lnSpc>
                <a:spcPct val="150000"/>
              </a:lnSpc>
              <a:buClr>
                <a:srgbClr val="2F1932"/>
              </a:buClr>
              <a:buFont typeface="Wingdings" pitchFamily="2" charset="2"/>
              <a:buChar char="§"/>
            </a:pP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451" name="Google Shape;451;p36"/>
          <p:cNvGrpSpPr/>
          <p:nvPr/>
        </p:nvGrpSpPr>
        <p:grpSpPr>
          <a:xfrm>
            <a:off x="3371910" y="2199300"/>
            <a:ext cx="2689964" cy="4172196"/>
            <a:chOff x="3371910" y="2199300"/>
            <a:chExt cx="2689964" cy="4172196"/>
          </a:xfrm>
        </p:grpSpPr>
        <p:sp>
          <p:nvSpPr>
            <p:cNvPr id="452" name="Google Shape;452;p36"/>
            <p:cNvSpPr/>
            <p:nvPr/>
          </p:nvSpPr>
          <p:spPr>
            <a:xfrm>
              <a:off x="4308230" y="6106248"/>
              <a:ext cx="332489" cy="265248"/>
            </a:xfrm>
            <a:custGeom>
              <a:avLst/>
              <a:gdLst/>
              <a:ahLst/>
              <a:cxnLst/>
              <a:rect l="l" t="t" r="r" b="b"/>
              <a:pathLst>
                <a:path w="5454" h="4351" extrusionOk="0">
                  <a:moveTo>
                    <a:pt x="4917" y="0"/>
                  </a:moveTo>
                  <a:lnTo>
                    <a:pt x="2667" y="274"/>
                  </a:lnTo>
                  <a:lnTo>
                    <a:pt x="2691" y="1560"/>
                  </a:lnTo>
                  <a:cubicBezTo>
                    <a:pt x="2715" y="2846"/>
                    <a:pt x="0" y="3810"/>
                    <a:pt x="238" y="4239"/>
                  </a:cubicBezTo>
                  <a:cubicBezTo>
                    <a:pt x="283" y="4317"/>
                    <a:pt x="455" y="4350"/>
                    <a:pt x="710" y="4350"/>
                  </a:cubicBezTo>
                  <a:cubicBezTo>
                    <a:pt x="1818" y="4350"/>
                    <a:pt x="4482" y="3710"/>
                    <a:pt x="4917" y="3274"/>
                  </a:cubicBezTo>
                  <a:cubicBezTo>
                    <a:pt x="5453" y="2738"/>
                    <a:pt x="4917" y="0"/>
                    <a:pt x="4917"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4429423" y="6256459"/>
              <a:ext cx="67546" cy="31274"/>
            </a:xfrm>
            <a:custGeom>
              <a:avLst/>
              <a:gdLst/>
              <a:ahLst/>
              <a:cxnLst/>
              <a:rect l="l" t="t" r="r" b="b"/>
              <a:pathLst>
                <a:path w="1108" h="513" extrusionOk="0">
                  <a:moveTo>
                    <a:pt x="12" y="1"/>
                  </a:moveTo>
                  <a:lnTo>
                    <a:pt x="0" y="167"/>
                  </a:lnTo>
                  <a:cubicBezTo>
                    <a:pt x="215" y="179"/>
                    <a:pt x="798" y="274"/>
                    <a:pt x="977" y="513"/>
                  </a:cubicBezTo>
                  <a:lnTo>
                    <a:pt x="1108" y="429"/>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4390224" y="6289135"/>
              <a:ext cx="66815" cy="31274"/>
            </a:xfrm>
            <a:custGeom>
              <a:avLst/>
              <a:gdLst/>
              <a:ahLst/>
              <a:cxnLst/>
              <a:rect l="l" t="t" r="r" b="b"/>
              <a:pathLst>
                <a:path w="1096" h="513" extrusionOk="0">
                  <a:moveTo>
                    <a:pt x="12" y="0"/>
                  </a:moveTo>
                  <a:lnTo>
                    <a:pt x="1" y="155"/>
                  </a:lnTo>
                  <a:cubicBezTo>
                    <a:pt x="215" y="167"/>
                    <a:pt x="798" y="262"/>
                    <a:pt x="965" y="512"/>
                  </a:cubicBezTo>
                  <a:lnTo>
                    <a:pt x="1096" y="417"/>
                  </a:lnTo>
                  <a:cubicBezTo>
                    <a:pt x="858" y="60"/>
                    <a:pt x="48" y="0"/>
                    <a:pt x="1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4759046" y="2471375"/>
              <a:ext cx="93334" cy="87481"/>
            </a:xfrm>
            <a:custGeom>
              <a:avLst/>
              <a:gdLst/>
              <a:ahLst/>
              <a:cxnLst/>
              <a:rect l="l" t="t" r="r" b="b"/>
              <a:pathLst>
                <a:path w="1531" h="1435" extrusionOk="0">
                  <a:moveTo>
                    <a:pt x="1300" y="0"/>
                  </a:moveTo>
                  <a:cubicBezTo>
                    <a:pt x="1028" y="0"/>
                    <a:pt x="594" y="58"/>
                    <a:pt x="594" y="58"/>
                  </a:cubicBezTo>
                  <a:cubicBezTo>
                    <a:pt x="594" y="58"/>
                    <a:pt x="0" y="1435"/>
                    <a:pt x="541" y="1435"/>
                  </a:cubicBezTo>
                  <a:cubicBezTo>
                    <a:pt x="623" y="1435"/>
                    <a:pt x="730" y="1404"/>
                    <a:pt x="868" y="1332"/>
                  </a:cubicBezTo>
                  <a:cubicBezTo>
                    <a:pt x="868" y="1332"/>
                    <a:pt x="1451" y="189"/>
                    <a:pt x="1511" y="58"/>
                  </a:cubicBezTo>
                  <a:cubicBezTo>
                    <a:pt x="1531" y="15"/>
                    <a:pt x="1436" y="0"/>
                    <a:pt x="1300"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3597654" y="2868909"/>
              <a:ext cx="789099" cy="1034717"/>
            </a:xfrm>
            <a:custGeom>
              <a:avLst/>
              <a:gdLst/>
              <a:ahLst/>
              <a:cxnLst/>
              <a:rect l="l" t="t" r="r" b="b"/>
              <a:pathLst>
                <a:path w="12944" h="16973" extrusionOk="0">
                  <a:moveTo>
                    <a:pt x="9638" y="1"/>
                  </a:moveTo>
                  <a:cubicBezTo>
                    <a:pt x="9379" y="1"/>
                    <a:pt x="9103" y="98"/>
                    <a:pt x="8811" y="312"/>
                  </a:cubicBezTo>
                  <a:cubicBezTo>
                    <a:pt x="8811" y="312"/>
                    <a:pt x="2500" y="5586"/>
                    <a:pt x="1095" y="8170"/>
                  </a:cubicBezTo>
                  <a:cubicBezTo>
                    <a:pt x="0" y="10178"/>
                    <a:pt x="3113" y="16973"/>
                    <a:pt x="4412" y="16973"/>
                  </a:cubicBezTo>
                  <a:cubicBezTo>
                    <a:pt x="4469" y="16973"/>
                    <a:pt x="4523" y="16960"/>
                    <a:pt x="4572" y="16933"/>
                  </a:cubicBezTo>
                  <a:cubicBezTo>
                    <a:pt x="6941" y="15647"/>
                    <a:pt x="10906" y="11397"/>
                    <a:pt x="11978" y="9682"/>
                  </a:cubicBezTo>
                  <a:cubicBezTo>
                    <a:pt x="12943" y="8126"/>
                    <a:pt x="12004" y="1"/>
                    <a:pt x="9638"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4422900" y="2318115"/>
              <a:ext cx="123449" cy="238302"/>
            </a:xfrm>
            <a:custGeom>
              <a:avLst/>
              <a:gdLst/>
              <a:ahLst/>
              <a:cxnLst/>
              <a:rect l="l" t="t" r="r" b="b"/>
              <a:pathLst>
                <a:path w="2025" h="3909" extrusionOk="0">
                  <a:moveTo>
                    <a:pt x="965" y="0"/>
                  </a:moveTo>
                  <a:cubicBezTo>
                    <a:pt x="965" y="0"/>
                    <a:pt x="0" y="929"/>
                    <a:pt x="203" y="2096"/>
                  </a:cubicBezTo>
                  <a:cubicBezTo>
                    <a:pt x="334" y="2846"/>
                    <a:pt x="1215" y="3549"/>
                    <a:pt x="1417" y="3846"/>
                  </a:cubicBezTo>
                  <a:cubicBezTo>
                    <a:pt x="1445" y="3890"/>
                    <a:pt x="1469" y="3909"/>
                    <a:pt x="1491" y="3909"/>
                  </a:cubicBezTo>
                  <a:cubicBezTo>
                    <a:pt x="1614" y="3909"/>
                    <a:pt x="1641" y="3280"/>
                    <a:pt x="1762" y="3239"/>
                  </a:cubicBezTo>
                  <a:cubicBezTo>
                    <a:pt x="1893" y="3179"/>
                    <a:pt x="2024" y="120"/>
                    <a:pt x="965"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4121685" y="2443698"/>
              <a:ext cx="1178771" cy="1680370"/>
            </a:xfrm>
            <a:custGeom>
              <a:avLst/>
              <a:gdLst/>
              <a:ahLst/>
              <a:cxnLst/>
              <a:rect l="l" t="t" r="r" b="b"/>
              <a:pathLst>
                <a:path w="19336" h="27564" extrusionOk="0">
                  <a:moveTo>
                    <a:pt x="10144" y="0"/>
                  </a:moveTo>
                  <a:lnTo>
                    <a:pt x="7489" y="1108"/>
                  </a:lnTo>
                  <a:cubicBezTo>
                    <a:pt x="7489" y="1108"/>
                    <a:pt x="7835" y="5810"/>
                    <a:pt x="7263" y="6311"/>
                  </a:cubicBezTo>
                  <a:cubicBezTo>
                    <a:pt x="6692" y="6823"/>
                    <a:pt x="1417" y="7311"/>
                    <a:pt x="798" y="8275"/>
                  </a:cubicBezTo>
                  <a:cubicBezTo>
                    <a:pt x="191" y="9239"/>
                    <a:pt x="0" y="27563"/>
                    <a:pt x="0" y="27563"/>
                  </a:cubicBezTo>
                  <a:lnTo>
                    <a:pt x="17871" y="27563"/>
                  </a:lnTo>
                  <a:cubicBezTo>
                    <a:pt x="17871" y="27563"/>
                    <a:pt x="19336" y="8835"/>
                    <a:pt x="16526" y="7334"/>
                  </a:cubicBezTo>
                  <a:cubicBezTo>
                    <a:pt x="15978" y="7037"/>
                    <a:pt x="10156" y="6989"/>
                    <a:pt x="10025" y="5572"/>
                  </a:cubicBezTo>
                  <a:cubicBezTo>
                    <a:pt x="9966" y="4894"/>
                    <a:pt x="10144" y="0"/>
                    <a:pt x="10144"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4909928" y="6117831"/>
              <a:ext cx="336086" cy="243606"/>
            </a:xfrm>
            <a:custGeom>
              <a:avLst/>
              <a:gdLst/>
              <a:ahLst/>
              <a:cxnLst/>
              <a:rect l="l" t="t" r="r" b="b"/>
              <a:pathLst>
                <a:path w="5513" h="3996" extrusionOk="0">
                  <a:moveTo>
                    <a:pt x="298" y="1"/>
                  </a:moveTo>
                  <a:cubicBezTo>
                    <a:pt x="298" y="1"/>
                    <a:pt x="0" y="2787"/>
                    <a:pt x="572" y="3263"/>
                  </a:cubicBezTo>
                  <a:cubicBezTo>
                    <a:pt x="998" y="3620"/>
                    <a:pt x="3230" y="3995"/>
                    <a:pt x="4480" y="3995"/>
                  </a:cubicBezTo>
                  <a:cubicBezTo>
                    <a:pt x="4941" y="3995"/>
                    <a:pt x="5268" y="3944"/>
                    <a:pt x="5322" y="3822"/>
                  </a:cubicBezTo>
                  <a:cubicBezTo>
                    <a:pt x="5513" y="3382"/>
                    <a:pt x="2727" y="2656"/>
                    <a:pt x="2644" y="1370"/>
                  </a:cubicBezTo>
                  <a:lnTo>
                    <a:pt x="2560" y="96"/>
                  </a:lnTo>
                  <a:lnTo>
                    <a:pt x="298"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4123149" y="3971899"/>
              <a:ext cx="1139572" cy="2249638"/>
            </a:xfrm>
            <a:custGeom>
              <a:avLst/>
              <a:gdLst/>
              <a:ahLst/>
              <a:cxnLst/>
              <a:rect l="l" t="t" r="r" b="b"/>
              <a:pathLst>
                <a:path w="18693" h="36902" extrusionOk="0">
                  <a:moveTo>
                    <a:pt x="13000" y="0"/>
                  </a:moveTo>
                  <a:cubicBezTo>
                    <a:pt x="7673" y="0"/>
                    <a:pt x="0" y="662"/>
                    <a:pt x="0" y="662"/>
                  </a:cubicBezTo>
                  <a:cubicBezTo>
                    <a:pt x="0" y="662"/>
                    <a:pt x="2858" y="35571"/>
                    <a:pt x="4143" y="36392"/>
                  </a:cubicBezTo>
                  <a:cubicBezTo>
                    <a:pt x="4723" y="36757"/>
                    <a:pt x="5638" y="36902"/>
                    <a:pt x="6541" y="36902"/>
                  </a:cubicBezTo>
                  <a:cubicBezTo>
                    <a:pt x="7642" y="36902"/>
                    <a:pt x="8724" y="36687"/>
                    <a:pt x="9156" y="36392"/>
                  </a:cubicBezTo>
                  <a:cubicBezTo>
                    <a:pt x="9942" y="35856"/>
                    <a:pt x="8954" y="5448"/>
                    <a:pt x="9477" y="4662"/>
                  </a:cubicBezTo>
                  <a:cubicBezTo>
                    <a:pt x="9484" y="4653"/>
                    <a:pt x="9490" y="4648"/>
                    <a:pt x="9496" y="4648"/>
                  </a:cubicBezTo>
                  <a:cubicBezTo>
                    <a:pt x="10005" y="4648"/>
                    <a:pt x="10639" y="35969"/>
                    <a:pt x="12121" y="36392"/>
                  </a:cubicBezTo>
                  <a:cubicBezTo>
                    <a:pt x="12871" y="36606"/>
                    <a:pt x="14067" y="36714"/>
                    <a:pt x="15143" y="36714"/>
                  </a:cubicBezTo>
                  <a:cubicBezTo>
                    <a:pt x="16219" y="36714"/>
                    <a:pt x="17175" y="36606"/>
                    <a:pt x="17443" y="36392"/>
                  </a:cubicBezTo>
                  <a:cubicBezTo>
                    <a:pt x="17978" y="35964"/>
                    <a:pt x="18693" y="2150"/>
                    <a:pt x="17978" y="662"/>
                  </a:cubicBezTo>
                  <a:cubicBezTo>
                    <a:pt x="17740" y="166"/>
                    <a:pt x="15663" y="0"/>
                    <a:pt x="13000"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126745" y="2826906"/>
              <a:ext cx="1224554" cy="1649889"/>
            </a:xfrm>
            <a:custGeom>
              <a:avLst/>
              <a:gdLst/>
              <a:ahLst/>
              <a:cxnLst/>
              <a:rect l="l" t="t" r="r" b="b"/>
              <a:pathLst>
                <a:path w="20087" h="27064" extrusionOk="0">
                  <a:moveTo>
                    <a:pt x="10859" y="1"/>
                  </a:moveTo>
                  <a:cubicBezTo>
                    <a:pt x="10859" y="1"/>
                    <a:pt x="9982" y="4388"/>
                    <a:pt x="8896" y="4388"/>
                  </a:cubicBezTo>
                  <a:cubicBezTo>
                    <a:pt x="8837" y="4388"/>
                    <a:pt x="8777" y="4374"/>
                    <a:pt x="8716" y="4347"/>
                  </a:cubicBezTo>
                  <a:cubicBezTo>
                    <a:pt x="7537" y="3811"/>
                    <a:pt x="6728" y="239"/>
                    <a:pt x="6728" y="239"/>
                  </a:cubicBezTo>
                  <a:cubicBezTo>
                    <a:pt x="6728" y="239"/>
                    <a:pt x="6433" y="214"/>
                    <a:pt x="5968" y="214"/>
                  </a:cubicBezTo>
                  <a:cubicBezTo>
                    <a:pt x="4634" y="214"/>
                    <a:pt x="1898" y="417"/>
                    <a:pt x="715" y="1989"/>
                  </a:cubicBezTo>
                  <a:cubicBezTo>
                    <a:pt x="215" y="2656"/>
                    <a:pt x="1" y="27064"/>
                    <a:pt x="1" y="27064"/>
                  </a:cubicBezTo>
                  <a:lnTo>
                    <a:pt x="20086" y="25932"/>
                  </a:lnTo>
                  <a:cubicBezTo>
                    <a:pt x="20086" y="25932"/>
                    <a:pt x="19503" y="3835"/>
                    <a:pt x="18229" y="1608"/>
                  </a:cubicBezTo>
                  <a:cubicBezTo>
                    <a:pt x="17717" y="727"/>
                    <a:pt x="11454" y="167"/>
                    <a:pt x="10859" y="1"/>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5181393" y="3764689"/>
              <a:ext cx="180083" cy="698325"/>
            </a:xfrm>
            <a:custGeom>
              <a:avLst/>
              <a:gdLst/>
              <a:ahLst/>
              <a:cxnLst/>
              <a:rect l="l" t="t" r="r" b="b"/>
              <a:pathLst>
                <a:path w="2954" h="11455" extrusionOk="0">
                  <a:moveTo>
                    <a:pt x="2143" y="1"/>
                  </a:moveTo>
                  <a:cubicBezTo>
                    <a:pt x="2143" y="1"/>
                    <a:pt x="1239" y="1715"/>
                    <a:pt x="619" y="4061"/>
                  </a:cubicBezTo>
                  <a:cubicBezTo>
                    <a:pt x="0" y="6406"/>
                    <a:pt x="274" y="7120"/>
                    <a:pt x="619" y="8906"/>
                  </a:cubicBezTo>
                  <a:cubicBezTo>
                    <a:pt x="953" y="10680"/>
                    <a:pt x="2953" y="11454"/>
                    <a:pt x="2953" y="11454"/>
                  </a:cubicBezTo>
                  <a:cubicBezTo>
                    <a:pt x="2953" y="11454"/>
                    <a:pt x="2798" y="655"/>
                    <a:pt x="2143" y="1"/>
                  </a:cubicBezTo>
                  <a:close/>
                </a:path>
              </a:pathLst>
            </a:cu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4541228" y="4651445"/>
              <a:ext cx="196726" cy="1334347"/>
            </a:xfrm>
            <a:custGeom>
              <a:avLst/>
              <a:gdLst/>
              <a:ahLst/>
              <a:cxnLst/>
              <a:rect l="l" t="t" r="r" b="b"/>
              <a:pathLst>
                <a:path w="3227" h="21888" extrusionOk="0">
                  <a:moveTo>
                    <a:pt x="1977" y="1"/>
                  </a:moveTo>
                  <a:cubicBezTo>
                    <a:pt x="1567" y="1"/>
                    <a:pt x="868" y="447"/>
                    <a:pt x="512" y="3242"/>
                  </a:cubicBezTo>
                  <a:cubicBezTo>
                    <a:pt x="0" y="7338"/>
                    <a:pt x="976" y="10648"/>
                    <a:pt x="512" y="14351"/>
                  </a:cubicBezTo>
                  <a:cubicBezTo>
                    <a:pt x="60" y="18054"/>
                    <a:pt x="679" y="21542"/>
                    <a:pt x="2584" y="21888"/>
                  </a:cubicBezTo>
                  <a:cubicBezTo>
                    <a:pt x="2584" y="21888"/>
                    <a:pt x="3227" y="5636"/>
                    <a:pt x="2298" y="99"/>
                  </a:cubicBezTo>
                  <a:cubicBezTo>
                    <a:pt x="2298" y="99"/>
                    <a:pt x="2169" y="1"/>
                    <a:pt x="1977"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5114578" y="4651628"/>
              <a:ext cx="146005" cy="1294965"/>
            </a:xfrm>
            <a:custGeom>
              <a:avLst/>
              <a:gdLst/>
              <a:ahLst/>
              <a:cxnLst/>
              <a:rect l="l" t="t" r="r" b="b"/>
              <a:pathLst>
                <a:path w="2395" h="21242" extrusionOk="0">
                  <a:moveTo>
                    <a:pt x="2049" y="1"/>
                  </a:moveTo>
                  <a:cubicBezTo>
                    <a:pt x="2049" y="1"/>
                    <a:pt x="227" y="275"/>
                    <a:pt x="346" y="3632"/>
                  </a:cubicBezTo>
                  <a:cubicBezTo>
                    <a:pt x="465" y="7002"/>
                    <a:pt x="680" y="11324"/>
                    <a:pt x="346" y="14800"/>
                  </a:cubicBezTo>
                  <a:cubicBezTo>
                    <a:pt x="1" y="18277"/>
                    <a:pt x="287" y="20896"/>
                    <a:pt x="1525" y="21242"/>
                  </a:cubicBezTo>
                  <a:cubicBezTo>
                    <a:pt x="1525" y="21242"/>
                    <a:pt x="2394" y="8704"/>
                    <a:pt x="2049"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3979399" y="2826175"/>
              <a:ext cx="1538815" cy="1699330"/>
            </a:xfrm>
            <a:custGeom>
              <a:avLst/>
              <a:gdLst/>
              <a:ahLst/>
              <a:cxnLst/>
              <a:rect l="l" t="t" r="r" b="b"/>
              <a:pathLst>
                <a:path w="25242" h="27875" extrusionOk="0">
                  <a:moveTo>
                    <a:pt x="15157" y="1"/>
                  </a:moveTo>
                  <a:cubicBezTo>
                    <a:pt x="15157" y="1"/>
                    <a:pt x="13210" y="10992"/>
                    <a:pt x="11982" y="10992"/>
                  </a:cubicBezTo>
                  <a:cubicBezTo>
                    <a:pt x="11973" y="10992"/>
                    <a:pt x="11964" y="10992"/>
                    <a:pt x="11954" y="10990"/>
                  </a:cubicBezTo>
                  <a:cubicBezTo>
                    <a:pt x="9490" y="10657"/>
                    <a:pt x="7478" y="13"/>
                    <a:pt x="7478" y="13"/>
                  </a:cubicBezTo>
                  <a:cubicBezTo>
                    <a:pt x="7389" y="6"/>
                    <a:pt x="7264" y="2"/>
                    <a:pt x="7112" y="2"/>
                  </a:cubicBezTo>
                  <a:cubicBezTo>
                    <a:pt x="5903" y="2"/>
                    <a:pt x="2973" y="235"/>
                    <a:pt x="2656" y="1060"/>
                  </a:cubicBezTo>
                  <a:cubicBezTo>
                    <a:pt x="2132" y="2406"/>
                    <a:pt x="1" y="26564"/>
                    <a:pt x="501" y="27373"/>
                  </a:cubicBezTo>
                  <a:cubicBezTo>
                    <a:pt x="729" y="27734"/>
                    <a:pt x="2958" y="27875"/>
                    <a:pt x="5389" y="27875"/>
                  </a:cubicBezTo>
                  <a:cubicBezTo>
                    <a:pt x="8414" y="27875"/>
                    <a:pt x="11751" y="27657"/>
                    <a:pt x="11943" y="27373"/>
                  </a:cubicBezTo>
                  <a:cubicBezTo>
                    <a:pt x="12047" y="27224"/>
                    <a:pt x="12114" y="27020"/>
                    <a:pt x="12158" y="26804"/>
                  </a:cubicBezTo>
                  <a:lnTo>
                    <a:pt x="12158" y="26804"/>
                  </a:lnTo>
                  <a:cubicBezTo>
                    <a:pt x="12202" y="26985"/>
                    <a:pt x="12285" y="27157"/>
                    <a:pt x="12431" y="27290"/>
                  </a:cubicBezTo>
                  <a:cubicBezTo>
                    <a:pt x="12652" y="27493"/>
                    <a:pt x="14193" y="27580"/>
                    <a:pt x="16075" y="27580"/>
                  </a:cubicBezTo>
                  <a:cubicBezTo>
                    <a:pt x="18944" y="27580"/>
                    <a:pt x="22607" y="27378"/>
                    <a:pt x="23599" y="27076"/>
                  </a:cubicBezTo>
                  <a:cubicBezTo>
                    <a:pt x="25242" y="26564"/>
                    <a:pt x="22706" y="2215"/>
                    <a:pt x="21325" y="1156"/>
                  </a:cubicBezTo>
                  <a:cubicBezTo>
                    <a:pt x="20003" y="144"/>
                    <a:pt x="15157" y="1"/>
                    <a:pt x="1515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4184842" y="4111625"/>
              <a:ext cx="274392" cy="300545"/>
            </a:xfrm>
            <a:custGeom>
              <a:avLst/>
              <a:gdLst/>
              <a:ahLst/>
              <a:cxnLst/>
              <a:rect l="l" t="t" r="r" b="b"/>
              <a:pathLst>
                <a:path w="4501" h="4930" extrusionOk="0">
                  <a:moveTo>
                    <a:pt x="4417" y="1"/>
                  </a:moveTo>
                  <a:cubicBezTo>
                    <a:pt x="4393" y="36"/>
                    <a:pt x="1334" y="3358"/>
                    <a:pt x="0" y="4858"/>
                  </a:cubicBezTo>
                  <a:lnTo>
                    <a:pt x="71" y="4930"/>
                  </a:lnTo>
                  <a:cubicBezTo>
                    <a:pt x="1405" y="3430"/>
                    <a:pt x="4465" y="108"/>
                    <a:pt x="4501" y="72"/>
                  </a:cubicBezTo>
                  <a:lnTo>
                    <a:pt x="4417"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4486971" y="2805143"/>
              <a:ext cx="203005" cy="291645"/>
            </a:xfrm>
            <a:custGeom>
              <a:avLst/>
              <a:gdLst/>
              <a:ahLst/>
              <a:cxnLst/>
              <a:rect l="l" t="t" r="r" b="b"/>
              <a:pathLst>
                <a:path w="3330" h="4784" extrusionOk="0">
                  <a:moveTo>
                    <a:pt x="1393" y="0"/>
                  </a:moveTo>
                  <a:cubicBezTo>
                    <a:pt x="1392" y="0"/>
                    <a:pt x="1391" y="0"/>
                    <a:pt x="1390" y="1"/>
                  </a:cubicBezTo>
                  <a:cubicBezTo>
                    <a:pt x="1140" y="36"/>
                    <a:pt x="414" y="572"/>
                    <a:pt x="414" y="572"/>
                  </a:cubicBezTo>
                  <a:cubicBezTo>
                    <a:pt x="0" y="3150"/>
                    <a:pt x="2280" y="4784"/>
                    <a:pt x="2904" y="4784"/>
                  </a:cubicBezTo>
                  <a:cubicBezTo>
                    <a:pt x="2963" y="4784"/>
                    <a:pt x="3007" y="4769"/>
                    <a:pt x="3033" y="4739"/>
                  </a:cubicBezTo>
                  <a:cubicBezTo>
                    <a:pt x="3330" y="4395"/>
                    <a:pt x="1654" y="0"/>
                    <a:pt x="1393"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4645047" y="2805143"/>
              <a:ext cx="203005" cy="291645"/>
            </a:xfrm>
            <a:custGeom>
              <a:avLst/>
              <a:gdLst/>
              <a:ahLst/>
              <a:cxnLst/>
              <a:rect l="l" t="t" r="r" b="b"/>
              <a:pathLst>
                <a:path w="3330" h="4784" extrusionOk="0">
                  <a:moveTo>
                    <a:pt x="1937" y="0"/>
                  </a:moveTo>
                  <a:cubicBezTo>
                    <a:pt x="1665" y="0"/>
                    <a:pt x="1" y="4395"/>
                    <a:pt x="297" y="4739"/>
                  </a:cubicBezTo>
                  <a:cubicBezTo>
                    <a:pt x="323" y="4769"/>
                    <a:pt x="367" y="4784"/>
                    <a:pt x="426" y="4784"/>
                  </a:cubicBezTo>
                  <a:cubicBezTo>
                    <a:pt x="1050" y="4784"/>
                    <a:pt x="3330" y="3150"/>
                    <a:pt x="2917" y="572"/>
                  </a:cubicBezTo>
                  <a:cubicBezTo>
                    <a:pt x="2917" y="572"/>
                    <a:pt x="2190" y="36"/>
                    <a:pt x="1940" y="1"/>
                  </a:cubicBezTo>
                  <a:cubicBezTo>
                    <a:pt x="1939" y="0"/>
                    <a:pt x="1938" y="0"/>
                    <a:pt x="1937"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4561528" y="3046066"/>
              <a:ext cx="241777" cy="765872"/>
            </a:xfrm>
            <a:custGeom>
              <a:avLst/>
              <a:gdLst/>
              <a:ahLst/>
              <a:cxnLst/>
              <a:rect l="l" t="t" r="r" b="b"/>
              <a:pathLst>
                <a:path w="3966" h="12563" extrusionOk="0">
                  <a:moveTo>
                    <a:pt x="1760" y="1"/>
                  </a:moveTo>
                  <a:cubicBezTo>
                    <a:pt x="1753" y="1"/>
                    <a:pt x="1746" y="1"/>
                    <a:pt x="1739" y="1"/>
                  </a:cubicBezTo>
                  <a:cubicBezTo>
                    <a:pt x="1274" y="25"/>
                    <a:pt x="822" y="799"/>
                    <a:pt x="870" y="835"/>
                  </a:cubicBezTo>
                  <a:cubicBezTo>
                    <a:pt x="965" y="906"/>
                    <a:pt x="1524" y="1764"/>
                    <a:pt x="1524" y="1764"/>
                  </a:cubicBezTo>
                  <a:cubicBezTo>
                    <a:pt x="1524" y="1764"/>
                    <a:pt x="0" y="7062"/>
                    <a:pt x="179" y="7717"/>
                  </a:cubicBezTo>
                  <a:cubicBezTo>
                    <a:pt x="369" y="8371"/>
                    <a:pt x="2144" y="12193"/>
                    <a:pt x="2405" y="12539"/>
                  </a:cubicBezTo>
                  <a:cubicBezTo>
                    <a:pt x="2417" y="12555"/>
                    <a:pt x="2429" y="12563"/>
                    <a:pt x="2443" y="12563"/>
                  </a:cubicBezTo>
                  <a:cubicBezTo>
                    <a:pt x="2731" y="12563"/>
                    <a:pt x="3511" y="9112"/>
                    <a:pt x="3727" y="8407"/>
                  </a:cubicBezTo>
                  <a:cubicBezTo>
                    <a:pt x="3965" y="7681"/>
                    <a:pt x="2060" y="2025"/>
                    <a:pt x="2060" y="2025"/>
                  </a:cubicBezTo>
                  <a:lnTo>
                    <a:pt x="2394" y="609"/>
                  </a:lnTo>
                  <a:cubicBezTo>
                    <a:pt x="2394" y="609"/>
                    <a:pt x="2141" y="1"/>
                    <a:pt x="1760"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4505626" y="2863240"/>
              <a:ext cx="153199" cy="248971"/>
            </a:xfrm>
            <a:custGeom>
              <a:avLst/>
              <a:gdLst/>
              <a:ahLst/>
              <a:cxnLst/>
              <a:rect l="l" t="t" r="r" b="b"/>
              <a:pathLst>
                <a:path w="2513" h="4084" extrusionOk="0">
                  <a:moveTo>
                    <a:pt x="108" y="0"/>
                  </a:moveTo>
                  <a:lnTo>
                    <a:pt x="1" y="12"/>
                  </a:lnTo>
                  <a:cubicBezTo>
                    <a:pt x="24" y="167"/>
                    <a:pt x="572" y="3643"/>
                    <a:pt x="929" y="4001"/>
                  </a:cubicBezTo>
                  <a:cubicBezTo>
                    <a:pt x="989" y="4060"/>
                    <a:pt x="1048" y="4084"/>
                    <a:pt x="1108" y="4084"/>
                  </a:cubicBezTo>
                  <a:lnTo>
                    <a:pt x="1120" y="4084"/>
                  </a:lnTo>
                  <a:cubicBezTo>
                    <a:pt x="1239" y="4072"/>
                    <a:pt x="1346" y="3965"/>
                    <a:pt x="1489" y="3798"/>
                  </a:cubicBezTo>
                  <a:cubicBezTo>
                    <a:pt x="1703" y="3560"/>
                    <a:pt x="1989" y="3239"/>
                    <a:pt x="2513" y="3084"/>
                  </a:cubicBezTo>
                  <a:lnTo>
                    <a:pt x="2489" y="2989"/>
                  </a:lnTo>
                  <a:cubicBezTo>
                    <a:pt x="1929" y="3143"/>
                    <a:pt x="1632" y="3489"/>
                    <a:pt x="1406" y="3727"/>
                  </a:cubicBezTo>
                  <a:cubicBezTo>
                    <a:pt x="1286" y="3870"/>
                    <a:pt x="1191" y="3977"/>
                    <a:pt x="1120" y="3977"/>
                  </a:cubicBezTo>
                  <a:cubicBezTo>
                    <a:pt x="1072" y="3977"/>
                    <a:pt x="1048" y="3953"/>
                    <a:pt x="1001" y="3917"/>
                  </a:cubicBezTo>
                  <a:cubicBezTo>
                    <a:pt x="727" y="3655"/>
                    <a:pt x="263" y="1000"/>
                    <a:pt x="108"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4679856" y="2863240"/>
              <a:ext cx="153199" cy="248971"/>
            </a:xfrm>
            <a:custGeom>
              <a:avLst/>
              <a:gdLst/>
              <a:ahLst/>
              <a:cxnLst/>
              <a:rect l="l" t="t" r="r" b="b"/>
              <a:pathLst>
                <a:path w="2513" h="4084" extrusionOk="0">
                  <a:moveTo>
                    <a:pt x="2405" y="0"/>
                  </a:moveTo>
                  <a:cubicBezTo>
                    <a:pt x="2250" y="1000"/>
                    <a:pt x="1798" y="3655"/>
                    <a:pt x="1512" y="3917"/>
                  </a:cubicBezTo>
                  <a:cubicBezTo>
                    <a:pt x="1476" y="3953"/>
                    <a:pt x="1441" y="3977"/>
                    <a:pt x="1405" y="3977"/>
                  </a:cubicBezTo>
                  <a:cubicBezTo>
                    <a:pt x="1322" y="3977"/>
                    <a:pt x="1226" y="3870"/>
                    <a:pt x="1107" y="3727"/>
                  </a:cubicBezTo>
                  <a:cubicBezTo>
                    <a:pt x="893" y="3489"/>
                    <a:pt x="584" y="3143"/>
                    <a:pt x="36" y="2989"/>
                  </a:cubicBezTo>
                  <a:lnTo>
                    <a:pt x="0" y="3084"/>
                  </a:lnTo>
                  <a:cubicBezTo>
                    <a:pt x="536" y="3239"/>
                    <a:pt x="822" y="3560"/>
                    <a:pt x="1024" y="3798"/>
                  </a:cubicBezTo>
                  <a:cubicBezTo>
                    <a:pt x="1167" y="3965"/>
                    <a:pt x="1274" y="4084"/>
                    <a:pt x="1405" y="4084"/>
                  </a:cubicBezTo>
                  <a:cubicBezTo>
                    <a:pt x="1465" y="4084"/>
                    <a:pt x="1524" y="4060"/>
                    <a:pt x="1596" y="4001"/>
                  </a:cubicBezTo>
                  <a:cubicBezTo>
                    <a:pt x="1953" y="3655"/>
                    <a:pt x="2489" y="167"/>
                    <a:pt x="2512" y="12"/>
                  </a:cubicBezTo>
                  <a:lnTo>
                    <a:pt x="2405"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4452650" y="6223052"/>
              <a:ext cx="66815" cy="31274"/>
            </a:xfrm>
            <a:custGeom>
              <a:avLst/>
              <a:gdLst/>
              <a:ahLst/>
              <a:cxnLst/>
              <a:rect l="l" t="t" r="r" b="b"/>
              <a:pathLst>
                <a:path w="1096" h="513" extrusionOk="0">
                  <a:moveTo>
                    <a:pt x="12" y="1"/>
                  </a:moveTo>
                  <a:lnTo>
                    <a:pt x="0" y="168"/>
                  </a:lnTo>
                  <a:cubicBezTo>
                    <a:pt x="215" y="180"/>
                    <a:pt x="798" y="263"/>
                    <a:pt x="965" y="513"/>
                  </a:cubicBezTo>
                  <a:lnTo>
                    <a:pt x="1096" y="430"/>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5052884" y="6256459"/>
              <a:ext cx="66876" cy="31274"/>
            </a:xfrm>
            <a:custGeom>
              <a:avLst/>
              <a:gdLst/>
              <a:ahLst/>
              <a:cxnLst/>
              <a:rect l="l" t="t" r="r" b="b"/>
              <a:pathLst>
                <a:path w="1097" h="513" extrusionOk="0">
                  <a:moveTo>
                    <a:pt x="1084" y="1"/>
                  </a:moveTo>
                  <a:cubicBezTo>
                    <a:pt x="1049" y="1"/>
                    <a:pt x="251" y="60"/>
                    <a:pt x="1" y="429"/>
                  </a:cubicBezTo>
                  <a:lnTo>
                    <a:pt x="132" y="513"/>
                  </a:lnTo>
                  <a:cubicBezTo>
                    <a:pt x="299" y="263"/>
                    <a:pt x="894" y="179"/>
                    <a:pt x="1096" y="167"/>
                  </a:cubicBezTo>
                  <a:lnTo>
                    <a:pt x="1084"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5092815" y="6289135"/>
              <a:ext cx="66876" cy="31274"/>
            </a:xfrm>
            <a:custGeom>
              <a:avLst/>
              <a:gdLst/>
              <a:ahLst/>
              <a:cxnLst/>
              <a:rect l="l" t="t" r="r" b="b"/>
              <a:pathLst>
                <a:path w="1097" h="513" extrusionOk="0">
                  <a:moveTo>
                    <a:pt x="1084" y="0"/>
                  </a:moveTo>
                  <a:cubicBezTo>
                    <a:pt x="1049" y="0"/>
                    <a:pt x="239" y="60"/>
                    <a:pt x="1" y="417"/>
                  </a:cubicBezTo>
                  <a:lnTo>
                    <a:pt x="132" y="512"/>
                  </a:lnTo>
                  <a:cubicBezTo>
                    <a:pt x="298" y="262"/>
                    <a:pt x="882" y="167"/>
                    <a:pt x="1096" y="155"/>
                  </a:cubicBezTo>
                  <a:lnTo>
                    <a:pt x="1084"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5029658" y="6223052"/>
              <a:ext cx="67607" cy="31274"/>
            </a:xfrm>
            <a:custGeom>
              <a:avLst/>
              <a:gdLst/>
              <a:ahLst/>
              <a:cxnLst/>
              <a:rect l="l" t="t" r="r" b="b"/>
              <a:pathLst>
                <a:path w="1109" h="513" extrusionOk="0">
                  <a:moveTo>
                    <a:pt x="1096" y="1"/>
                  </a:moveTo>
                  <a:cubicBezTo>
                    <a:pt x="1061" y="1"/>
                    <a:pt x="251" y="60"/>
                    <a:pt x="1" y="430"/>
                  </a:cubicBezTo>
                  <a:lnTo>
                    <a:pt x="132" y="513"/>
                  </a:lnTo>
                  <a:cubicBezTo>
                    <a:pt x="299" y="263"/>
                    <a:pt x="894" y="180"/>
                    <a:pt x="1108" y="156"/>
                  </a:cubicBezTo>
                  <a:lnTo>
                    <a:pt x="1096"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4481668" y="2311532"/>
              <a:ext cx="349193" cy="416008"/>
            </a:xfrm>
            <a:custGeom>
              <a:avLst/>
              <a:gdLst/>
              <a:ahLst/>
              <a:cxnLst/>
              <a:rect l="l" t="t" r="r" b="b"/>
              <a:pathLst>
                <a:path w="5728" h="6824" extrusionOk="0">
                  <a:moveTo>
                    <a:pt x="2856" y="1"/>
                  </a:moveTo>
                  <a:cubicBezTo>
                    <a:pt x="1727" y="1"/>
                    <a:pt x="587" y="505"/>
                    <a:pt x="536" y="1573"/>
                  </a:cubicBezTo>
                  <a:cubicBezTo>
                    <a:pt x="536" y="1573"/>
                    <a:pt x="1" y="6824"/>
                    <a:pt x="2894" y="6824"/>
                  </a:cubicBezTo>
                  <a:cubicBezTo>
                    <a:pt x="4870" y="6812"/>
                    <a:pt x="5728" y="3418"/>
                    <a:pt x="5061" y="1144"/>
                  </a:cubicBezTo>
                  <a:cubicBezTo>
                    <a:pt x="4843" y="395"/>
                    <a:pt x="3854" y="1"/>
                    <a:pt x="285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4711739" y="2525692"/>
              <a:ext cx="21154" cy="27677"/>
            </a:xfrm>
            <a:custGeom>
              <a:avLst/>
              <a:gdLst/>
              <a:ahLst/>
              <a:cxnLst/>
              <a:rect l="l" t="t" r="r" b="b"/>
              <a:pathLst>
                <a:path w="347" h="454" extrusionOk="0">
                  <a:moveTo>
                    <a:pt x="180" y="1"/>
                  </a:moveTo>
                  <a:cubicBezTo>
                    <a:pt x="84" y="1"/>
                    <a:pt x="1" y="96"/>
                    <a:pt x="1" y="227"/>
                  </a:cubicBezTo>
                  <a:cubicBezTo>
                    <a:pt x="1" y="346"/>
                    <a:pt x="84" y="453"/>
                    <a:pt x="180" y="453"/>
                  </a:cubicBezTo>
                  <a:cubicBezTo>
                    <a:pt x="275" y="453"/>
                    <a:pt x="346" y="346"/>
                    <a:pt x="346" y="227"/>
                  </a:cubicBezTo>
                  <a:cubicBezTo>
                    <a:pt x="346" y="96"/>
                    <a:pt x="275" y="1"/>
                    <a:pt x="18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4581097" y="2524960"/>
              <a:ext cx="21886" cy="27677"/>
            </a:xfrm>
            <a:custGeom>
              <a:avLst/>
              <a:gdLst/>
              <a:ahLst/>
              <a:cxnLst/>
              <a:rect l="l" t="t" r="r" b="b"/>
              <a:pathLst>
                <a:path w="359" h="454" extrusionOk="0">
                  <a:moveTo>
                    <a:pt x="179" y="1"/>
                  </a:moveTo>
                  <a:cubicBezTo>
                    <a:pt x="84" y="1"/>
                    <a:pt x="1" y="108"/>
                    <a:pt x="1" y="227"/>
                  </a:cubicBezTo>
                  <a:cubicBezTo>
                    <a:pt x="1" y="358"/>
                    <a:pt x="84" y="453"/>
                    <a:pt x="179" y="453"/>
                  </a:cubicBezTo>
                  <a:cubicBezTo>
                    <a:pt x="275" y="453"/>
                    <a:pt x="358" y="358"/>
                    <a:pt x="358" y="227"/>
                  </a:cubicBezTo>
                  <a:cubicBezTo>
                    <a:pt x="358" y="108"/>
                    <a:pt x="275" y="1"/>
                    <a:pt x="17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4772763" y="2513438"/>
              <a:ext cx="83519" cy="101624"/>
            </a:xfrm>
            <a:custGeom>
              <a:avLst/>
              <a:gdLst/>
              <a:ahLst/>
              <a:cxnLst/>
              <a:rect l="l" t="t" r="r" b="b"/>
              <a:pathLst>
                <a:path w="1370" h="1667" extrusionOk="0">
                  <a:moveTo>
                    <a:pt x="726" y="1"/>
                  </a:moveTo>
                  <a:cubicBezTo>
                    <a:pt x="415" y="1"/>
                    <a:pt x="191" y="642"/>
                    <a:pt x="191" y="642"/>
                  </a:cubicBezTo>
                  <a:cubicBezTo>
                    <a:pt x="0" y="1035"/>
                    <a:pt x="83" y="1654"/>
                    <a:pt x="500" y="1666"/>
                  </a:cubicBezTo>
                  <a:cubicBezTo>
                    <a:pt x="905" y="1666"/>
                    <a:pt x="1369" y="523"/>
                    <a:pt x="941" y="106"/>
                  </a:cubicBezTo>
                  <a:cubicBezTo>
                    <a:pt x="866" y="32"/>
                    <a:pt x="794" y="1"/>
                    <a:pt x="72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4467159" y="2516548"/>
              <a:ext cx="86445" cy="98515"/>
            </a:xfrm>
            <a:custGeom>
              <a:avLst/>
              <a:gdLst/>
              <a:ahLst/>
              <a:cxnLst/>
              <a:rect l="l" t="t" r="r" b="b"/>
              <a:pathLst>
                <a:path w="1418" h="1616" extrusionOk="0">
                  <a:moveTo>
                    <a:pt x="643" y="1"/>
                  </a:moveTo>
                  <a:cubicBezTo>
                    <a:pt x="582" y="1"/>
                    <a:pt x="511" y="33"/>
                    <a:pt x="429" y="115"/>
                  </a:cubicBezTo>
                  <a:cubicBezTo>
                    <a:pt x="1" y="532"/>
                    <a:pt x="596" y="1615"/>
                    <a:pt x="1013" y="1615"/>
                  </a:cubicBezTo>
                  <a:cubicBezTo>
                    <a:pt x="1417" y="1603"/>
                    <a:pt x="1179" y="948"/>
                    <a:pt x="989" y="555"/>
                  </a:cubicBezTo>
                  <a:cubicBezTo>
                    <a:pt x="989" y="555"/>
                    <a:pt x="896" y="1"/>
                    <a:pt x="643"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4549275" y="2468814"/>
              <a:ext cx="66327" cy="24263"/>
            </a:xfrm>
            <a:custGeom>
              <a:avLst/>
              <a:gdLst/>
              <a:ahLst/>
              <a:cxnLst/>
              <a:rect l="l" t="t" r="r" b="b"/>
              <a:pathLst>
                <a:path w="1088" h="398" extrusionOk="0">
                  <a:moveTo>
                    <a:pt x="559" y="1"/>
                  </a:moveTo>
                  <a:cubicBezTo>
                    <a:pt x="417" y="1"/>
                    <a:pt x="221" y="57"/>
                    <a:pt x="47" y="303"/>
                  </a:cubicBezTo>
                  <a:cubicBezTo>
                    <a:pt x="0" y="370"/>
                    <a:pt x="55" y="397"/>
                    <a:pt x="154" y="397"/>
                  </a:cubicBezTo>
                  <a:cubicBezTo>
                    <a:pt x="438" y="397"/>
                    <a:pt x="1088" y="173"/>
                    <a:pt x="761" y="41"/>
                  </a:cubicBezTo>
                  <a:cubicBezTo>
                    <a:pt x="761" y="41"/>
                    <a:pt x="679" y="1"/>
                    <a:pt x="55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4689976" y="2474910"/>
              <a:ext cx="66266" cy="24080"/>
            </a:xfrm>
            <a:custGeom>
              <a:avLst/>
              <a:gdLst/>
              <a:ahLst/>
              <a:cxnLst/>
              <a:rect l="l" t="t" r="r" b="b"/>
              <a:pathLst>
                <a:path w="1087" h="395" extrusionOk="0">
                  <a:moveTo>
                    <a:pt x="528" y="0"/>
                  </a:moveTo>
                  <a:cubicBezTo>
                    <a:pt x="413" y="0"/>
                    <a:pt x="334" y="36"/>
                    <a:pt x="334" y="36"/>
                  </a:cubicBezTo>
                  <a:cubicBezTo>
                    <a:pt x="1" y="176"/>
                    <a:pt x="644" y="394"/>
                    <a:pt x="929" y="394"/>
                  </a:cubicBezTo>
                  <a:cubicBezTo>
                    <a:pt x="1031" y="394"/>
                    <a:pt x="1087" y="367"/>
                    <a:pt x="1037" y="298"/>
                  </a:cubicBezTo>
                  <a:cubicBezTo>
                    <a:pt x="866" y="55"/>
                    <a:pt x="669" y="0"/>
                    <a:pt x="52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4506357" y="2540201"/>
              <a:ext cx="19630" cy="54500"/>
            </a:xfrm>
            <a:custGeom>
              <a:avLst/>
              <a:gdLst/>
              <a:ahLst/>
              <a:cxnLst/>
              <a:rect l="l" t="t" r="r" b="b"/>
              <a:pathLst>
                <a:path w="322" h="894" extrusionOk="0">
                  <a:moveTo>
                    <a:pt x="36" y="1"/>
                  </a:moveTo>
                  <a:lnTo>
                    <a:pt x="1" y="96"/>
                  </a:lnTo>
                  <a:cubicBezTo>
                    <a:pt x="1" y="96"/>
                    <a:pt x="203" y="203"/>
                    <a:pt x="167" y="882"/>
                  </a:cubicBezTo>
                  <a:lnTo>
                    <a:pt x="274" y="894"/>
                  </a:lnTo>
                  <a:cubicBezTo>
                    <a:pt x="322" y="120"/>
                    <a:pt x="72" y="13"/>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4792331" y="2535873"/>
              <a:ext cx="32737" cy="53037"/>
            </a:xfrm>
            <a:custGeom>
              <a:avLst/>
              <a:gdLst/>
              <a:ahLst/>
              <a:cxnLst/>
              <a:rect l="l" t="t" r="r" b="b"/>
              <a:pathLst>
                <a:path w="537" h="870" extrusionOk="0">
                  <a:moveTo>
                    <a:pt x="501" y="0"/>
                  </a:moveTo>
                  <a:cubicBezTo>
                    <a:pt x="501" y="0"/>
                    <a:pt x="1" y="179"/>
                    <a:pt x="72" y="869"/>
                  </a:cubicBezTo>
                  <a:lnTo>
                    <a:pt x="179" y="858"/>
                  </a:lnTo>
                  <a:cubicBezTo>
                    <a:pt x="108" y="262"/>
                    <a:pt x="524" y="107"/>
                    <a:pt x="536" y="96"/>
                  </a:cubicBezTo>
                  <a:lnTo>
                    <a:pt x="50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4595606" y="2684681"/>
              <a:ext cx="141616" cy="45783"/>
            </a:xfrm>
            <a:custGeom>
              <a:avLst/>
              <a:gdLst/>
              <a:ahLst/>
              <a:cxnLst/>
              <a:rect l="l" t="t" r="r" b="b"/>
              <a:pathLst>
                <a:path w="2323" h="751" extrusionOk="0">
                  <a:moveTo>
                    <a:pt x="2251" y="0"/>
                  </a:moveTo>
                  <a:cubicBezTo>
                    <a:pt x="1858" y="417"/>
                    <a:pt x="1442" y="631"/>
                    <a:pt x="1013" y="643"/>
                  </a:cubicBezTo>
                  <a:cubicBezTo>
                    <a:pt x="1004" y="643"/>
                    <a:pt x="995" y="643"/>
                    <a:pt x="986" y="643"/>
                  </a:cubicBezTo>
                  <a:cubicBezTo>
                    <a:pt x="453" y="643"/>
                    <a:pt x="84" y="298"/>
                    <a:pt x="72" y="298"/>
                  </a:cubicBezTo>
                  <a:lnTo>
                    <a:pt x="1" y="369"/>
                  </a:lnTo>
                  <a:cubicBezTo>
                    <a:pt x="13" y="381"/>
                    <a:pt x="406" y="750"/>
                    <a:pt x="989" y="750"/>
                  </a:cubicBezTo>
                  <a:lnTo>
                    <a:pt x="1013" y="750"/>
                  </a:lnTo>
                  <a:cubicBezTo>
                    <a:pt x="1465" y="738"/>
                    <a:pt x="1906" y="512"/>
                    <a:pt x="2323" y="72"/>
                  </a:cubicBezTo>
                  <a:lnTo>
                    <a:pt x="225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4499103" y="2446990"/>
              <a:ext cx="315786" cy="360410"/>
            </a:xfrm>
            <a:custGeom>
              <a:avLst/>
              <a:gdLst/>
              <a:ahLst/>
              <a:cxnLst/>
              <a:rect l="l" t="t" r="r" b="b"/>
              <a:pathLst>
                <a:path w="5180" h="5912" extrusionOk="0">
                  <a:moveTo>
                    <a:pt x="4838" y="0"/>
                  </a:moveTo>
                  <a:lnTo>
                    <a:pt x="4838" y="0"/>
                  </a:lnTo>
                  <a:cubicBezTo>
                    <a:pt x="4829" y="0"/>
                    <a:pt x="4830" y="34"/>
                    <a:pt x="4846" y="113"/>
                  </a:cubicBezTo>
                  <a:cubicBezTo>
                    <a:pt x="4953" y="577"/>
                    <a:pt x="4441" y="3363"/>
                    <a:pt x="4108" y="3601"/>
                  </a:cubicBezTo>
                  <a:cubicBezTo>
                    <a:pt x="4072" y="3628"/>
                    <a:pt x="4042" y="3640"/>
                    <a:pt x="4015" y="3640"/>
                  </a:cubicBezTo>
                  <a:cubicBezTo>
                    <a:pt x="3792" y="3640"/>
                    <a:pt x="3848" y="2792"/>
                    <a:pt x="3668" y="2494"/>
                  </a:cubicBezTo>
                  <a:cubicBezTo>
                    <a:pt x="3541" y="2286"/>
                    <a:pt x="3237" y="2184"/>
                    <a:pt x="2850" y="2184"/>
                  </a:cubicBezTo>
                  <a:cubicBezTo>
                    <a:pt x="2618" y="2184"/>
                    <a:pt x="2356" y="2220"/>
                    <a:pt x="2084" y="2292"/>
                  </a:cubicBezTo>
                  <a:cubicBezTo>
                    <a:pt x="1397" y="2480"/>
                    <a:pt x="1741" y="3597"/>
                    <a:pt x="1389" y="3597"/>
                  </a:cubicBezTo>
                  <a:cubicBezTo>
                    <a:pt x="1363" y="3597"/>
                    <a:pt x="1333" y="3591"/>
                    <a:pt x="1298" y="3578"/>
                  </a:cubicBezTo>
                  <a:cubicBezTo>
                    <a:pt x="798" y="3399"/>
                    <a:pt x="346" y="113"/>
                    <a:pt x="346" y="113"/>
                  </a:cubicBezTo>
                  <a:cubicBezTo>
                    <a:pt x="346" y="113"/>
                    <a:pt x="0" y="113"/>
                    <a:pt x="36" y="280"/>
                  </a:cubicBezTo>
                  <a:cubicBezTo>
                    <a:pt x="72" y="434"/>
                    <a:pt x="489" y="2613"/>
                    <a:pt x="584" y="3018"/>
                  </a:cubicBezTo>
                  <a:cubicBezTo>
                    <a:pt x="667" y="3411"/>
                    <a:pt x="429" y="4411"/>
                    <a:pt x="893" y="4637"/>
                  </a:cubicBezTo>
                  <a:cubicBezTo>
                    <a:pt x="1325" y="4853"/>
                    <a:pt x="2648" y="5911"/>
                    <a:pt x="2980" y="5911"/>
                  </a:cubicBezTo>
                  <a:cubicBezTo>
                    <a:pt x="3014" y="5911"/>
                    <a:pt x="3037" y="5900"/>
                    <a:pt x="3048" y="5876"/>
                  </a:cubicBezTo>
                  <a:cubicBezTo>
                    <a:pt x="3168" y="5626"/>
                    <a:pt x="4203" y="5233"/>
                    <a:pt x="4477" y="4637"/>
                  </a:cubicBezTo>
                  <a:cubicBezTo>
                    <a:pt x="4751" y="4042"/>
                    <a:pt x="4561" y="3899"/>
                    <a:pt x="4620" y="3530"/>
                  </a:cubicBezTo>
                  <a:cubicBezTo>
                    <a:pt x="4668" y="3173"/>
                    <a:pt x="5180" y="827"/>
                    <a:pt x="5180" y="827"/>
                  </a:cubicBezTo>
                  <a:cubicBezTo>
                    <a:pt x="5180" y="827"/>
                    <a:pt x="4882" y="0"/>
                    <a:pt x="483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4733564" y="2316226"/>
              <a:ext cx="163379" cy="199286"/>
            </a:xfrm>
            <a:custGeom>
              <a:avLst/>
              <a:gdLst/>
              <a:ahLst/>
              <a:cxnLst/>
              <a:rect l="l" t="t" r="r" b="b"/>
              <a:pathLst>
                <a:path w="2680" h="3269" extrusionOk="0">
                  <a:moveTo>
                    <a:pt x="528" y="1"/>
                  </a:moveTo>
                  <a:cubicBezTo>
                    <a:pt x="109" y="1"/>
                    <a:pt x="24" y="222"/>
                    <a:pt x="24" y="222"/>
                  </a:cubicBezTo>
                  <a:cubicBezTo>
                    <a:pt x="24" y="222"/>
                    <a:pt x="0" y="270"/>
                    <a:pt x="595" y="841"/>
                  </a:cubicBezTo>
                  <a:cubicBezTo>
                    <a:pt x="1191" y="1413"/>
                    <a:pt x="905" y="3103"/>
                    <a:pt x="1107" y="3234"/>
                  </a:cubicBezTo>
                  <a:cubicBezTo>
                    <a:pt x="1143" y="3257"/>
                    <a:pt x="1182" y="3268"/>
                    <a:pt x="1223" y="3268"/>
                  </a:cubicBezTo>
                  <a:cubicBezTo>
                    <a:pt x="1414" y="3268"/>
                    <a:pt x="1654" y="3032"/>
                    <a:pt x="1869" y="2698"/>
                  </a:cubicBezTo>
                  <a:cubicBezTo>
                    <a:pt x="2131" y="2294"/>
                    <a:pt x="2679" y="579"/>
                    <a:pt x="1107" y="103"/>
                  </a:cubicBezTo>
                  <a:cubicBezTo>
                    <a:pt x="865" y="28"/>
                    <a:pt x="676" y="1"/>
                    <a:pt x="528"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4462708" y="2199300"/>
              <a:ext cx="420397" cy="304630"/>
            </a:xfrm>
            <a:custGeom>
              <a:avLst/>
              <a:gdLst/>
              <a:ahLst/>
              <a:cxnLst/>
              <a:rect l="l" t="t" r="r" b="b"/>
              <a:pathLst>
                <a:path w="6896" h="4997" extrusionOk="0">
                  <a:moveTo>
                    <a:pt x="5779" y="1"/>
                  </a:moveTo>
                  <a:cubicBezTo>
                    <a:pt x="5609" y="1"/>
                    <a:pt x="5329" y="372"/>
                    <a:pt x="4781" y="372"/>
                  </a:cubicBezTo>
                  <a:cubicBezTo>
                    <a:pt x="4621" y="372"/>
                    <a:pt x="4438" y="341"/>
                    <a:pt x="4229" y="259"/>
                  </a:cubicBezTo>
                  <a:cubicBezTo>
                    <a:pt x="4018" y="178"/>
                    <a:pt x="3769" y="140"/>
                    <a:pt x="3500" y="140"/>
                  </a:cubicBezTo>
                  <a:cubicBezTo>
                    <a:pt x="2192" y="140"/>
                    <a:pt x="412" y="1036"/>
                    <a:pt x="205" y="2211"/>
                  </a:cubicBezTo>
                  <a:cubicBezTo>
                    <a:pt x="0" y="3358"/>
                    <a:pt x="98" y="4997"/>
                    <a:pt x="613" y="4997"/>
                  </a:cubicBezTo>
                  <a:cubicBezTo>
                    <a:pt x="729" y="4997"/>
                    <a:pt x="866" y="4914"/>
                    <a:pt x="1026" y="4724"/>
                  </a:cubicBezTo>
                  <a:cubicBezTo>
                    <a:pt x="1026" y="4724"/>
                    <a:pt x="919" y="3128"/>
                    <a:pt x="1336" y="2747"/>
                  </a:cubicBezTo>
                  <a:cubicBezTo>
                    <a:pt x="1543" y="2563"/>
                    <a:pt x="1977" y="2521"/>
                    <a:pt x="2512" y="2521"/>
                  </a:cubicBezTo>
                  <a:cubicBezTo>
                    <a:pt x="2969" y="2521"/>
                    <a:pt x="3500" y="2552"/>
                    <a:pt x="4024" y="2552"/>
                  </a:cubicBezTo>
                  <a:cubicBezTo>
                    <a:pt x="4156" y="2552"/>
                    <a:pt x="4289" y="2550"/>
                    <a:pt x="4419" y="2545"/>
                  </a:cubicBezTo>
                  <a:cubicBezTo>
                    <a:pt x="6896" y="2438"/>
                    <a:pt x="6122" y="1128"/>
                    <a:pt x="5955" y="295"/>
                  </a:cubicBezTo>
                  <a:cubicBezTo>
                    <a:pt x="5909" y="76"/>
                    <a:pt x="5855" y="1"/>
                    <a:pt x="577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4628282" y="2608905"/>
              <a:ext cx="66144" cy="44076"/>
            </a:xfrm>
            <a:custGeom>
              <a:avLst/>
              <a:gdLst/>
              <a:ahLst/>
              <a:cxnLst/>
              <a:rect l="l" t="t" r="r" b="b"/>
              <a:pathLst>
                <a:path w="1085" h="723" extrusionOk="0">
                  <a:moveTo>
                    <a:pt x="932" y="1"/>
                  </a:moveTo>
                  <a:cubicBezTo>
                    <a:pt x="632" y="1"/>
                    <a:pt x="1" y="112"/>
                    <a:pt x="1" y="112"/>
                  </a:cubicBezTo>
                  <a:cubicBezTo>
                    <a:pt x="1" y="112"/>
                    <a:pt x="144" y="648"/>
                    <a:pt x="548" y="719"/>
                  </a:cubicBezTo>
                  <a:cubicBezTo>
                    <a:pt x="564" y="722"/>
                    <a:pt x="579" y="723"/>
                    <a:pt x="594" y="723"/>
                  </a:cubicBezTo>
                  <a:cubicBezTo>
                    <a:pt x="963" y="723"/>
                    <a:pt x="1084" y="29"/>
                    <a:pt x="1084" y="29"/>
                  </a:cubicBezTo>
                  <a:cubicBezTo>
                    <a:pt x="1069" y="9"/>
                    <a:pt x="1012"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4639194" y="2532946"/>
              <a:ext cx="34139" cy="58097"/>
            </a:xfrm>
            <a:custGeom>
              <a:avLst/>
              <a:gdLst/>
              <a:ahLst/>
              <a:cxnLst/>
              <a:rect l="l" t="t" r="r" b="b"/>
              <a:pathLst>
                <a:path w="560" h="953" extrusionOk="0">
                  <a:moveTo>
                    <a:pt x="334" y="1"/>
                  </a:moveTo>
                  <a:lnTo>
                    <a:pt x="0" y="846"/>
                  </a:lnTo>
                  <a:cubicBezTo>
                    <a:pt x="0" y="846"/>
                    <a:pt x="305" y="953"/>
                    <a:pt x="451" y="953"/>
                  </a:cubicBezTo>
                  <a:cubicBezTo>
                    <a:pt x="488" y="953"/>
                    <a:pt x="515" y="946"/>
                    <a:pt x="524" y="929"/>
                  </a:cubicBezTo>
                  <a:cubicBezTo>
                    <a:pt x="560" y="834"/>
                    <a:pt x="334" y="1"/>
                    <a:pt x="334"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4638463" y="2532215"/>
              <a:ext cx="38528" cy="61755"/>
            </a:xfrm>
            <a:custGeom>
              <a:avLst/>
              <a:gdLst/>
              <a:ahLst/>
              <a:cxnLst/>
              <a:rect l="l" t="t" r="r" b="b"/>
              <a:pathLst>
                <a:path w="632" h="1013" extrusionOk="0">
                  <a:moveTo>
                    <a:pt x="393" y="1"/>
                  </a:moveTo>
                  <a:lnTo>
                    <a:pt x="286" y="37"/>
                  </a:lnTo>
                  <a:cubicBezTo>
                    <a:pt x="393" y="406"/>
                    <a:pt x="489" y="822"/>
                    <a:pt x="489" y="906"/>
                  </a:cubicBezTo>
                  <a:cubicBezTo>
                    <a:pt x="478" y="910"/>
                    <a:pt x="463" y="912"/>
                    <a:pt x="444" y="912"/>
                  </a:cubicBezTo>
                  <a:cubicBezTo>
                    <a:pt x="358" y="912"/>
                    <a:pt x="193" y="869"/>
                    <a:pt x="36" y="810"/>
                  </a:cubicBezTo>
                  <a:lnTo>
                    <a:pt x="0" y="906"/>
                  </a:lnTo>
                  <a:cubicBezTo>
                    <a:pt x="203" y="977"/>
                    <a:pt x="346" y="1013"/>
                    <a:pt x="453" y="1013"/>
                  </a:cubicBezTo>
                  <a:cubicBezTo>
                    <a:pt x="524" y="1013"/>
                    <a:pt x="560" y="1001"/>
                    <a:pt x="584" y="965"/>
                  </a:cubicBezTo>
                  <a:cubicBezTo>
                    <a:pt x="631" y="870"/>
                    <a:pt x="477" y="322"/>
                    <a:pt x="39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3525535" y="2322931"/>
              <a:ext cx="262505" cy="603773"/>
            </a:xfrm>
            <a:custGeom>
              <a:avLst/>
              <a:gdLst/>
              <a:ahLst/>
              <a:cxnLst/>
              <a:rect l="l" t="t" r="r" b="b"/>
              <a:pathLst>
                <a:path w="4306" h="9904" extrusionOk="0">
                  <a:moveTo>
                    <a:pt x="2475" y="0"/>
                  </a:moveTo>
                  <a:cubicBezTo>
                    <a:pt x="2432" y="0"/>
                    <a:pt x="2385" y="85"/>
                    <a:pt x="2314" y="350"/>
                  </a:cubicBezTo>
                  <a:cubicBezTo>
                    <a:pt x="2171" y="886"/>
                    <a:pt x="2123" y="2434"/>
                    <a:pt x="2112" y="2529"/>
                  </a:cubicBezTo>
                  <a:cubicBezTo>
                    <a:pt x="2109" y="2538"/>
                    <a:pt x="2081" y="2541"/>
                    <a:pt x="2033" y="2541"/>
                  </a:cubicBezTo>
                  <a:cubicBezTo>
                    <a:pt x="1934" y="2541"/>
                    <a:pt x="1748" y="2528"/>
                    <a:pt x="1528" y="2528"/>
                  </a:cubicBezTo>
                  <a:cubicBezTo>
                    <a:pt x="901" y="2528"/>
                    <a:pt x="1" y="2639"/>
                    <a:pt x="40" y="3493"/>
                  </a:cubicBezTo>
                  <a:cubicBezTo>
                    <a:pt x="52" y="3874"/>
                    <a:pt x="290" y="4779"/>
                    <a:pt x="599" y="5553"/>
                  </a:cubicBezTo>
                  <a:cubicBezTo>
                    <a:pt x="921" y="6315"/>
                    <a:pt x="1088" y="9363"/>
                    <a:pt x="1219" y="9696"/>
                  </a:cubicBezTo>
                  <a:cubicBezTo>
                    <a:pt x="1276" y="9841"/>
                    <a:pt x="1688" y="9903"/>
                    <a:pt x="2142" y="9903"/>
                  </a:cubicBezTo>
                  <a:cubicBezTo>
                    <a:pt x="2734" y="9903"/>
                    <a:pt x="3398" y="9799"/>
                    <a:pt x="3445" y="9637"/>
                  </a:cubicBezTo>
                  <a:cubicBezTo>
                    <a:pt x="3517" y="9351"/>
                    <a:pt x="3016" y="4696"/>
                    <a:pt x="3350" y="4362"/>
                  </a:cubicBezTo>
                  <a:cubicBezTo>
                    <a:pt x="3350" y="4362"/>
                    <a:pt x="4279" y="3148"/>
                    <a:pt x="4302" y="2886"/>
                  </a:cubicBezTo>
                  <a:cubicBezTo>
                    <a:pt x="4305" y="2833"/>
                    <a:pt x="4283" y="2810"/>
                    <a:pt x="4242" y="2810"/>
                  </a:cubicBezTo>
                  <a:cubicBezTo>
                    <a:pt x="4010" y="2810"/>
                    <a:pt x="3185" y="3526"/>
                    <a:pt x="2964" y="3526"/>
                  </a:cubicBezTo>
                  <a:cubicBezTo>
                    <a:pt x="2926" y="3526"/>
                    <a:pt x="2906" y="3505"/>
                    <a:pt x="2909" y="3458"/>
                  </a:cubicBezTo>
                  <a:cubicBezTo>
                    <a:pt x="2933" y="3089"/>
                    <a:pt x="2719" y="291"/>
                    <a:pt x="2612" y="160"/>
                  </a:cubicBezTo>
                  <a:cubicBezTo>
                    <a:pt x="2558" y="88"/>
                    <a:pt x="2519" y="0"/>
                    <a:pt x="2475"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3371910" y="2715589"/>
              <a:ext cx="632974" cy="1234003"/>
            </a:xfrm>
            <a:custGeom>
              <a:avLst/>
              <a:gdLst/>
              <a:ahLst/>
              <a:cxnLst/>
              <a:rect l="l" t="t" r="r" b="b"/>
              <a:pathLst>
                <a:path w="10383" h="20242" extrusionOk="0">
                  <a:moveTo>
                    <a:pt x="6354" y="1"/>
                  </a:moveTo>
                  <a:cubicBezTo>
                    <a:pt x="4936" y="1"/>
                    <a:pt x="1322" y="1005"/>
                    <a:pt x="1322" y="1005"/>
                  </a:cubicBezTo>
                  <a:cubicBezTo>
                    <a:pt x="0" y="1339"/>
                    <a:pt x="2060" y="16757"/>
                    <a:pt x="2548" y="17983"/>
                  </a:cubicBezTo>
                  <a:cubicBezTo>
                    <a:pt x="2864" y="18767"/>
                    <a:pt x="4316" y="20242"/>
                    <a:pt x="6099" y="20242"/>
                  </a:cubicBezTo>
                  <a:cubicBezTo>
                    <a:pt x="7134" y="20242"/>
                    <a:pt x="8280" y="19745"/>
                    <a:pt x="9382" y="18329"/>
                  </a:cubicBezTo>
                  <a:cubicBezTo>
                    <a:pt x="10382" y="17043"/>
                    <a:pt x="7644" y="386"/>
                    <a:pt x="6775" y="53"/>
                  </a:cubicBezTo>
                  <a:cubicBezTo>
                    <a:pt x="6677" y="17"/>
                    <a:pt x="6533" y="1"/>
                    <a:pt x="6354"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5126953" y="2887869"/>
              <a:ext cx="799828" cy="1075135"/>
            </a:xfrm>
            <a:custGeom>
              <a:avLst/>
              <a:gdLst/>
              <a:ahLst/>
              <a:cxnLst/>
              <a:rect l="l" t="t" r="r" b="b"/>
              <a:pathLst>
                <a:path w="13120" h="17636" extrusionOk="0">
                  <a:moveTo>
                    <a:pt x="1429" y="1"/>
                  </a:moveTo>
                  <a:cubicBezTo>
                    <a:pt x="1429" y="1"/>
                    <a:pt x="0" y="9002"/>
                    <a:pt x="24" y="10038"/>
                  </a:cubicBezTo>
                  <a:cubicBezTo>
                    <a:pt x="36" y="11074"/>
                    <a:pt x="6977" y="17551"/>
                    <a:pt x="8263" y="17634"/>
                  </a:cubicBezTo>
                  <a:cubicBezTo>
                    <a:pt x="8282" y="17635"/>
                    <a:pt x="8302" y="17636"/>
                    <a:pt x="8322" y="17636"/>
                  </a:cubicBezTo>
                  <a:cubicBezTo>
                    <a:pt x="9655" y="17636"/>
                    <a:pt x="13120" y="15323"/>
                    <a:pt x="12252" y="12895"/>
                  </a:cubicBezTo>
                  <a:cubicBezTo>
                    <a:pt x="8573" y="2596"/>
                    <a:pt x="1429" y="1"/>
                    <a:pt x="1429"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4552079" y="3321920"/>
              <a:ext cx="591641" cy="701983"/>
            </a:xfrm>
            <a:custGeom>
              <a:avLst/>
              <a:gdLst/>
              <a:ahLst/>
              <a:cxnLst/>
              <a:rect l="l" t="t" r="r" b="b"/>
              <a:pathLst>
                <a:path w="9705" h="11515" extrusionOk="0">
                  <a:moveTo>
                    <a:pt x="382" y="1"/>
                  </a:moveTo>
                  <a:lnTo>
                    <a:pt x="1" y="11288"/>
                  </a:lnTo>
                  <a:lnTo>
                    <a:pt x="9168" y="11514"/>
                  </a:lnTo>
                  <a:lnTo>
                    <a:pt x="9704" y="334"/>
                  </a:lnTo>
                  <a:lnTo>
                    <a:pt x="382"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4917182" y="3639838"/>
              <a:ext cx="263541" cy="216234"/>
            </a:xfrm>
            <a:custGeom>
              <a:avLst/>
              <a:gdLst/>
              <a:ahLst/>
              <a:cxnLst/>
              <a:rect l="l" t="t" r="r" b="b"/>
              <a:pathLst>
                <a:path w="4323" h="3547" extrusionOk="0">
                  <a:moveTo>
                    <a:pt x="1517" y="2"/>
                  </a:moveTo>
                  <a:cubicBezTo>
                    <a:pt x="1423" y="2"/>
                    <a:pt x="1338" y="17"/>
                    <a:pt x="1263" y="48"/>
                  </a:cubicBezTo>
                  <a:cubicBezTo>
                    <a:pt x="405" y="394"/>
                    <a:pt x="1524" y="1"/>
                    <a:pt x="2167" y="822"/>
                  </a:cubicBezTo>
                  <a:cubicBezTo>
                    <a:pt x="2167" y="822"/>
                    <a:pt x="1413" y="433"/>
                    <a:pt x="793" y="433"/>
                  </a:cubicBezTo>
                  <a:cubicBezTo>
                    <a:pt x="653" y="433"/>
                    <a:pt x="521" y="453"/>
                    <a:pt x="405" y="501"/>
                  </a:cubicBezTo>
                  <a:cubicBezTo>
                    <a:pt x="0" y="667"/>
                    <a:pt x="1691" y="894"/>
                    <a:pt x="1977" y="1406"/>
                  </a:cubicBezTo>
                  <a:cubicBezTo>
                    <a:pt x="1977" y="1406"/>
                    <a:pt x="823" y="943"/>
                    <a:pt x="435" y="943"/>
                  </a:cubicBezTo>
                  <a:cubicBezTo>
                    <a:pt x="354" y="943"/>
                    <a:pt x="306" y="963"/>
                    <a:pt x="310" y="1013"/>
                  </a:cubicBezTo>
                  <a:cubicBezTo>
                    <a:pt x="334" y="1298"/>
                    <a:pt x="1465" y="1501"/>
                    <a:pt x="1786" y="2072"/>
                  </a:cubicBezTo>
                  <a:cubicBezTo>
                    <a:pt x="1786" y="2072"/>
                    <a:pt x="938" y="1736"/>
                    <a:pt x="649" y="1736"/>
                  </a:cubicBezTo>
                  <a:cubicBezTo>
                    <a:pt x="554" y="1736"/>
                    <a:pt x="519" y="1772"/>
                    <a:pt x="596" y="1870"/>
                  </a:cubicBezTo>
                  <a:cubicBezTo>
                    <a:pt x="989" y="2334"/>
                    <a:pt x="2346" y="2751"/>
                    <a:pt x="3275" y="3430"/>
                  </a:cubicBezTo>
                  <a:cubicBezTo>
                    <a:pt x="3386" y="3511"/>
                    <a:pt x="3487" y="3547"/>
                    <a:pt x="3576" y="3547"/>
                  </a:cubicBezTo>
                  <a:cubicBezTo>
                    <a:pt x="4248" y="3547"/>
                    <a:pt x="4322" y="1525"/>
                    <a:pt x="4322" y="1525"/>
                  </a:cubicBezTo>
                  <a:cubicBezTo>
                    <a:pt x="4322" y="1525"/>
                    <a:pt x="2484" y="2"/>
                    <a:pt x="1517" y="2"/>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5090681" y="3447502"/>
              <a:ext cx="971194" cy="558965"/>
            </a:xfrm>
            <a:custGeom>
              <a:avLst/>
              <a:gdLst/>
              <a:ahLst/>
              <a:cxnLst/>
              <a:rect l="l" t="t" r="r" b="b"/>
              <a:pathLst>
                <a:path w="15931" h="9169" extrusionOk="0">
                  <a:moveTo>
                    <a:pt x="10716" y="1"/>
                  </a:moveTo>
                  <a:lnTo>
                    <a:pt x="1905" y="2013"/>
                  </a:lnTo>
                  <a:cubicBezTo>
                    <a:pt x="1905" y="2013"/>
                    <a:pt x="0" y="5477"/>
                    <a:pt x="917" y="7287"/>
                  </a:cubicBezTo>
                  <a:cubicBezTo>
                    <a:pt x="1542" y="8521"/>
                    <a:pt x="5815" y="9168"/>
                    <a:pt x="8837" y="9168"/>
                  </a:cubicBezTo>
                  <a:cubicBezTo>
                    <a:pt x="10247" y="9168"/>
                    <a:pt x="11384" y="9028"/>
                    <a:pt x="11752" y="8740"/>
                  </a:cubicBezTo>
                  <a:cubicBezTo>
                    <a:pt x="15931" y="5477"/>
                    <a:pt x="10716" y="1"/>
                    <a:pt x="1071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5121162" y="3565098"/>
              <a:ext cx="498673" cy="376748"/>
            </a:xfrm>
            <a:custGeom>
              <a:avLst/>
              <a:gdLst/>
              <a:ahLst/>
              <a:cxnLst/>
              <a:rect l="l" t="t" r="r" b="b"/>
              <a:pathLst>
                <a:path w="8180" h="6180" extrusionOk="0">
                  <a:moveTo>
                    <a:pt x="8180" y="0"/>
                  </a:moveTo>
                  <a:cubicBezTo>
                    <a:pt x="8136" y="0"/>
                    <a:pt x="4808" y="46"/>
                    <a:pt x="2817" y="46"/>
                  </a:cubicBezTo>
                  <a:cubicBezTo>
                    <a:pt x="2106" y="46"/>
                    <a:pt x="1565" y="40"/>
                    <a:pt x="1405" y="24"/>
                  </a:cubicBezTo>
                  <a:cubicBezTo>
                    <a:pt x="1400" y="24"/>
                    <a:pt x="1394" y="23"/>
                    <a:pt x="1389" y="23"/>
                  </a:cubicBezTo>
                  <a:cubicBezTo>
                    <a:pt x="1287" y="23"/>
                    <a:pt x="1185" y="131"/>
                    <a:pt x="1084" y="346"/>
                  </a:cubicBezTo>
                  <a:cubicBezTo>
                    <a:pt x="572" y="1441"/>
                    <a:pt x="0" y="5858"/>
                    <a:pt x="322" y="6180"/>
                  </a:cubicBezTo>
                  <a:lnTo>
                    <a:pt x="405" y="6108"/>
                  </a:lnTo>
                  <a:cubicBezTo>
                    <a:pt x="167" y="5870"/>
                    <a:pt x="607" y="1632"/>
                    <a:pt x="1179" y="381"/>
                  </a:cubicBezTo>
                  <a:cubicBezTo>
                    <a:pt x="1298" y="143"/>
                    <a:pt x="1369" y="131"/>
                    <a:pt x="1393" y="131"/>
                  </a:cubicBezTo>
                  <a:cubicBezTo>
                    <a:pt x="1553" y="147"/>
                    <a:pt x="2081" y="153"/>
                    <a:pt x="2778" y="153"/>
                  </a:cubicBezTo>
                  <a:cubicBezTo>
                    <a:pt x="4728" y="153"/>
                    <a:pt x="7995" y="108"/>
                    <a:pt x="8180" y="108"/>
                  </a:cubicBezTo>
                  <a:lnTo>
                    <a:pt x="818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5216202" y="3567293"/>
              <a:ext cx="66144" cy="373822"/>
            </a:xfrm>
            <a:custGeom>
              <a:avLst/>
              <a:gdLst/>
              <a:ahLst/>
              <a:cxnLst/>
              <a:rect l="l" t="t" r="r" b="b"/>
              <a:pathLst>
                <a:path w="1085" h="6132" extrusionOk="0">
                  <a:moveTo>
                    <a:pt x="977" y="0"/>
                  </a:moveTo>
                  <a:cubicBezTo>
                    <a:pt x="941" y="214"/>
                    <a:pt x="1" y="5155"/>
                    <a:pt x="346" y="6132"/>
                  </a:cubicBezTo>
                  <a:lnTo>
                    <a:pt x="453" y="6084"/>
                  </a:lnTo>
                  <a:cubicBezTo>
                    <a:pt x="108" y="5144"/>
                    <a:pt x="1072" y="72"/>
                    <a:pt x="1084" y="24"/>
                  </a:cubicBezTo>
                  <a:lnTo>
                    <a:pt x="977"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142194" y="3959219"/>
              <a:ext cx="271527" cy="37065"/>
            </a:xfrm>
            <a:custGeom>
              <a:avLst/>
              <a:gdLst/>
              <a:ahLst/>
              <a:cxnLst/>
              <a:rect l="l" t="t" r="r" b="b"/>
              <a:pathLst>
                <a:path w="4454" h="608" extrusionOk="0">
                  <a:moveTo>
                    <a:pt x="36" y="0"/>
                  </a:moveTo>
                  <a:lnTo>
                    <a:pt x="0" y="108"/>
                  </a:lnTo>
                  <a:cubicBezTo>
                    <a:pt x="36" y="120"/>
                    <a:pt x="2132" y="608"/>
                    <a:pt x="3775" y="608"/>
                  </a:cubicBezTo>
                  <a:cubicBezTo>
                    <a:pt x="4013" y="608"/>
                    <a:pt x="4251" y="596"/>
                    <a:pt x="4453" y="572"/>
                  </a:cubicBezTo>
                  <a:lnTo>
                    <a:pt x="4441" y="465"/>
                  </a:lnTo>
                  <a:cubicBezTo>
                    <a:pt x="4230" y="489"/>
                    <a:pt x="4000" y="500"/>
                    <a:pt x="3760" y="500"/>
                  </a:cubicBezTo>
                  <a:cubicBezTo>
                    <a:pt x="2138" y="500"/>
                    <a:pt x="57" y="11"/>
                    <a:pt x="3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4089741" y="3132510"/>
              <a:ext cx="37065" cy="551650"/>
            </a:xfrm>
            <a:custGeom>
              <a:avLst/>
              <a:gdLst/>
              <a:ahLst/>
              <a:cxnLst/>
              <a:rect l="l" t="t" r="r" b="b"/>
              <a:pathLst>
                <a:path w="608" h="9049" extrusionOk="0">
                  <a:moveTo>
                    <a:pt x="500" y="0"/>
                  </a:moveTo>
                  <a:cubicBezTo>
                    <a:pt x="500" y="72"/>
                    <a:pt x="0" y="7156"/>
                    <a:pt x="0" y="9049"/>
                  </a:cubicBezTo>
                  <a:lnTo>
                    <a:pt x="107" y="9049"/>
                  </a:lnTo>
                  <a:cubicBezTo>
                    <a:pt x="107" y="7156"/>
                    <a:pt x="608" y="84"/>
                    <a:pt x="608" y="12"/>
                  </a:cubicBezTo>
                  <a:lnTo>
                    <a:pt x="50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3427752" y="2781916"/>
              <a:ext cx="387661" cy="83519"/>
            </a:xfrm>
            <a:custGeom>
              <a:avLst/>
              <a:gdLst/>
              <a:ahLst/>
              <a:cxnLst/>
              <a:rect l="l" t="t" r="r" b="b"/>
              <a:pathLst>
                <a:path w="6359" h="1370" extrusionOk="0">
                  <a:moveTo>
                    <a:pt x="6335" y="1"/>
                  </a:moveTo>
                  <a:cubicBezTo>
                    <a:pt x="4751" y="382"/>
                    <a:pt x="48" y="1263"/>
                    <a:pt x="1" y="1263"/>
                  </a:cubicBezTo>
                  <a:lnTo>
                    <a:pt x="13" y="1370"/>
                  </a:lnTo>
                  <a:cubicBezTo>
                    <a:pt x="60" y="1358"/>
                    <a:pt x="4775" y="477"/>
                    <a:pt x="6359" y="96"/>
                  </a:cubicBezTo>
                  <a:lnTo>
                    <a:pt x="6335"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3885761" y="3108552"/>
              <a:ext cx="36334" cy="198189"/>
            </a:xfrm>
            <a:custGeom>
              <a:avLst/>
              <a:gdLst/>
              <a:ahLst/>
              <a:cxnLst/>
              <a:rect l="l" t="t" r="r" b="b"/>
              <a:pathLst>
                <a:path w="596" h="3251" extrusionOk="0">
                  <a:moveTo>
                    <a:pt x="96" y="0"/>
                  </a:moveTo>
                  <a:lnTo>
                    <a:pt x="1" y="12"/>
                  </a:lnTo>
                  <a:cubicBezTo>
                    <a:pt x="1" y="36"/>
                    <a:pt x="263" y="2382"/>
                    <a:pt x="489" y="3251"/>
                  </a:cubicBezTo>
                  <a:lnTo>
                    <a:pt x="596" y="3227"/>
                  </a:lnTo>
                  <a:cubicBezTo>
                    <a:pt x="370" y="2358"/>
                    <a:pt x="108" y="24"/>
                    <a:pt x="9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5301123" y="3567963"/>
              <a:ext cx="438503" cy="47612"/>
            </a:xfrm>
            <a:custGeom>
              <a:avLst/>
              <a:gdLst/>
              <a:ahLst/>
              <a:cxnLst/>
              <a:rect l="l" t="t" r="r" b="b"/>
              <a:pathLst>
                <a:path w="7193" h="781" extrusionOk="0">
                  <a:moveTo>
                    <a:pt x="7192" y="1"/>
                  </a:moveTo>
                  <a:lnTo>
                    <a:pt x="7192" y="1"/>
                  </a:lnTo>
                  <a:cubicBezTo>
                    <a:pt x="7192" y="1"/>
                    <a:pt x="572" y="227"/>
                    <a:pt x="287" y="322"/>
                  </a:cubicBezTo>
                  <a:cubicBezTo>
                    <a:pt x="1" y="418"/>
                    <a:pt x="465" y="775"/>
                    <a:pt x="465" y="775"/>
                  </a:cubicBezTo>
                  <a:cubicBezTo>
                    <a:pt x="465" y="775"/>
                    <a:pt x="2032" y="780"/>
                    <a:pt x="3443" y="780"/>
                  </a:cubicBezTo>
                  <a:cubicBezTo>
                    <a:pt x="4148" y="780"/>
                    <a:pt x="4815" y="779"/>
                    <a:pt x="5228" y="775"/>
                  </a:cubicBezTo>
                  <a:cubicBezTo>
                    <a:pt x="6478" y="763"/>
                    <a:pt x="7192" y="1"/>
                    <a:pt x="7192"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3960562" y="2827211"/>
              <a:ext cx="454414" cy="213917"/>
            </a:xfrm>
            <a:custGeom>
              <a:avLst/>
              <a:gdLst/>
              <a:ahLst/>
              <a:cxnLst/>
              <a:rect l="l" t="t" r="r" b="b"/>
              <a:pathLst>
                <a:path w="7454" h="3509" extrusionOk="0">
                  <a:moveTo>
                    <a:pt x="7113" y="0"/>
                  </a:moveTo>
                  <a:cubicBezTo>
                    <a:pt x="6462" y="0"/>
                    <a:pt x="4962" y="67"/>
                    <a:pt x="3381" y="603"/>
                  </a:cubicBezTo>
                  <a:cubicBezTo>
                    <a:pt x="1286" y="1305"/>
                    <a:pt x="0" y="3508"/>
                    <a:pt x="0" y="3508"/>
                  </a:cubicBezTo>
                  <a:cubicBezTo>
                    <a:pt x="0" y="3508"/>
                    <a:pt x="2643" y="2448"/>
                    <a:pt x="3441" y="1984"/>
                  </a:cubicBezTo>
                  <a:cubicBezTo>
                    <a:pt x="4239" y="1520"/>
                    <a:pt x="5096" y="1579"/>
                    <a:pt x="6167" y="1234"/>
                  </a:cubicBezTo>
                  <a:cubicBezTo>
                    <a:pt x="7239" y="877"/>
                    <a:pt x="7453" y="8"/>
                    <a:pt x="7453" y="8"/>
                  </a:cubicBezTo>
                  <a:cubicBezTo>
                    <a:pt x="7453" y="8"/>
                    <a:pt x="7331" y="0"/>
                    <a:pt x="7113"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4272628" y="2837087"/>
              <a:ext cx="359374" cy="929129"/>
            </a:xfrm>
            <a:custGeom>
              <a:avLst/>
              <a:gdLst/>
              <a:ahLst/>
              <a:cxnLst/>
              <a:rect l="l" t="t" r="r" b="b"/>
              <a:pathLst>
                <a:path w="5895" h="15241" extrusionOk="0">
                  <a:moveTo>
                    <a:pt x="1453" y="0"/>
                  </a:moveTo>
                  <a:cubicBezTo>
                    <a:pt x="1441" y="36"/>
                    <a:pt x="263" y="3727"/>
                    <a:pt x="96" y="4906"/>
                  </a:cubicBezTo>
                  <a:cubicBezTo>
                    <a:pt x="1" y="5573"/>
                    <a:pt x="953" y="6406"/>
                    <a:pt x="1870" y="7216"/>
                  </a:cubicBezTo>
                  <a:cubicBezTo>
                    <a:pt x="2561" y="7823"/>
                    <a:pt x="3215" y="8394"/>
                    <a:pt x="3227" y="8751"/>
                  </a:cubicBezTo>
                  <a:cubicBezTo>
                    <a:pt x="3108" y="8966"/>
                    <a:pt x="1834" y="11311"/>
                    <a:pt x="2108" y="11966"/>
                  </a:cubicBezTo>
                  <a:cubicBezTo>
                    <a:pt x="2394" y="12633"/>
                    <a:pt x="5692" y="15133"/>
                    <a:pt x="5835" y="15240"/>
                  </a:cubicBezTo>
                  <a:lnTo>
                    <a:pt x="5894" y="15157"/>
                  </a:lnTo>
                  <a:cubicBezTo>
                    <a:pt x="5859" y="15133"/>
                    <a:pt x="2477" y="12561"/>
                    <a:pt x="2215" y="11930"/>
                  </a:cubicBezTo>
                  <a:cubicBezTo>
                    <a:pt x="1953" y="11299"/>
                    <a:pt x="3311" y="8823"/>
                    <a:pt x="3323" y="8799"/>
                  </a:cubicBezTo>
                  <a:lnTo>
                    <a:pt x="3334" y="8775"/>
                  </a:lnTo>
                  <a:cubicBezTo>
                    <a:pt x="3346" y="8359"/>
                    <a:pt x="2692" y="7799"/>
                    <a:pt x="1941" y="7132"/>
                  </a:cubicBezTo>
                  <a:cubicBezTo>
                    <a:pt x="1084" y="6382"/>
                    <a:pt x="108" y="5537"/>
                    <a:pt x="203" y="4918"/>
                  </a:cubicBezTo>
                  <a:cubicBezTo>
                    <a:pt x="370" y="3751"/>
                    <a:pt x="1549" y="72"/>
                    <a:pt x="1560" y="36"/>
                  </a:cubicBezTo>
                  <a:lnTo>
                    <a:pt x="1453"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4955649" y="2829833"/>
              <a:ext cx="664186" cy="379674"/>
            </a:xfrm>
            <a:custGeom>
              <a:avLst/>
              <a:gdLst/>
              <a:ahLst/>
              <a:cxnLst/>
              <a:rect l="l" t="t" r="r" b="b"/>
              <a:pathLst>
                <a:path w="10895" h="6228" extrusionOk="0">
                  <a:moveTo>
                    <a:pt x="0" y="0"/>
                  </a:moveTo>
                  <a:lnTo>
                    <a:pt x="0" y="0"/>
                  </a:lnTo>
                  <a:cubicBezTo>
                    <a:pt x="1" y="0"/>
                    <a:pt x="917" y="1358"/>
                    <a:pt x="2489" y="1691"/>
                  </a:cubicBezTo>
                  <a:cubicBezTo>
                    <a:pt x="4061" y="2024"/>
                    <a:pt x="7049" y="4251"/>
                    <a:pt x="8299" y="5215"/>
                  </a:cubicBezTo>
                  <a:cubicBezTo>
                    <a:pt x="9549" y="6180"/>
                    <a:pt x="10895" y="6227"/>
                    <a:pt x="10895" y="6227"/>
                  </a:cubicBezTo>
                  <a:cubicBezTo>
                    <a:pt x="10895" y="6227"/>
                    <a:pt x="8049" y="2120"/>
                    <a:pt x="5311" y="1120"/>
                  </a:cubicBezTo>
                  <a:cubicBezTo>
                    <a:pt x="2560" y="119"/>
                    <a:pt x="1" y="0"/>
                    <a:pt x="0"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4743684" y="2853791"/>
              <a:ext cx="349925" cy="916023"/>
            </a:xfrm>
            <a:custGeom>
              <a:avLst/>
              <a:gdLst/>
              <a:ahLst/>
              <a:cxnLst/>
              <a:rect l="l" t="t" r="r" b="b"/>
              <a:pathLst>
                <a:path w="5740" h="15026" extrusionOk="0">
                  <a:moveTo>
                    <a:pt x="4132" y="0"/>
                  </a:moveTo>
                  <a:lnTo>
                    <a:pt x="4037" y="36"/>
                  </a:lnTo>
                  <a:cubicBezTo>
                    <a:pt x="4049" y="72"/>
                    <a:pt x="5466" y="3667"/>
                    <a:pt x="5573" y="4834"/>
                  </a:cubicBezTo>
                  <a:cubicBezTo>
                    <a:pt x="5633" y="5465"/>
                    <a:pt x="4811" y="6322"/>
                    <a:pt x="4073" y="7073"/>
                  </a:cubicBezTo>
                  <a:cubicBezTo>
                    <a:pt x="3454" y="7727"/>
                    <a:pt x="2906" y="8287"/>
                    <a:pt x="2894" y="8692"/>
                  </a:cubicBezTo>
                  <a:lnTo>
                    <a:pt x="2894" y="8704"/>
                  </a:lnTo>
                  <a:lnTo>
                    <a:pt x="2906" y="8716"/>
                  </a:lnTo>
                  <a:cubicBezTo>
                    <a:pt x="2918" y="8739"/>
                    <a:pt x="4144" y="11287"/>
                    <a:pt x="3847" y="11906"/>
                  </a:cubicBezTo>
                  <a:cubicBezTo>
                    <a:pt x="3549" y="12526"/>
                    <a:pt x="37" y="14907"/>
                    <a:pt x="1" y="14931"/>
                  </a:cubicBezTo>
                  <a:lnTo>
                    <a:pt x="60" y="15026"/>
                  </a:lnTo>
                  <a:cubicBezTo>
                    <a:pt x="203" y="14919"/>
                    <a:pt x="3632" y="12597"/>
                    <a:pt x="3942" y="11942"/>
                  </a:cubicBezTo>
                  <a:cubicBezTo>
                    <a:pt x="4263" y="11311"/>
                    <a:pt x="3108" y="8894"/>
                    <a:pt x="3001" y="8680"/>
                  </a:cubicBezTo>
                  <a:cubicBezTo>
                    <a:pt x="3025" y="8311"/>
                    <a:pt x="3573" y="7751"/>
                    <a:pt x="4156" y="7144"/>
                  </a:cubicBezTo>
                  <a:cubicBezTo>
                    <a:pt x="4894" y="6382"/>
                    <a:pt x="5740" y="5501"/>
                    <a:pt x="5680" y="4822"/>
                  </a:cubicBezTo>
                  <a:cubicBezTo>
                    <a:pt x="5573" y="3644"/>
                    <a:pt x="4192" y="143"/>
                    <a:pt x="4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5284480" y="3057709"/>
              <a:ext cx="67546" cy="500929"/>
            </a:xfrm>
            <a:custGeom>
              <a:avLst/>
              <a:gdLst/>
              <a:ahLst/>
              <a:cxnLst/>
              <a:rect l="l" t="t" r="r" b="b"/>
              <a:pathLst>
                <a:path w="1108" h="8217" extrusionOk="0">
                  <a:moveTo>
                    <a:pt x="107" y="1"/>
                  </a:moveTo>
                  <a:lnTo>
                    <a:pt x="0" y="25"/>
                  </a:lnTo>
                  <a:cubicBezTo>
                    <a:pt x="12" y="72"/>
                    <a:pt x="929" y="4120"/>
                    <a:pt x="1000" y="8216"/>
                  </a:cubicBezTo>
                  <a:lnTo>
                    <a:pt x="1107" y="8216"/>
                  </a:lnTo>
                  <a:cubicBezTo>
                    <a:pt x="1036" y="4109"/>
                    <a:pt x="119" y="49"/>
                    <a:pt x="107"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5314961" y="4009269"/>
              <a:ext cx="122718" cy="416435"/>
            </a:xfrm>
            <a:custGeom>
              <a:avLst/>
              <a:gdLst/>
              <a:ahLst/>
              <a:cxnLst/>
              <a:rect l="l" t="t" r="r" b="b"/>
              <a:pathLst>
                <a:path w="2013" h="6831" extrusionOk="0">
                  <a:moveTo>
                    <a:pt x="202" y="1"/>
                  </a:moveTo>
                  <a:lnTo>
                    <a:pt x="202" y="1"/>
                  </a:lnTo>
                  <a:cubicBezTo>
                    <a:pt x="310" y="882"/>
                    <a:pt x="357" y="1680"/>
                    <a:pt x="250" y="2275"/>
                  </a:cubicBezTo>
                  <a:cubicBezTo>
                    <a:pt x="0" y="3692"/>
                    <a:pt x="762" y="5609"/>
                    <a:pt x="1262" y="6680"/>
                  </a:cubicBezTo>
                  <a:cubicBezTo>
                    <a:pt x="1313" y="6783"/>
                    <a:pt x="1408" y="6830"/>
                    <a:pt x="1501" y="6830"/>
                  </a:cubicBezTo>
                  <a:cubicBezTo>
                    <a:pt x="1624" y="6830"/>
                    <a:pt x="1743" y="6746"/>
                    <a:pt x="1750" y="6597"/>
                  </a:cubicBezTo>
                  <a:cubicBezTo>
                    <a:pt x="1857" y="5192"/>
                    <a:pt x="2012" y="2430"/>
                    <a:pt x="1965" y="132"/>
                  </a:cubicBezTo>
                  <a:lnTo>
                    <a:pt x="202" y="1"/>
                  </a:ln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5076111" y="4111625"/>
              <a:ext cx="275185" cy="300545"/>
            </a:xfrm>
            <a:custGeom>
              <a:avLst/>
              <a:gdLst/>
              <a:ahLst/>
              <a:cxnLst/>
              <a:rect l="l" t="t" r="r" b="b"/>
              <a:pathLst>
                <a:path w="4514" h="4930" extrusionOk="0">
                  <a:moveTo>
                    <a:pt x="84" y="1"/>
                  </a:moveTo>
                  <a:lnTo>
                    <a:pt x="1" y="72"/>
                  </a:lnTo>
                  <a:cubicBezTo>
                    <a:pt x="37" y="108"/>
                    <a:pt x="3097" y="3430"/>
                    <a:pt x="4430" y="4930"/>
                  </a:cubicBezTo>
                  <a:lnTo>
                    <a:pt x="4513" y="4858"/>
                  </a:lnTo>
                  <a:cubicBezTo>
                    <a:pt x="3180" y="3358"/>
                    <a:pt x="120" y="36"/>
                    <a:pt x="84"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4722652" y="3930933"/>
              <a:ext cx="13838" cy="545858"/>
            </a:xfrm>
            <a:custGeom>
              <a:avLst/>
              <a:gdLst/>
              <a:ahLst/>
              <a:cxnLst/>
              <a:rect l="l" t="t" r="r" b="b"/>
              <a:pathLst>
                <a:path w="227" h="8954" extrusionOk="0">
                  <a:moveTo>
                    <a:pt x="24" y="0"/>
                  </a:moveTo>
                  <a:cubicBezTo>
                    <a:pt x="96" y="4001"/>
                    <a:pt x="132" y="7739"/>
                    <a:pt x="1" y="8942"/>
                  </a:cubicBezTo>
                  <a:lnTo>
                    <a:pt x="108" y="8954"/>
                  </a:lnTo>
                  <a:cubicBezTo>
                    <a:pt x="227" y="7739"/>
                    <a:pt x="203" y="4012"/>
                    <a:pt x="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4547751" y="2275320"/>
              <a:ext cx="75533" cy="77666"/>
            </a:xfrm>
            <a:custGeom>
              <a:avLst/>
              <a:gdLst/>
              <a:ahLst/>
              <a:cxnLst/>
              <a:rect l="l" t="t" r="r" b="b"/>
              <a:pathLst>
                <a:path w="1239" h="1274" extrusionOk="0">
                  <a:moveTo>
                    <a:pt x="1203" y="0"/>
                  </a:moveTo>
                  <a:cubicBezTo>
                    <a:pt x="667" y="155"/>
                    <a:pt x="310" y="405"/>
                    <a:pt x="155" y="714"/>
                  </a:cubicBezTo>
                  <a:cubicBezTo>
                    <a:pt x="0" y="1012"/>
                    <a:pt x="95" y="1262"/>
                    <a:pt x="107" y="1274"/>
                  </a:cubicBezTo>
                  <a:lnTo>
                    <a:pt x="203" y="1238"/>
                  </a:lnTo>
                  <a:cubicBezTo>
                    <a:pt x="203" y="1226"/>
                    <a:pt x="119" y="1012"/>
                    <a:pt x="250" y="762"/>
                  </a:cubicBezTo>
                  <a:cubicBezTo>
                    <a:pt x="393" y="476"/>
                    <a:pt x="726" y="250"/>
                    <a:pt x="1238" y="95"/>
                  </a:cubicBezTo>
                  <a:lnTo>
                    <a:pt x="120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4636268" y="2262213"/>
              <a:ext cx="87176" cy="84250"/>
            </a:xfrm>
            <a:custGeom>
              <a:avLst/>
              <a:gdLst/>
              <a:ahLst/>
              <a:cxnLst/>
              <a:rect l="l" t="t" r="r" b="b"/>
              <a:pathLst>
                <a:path w="1430" h="1382" extrusionOk="0">
                  <a:moveTo>
                    <a:pt x="1406" y="1"/>
                  </a:moveTo>
                  <a:cubicBezTo>
                    <a:pt x="1" y="286"/>
                    <a:pt x="1" y="1370"/>
                    <a:pt x="1" y="1382"/>
                  </a:cubicBezTo>
                  <a:lnTo>
                    <a:pt x="108" y="1382"/>
                  </a:lnTo>
                  <a:cubicBezTo>
                    <a:pt x="108" y="1370"/>
                    <a:pt x="108" y="370"/>
                    <a:pt x="1429" y="96"/>
                  </a:cubicBezTo>
                  <a:lnTo>
                    <a:pt x="1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4693634" y="2248436"/>
              <a:ext cx="100954" cy="95894"/>
            </a:xfrm>
            <a:custGeom>
              <a:avLst/>
              <a:gdLst/>
              <a:ahLst/>
              <a:cxnLst/>
              <a:rect l="l" t="t" r="r" b="b"/>
              <a:pathLst>
                <a:path w="1656" h="1573" extrusionOk="0">
                  <a:moveTo>
                    <a:pt x="1548" y="0"/>
                  </a:moveTo>
                  <a:cubicBezTo>
                    <a:pt x="1405" y="882"/>
                    <a:pt x="12" y="1465"/>
                    <a:pt x="0" y="1477"/>
                  </a:cubicBezTo>
                  <a:lnTo>
                    <a:pt x="36" y="1572"/>
                  </a:lnTo>
                  <a:cubicBezTo>
                    <a:pt x="96" y="1548"/>
                    <a:pt x="1512" y="965"/>
                    <a:pt x="1655" y="12"/>
                  </a:cubicBezTo>
                  <a:lnTo>
                    <a:pt x="154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4450455" y="2377615"/>
              <a:ext cx="69741" cy="39991"/>
            </a:xfrm>
            <a:custGeom>
              <a:avLst/>
              <a:gdLst/>
              <a:ahLst/>
              <a:cxnLst/>
              <a:rect l="l" t="t" r="r" b="b"/>
              <a:pathLst>
                <a:path w="1144" h="656" extrusionOk="0">
                  <a:moveTo>
                    <a:pt x="1132" y="1"/>
                  </a:moveTo>
                  <a:cubicBezTo>
                    <a:pt x="370" y="108"/>
                    <a:pt x="13" y="572"/>
                    <a:pt x="1" y="596"/>
                  </a:cubicBezTo>
                  <a:lnTo>
                    <a:pt x="84" y="656"/>
                  </a:lnTo>
                  <a:cubicBezTo>
                    <a:pt x="84" y="656"/>
                    <a:pt x="429" y="203"/>
                    <a:pt x="1144" y="108"/>
                  </a:cubicBezTo>
                  <a:lnTo>
                    <a:pt x="113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4465696" y="2413217"/>
              <a:ext cx="47977" cy="63218"/>
            </a:xfrm>
            <a:custGeom>
              <a:avLst/>
              <a:gdLst/>
              <a:ahLst/>
              <a:cxnLst/>
              <a:rect l="l" t="t" r="r" b="b"/>
              <a:pathLst>
                <a:path w="787" h="1037" extrusionOk="0">
                  <a:moveTo>
                    <a:pt x="739" y="0"/>
                  </a:moveTo>
                  <a:cubicBezTo>
                    <a:pt x="417" y="167"/>
                    <a:pt x="25" y="953"/>
                    <a:pt x="1" y="988"/>
                  </a:cubicBezTo>
                  <a:lnTo>
                    <a:pt x="96" y="1036"/>
                  </a:lnTo>
                  <a:cubicBezTo>
                    <a:pt x="108" y="1024"/>
                    <a:pt x="501" y="238"/>
                    <a:pt x="787" y="95"/>
                  </a:cubicBezTo>
                  <a:lnTo>
                    <a:pt x="7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4799586" y="2382004"/>
              <a:ext cx="54500" cy="47246"/>
            </a:xfrm>
            <a:custGeom>
              <a:avLst/>
              <a:gdLst/>
              <a:ahLst/>
              <a:cxnLst/>
              <a:rect l="l" t="t" r="r" b="b"/>
              <a:pathLst>
                <a:path w="894" h="775" extrusionOk="0">
                  <a:moveTo>
                    <a:pt x="1" y="0"/>
                  </a:moveTo>
                  <a:lnTo>
                    <a:pt x="1" y="107"/>
                  </a:lnTo>
                  <a:cubicBezTo>
                    <a:pt x="1" y="107"/>
                    <a:pt x="536" y="131"/>
                    <a:pt x="798" y="774"/>
                  </a:cubicBezTo>
                  <a:lnTo>
                    <a:pt x="894" y="738"/>
                  </a:lnTo>
                  <a:cubicBezTo>
                    <a:pt x="608" y="36"/>
                    <a:pt x="24" y="12"/>
                    <a:pt x="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4798854" y="2423336"/>
              <a:ext cx="45051" cy="53098"/>
            </a:xfrm>
            <a:custGeom>
              <a:avLst/>
              <a:gdLst/>
              <a:ahLst/>
              <a:cxnLst/>
              <a:rect l="l" t="t" r="r" b="b"/>
              <a:pathLst>
                <a:path w="739" h="871" extrusionOk="0">
                  <a:moveTo>
                    <a:pt x="36" y="1"/>
                  </a:moveTo>
                  <a:lnTo>
                    <a:pt x="1" y="96"/>
                  </a:lnTo>
                  <a:cubicBezTo>
                    <a:pt x="370" y="227"/>
                    <a:pt x="632" y="858"/>
                    <a:pt x="632" y="870"/>
                  </a:cubicBezTo>
                  <a:lnTo>
                    <a:pt x="739" y="822"/>
                  </a:lnTo>
                  <a:cubicBezTo>
                    <a:pt x="727" y="799"/>
                    <a:pt x="453" y="144"/>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4586950" y="2696264"/>
              <a:ext cx="56634" cy="87176"/>
            </a:xfrm>
            <a:custGeom>
              <a:avLst/>
              <a:gdLst/>
              <a:ahLst/>
              <a:cxnLst/>
              <a:rect l="l" t="t" r="r" b="b"/>
              <a:pathLst>
                <a:path w="929" h="1430" extrusionOk="0">
                  <a:moveTo>
                    <a:pt x="345" y="1"/>
                  </a:moveTo>
                  <a:cubicBezTo>
                    <a:pt x="345" y="13"/>
                    <a:pt x="0" y="977"/>
                    <a:pt x="881" y="1429"/>
                  </a:cubicBezTo>
                  <a:lnTo>
                    <a:pt x="929" y="1334"/>
                  </a:lnTo>
                  <a:cubicBezTo>
                    <a:pt x="131" y="917"/>
                    <a:pt x="441" y="72"/>
                    <a:pt x="453" y="36"/>
                  </a:cubicBezTo>
                  <a:lnTo>
                    <a:pt x="34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4663152" y="2696264"/>
              <a:ext cx="24751" cy="84982"/>
            </a:xfrm>
            <a:custGeom>
              <a:avLst/>
              <a:gdLst/>
              <a:ahLst/>
              <a:cxnLst/>
              <a:rect l="l" t="t" r="r" b="b"/>
              <a:pathLst>
                <a:path w="406" h="1394" extrusionOk="0">
                  <a:moveTo>
                    <a:pt x="107" y="1"/>
                  </a:moveTo>
                  <a:lnTo>
                    <a:pt x="0" y="36"/>
                  </a:lnTo>
                  <a:cubicBezTo>
                    <a:pt x="84" y="334"/>
                    <a:pt x="286" y="1167"/>
                    <a:pt x="238" y="1382"/>
                  </a:cubicBezTo>
                  <a:lnTo>
                    <a:pt x="346" y="1394"/>
                  </a:lnTo>
                  <a:cubicBezTo>
                    <a:pt x="405" y="1120"/>
                    <a:pt x="119" y="48"/>
                    <a:pt x="10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4702351" y="2696264"/>
              <a:ext cx="39991" cy="81385"/>
            </a:xfrm>
            <a:custGeom>
              <a:avLst/>
              <a:gdLst/>
              <a:ahLst/>
              <a:cxnLst/>
              <a:rect l="l" t="t" r="r" b="b"/>
              <a:pathLst>
                <a:path w="656" h="1335" extrusionOk="0">
                  <a:moveTo>
                    <a:pt x="512" y="1"/>
                  </a:moveTo>
                  <a:lnTo>
                    <a:pt x="405" y="24"/>
                  </a:lnTo>
                  <a:cubicBezTo>
                    <a:pt x="405" y="36"/>
                    <a:pt x="536" y="798"/>
                    <a:pt x="0" y="1251"/>
                  </a:cubicBezTo>
                  <a:lnTo>
                    <a:pt x="72" y="1334"/>
                  </a:lnTo>
                  <a:cubicBezTo>
                    <a:pt x="655" y="846"/>
                    <a:pt x="512" y="36"/>
                    <a:pt x="51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36"/>
          <p:cNvSpPr/>
          <p:nvPr/>
        </p:nvSpPr>
        <p:spPr>
          <a:xfrm>
            <a:off x="3516425" y="1824625"/>
            <a:ext cx="347400" cy="34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rot="1655783">
            <a:off x="5713437" y="3311027"/>
            <a:ext cx="380148" cy="32875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3326525" y="4329650"/>
            <a:ext cx="537300" cy="537300"/>
          </a:xfrm>
          <a:prstGeom prst="mathPlus">
            <a:avLst>
              <a:gd name="adj1" fmla="val 23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0">
            <a:extLst>
              <a:ext uri="{FF2B5EF4-FFF2-40B4-BE49-F238E27FC236}">
                <a16:creationId xmlns:a16="http://schemas.microsoft.com/office/drawing/2014/main" id="{54AB66FA-C830-BAC3-9B90-99E7BA2E51DA}"/>
              </a:ext>
            </a:extLst>
          </p:cNvPr>
          <p:cNvSpPr txBox="1"/>
          <p:nvPr/>
        </p:nvSpPr>
        <p:spPr>
          <a:xfrm>
            <a:off x="517318" y="183458"/>
            <a:ext cx="8104909" cy="103885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về</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sự</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
        <p:nvSpPr>
          <p:cNvPr id="15" name="TextBox 14">
            <a:extLst>
              <a:ext uri="{FF2B5EF4-FFF2-40B4-BE49-F238E27FC236}">
                <a16:creationId xmlns:a16="http://schemas.microsoft.com/office/drawing/2014/main" id="{07C4B951-4502-8B87-68D0-038602420F04}"/>
              </a:ext>
            </a:extLst>
          </p:cNvPr>
          <p:cNvSpPr txBox="1"/>
          <p:nvPr/>
        </p:nvSpPr>
        <p:spPr>
          <a:xfrm>
            <a:off x="277058" y="1500202"/>
            <a:ext cx="3236471" cy="2533963"/>
          </a:xfrm>
          <a:prstGeom prst="rect">
            <a:avLst/>
          </a:prstGeom>
          <a:noFill/>
        </p:spPr>
        <p:txBody>
          <a:bodyPr wrap="square">
            <a:spAutoFit/>
          </a:bodyPr>
          <a:lstStyle/>
          <a:p>
            <a:pPr marL="285750" indent="-285750" algn="just">
              <a:lnSpc>
                <a:spcPct val="150000"/>
              </a:lnSpc>
              <a:buClr>
                <a:srgbClr val="2F1932"/>
              </a:buClr>
              <a:buFont typeface="Wingdings" pitchFamily="2" charset="2"/>
              <a:buChar char="§"/>
            </a:pP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Quyền</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sống</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Quyền</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khả</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xâm</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phạm</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thân</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pháp</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luật</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bảo</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hộ</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tính</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mạng</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sức</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khoẻ</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danh</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dự</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phẩm</a:t>
            </a: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5B5CA83-B82F-18C8-1578-6AADAC92A89C}"/>
              </a:ext>
            </a:extLst>
          </p:cNvPr>
          <p:cNvSpPr txBox="1"/>
          <p:nvPr/>
        </p:nvSpPr>
        <p:spPr>
          <a:xfrm>
            <a:off x="5697671" y="1247569"/>
            <a:ext cx="3236471" cy="3039230"/>
          </a:xfrm>
          <a:prstGeom prst="rect">
            <a:avLst/>
          </a:prstGeom>
          <a:noFill/>
        </p:spPr>
        <p:txBody>
          <a:bodyPr wrap="square">
            <a:spAutoFit/>
          </a:bodyPr>
          <a:lstStyle/>
          <a:p>
            <a:pPr marL="285750" indent="-285750" algn="just">
              <a:lnSpc>
                <a:spcPct val="150000"/>
              </a:lnSpc>
              <a:buClr>
                <a:srgbClr val="2F1932"/>
              </a:buClr>
              <a:buFont typeface="Wingdings" pitchFamily="2" charset="2"/>
              <a:buChar char="§"/>
            </a:pP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bất</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khả</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xâm</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phạm</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đời</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sống</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riêng</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tư</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bí</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mật</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nhân</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bí</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mật</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đình</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vệ</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danh</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dự</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uy</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mình</a:t>
            </a:r>
            <a:r>
              <a:rPr lang="fr-FR"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Quyền</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bí</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mật</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thư</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tín</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điện</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thoại</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điện</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dirty="0" err="1">
                <a:solidFill>
                  <a:srgbClr val="2F1932"/>
                </a:solidFill>
                <a:latin typeface="Arial" panose="020B0604020202020204" pitchFamily="34" charset="0"/>
                <a:ea typeface="Calibri" panose="020F0502020204030204" pitchFamily="34" charset="0"/>
                <a:cs typeface="Arial" panose="020B0604020202020204" pitchFamily="34" charset="0"/>
              </a:rPr>
              <a:t>tín</a:t>
            </a:r>
            <a:r>
              <a:rPr lang="fr-FR" sz="1800" dirty="0">
                <a:solidFill>
                  <a:srgbClr val="2F1932"/>
                </a:solidFill>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49"/>
                                        </p:tgtEl>
                                        <p:attrNameLst>
                                          <p:attrName>style.visibility</p:attrName>
                                        </p:attrNameLst>
                                      </p:cBhvr>
                                      <p:to>
                                        <p:strVal val="visible"/>
                                      </p:to>
                                    </p:set>
                                    <p:animEffect transition="in" filter="wedge">
                                      <p:cBhvr>
                                        <p:cTn id="15" dur="500"/>
                                        <p:tgtEl>
                                          <p:spTgt spid="449"/>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dissolve">
                                      <p:cBhvr>
                                        <p:cTn id="19" dur="500"/>
                                        <p:tgtEl>
                                          <p:spTgt spid="15">
                                            <p:txEl>
                                              <p:pRg st="0" end="0"/>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dissolve">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446"/>
                                        </p:tgtEl>
                                        <p:attrNameLst>
                                          <p:attrName>style.visibility</p:attrName>
                                        </p:attrNameLst>
                                      </p:cBhvr>
                                      <p:to>
                                        <p:strVal val="visible"/>
                                      </p:to>
                                    </p:set>
                                    <p:animEffect transition="in" filter="wedge">
                                      <p:cBhvr>
                                        <p:cTn id="28" dur="500"/>
                                        <p:tgtEl>
                                          <p:spTgt spid="446"/>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animBg="1"/>
      <p:bldP spid="449" grpId="0" animBg="1"/>
      <p:bldP spid="13" grpId="0"/>
      <p:bldP spid="15" grpId="0" uiExpand="1" build="p"/>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59"/>
          <p:cNvSpPr/>
          <p:nvPr/>
        </p:nvSpPr>
        <p:spPr>
          <a:xfrm>
            <a:off x="4141527" y="327314"/>
            <a:ext cx="5002473" cy="448887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solidFill>
              <a:srgbClr val="4F466F"/>
            </a:solidFill>
          </a:ln>
        </p:spPr>
        <p:txBody>
          <a:bodyPr spcFirstLastPara="1" wrap="square" lIns="91425" tIns="91425" rIns="91425" bIns="91425" anchor="ctr" anchorCtr="0">
            <a:noAutofit/>
          </a:bodyPr>
          <a:lstStyle/>
          <a:p>
            <a:pPr marL="285750" indent="-28575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hợp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bất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khả</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xâm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phạm</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chỗ</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do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lại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cư</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trú</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do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ngưỡng</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tôn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giáo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hoặc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một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tôn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giáo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nào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sở</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hữu</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về</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thu</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nhập</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hợp</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sở</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hữu</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tư</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nhân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thừa</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hộ</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kết</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hôn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li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hô</a:t>
            </a:r>
            <a:r>
              <a:rPr lang="fr-FR" sz="2000" dirty="0" err="1">
                <a:solidFill>
                  <a:srgbClr val="2F1932"/>
                </a:solidFill>
                <a:latin typeface="Arial" panose="020B0604020202020204" pitchFamily="34" charset="0"/>
                <a:ea typeface="Calibri" panose="020F0502020204030204" pitchFamily="34" charset="0"/>
                <a:cs typeface="Arial" panose="020B0604020202020204" pitchFamily="34" charset="0"/>
              </a:rPr>
              <a:t>n</a:t>
            </a:r>
            <a:r>
              <a:rPr lang="fr-FR" sz="2000" dirty="0">
                <a:solidFill>
                  <a:srgbClr val="2F1932"/>
                </a:solidFill>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444D68A4-55E2-0E96-55BC-2363C57F1344}"/>
              </a:ext>
            </a:extLst>
          </p:cNvPr>
          <p:cNvSpPr txBox="1"/>
          <p:nvPr/>
        </p:nvSpPr>
        <p:spPr>
          <a:xfrm>
            <a:off x="434191" y="1541544"/>
            <a:ext cx="3830238" cy="2060412"/>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về</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sự</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6">
                                            <p:bg/>
                                          </p:spTgt>
                                        </p:tgtEl>
                                        <p:attrNameLst>
                                          <p:attrName>style.visibility</p:attrName>
                                        </p:attrNameLst>
                                      </p:cBhvr>
                                      <p:to>
                                        <p:strVal val="visible"/>
                                      </p:to>
                                    </p:set>
                                    <p:animEffect transition="in" filter="wedge">
                                      <p:cBhvr>
                                        <p:cTn id="7" dur="500"/>
                                        <p:tgtEl>
                                          <p:spTgt spid="1436">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6">
                                            <p:txEl>
                                              <p:pRg st="0" end="0"/>
                                            </p:txEl>
                                          </p:spTgt>
                                        </p:tgtEl>
                                        <p:attrNameLst>
                                          <p:attrName>style.visibility</p:attrName>
                                        </p:attrNameLst>
                                      </p:cBhvr>
                                      <p:to>
                                        <p:strVal val="visible"/>
                                      </p:to>
                                    </p:set>
                                    <p:animEffect transition="in" filter="dissolve">
                                      <p:cBhvr>
                                        <p:cTn id="11" dur="500"/>
                                        <p:tgtEl>
                                          <p:spTgt spid="1436">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6">
                                            <p:txEl>
                                              <p:pRg st="1" end="1"/>
                                            </p:txEl>
                                          </p:spTgt>
                                        </p:tgtEl>
                                        <p:attrNameLst>
                                          <p:attrName>style.visibility</p:attrName>
                                        </p:attrNameLst>
                                      </p:cBhvr>
                                      <p:to>
                                        <p:strVal val="visible"/>
                                      </p:to>
                                    </p:set>
                                    <p:animEffect transition="in" filter="dissolve">
                                      <p:cBhvr>
                                        <p:cTn id="15" dur="500"/>
                                        <p:tgtEl>
                                          <p:spTgt spid="1436">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36">
                                            <p:txEl>
                                              <p:pRg st="2" end="2"/>
                                            </p:txEl>
                                          </p:spTgt>
                                        </p:tgtEl>
                                        <p:attrNameLst>
                                          <p:attrName>style.visibility</p:attrName>
                                        </p:attrNameLst>
                                      </p:cBhvr>
                                      <p:to>
                                        <p:strVal val="visible"/>
                                      </p:to>
                                    </p:set>
                                    <p:animEffect transition="in" filter="dissolve">
                                      <p:cBhvr>
                                        <p:cTn id="19" dur="500"/>
                                        <p:tgtEl>
                                          <p:spTgt spid="1436">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36">
                                            <p:txEl>
                                              <p:pRg st="3" end="3"/>
                                            </p:txEl>
                                          </p:spTgt>
                                        </p:tgtEl>
                                        <p:attrNameLst>
                                          <p:attrName>style.visibility</p:attrName>
                                        </p:attrNameLst>
                                      </p:cBhvr>
                                      <p:to>
                                        <p:strVal val="visible"/>
                                      </p:to>
                                    </p:set>
                                    <p:animEffect transition="in" filter="dissolve">
                                      <p:cBhvr>
                                        <p:cTn id="23" dur="500"/>
                                        <p:tgtEl>
                                          <p:spTgt spid="1436">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36">
                                            <p:txEl>
                                              <p:pRg st="4" end="4"/>
                                            </p:txEl>
                                          </p:spTgt>
                                        </p:tgtEl>
                                        <p:attrNameLst>
                                          <p:attrName>style.visibility</p:attrName>
                                        </p:attrNameLst>
                                      </p:cBhvr>
                                      <p:to>
                                        <p:strVal val="visible"/>
                                      </p:to>
                                    </p:set>
                                    <p:animEffect transition="in" filter="dissolve">
                                      <p:cBhvr>
                                        <p:cTn id="27" dur="500"/>
                                        <p:tgtEl>
                                          <p:spTgt spid="1436">
                                            <p:txEl>
                                              <p:pRg st="4" end="4"/>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436">
                                            <p:txEl>
                                              <p:pRg st="5" end="5"/>
                                            </p:txEl>
                                          </p:spTgt>
                                        </p:tgtEl>
                                        <p:attrNameLst>
                                          <p:attrName>style.visibility</p:attrName>
                                        </p:attrNameLst>
                                      </p:cBhvr>
                                      <p:to>
                                        <p:strVal val="visible"/>
                                      </p:to>
                                    </p:set>
                                    <p:animEffect transition="in" filter="dissolve">
                                      <p:cBhvr>
                                        <p:cTn id="31" dur="500"/>
                                        <p:tgtEl>
                                          <p:spTgt spid="1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2" name="Google Shape;592;p40"/>
          <p:cNvSpPr/>
          <p:nvPr/>
        </p:nvSpPr>
        <p:spPr>
          <a:xfrm>
            <a:off x="2456042" y="1185374"/>
            <a:ext cx="6180882" cy="313350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0"/>
          <p:cNvGrpSpPr/>
          <p:nvPr/>
        </p:nvGrpSpPr>
        <p:grpSpPr>
          <a:xfrm>
            <a:off x="902391" y="319076"/>
            <a:ext cx="2544317" cy="4604103"/>
            <a:chOff x="1384527" y="319076"/>
            <a:chExt cx="2544317" cy="4604103"/>
          </a:xfrm>
        </p:grpSpPr>
        <p:sp>
          <p:nvSpPr>
            <p:cNvPr id="596" name="Google Shape;596;p40"/>
            <p:cNvSpPr/>
            <p:nvPr/>
          </p:nvSpPr>
          <p:spPr>
            <a:xfrm>
              <a:off x="2548544" y="319076"/>
              <a:ext cx="251057" cy="251057"/>
            </a:xfrm>
            <a:custGeom>
              <a:avLst/>
              <a:gdLst/>
              <a:ahLst/>
              <a:cxnLst/>
              <a:rect l="l" t="t" r="r" b="b"/>
              <a:pathLst>
                <a:path w="3870" h="3870" extrusionOk="0">
                  <a:moveTo>
                    <a:pt x="1929" y="0"/>
                  </a:moveTo>
                  <a:cubicBezTo>
                    <a:pt x="870" y="0"/>
                    <a:pt x="0" y="857"/>
                    <a:pt x="0" y="1929"/>
                  </a:cubicBezTo>
                  <a:cubicBezTo>
                    <a:pt x="0" y="3001"/>
                    <a:pt x="870" y="3870"/>
                    <a:pt x="1929" y="3870"/>
                  </a:cubicBezTo>
                  <a:cubicBezTo>
                    <a:pt x="3001" y="3870"/>
                    <a:pt x="3870" y="3001"/>
                    <a:pt x="3870" y="1929"/>
                  </a:cubicBezTo>
                  <a:cubicBezTo>
                    <a:pt x="3870" y="857"/>
                    <a:pt x="3001" y="0"/>
                    <a:pt x="1929"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2401802" y="498904"/>
              <a:ext cx="646844" cy="483041"/>
            </a:xfrm>
            <a:custGeom>
              <a:avLst/>
              <a:gdLst/>
              <a:ahLst/>
              <a:cxnLst/>
              <a:rect l="l" t="t" r="r" b="b"/>
              <a:pathLst>
                <a:path w="9971" h="7446" extrusionOk="0">
                  <a:moveTo>
                    <a:pt x="4741" y="1"/>
                  </a:moveTo>
                  <a:cubicBezTo>
                    <a:pt x="4705" y="1"/>
                    <a:pt x="4668" y="1"/>
                    <a:pt x="4632" y="2"/>
                  </a:cubicBezTo>
                  <a:cubicBezTo>
                    <a:pt x="1369" y="86"/>
                    <a:pt x="0" y="2788"/>
                    <a:pt x="667" y="5110"/>
                  </a:cubicBezTo>
                  <a:cubicBezTo>
                    <a:pt x="1308" y="7352"/>
                    <a:pt x="3058" y="7396"/>
                    <a:pt x="3195" y="7396"/>
                  </a:cubicBezTo>
                  <a:cubicBezTo>
                    <a:pt x="3200" y="7396"/>
                    <a:pt x="3203" y="7396"/>
                    <a:pt x="3203" y="7396"/>
                  </a:cubicBezTo>
                  <a:cubicBezTo>
                    <a:pt x="3506" y="7430"/>
                    <a:pt x="3794" y="7446"/>
                    <a:pt x="4068" y="7446"/>
                  </a:cubicBezTo>
                  <a:cubicBezTo>
                    <a:pt x="9970" y="7446"/>
                    <a:pt x="9108" y="1"/>
                    <a:pt x="4741"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2228007" y="2810266"/>
              <a:ext cx="490501" cy="1912247"/>
            </a:xfrm>
            <a:custGeom>
              <a:avLst/>
              <a:gdLst/>
              <a:ahLst/>
              <a:cxnLst/>
              <a:rect l="l" t="t" r="r" b="b"/>
              <a:pathLst>
                <a:path w="7561" h="29477" extrusionOk="0">
                  <a:moveTo>
                    <a:pt x="5958" y="1"/>
                  </a:moveTo>
                  <a:cubicBezTo>
                    <a:pt x="4382" y="1"/>
                    <a:pt x="1057" y="857"/>
                    <a:pt x="572" y="2950"/>
                  </a:cubicBezTo>
                  <a:cubicBezTo>
                    <a:pt x="0" y="5402"/>
                    <a:pt x="2763" y="27655"/>
                    <a:pt x="2846" y="28334"/>
                  </a:cubicBezTo>
                  <a:cubicBezTo>
                    <a:pt x="2941" y="29012"/>
                    <a:pt x="5561" y="29477"/>
                    <a:pt x="5561" y="29477"/>
                  </a:cubicBezTo>
                  <a:cubicBezTo>
                    <a:pt x="5561" y="29477"/>
                    <a:pt x="7561" y="414"/>
                    <a:pt x="6608" y="80"/>
                  </a:cubicBezTo>
                  <a:cubicBezTo>
                    <a:pt x="6464" y="28"/>
                    <a:pt x="6239" y="1"/>
                    <a:pt x="5958"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2250388" y="4640594"/>
              <a:ext cx="353815" cy="282585"/>
            </a:xfrm>
            <a:custGeom>
              <a:avLst/>
              <a:gdLst/>
              <a:ahLst/>
              <a:cxnLst/>
              <a:rect l="l" t="t" r="r" b="b"/>
              <a:pathLst>
                <a:path w="5454" h="4356" extrusionOk="0">
                  <a:moveTo>
                    <a:pt x="4918" y="1"/>
                  </a:moveTo>
                  <a:lnTo>
                    <a:pt x="2668" y="286"/>
                  </a:lnTo>
                  <a:lnTo>
                    <a:pt x="2691" y="1560"/>
                  </a:lnTo>
                  <a:cubicBezTo>
                    <a:pt x="2715" y="2846"/>
                    <a:pt x="1" y="3811"/>
                    <a:pt x="239" y="4239"/>
                  </a:cubicBezTo>
                  <a:cubicBezTo>
                    <a:pt x="284" y="4320"/>
                    <a:pt x="460" y="4355"/>
                    <a:pt x="719" y="4355"/>
                  </a:cubicBezTo>
                  <a:cubicBezTo>
                    <a:pt x="1833" y="4355"/>
                    <a:pt x="4483" y="3709"/>
                    <a:pt x="4918" y="3275"/>
                  </a:cubicBezTo>
                  <a:cubicBezTo>
                    <a:pt x="5454" y="2739"/>
                    <a:pt x="4918" y="1"/>
                    <a:pt x="4918" y="1"/>
                  </a:cubicBez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2365473" y="4590901"/>
              <a:ext cx="224848" cy="262863"/>
            </a:xfrm>
            <a:custGeom>
              <a:avLst/>
              <a:gdLst/>
              <a:ahLst/>
              <a:cxnLst/>
              <a:rect l="l" t="t" r="r" b="b"/>
              <a:pathLst>
                <a:path w="3466" h="4052" extrusionOk="0">
                  <a:moveTo>
                    <a:pt x="3392" y="1"/>
                  </a:moveTo>
                  <a:cubicBezTo>
                    <a:pt x="3024" y="1"/>
                    <a:pt x="693" y="612"/>
                    <a:pt x="727" y="886"/>
                  </a:cubicBezTo>
                  <a:cubicBezTo>
                    <a:pt x="775" y="1171"/>
                    <a:pt x="977" y="2541"/>
                    <a:pt x="798" y="2814"/>
                  </a:cubicBezTo>
                  <a:cubicBezTo>
                    <a:pt x="632" y="3088"/>
                    <a:pt x="1" y="3707"/>
                    <a:pt x="1" y="3707"/>
                  </a:cubicBezTo>
                  <a:cubicBezTo>
                    <a:pt x="1" y="3707"/>
                    <a:pt x="256" y="4052"/>
                    <a:pt x="589" y="4052"/>
                  </a:cubicBezTo>
                  <a:cubicBezTo>
                    <a:pt x="623" y="4052"/>
                    <a:pt x="657" y="4048"/>
                    <a:pt x="691" y="4041"/>
                  </a:cubicBezTo>
                  <a:cubicBezTo>
                    <a:pt x="1084" y="3957"/>
                    <a:pt x="3346" y="3100"/>
                    <a:pt x="3382" y="2779"/>
                  </a:cubicBezTo>
                  <a:cubicBezTo>
                    <a:pt x="3465" y="1779"/>
                    <a:pt x="3430" y="5"/>
                    <a:pt x="3430" y="5"/>
                  </a:cubicBezTo>
                  <a:cubicBezTo>
                    <a:pt x="3421" y="2"/>
                    <a:pt x="3409" y="1"/>
                    <a:pt x="3392"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2642027" y="2570820"/>
              <a:ext cx="702115" cy="2154805"/>
            </a:xfrm>
            <a:custGeom>
              <a:avLst/>
              <a:gdLst/>
              <a:ahLst/>
              <a:cxnLst/>
              <a:rect l="l" t="t" r="r" b="b"/>
              <a:pathLst>
                <a:path w="10823" h="33216" extrusionOk="0">
                  <a:moveTo>
                    <a:pt x="7272" y="0"/>
                  </a:moveTo>
                  <a:cubicBezTo>
                    <a:pt x="5415" y="0"/>
                    <a:pt x="1569" y="4320"/>
                    <a:pt x="857" y="4771"/>
                  </a:cubicBezTo>
                  <a:cubicBezTo>
                    <a:pt x="0" y="5319"/>
                    <a:pt x="8358" y="33215"/>
                    <a:pt x="8358" y="33215"/>
                  </a:cubicBezTo>
                  <a:cubicBezTo>
                    <a:pt x="8358" y="33215"/>
                    <a:pt x="10823" y="32191"/>
                    <a:pt x="10751" y="31513"/>
                  </a:cubicBezTo>
                  <a:cubicBezTo>
                    <a:pt x="10692" y="30834"/>
                    <a:pt x="9168" y="2783"/>
                    <a:pt x="8073" y="509"/>
                  </a:cubicBezTo>
                  <a:cubicBezTo>
                    <a:pt x="7898" y="152"/>
                    <a:pt x="7620" y="0"/>
                    <a:pt x="7272"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5014" y="4627490"/>
              <a:ext cx="366140" cy="239899"/>
            </a:xfrm>
            <a:custGeom>
              <a:avLst/>
              <a:gdLst/>
              <a:ahLst/>
              <a:cxnLst/>
              <a:rect l="l" t="t" r="r" b="b"/>
              <a:pathLst>
                <a:path w="5644" h="3698" extrusionOk="0">
                  <a:moveTo>
                    <a:pt x="2250" y="0"/>
                  </a:moveTo>
                  <a:lnTo>
                    <a:pt x="0" y="214"/>
                  </a:lnTo>
                  <a:cubicBezTo>
                    <a:pt x="0" y="214"/>
                    <a:pt x="84" y="3012"/>
                    <a:pt x="726" y="3417"/>
                  </a:cubicBezTo>
                  <a:cubicBezTo>
                    <a:pt x="1024" y="3604"/>
                    <a:pt x="2039" y="3697"/>
                    <a:pt x="3057" y="3697"/>
                  </a:cubicBezTo>
                  <a:cubicBezTo>
                    <a:pt x="4241" y="3697"/>
                    <a:pt x="5430" y="3572"/>
                    <a:pt x="5501" y="3322"/>
                  </a:cubicBezTo>
                  <a:cubicBezTo>
                    <a:pt x="5644" y="2846"/>
                    <a:pt x="2774" y="2512"/>
                    <a:pt x="2512" y="1262"/>
                  </a:cubicBezTo>
                  <a:lnTo>
                    <a:pt x="2250" y="0"/>
                  </a:ln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155627" y="4595053"/>
              <a:ext cx="270389" cy="218620"/>
            </a:xfrm>
            <a:custGeom>
              <a:avLst/>
              <a:gdLst/>
              <a:ahLst/>
              <a:cxnLst/>
              <a:rect l="l" t="t" r="r" b="b"/>
              <a:pathLst>
                <a:path w="4168" h="3370" extrusionOk="0">
                  <a:moveTo>
                    <a:pt x="648" y="1"/>
                  </a:moveTo>
                  <a:cubicBezTo>
                    <a:pt x="309" y="1"/>
                    <a:pt x="52" y="17"/>
                    <a:pt x="1" y="48"/>
                  </a:cubicBezTo>
                  <a:cubicBezTo>
                    <a:pt x="1" y="48"/>
                    <a:pt x="370" y="1786"/>
                    <a:pt x="667" y="2739"/>
                  </a:cubicBezTo>
                  <a:cubicBezTo>
                    <a:pt x="773" y="3031"/>
                    <a:pt x="3088" y="3370"/>
                    <a:pt x="3550" y="3370"/>
                  </a:cubicBezTo>
                  <a:cubicBezTo>
                    <a:pt x="3558" y="3370"/>
                    <a:pt x="3566" y="3370"/>
                    <a:pt x="3573" y="3370"/>
                  </a:cubicBezTo>
                  <a:cubicBezTo>
                    <a:pt x="3966" y="3370"/>
                    <a:pt x="4168" y="2893"/>
                    <a:pt x="4168" y="2893"/>
                  </a:cubicBezTo>
                  <a:cubicBezTo>
                    <a:pt x="4168" y="2893"/>
                    <a:pt x="3430" y="2441"/>
                    <a:pt x="3192" y="2203"/>
                  </a:cubicBezTo>
                  <a:cubicBezTo>
                    <a:pt x="2965" y="1977"/>
                    <a:pt x="2858" y="595"/>
                    <a:pt x="2834" y="310"/>
                  </a:cubicBezTo>
                  <a:cubicBezTo>
                    <a:pt x="2817" y="98"/>
                    <a:pt x="1482" y="1"/>
                    <a:pt x="648"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094646" y="3335997"/>
              <a:ext cx="308988" cy="1432125"/>
            </a:xfrm>
            <a:custGeom>
              <a:avLst/>
              <a:gdLst/>
              <a:ahLst/>
              <a:cxnLst/>
              <a:rect l="l" t="t" r="r" b="b"/>
              <a:pathLst>
                <a:path w="4763" h="22076" extrusionOk="0">
                  <a:moveTo>
                    <a:pt x="2465" y="1"/>
                  </a:moveTo>
                  <a:cubicBezTo>
                    <a:pt x="2465" y="1"/>
                    <a:pt x="1191" y="834"/>
                    <a:pt x="524" y="2025"/>
                  </a:cubicBezTo>
                  <a:cubicBezTo>
                    <a:pt x="0" y="2966"/>
                    <a:pt x="2893" y="20634"/>
                    <a:pt x="3298" y="21373"/>
                  </a:cubicBezTo>
                  <a:cubicBezTo>
                    <a:pt x="3678" y="22054"/>
                    <a:pt x="4635" y="22075"/>
                    <a:pt x="4751" y="22075"/>
                  </a:cubicBezTo>
                  <a:cubicBezTo>
                    <a:pt x="4759" y="22075"/>
                    <a:pt x="4763" y="22075"/>
                    <a:pt x="4763" y="22075"/>
                  </a:cubicBezTo>
                  <a:cubicBezTo>
                    <a:pt x="4763" y="22075"/>
                    <a:pt x="4251" y="21801"/>
                    <a:pt x="4060" y="21325"/>
                  </a:cubicBezTo>
                  <a:cubicBezTo>
                    <a:pt x="3798" y="20658"/>
                    <a:pt x="2465" y="1"/>
                    <a:pt x="2465" y="1"/>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2514551" y="3408655"/>
              <a:ext cx="163025" cy="1350386"/>
            </a:xfrm>
            <a:custGeom>
              <a:avLst/>
              <a:gdLst/>
              <a:ahLst/>
              <a:cxnLst/>
              <a:rect l="l" t="t" r="r" b="b"/>
              <a:pathLst>
                <a:path w="2513" h="20816" extrusionOk="0">
                  <a:moveTo>
                    <a:pt x="2287" y="0"/>
                  </a:moveTo>
                  <a:cubicBezTo>
                    <a:pt x="2286" y="0"/>
                    <a:pt x="703" y="2917"/>
                    <a:pt x="203" y="6227"/>
                  </a:cubicBezTo>
                  <a:cubicBezTo>
                    <a:pt x="1" y="7549"/>
                    <a:pt x="393" y="19610"/>
                    <a:pt x="334" y="20253"/>
                  </a:cubicBezTo>
                  <a:cubicBezTo>
                    <a:pt x="296" y="20763"/>
                    <a:pt x="791" y="20816"/>
                    <a:pt x="997" y="20816"/>
                  </a:cubicBezTo>
                  <a:cubicBezTo>
                    <a:pt x="1050" y="20816"/>
                    <a:pt x="1084" y="20812"/>
                    <a:pt x="1084" y="20812"/>
                  </a:cubicBezTo>
                  <a:cubicBezTo>
                    <a:pt x="1084" y="20812"/>
                    <a:pt x="2513" y="857"/>
                    <a:pt x="2287"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2082042" y="743086"/>
              <a:ext cx="1289146" cy="1157131"/>
            </a:xfrm>
            <a:custGeom>
              <a:avLst/>
              <a:gdLst/>
              <a:ahLst/>
              <a:cxnLst/>
              <a:rect l="l" t="t" r="r" b="b"/>
              <a:pathLst>
                <a:path w="19872" h="17837" extrusionOk="0">
                  <a:moveTo>
                    <a:pt x="10680" y="1"/>
                  </a:moveTo>
                  <a:lnTo>
                    <a:pt x="8025" y="1108"/>
                  </a:lnTo>
                  <a:cubicBezTo>
                    <a:pt x="8025" y="1108"/>
                    <a:pt x="8370" y="5823"/>
                    <a:pt x="7799" y="6323"/>
                  </a:cubicBezTo>
                  <a:cubicBezTo>
                    <a:pt x="7227" y="6823"/>
                    <a:pt x="1226" y="7645"/>
                    <a:pt x="619" y="8609"/>
                  </a:cubicBezTo>
                  <a:cubicBezTo>
                    <a:pt x="0" y="9573"/>
                    <a:pt x="2524" y="16027"/>
                    <a:pt x="2524" y="16027"/>
                  </a:cubicBezTo>
                  <a:lnTo>
                    <a:pt x="15585" y="17836"/>
                  </a:lnTo>
                  <a:cubicBezTo>
                    <a:pt x="15585" y="17836"/>
                    <a:pt x="19872" y="8835"/>
                    <a:pt x="17074" y="7335"/>
                  </a:cubicBezTo>
                  <a:cubicBezTo>
                    <a:pt x="16526" y="7037"/>
                    <a:pt x="10692" y="6990"/>
                    <a:pt x="10573" y="5573"/>
                  </a:cubicBezTo>
                  <a:cubicBezTo>
                    <a:pt x="10513" y="4894"/>
                    <a:pt x="10680" y="1"/>
                    <a:pt x="10680"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1958459" y="1606741"/>
              <a:ext cx="1427390" cy="1863722"/>
            </a:xfrm>
            <a:custGeom>
              <a:avLst/>
              <a:gdLst/>
              <a:ahLst/>
              <a:cxnLst/>
              <a:rect l="l" t="t" r="r" b="b"/>
              <a:pathLst>
                <a:path w="22003" h="28729" extrusionOk="0">
                  <a:moveTo>
                    <a:pt x="13274" y="0"/>
                  </a:moveTo>
                  <a:cubicBezTo>
                    <a:pt x="9022" y="0"/>
                    <a:pt x="3846" y="570"/>
                    <a:pt x="3846" y="570"/>
                  </a:cubicBezTo>
                  <a:cubicBezTo>
                    <a:pt x="3846" y="570"/>
                    <a:pt x="4608" y="5345"/>
                    <a:pt x="4060" y="7357"/>
                  </a:cubicBezTo>
                  <a:cubicBezTo>
                    <a:pt x="3524" y="9369"/>
                    <a:pt x="0" y="12215"/>
                    <a:pt x="1798" y="28729"/>
                  </a:cubicBezTo>
                  <a:lnTo>
                    <a:pt x="22003" y="28205"/>
                  </a:lnTo>
                  <a:cubicBezTo>
                    <a:pt x="22003" y="28205"/>
                    <a:pt x="21300" y="20466"/>
                    <a:pt x="20205" y="13012"/>
                  </a:cubicBezTo>
                  <a:cubicBezTo>
                    <a:pt x="19800" y="10226"/>
                    <a:pt x="17276" y="4285"/>
                    <a:pt x="18669" y="1535"/>
                  </a:cubicBezTo>
                  <a:cubicBezTo>
                    <a:pt x="19275" y="338"/>
                    <a:pt x="16548" y="0"/>
                    <a:pt x="1327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1993166" y="1150943"/>
              <a:ext cx="1446008" cy="960891"/>
            </a:xfrm>
            <a:custGeom>
              <a:avLst/>
              <a:gdLst/>
              <a:ahLst/>
              <a:cxnLst/>
              <a:rect l="l" t="t" r="r" b="b"/>
              <a:pathLst>
                <a:path w="22290" h="14812" extrusionOk="0">
                  <a:moveTo>
                    <a:pt x="13788" y="0"/>
                  </a:moveTo>
                  <a:cubicBezTo>
                    <a:pt x="13788" y="0"/>
                    <a:pt x="12511" y="3832"/>
                    <a:pt x="11388" y="3832"/>
                  </a:cubicBezTo>
                  <a:cubicBezTo>
                    <a:pt x="11318" y="3832"/>
                    <a:pt x="11249" y="3818"/>
                    <a:pt x="11181" y="3786"/>
                  </a:cubicBezTo>
                  <a:cubicBezTo>
                    <a:pt x="10002" y="3251"/>
                    <a:pt x="8085" y="238"/>
                    <a:pt x="8085" y="238"/>
                  </a:cubicBezTo>
                  <a:cubicBezTo>
                    <a:pt x="8085" y="238"/>
                    <a:pt x="7137" y="103"/>
                    <a:pt x="5968" y="103"/>
                  </a:cubicBezTo>
                  <a:cubicBezTo>
                    <a:pt x="4190" y="103"/>
                    <a:pt x="1900" y="415"/>
                    <a:pt x="1656" y="1989"/>
                  </a:cubicBezTo>
                  <a:cubicBezTo>
                    <a:pt x="1" y="12728"/>
                    <a:pt x="4192" y="14812"/>
                    <a:pt x="4192" y="14812"/>
                  </a:cubicBezTo>
                  <a:lnTo>
                    <a:pt x="18253" y="14812"/>
                  </a:lnTo>
                  <a:cubicBezTo>
                    <a:pt x="18253" y="14812"/>
                    <a:pt x="22289" y="1881"/>
                    <a:pt x="17670" y="655"/>
                  </a:cubicBezTo>
                  <a:cubicBezTo>
                    <a:pt x="16693" y="393"/>
                    <a:pt x="14384" y="167"/>
                    <a:pt x="13788"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2498333" y="602571"/>
              <a:ext cx="370811" cy="442625"/>
            </a:xfrm>
            <a:custGeom>
              <a:avLst/>
              <a:gdLst/>
              <a:ahLst/>
              <a:cxnLst/>
              <a:rect l="l" t="t" r="r" b="b"/>
              <a:pathLst>
                <a:path w="5716" h="6823" extrusionOk="0">
                  <a:moveTo>
                    <a:pt x="2854" y="0"/>
                  </a:moveTo>
                  <a:cubicBezTo>
                    <a:pt x="1724" y="0"/>
                    <a:pt x="581" y="508"/>
                    <a:pt x="536" y="1583"/>
                  </a:cubicBezTo>
                  <a:cubicBezTo>
                    <a:pt x="536" y="1583"/>
                    <a:pt x="1" y="6822"/>
                    <a:pt x="2882" y="6822"/>
                  </a:cubicBezTo>
                  <a:cubicBezTo>
                    <a:pt x="4870" y="6822"/>
                    <a:pt x="5716" y="3417"/>
                    <a:pt x="5049" y="1143"/>
                  </a:cubicBezTo>
                  <a:cubicBezTo>
                    <a:pt x="4837" y="395"/>
                    <a:pt x="3851" y="0"/>
                    <a:pt x="285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2742385" y="830406"/>
              <a:ext cx="23289" cy="29387"/>
            </a:xfrm>
            <a:custGeom>
              <a:avLst/>
              <a:gdLst/>
              <a:ahLst/>
              <a:cxnLst/>
              <a:rect l="l" t="t" r="r" b="b"/>
              <a:pathLst>
                <a:path w="359" h="453" extrusionOk="0">
                  <a:moveTo>
                    <a:pt x="179" y="0"/>
                  </a:moveTo>
                  <a:cubicBezTo>
                    <a:pt x="84" y="0"/>
                    <a:pt x="1" y="107"/>
                    <a:pt x="1" y="226"/>
                  </a:cubicBezTo>
                  <a:cubicBezTo>
                    <a:pt x="1" y="357"/>
                    <a:pt x="84" y="453"/>
                    <a:pt x="179" y="453"/>
                  </a:cubicBezTo>
                  <a:cubicBezTo>
                    <a:pt x="275" y="453"/>
                    <a:pt x="358" y="357"/>
                    <a:pt x="358" y="226"/>
                  </a:cubicBezTo>
                  <a:cubicBezTo>
                    <a:pt x="358" y="107"/>
                    <a:pt x="275"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2604141" y="829627"/>
              <a:ext cx="22446" cy="29387"/>
            </a:xfrm>
            <a:custGeom>
              <a:avLst/>
              <a:gdLst/>
              <a:ahLst/>
              <a:cxnLst/>
              <a:rect l="l" t="t" r="r" b="b"/>
              <a:pathLst>
                <a:path w="346" h="453" extrusionOk="0">
                  <a:moveTo>
                    <a:pt x="167" y="0"/>
                  </a:moveTo>
                  <a:cubicBezTo>
                    <a:pt x="72" y="0"/>
                    <a:pt x="1" y="107"/>
                    <a:pt x="1" y="226"/>
                  </a:cubicBezTo>
                  <a:cubicBezTo>
                    <a:pt x="1" y="357"/>
                    <a:pt x="72" y="453"/>
                    <a:pt x="167" y="453"/>
                  </a:cubicBezTo>
                  <a:cubicBezTo>
                    <a:pt x="275" y="453"/>
                    <a:pt x="346" y="357"/>
                    <a:pt x="346" y="226"/>
                  </a:cubicBezTo>
                  <a:cubicBezTo>
                    <a:pt x="346" y="107"/>
                    <a:pt x="275"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2808037" y="817431"/>
              <a:ext cx="88940" cy="108013"/>
            </a:xfrm>
            <a:custGeom>
              <a:avLst/>
              <a:gdLst/>
              <a:ahLst/>
              <a:cxnLst/>
              <a:rect l="l" t="t" r="r" b="b"/>
              <a:pathLst>
                <a:path w="1371" h="1665" extrusionOk="0">
                  <a:moveTo>
                    <a:pt x="724" y="0"/>
                  </a:moveTo>
                  <a:cubicBezTo>
                    <a:pt x="409" y="0"/>
                    <a:pt x="191" y="653"/>
                    <a:pt x="191" y="653"/>
                  </a:cubicBezTo>
                  <a:cubicBezTo>
                    <a:pt x="1" y="1034"/>
                    <a:pt x="84" y="1665"/>
                    <a:pt x="489" y="1665"/>
                  </a:cubicBezTo>
                  <a:cubicBezTo>
                    <a:pt x="894" y="1665"/>
                    <a:pt x="1370" y="522"/>
                    <a:pt x="942" y="105"/>
                  </a:cubicBezTo>
                  <a:cubicBezTo>
                    <a:pt x="865" y="31"/>
                    <a:pt x="793" y="0"/>
                    <a:pt x="72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2483023" y="820739"/>
              <a:ext cx="91859" cy="104704"/>
            </a:xfrm>
            <a:custGeom>
              <a:avLst/>
              <a:gdLst/>
              <a:ahLst/>
              <a:cxnLst/>
              <a:rect l="l" t="t" r="r" b="b"/>
              <a:pathLst>
                <a:path w="1416" h="1614" extrusionOk="0">
                  <a:moveTo>
                    <a:pt x="633" y="0"/>
                  </a:moveTo>
                  <a:cubicBezTo>
                    <a:pt x="570" y="0"/>
                    <a:pt x="498" y="33"/>
                    <a:pt x="415" y="113"/>
                  </a:cubicBezTo>
                  <a:cubicBezTo>
                    <a:pt x="1" y="528"/>
                    <a:pt x="587" y="1614"/>
                    <a:pt x="992" y="1614"/>
                  </a:cubicBezTo>
                  <a:cubicBezTo>
                    <a:pt x="994" y="1614"/>
                    <a:pt x="996" y="1614"/>
                    <a:pt x="999" y="1614"/>
                  </a:cubicBezTo>
                  <a:cubicBezTo>
                    <a:pt x="1415" y="1602"/>
                    <a:pt x="1177" y="947"/>
                    <a:pt x="987" y="566"/>
                  </a:cubicBezTo>
                  <a:cubicBezTo>
                    <a:pt x="987" y="566"/>
                    <a:pt x="894"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2567617" y="774420"/>
              <a:ext cx="70581" cy="22835"/>
            </a:xfrm>
            <a:custGeom>
              <a:avLst/>
              <a:gdLst/>
              <a:ahLst/>
              <a:cxnLst/>
              <a:rect l="l" t="t" r="r" b="b"/>
              <a:pathLst>
                <a:path w="1088" h="352" extrusionOk="0">
                  <a:moveTo>
                    <a:pt x="548" y="1"/>
                  </a:moveTo>
                  <a:cubicBezTo>
                    <a:pt x="414" y="1"/>
                    <a:pt x="246" y="51"/>
                    <a:pt x="76" y="232"/>
                  </a:cubicBezTo>
                  <a:cubicBezTo>
                    <a:pt x="0" y="316"/>
                    <a:pt x="121" y="351"/>
                    <a:pt x="291" y="351"/>
                  </a:cubicBezTo>
                  <a:cubicBezTo>
                    <a:pt x="605" y="351"/>
                    <a:pt x="1088" y="232"/>
                    <a:pt x="826" y="77"/>
                  </a:cubicBezTo>
                  <a:cubicBezTo>
                    <a:pt x="826" y="77"/>
                    <a:pt x="713" y="1"/>
                    <a:pt x="54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2730514" y="779934"/>
              <a:ext cx="69284" cy="21343"/>
            </a:xfrm>
            <a:custGeom>
              <a:avLst/>
              <a:gdLst/>
              <a:ahLst/>
              <a:cxnLst/>
              <a:rect l="l" t="t" r="r" b="b"/>
              <a:pathLst>
                <a:path w="1068" h="329" extrusionOk="0">
                  <a:moveTo>
                    <a:pt x="519" y="0"/>
                  </a:moveTo>
                  <a:cubicBezTo>
                    <a:pt x="321" y="0"/>
                    <a:pt x="196" y="111"/>
                    <a:pt x="196" y="111"/>
                  </a:cubicBezTo>
                  <a:cubicBezTo>
                    <a:pt x="1" y="264"/>
                    <a:pt x="268" y="329"/>
                    <a:pt x="541" y="329"/>
                  </a:cubicBezTo>
                  <a:cubicBezTo>
                    <a:pt x="801" y="329"/>
                    <a:pt x="1068" y="270"/>
                    <a:pt x="946" y="171"/>
                  </a:cubicBezTo>
                  <a:cubicBezTo>
                    <a:pt x="784" y="41"/>
                    <a:pt x="638" y="0"/>
                    <a:pt x="519"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2654353" y="919736"/>
              <a:ext cx="70387" cy="46124"/>
            </a:xfrm>
            <a:custGeom>
              <a:avLst/>
              <a:gdLst/>
              <a:ahLst/>
              <a:cxnLst/>
              <a:rect l="l" t="t" r="r" b="b"/>
              <a:pathLst>
                <a:path w="1085" h="711" extrusionOk="0">
                  <a:moveTo>
                    <a:pt x="932" y="0"/>
                  </a:moveTo>
                  <a:cubicBezTo>
                    <a:pt x="631" y="0"/>
                    <a:pt x="1" y="111"/>
                    <a:pt x="1" y="111"/>
                  </a:cubicBezTo>
                  <a:cubicBezTo>
                    <a:pt x="1" y="111"/>
                    <a:pt x="132" y="635"/>
                    <a:pt x="536" y="707"/>
                  </a:cubicBezTo>
                  <a:cubicBezTo>
                    <a:pt x="552" y="709"/>
                    <a:pt x="568" y="710"/>
                    <a:pt x="58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2664408" y="838125"/>
              <a:ext cx="40999" cy="65716"/>
            </a:xfrm>
            <a:custGeom>
              <a:avLst/>
              <a:gdLst/>
              <a:ahLst/>
              <a:cxnLst/>
              <a:rect l="l" t="t" r="r" b="b"/>
              <a:pathLst>
                <a:path w="632" h="1013" extrusionOk="0">
                  <a:moveTo>
                    <a:pt x="393" y="0"/>
                  </a:moveTo>
                  <a:lnTo>
                    <a:pt x="298" y="24"/>
                  </a:lnTo>
                  <a:cubicBezTo>
                    <a:pt x="405" y="393"/>
                    <a:pt x="500" y="810"/>
                    <a:pt x="489" y="905"/>
                  </a:cubicBezTo>
                  <a:cubicBezTo>
                    <a:pt x="484" y="906"/>
                    <a:pt x="477" y="907"/>
                    <a:pt x="469" y="907"/>
                  </a:cubicBezTo>
                  <a:cubicBezTo>
                    <a:pt x="399" y="907"/>
                    <a:pt x="219" y="862"/>
                    <a:pt x="48" y="798"/>
                  </a:cubicBezTo>
                  <a:lnTo>
                    <a:pt x="0" y="893"/>
                  </a:lnTo>
                  <a:cubicBezTo>
                    <a:pt x="203" y="965"/>
                    <a:pt x="358" y="1012"/>
                    <a:pt x="453" y="1012"/>
                  </a:cubicBezTo>
                  <a:cubicBezTo>
                    <a:pt x="524" y="1012"/>
                    <a:pt x="572" y="988"/>
                    <a:pt x="584" y="953"/>
                  </a:cubicBezTo>
                  <a:cubicBezTo>
                    <a:pt x="631" y="857"/>
                    <a:pt x="489" y="310"/>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2523828" y="845845"/>
              <a:ext cx="20889" cy="57996"/>
            </a:xfrm>
            <a:custGeom>
              <a:avLst/>
              <a:gdLst/>
              <a:ahLst/>
              <a:cxnLst/>
              <a:rect l="l" t="t" r="r" b="b"/>
              <a:pathLst>
                <a:path w="322" h="894" extrusionOk="0">
                  <a:moveTo>
                    <a:pt x="48" y="0"/>
                  </a:moveTo>
                  <a:lnTo>
                    <a:pt x="0" y="107"/>
                  </a:lnTo>
                  <a:cubicBezTo>
                    <a:pt x="12" y="107"/>
                    <a:pt x="215" y="203"/>
                    <a:pt x="167" y="881"/>
                  </a:cubicBezTo>
                  <a:lnTo>
                    <a:pt x="274"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2828148" y="841174"/>
              <a:ext cx="35615" cy="56439"/>
            </a:xfrm>
            <a:custGeom>
              <a:avLst/>
              <a:gdLst/>
              <a:ahLst/>
              <a:cxnLst/>
              <a:rect l="l" t="t" r="r" b="b"/>
              <a:pathLst>
                <a:path w="549" h="870" extrusionOk="0">
                  <a:moveTo>
                    <a:pt x="512" y="1"/>
                  </a:moveTo>
                  <a:cubicBezTo>
                    <a:pt x="501" y="1"/>
                    <a:pt x="0" y="179"/>
                    <a:pt x="84" y="870"/>
                  </a:cubicBezTo>
                  <a:lnTo>
                    <a:pt x="191" y="858"/>
                  </a:lnTo>
                  <a:cubicBezTo>
                    <a:pt x="120"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2614975" y="995702"/>
              <a:ext cx="169187" cy="50990"/>
            </a:xfrm>
            <a:custGeom>
              <a:avLst/>
              <a:gdLst/>
              <a:ahLst/>
              <a:cxnLst/>
              <a:rect l="l" t="t" r="r" b="b"/>
              <a:pathLst>
                <a:path w="2608" h="786" extrusionOk="0">
                  <a:moveTo>
                    <a:pt x="2524" y="0"/>
                  </a:moveTo>
                  <a:cubicBezTo>
                    <a:pt x="2075" y="532"/>
                    <a:pt x="1560" y="686"/>
                    <a:pt x="1117" y="686"/>
                  </a:cubicBezTo>
                  <a:cubicBezTo>
                    <a:pt x="539" y="686"/>
                    <a:pt x="82" y="425"/>
                    <a:pt x="48" y="405"/>
                  </a:cubicBezTo>
                  <a:lnTo>
                    <a:pt x="0" y="500"/>
                  </a:lnTo>
                  <a:cubicBezTo>
                    <a:pt x="0" y="500"/>
                    <a:pt x="500" y="786"/>
                    <a:pt x="1120" y="786"/>
                  </a:cubicBezTo>
                  <a:cubicBezTo>
                    <a:pt x="1596" y="786"/>
                    <a:pt x="2132" y="631"/>
                    <a:pt x="2608" y="72"/>
                  </a:cubicBezTo>
                  <a:lnTo>
                    <a:pt x="2524"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2732395" y="1028139"/>
              <a:ext cx="129810" cy="142655"/>
            </a:xfrm>
            <a:custGeom>
              <a:avLst/>
              <a:gdLst/>
              <a:ahLst/>
              <a:cxnLst/>
              <a:rect l="l" t="t" r="r" b="b"/>
              <a:pathLst>
                <a:path w="2001" h="2199" extrusionOk="0">
                  <a:moveTo>
                    <a:pt x="548" y="0"/>
                  </a:moveTo>
                  <a:cubicBezTo>
                    <a:pt x="548" y="0"/>
                    <a:pt x="0" y="1429"/>
                    <a:pt x="679" y="2000"/>
                  </a:cubicBezTo>
                  <a:cubicBezTo>
                    <a:pt x="872" y="2158"/>
                    <a:pt x="1194" y="2198"/>
                    <a:pt x="1472" y="2198"/>
                  </a:cubicBezTo>
                  <a:cubicBezTo>
                    <a:pt x="1760" y="2198"/>
                    <a:pt x="2000" y="2155"/>
                    <a:pt x="2000" y="2155"/>
                  </a:cubicBezTo>
                  <a:cubicBezTo>
                    <a:pt x="2000" y="2155"/>
                    <a:pt x="881" y="1810"/>
                    <a:pt x="643" y="1453"/>
                  </a:cubicBezTo>
                  <a:cubicBezTo>
                    <a:pt x="488" y="1215"/>
                    <a:pt x="548" y="0"/>
                    <a:pt x="548"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398688" y="1115263"/>
              <a:ext cx="606363" cy="408048"/>
            </a:xfrm>
            <a:custGeom>
              <a:avLst/>
              <a:gdLst/>
              <a:ahLst/>
              <a:cxnLst/>
              <a:rect l="l" t="t" r="r" b="b"/>
              <a:pathLst>
                <a:path w="9347" h="6290" extrusionOk="0">
                  <a:moveTo>
                    <a:pt x="7393" y="1"/>
                  </a:moveTo>
                  <a:cubicBezTo>
                    <a:pt x="6686" y="1"/>
                    <a:pt x="4477" y="3824"/>
                    <a:pt x="4477" y="3824"/>
                  </a:cubicBezTo>
                  <a:cubicBezTo>
                    <a:pt x="3942" y="2288"/>
                    <a:pt x="1722" y="35"/>
                    <a:pt x="1412" y="35"/>
                  </a:cubicBezTo>
                  <a:cubicBezTo>
                    <a:pt x="1405" y="35"/>
                    <a:pt x="1399" y="36"/>
                    <a:pt x="1394" y="38"/>
                  </a:cubicBezTo>
                  <a:cubicBezTo>
                    <a:pt x="1167" y="145"/>
                    <a:pt x="1" y="896"/>
                    <a:pt x="1" y="896"/>
                  </a:cubicBezTo>
                  <a:cubicBezTo>
                    <a:pt x="441" y="3301"/>
                    <a:pt x="2882" y="6289"/>
                    <a:pt x="2882" y="6289"/>
                  </a:cubicBezTo>
                  <a:lnTo>
                    <a:pt x="4632" y="4479"/>
                  </a:lnTo>
                  <a:cubicBezTo>
                    <a:pt x="4632" y="4479"/>
                    <a:pt x="6084" y="5711"/>
                    <a:pt x="6366" y="5711"/>
                  </a:cubicBezTo>
                  <a:cubicBezTo>
                    <a:pt x="6385" y="5711"/>
                    <a:pt x="6399" y="5706"/>
                    <a:pt x="6406" y="5694"/>
                  </a:cubicBezTo>
                  <a:cubicBezTo>
                    <a:pt x="6525" y="5515"/>
                    <a:pt x="9347" y="896"/>
                    <a:pt x="9347" y="896"/>
                  </a:cubicBezTo>
                  <a:cubicBezTo>
                    <a:pt x="8525" y="253"/>
                    <a:pt x="7418" y="3"/>
                    <a:pt x="7418" y="3"/>
                  </a:cubicBezTo>
                  <a:cubicBezTo>
                    <a:pt x="7410" y="1"/>
                    <a:pt x="7402" y="1"/>
                    <a:pt x="7393"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383248" y="1188764"/>
              <a:ext cx="308274" cy="309053"/>
            </a:xfrm>
            <a:custGeom>
              <a:avLst/>
              <a:gdLst/>
              <a:ahLst/>
              <a:cxnLst/>
              <a:rect l="l" t="t" r="r" b="b"/>
              <a:pathLst>
                <a:path w="4752" h="4764" extrusionOk="0">
                  <a:moveTo>
                    <a:pt x="96" y="1"/>
                  </a:moveTo>
                  <a:lnTo>
                    <a:pt x="0" y="48"/>
                  </a:lnTo>
                  <a:cubicBezTo>
                    <a:pt x="84" y="227"/>
                    <a:pt x="2179" y="4477"/>
                    <a:pt x="2739" y="4739"/>
                  </a:cubicBezTo>
                  <a:lnTo>
                    <a:pt x="2775" y="4763"/>
                  </a:lnTo>
                  <a:lnTo>
                    <a:pt x="4751" y="2727"/>
                  </a:lnTo>
                  <a:lnTo>
                    <a:pt x="4680" y="2656"/>
                  </a:lnTo>
                  <a:lnTo>
                    <a:pt x="2751" y="4632"/>
                  </a:lnTo>
                  <a:cubicBezTo>
                    <a:pt x="2275" y="4299"/>
                    <a:pt x="679" y="1191"/>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686789" y="1172546"/>
              <a:ext cx="322157" cy="317551"/>
            </a:xfrm>
            <a:custGeom>
              <a:avLst/>
              <a:gdLst/>
              <a:ahLst/>
              <a:cxnLst/>
              <a:rect l="l" t="t" r="r" b="b"/>
              <a:pathLst>
                <a:path w="4966" h="4895" extrusionOk="0">
                  <a:moveTo>
                    <a:pt x="4858" y="1"/>
                  </a:moveTo>
                  <a:cubicBezTo>
                    <a:pt x="4846" y="870"/>
                    <a:pt x="2287" y="4287"/>
                    <a:pt x="1953" y="4739"/>
                  </a:cubicBezTo>
                  <a:lnTo>
                    <a:pt x="72" y="2906"/>
                  </a:lnTo>
                  <a:lnTo>
                    <a:pt x="1" y="2977"/>
                  </a:lnTo>
                  <a:lnTo>
                    <a:pt x="1965" y="4894"/>
                  </a:lnTo>
                  <a:lnTo>
                    <a:pt x="2001" y="4846"/>
                  </a:lnTo>
                  <a:cubicBezTo>
                    <a:pt x="2120" y="4692"/>
                    <a:pt x="4954" y="965"/>
                    <a:pt x="4966" y="13"/>
                  </a:cubicBezTo>
                  <a:lnTo>
                    <a:pt x="4858"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2444748" y="539320"/>
              <a:ext cx="431337" cy="272594"/>
            </a:xfrm>
            <a:custGeom>
              <a:avLst/>
              <a:gdLst/>
              <a:ahLst/>
              <a:cxnLst/>
              <a:rect l="l" t="t" r="r" b="b"/>
              <a:pathLst>
                <a:path w="6649" h="4202" extrusionOk="0">
                  <a:moveTo>
                    <a:pt x="3606" y="1"/>
                  </a:moveTo>
                  <a:cubicBezTo>
                    <a:pt x="1592" y="1"/>
                    <a:pt x="1" y="3234"/>
                    <a:pt x="1243" y="4201"/>
                  </a:cubicBezTo>
                  <a:cubicBezTo>
                    <a:pt x="1243" y="4201"/>
                    <a:pt x="2755" y="3154"/>
                    <a:pt x="3232" y="975"/>
                  </a:cubicBezTo>
                  <a:cubicBezTo>
                    <a:pt x="3232" y="975"/>
                    <a:pt x="3875" y="3380"/>
                    <a:pt x="5815" y="3594"/>
                  </a:cubicBezTo>
                  <a:cubicBezTo>
                    <a:pt x="5815" y="3594"/>
                    <a:pt x="4791" y="2046"/>
                    <a:pt x="4779" y="1725"/>
                  </a:cubicBezTo>
                  <a:cubicBezTo>
                    <a:pt x="4779" y="1702"/>
                    <a:pt x="4783" y="1692"/>
                    <a:pt x="4792" y="1692"/>
                  </a:cubicBezTo>
                  <a:cubicBezTo>
                    <a:pt x="4908" y="1692"/>
                    <a:pt x="5792" y="3411"/>
                    <a:pt x="6201" y="3411"/>
                  </a:cubicBezTo>
                  <a:cubicBezTo>
                    <a:pt x="6216" y="3411"/>
                    <a:pt x="6230" y="3408"/>
                    <a:pt x="6244" y="3404"/>
                  </a:cubicBezTo>
                  <a:cubicBezTo>
                    <a:pt x="6649" y="3261"/>
                    <a:pt x="6339" y="701"/>
                    <a:pt x="4113" y="70"/>
                  </a:cubicBezTo>
                  <a:cubicBezTo>
                    <a:pt x="3942" y="23"/>
                    <a:pt x="3772" y="1"/>
                    <a:pt x="3606"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2563984" y="797969"/>
              <a:ext cx="102823" cy="101980"/>
            </a:xfrm>
            <a:custGeom>
              <a:avLst/>
              <a:gdLst/>
              <a:ahLst/>
              <a:cxnLst/>
              <a:rect l="l" t="t" r="r" b="b"/>
              <a:pathLst>
                <a:path w="1585" h="1572" extrusionOk="0">
                  <a:moveTo>
                    <a:pt x="798" y="107"/>
                  </a:moveTo>
                  <a:cubicBezTo>
                    <a:pt x="1167" y="107"/>
                    <a:pt x="1477" y="417"/>
                    <a:pt x="1477" y="786"/>
                  </a:cubicBezTo>
                  <a:cubicBezTo>
                    <a:pt x="1477" y="1167"/>
                    <a:pt x="1167" y="1476"/>
                    <a:pt x="798" y="1476"/>
                  </a:cubicBezTo>
                  <a:cubicBezTo>
                    <a:pt x="417" y="1476"/>
                    <a:pt x="108" y="1167"/>
                    <a:pt x="108" y="786"/>
                  </a:cubicBezTo>
                  <a:cubicBezTo>
                    <a:pt x="108" y="417"/>
                    <a:pt x="417" y="107"/>
                    <a:pt x="798" y="107"/>
                  </a:cubicBezTo>
                  <a:close/>
                  <a:moveTo>
                    <a:pt x="798" y="0"/>
                  </a:moveTo>
                  <a:cubicBezTo>
                    <a:pt x="358" y="0"/>
                    <a:pt x="1" y="357"/>
                    <a:pt x="1" y="786"/>
                  </a:cubicBezTo>
                  <a:cubicBezTo>
                    <a:pt x="1" y="1226"/>
                    <a:pt x="358" y="1572"/>
                    <a:pt x="798" y="1572"/>
                  </a:cubicBezTo>
                  <a:cubicBezTo>
                    <a:pt x="1227" y="1572"/>
                    <a:pt x="1584" y="1226"/>
                    <a:pt x="1584" y="786"/>
                  </a:cubicBezTo>
                  <a:cubicBezTo>
                    <a:pt x="1584" y="357"/>
                    <a:pt x="1227" y="0"/>
                    <a:pt x="79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2703007" y="797969"/>
              <a:ext cx="102823" cy="101980"/>
            </a:xfrm>
            <a:custGeom>
              <a:avLst/>
              <a:gdLst/>
              <a:ahLst/>
              <a:cxnLst/>
              <a:rect l="l" t="t" r="r" b="b"/>
              <a:pathLst>
                <a:path w="1585" h="1572" extrusionOk="0">
                  <a:moveTo>
                    <a:pt x="786" y="107"/>
                  </a:moveTo>
                  <a:cubicBezTo>
                    <a:pt x="1167" y="107"/>
                    <a:pt x="1477" y="417"/>
                    <a:pt x="1477" y="786"/>
                  </a:cubicBezTo>
                  <a:cubicBezTo>
                    <a:pt x="1477" y="1167"/>
                    <a:pt x="1167" y="1476"/>
                    <a:pt x="786" y="1476"/>
                  </a:cubicBezTo>
                  <a:cubicBezTo>
                    <a:pt x="417" y="1476"/>
                    <a:pt x="108" y="1167"/>
                    <a:pt x="108" y="786"/>
                  </a:cubicBezTo>
                  <a:cubicBezTo>
                    <a:pt x="108" y="417"/>
                    <a:pt x="417" y="107"/>
                    <a:pt x="786" y="107"/>
                  </a:cubicBezTo>
                  <a:close/>
                  <a:moveTo>
                    <a:pt x="786" y="0"/>
                  </a:moveTo>
                  <a:cubicBezTo>
                    <a:pt x="358" y="0"/>
                    <a:pt x="1" y="357"/>
                    <a:pt x="1" y="786"/>
                  </a:cubicBezTo>
                  <a:cubicBezTo>
                    <a:pt x="1" y="1226"/>
                    <a:pt x="358" y="1572"/>
                    <a:pt x="786" y="1572"/>
                  </a:cubicBezTo>
                  <a:cubicBezTo>
                    <a:pt x="1227" y="1572"/>
                    <a:pt x="1584" y="1226"/>
                    <a:pt x="1584" y="786"/>
                  </a:cubicBezTo>
                  <a:cubicBezTo>
                    <a:pt x="1584" y="357"/>
                    <a:pt x="1227" y="0"/>
                    <a:pt x="786"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2524606" y="814187"/>
              <a:ext cx="48719" cy="27830"/>
            </a:xfrm>
            <a:custGeom>
              <a:avLst/>
              <a:gdLst/>
              <a:ahLst/>
              <a:cxnLst/>
              <a:rect l="l" t="t" r="r" b="b"/>
              <a:pathLst>
                <a:path w="751" h="429" extrusionOk="0">
                  <a:moveTo>
                    <a:pt x="36" y="0"/>
                  </a:moveTo>
                  <a:lnTo>
                    <a:pt x="0" y="95"/>
                  </a:lnTo>
                  <a:lnTo>
                    <a:pt x="703" y="429"/>
                  </a:lnTo>
                  <a:lnTo>
                    <a:pt x="750" y="322"/>
                  </a:lnTo>
                  <a:lnTo>
                    <a:pt x="3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2661294" y="839034"/>
              <a:ext cx="47941" cy="13039"/>
            </a:xfrm>
            <a:custGeom>
              <a:avLst/>
              <a:gdLst/>
              <a:ahLst/>
              <a:cxnLst/>
              <a:rect l="l" t="t" r="r" b="b"/>
              <a:pathLst>
                <a:path w="739" h="201" extrusionOk="0">
                  <a:moveTo>
                    <a:pt x="418" y="0"/>
                  </a:moveTo>
                  <a:cubicBezTo>
                    <a:pt x="211" y="0"/>
                    <a:pt x="16" y="98"/>
                    <a:pt x="1" y="105"/>
                  </a:cubicBezTo>
                  <a:lnTo>
                    <a:pt x="48" y="201"/>
                  </a:lnTo>
                  <a:cubicBezTo>
                    <a:pt x="56" y="201"/>
                    <a:pt x="234" y="111"/>
                    <a:pt x="414" y="111"/>
                  </a:cubicBezTo>
                  <a:cubicBezTo>
                    <a:pt x="505" y="111"/>
                    <a:pt x="596" y="133"/>
                    <a:pt x="667" y="201"/>
                  </a:cubicBezTo>
                  <a:lnTo>
                    <a:pt x="739" y="117"/>
                  </a:lnTo>
                  <a:cubicBezTo>
                    <a:pt x="647" y="29"/>
                    <a:pt x="530" y="0"/>
                    <a:pt x="41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2800317" y="817236"/>
              <a:ext cx="47227" cy="30231"/>
            </a:xfrm>
            <a:custGeom>
              <a:avLst/>
              <a:gdLst/>
              <a:ahLst/>
              <a:cxnLst/>
              <a:rect l="l" t="t" r="r" b="b"/>
              <a:pathLst>
                <a:path w="728" h="466" extrusionOk="0">
                  <a:moveTo>
                    <a:pt x="668" y="1"/>
                  </a:moveTo>
                  <a:lnTo>
                    <a:pt x="1" y="370"/>
                  </a:lnTo>
                  <a:lnTo>
                    <a:pt x="48" y="465"/>
                  </a:lnTo>
                  <a:lnTo>
                    <a:pt x="727" y="96"/>
                  </a:lnTo>
                  <a:lnTo>
                    <a:pt x="668"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2695287" y="1405829"/>
              <a:ext cx="7006" cy="688232"/>
            </a:xfrm>
            <a:custGeom>
              <a:avLst/>
              <a:gdLst/>
              <a:ahLst/>
              <a:cxnLst/>
              <a:rect l="l" t="t" r="r" b="b"/>
              <a:pathLst>
                <a:path w="108" h="10609" extrusionOk="0">
                  <a:moveTo>
                    <a:pt x="1" y="0"/>
                  </a:moveTo>
                  <a:lnTo>
                    <a:pt x="1" y="10609"/>
                  </a:lnTo>
                  <a:lnTo>
                    <a:pt x="108" y="10609"/>
                  </a:lnTo>
                  <a:lnTo>
                    <a:pt x="10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3092311" y="1487699"/>
              <a:ext cx="111256" cy="625695"/>
            </a:xfrm>
            <a:custGeom>
              <a:avLst/>
              <a:gdLst/>
              <a:ahLst/>
              <a:cxnLst/>
              <a:rect l="l" t="t" r="r" b="b"/>
              <a:pathLst>
                <a:path w="1715" h="9645" extrusionOk="0">
                  <a:moveTo>
                    <a:pt x="810" y="0"/>
                  </a:moveTo>
                  <a:lnTo>
                    <a:pt x="703" y="12"/>
                  </a:lnTo>
                  <a:cubicBezTo>
                    <a:pt x="715" y="60"/>
                    <a:pt x="1608" y="4668"/>
                    <a:pt x="1548" y="6037"/>
                  </a:cubicBezTo>
                  <a:cubicBezTo>
                    <a:pt x="1489" y="7382"/>
                    <a:pt x="24" y="9561"/>
                    <a:pt x="0" y="9585"/>
                  </a:cubicBezTo>
                  <a:lnTo>
                    <a:pt x="96" y="9644"/>
                  </a:lnTo>
                  <a:cubicBezTo>
                    <a:pt x="155" y="9561"/>
                    <a:pt x="1596" y="7418"/>
                    <a:pt x="1655" y="6037"/>
                  </a:cubicBezTo>
                  <a:cubicBezTo>
                    <a:pt x="1715" y="4656"/>
                    <a:pt x="846" y="191"/>
                    <a:pt x="81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2065045" y="1170989"/>
              <a:ext cx="1271371" cy="972504"/>
            </a:xfrm>
            <a:custGeom>
              <a:avLst/>
              <a:gdLst/>
              <a:ahLst/>
              <a:cxnLst/>
              <a:rect l="l" t="t" r="r" b="b"/>
              <a:pathLst>
                <a:path w="19598" h="14991" extrusionOk="0">
                  <a:moveTo>
                    <a:pt x="3679" y="1"/>
                  </a:moveTo>
                  <a:cubicBezTo>
                    <a:pt x="3012" y="191"/>
                    <a:pt x="1095" y="108"/>
                    <a:pt x="548" y="1680"/>
                  </a:cubicBezTo>
                  <a:cubicBezTo>
                    <a:pt x="0" y="3251"/>
                    <a:pt x="405" y="9407"/>
                    <a:pt x="941" y="11490"/>
                  </a:cubicBezTo>
                  <a:cubicBezTo>
                    <a:pt x="1445" y="13451"/>
                    <a:pt x="1791" y="14515"/>
                    <a:pt x="1889" y="14515"/>
                  </a:cubicBezTo>
                  <a:cubicBezTo>
                    <a:pt x="1896" y="14515"/>
                    <a:pt x="1901" y="14511"/>
                    <a:pt x="1905" y="14503"/>
                  </a:cubicBezTo>
                  <a:cubicBezTo>
                    <a:pt x="1913" y="14486"/>
                    <a:pt x="2098" y="14479"/>
                    <a:pt x="2423" y="14479"/>
                  </a:cubicBezTo>
                  <a:cubicBezTo>
                    <a:pt x="5121" y="14479"/>
                    <a:pt x="17443" y="14991"/>
                    <a:pt x="17443" y="14991"/>
                  </a:cubicBezTo>
                  <a:cubicBezTo>
                    <a:pt x="17312" y="13943"/>
                    <a:pt x="19598" y="5359"/>
                    <a:pt x="18217" y="2632"/>
                  </a:cubicBezTo>
                  <a:cubicBezTo>
                    <a:pt x="16994" y="240"/>
                    <a:pt x="15644" y="93"/>
                    <a:pt x="15331" y="93"/>
                  </a:cubicBezTo>
                  <a:cubicBezTo>
                    <a:pt x="15287" y="93"/>
                    <a:pt x="15264" y="96"/>
                    <a:pt x="15264" y="96"/>
                  </a:cubicBezTo>
                  <a:cubicBezTo>
                    <a:pt x="14921" y="3753"/>
                    <a:pt x="9943" y="13384"/>
                    <a:pt x="9707" y="13384"/>
                  </a:cubicBezTo>
                  <a:cubicBezTo>
                    <a:pt x="9706" y="13384"/>
                    <a:pt x="9705" y="13384"/>
                    <a:pt x="9704" y="13383"/>
                  </a:cubicBezTo>
                  <a:cubicBezTo>
                    <a:pt x="9513" y="13252"/>
                    <a:pt x="7001" y="9335"/>
                    <a:pt x="5644" y="6954"/>
                  </a:cubicBezTo>
                  <a:cubicBezTo>
                    <a:pt x="4286" y="4561"/>
                    <a:pt x="3679" y="1"/>
                    <a:pt x="3679"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2074647" y="2017907"/>
              <a:ext cx="1257164" cy="540518"/>
            </a:xfrm>
            <a:custGeom>
              <a:avLst/>
              <a:gdLst/>
              <a:ahLst/>
              <a:cxnLst/>
              <a:rect l="l" t="t" r="r" b="b"/>
              <a:pathLst>
                <a:path w="19379" h="8332" extrusionOk="0">
                  <a:moveTo>
                    <a:pt x="15213" y="0"/>
                  </a:moveTo>
                  <a:cubicBezTo>
                    <a:pt x="11479" y="0"/>
                    <a:pt x="4208" y="915"/>
                    <a:pt x="2185" y="915"/>
                  </a:cubicBezTo>
                  <a:cubicBezTo>
                    <a:pt x="1953" y="915"/>
                    <a:pt x="1790" y="903"/>
                    <a:pt x="1709" y="876"/>
                  </a:cubicBezTo>
                  <a:cubicBezTo>
                    <a:pt x="1709" y="876"/>
                    <a:pt x="507" y="5329"/>
                    <a:pt x="138" y="6972"/>
                  </a:cubicBezTo>
                  <a:cubicBezTo>
                    <a:pt x="1" y="7603"/>
                    <a:pt x="999" y="7830"/>
                    <a:pt x="2350" y="7830"/>
                  </a:cubicBezTo>
                  <a:cubicBezTo>
                    <a:pt x="4518" y="7830"/>
                    <a:pt x="7593" y="7245"/>
                    <a:pt x="8341" y="6805"/>
                  </a:cubicBezTo>
                  <a:cubicBezTo>
                    <a:pt x="9094" y="6358"/>
                    <a:pt x="9348" y="5230"/>
                    <a:pt x="9432" y="4448"/>
                  </a:cubicBezTo>
                  <a:lnTo>
                    <a:pt x="9432" y="4448"/>
                  </a:lnTo>
                  <a:cubicBezTo>
                    <a:pt x="9433" y="5169"/>
                    <a:pt x="9531" y="6201"/>
                    <a:pt x="10020" y="6805"/>
                  </a:cubicBezTo>
                  <a:cubicBezTo>
                    <a:pt x="10640" y="7562"/>
                    <a:pt x="15232" y="8332"/>
                    <a:pt x="17569" y="8332"/>
                  </a:cubicBezTo>
                  <a:cubicBezTo>
                    <a:pt x="18286" y="8332"/>
                    <a:pt x="18790" y="8259"/>
                    <a:pt x="18902" y="8091"/>
                  </a:cubicBezTo>
                  <a:cubicBezTo>
                    <a:pt x="19378" y="7365"/>
                    <a:pt x="17402" y="1817"/>
                    <a:pt x="17461" y="459"/>
                  </a:cubicBezTo>
                  <a:cubicBezTo>
                    <a:pt x="17476" y="123"/>
                    <a:pt x="16582" y="0"/>
                    <a:pt x="15213"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1411579" y="1160999"/>
              <a:ext cx="949344" cy="913080"/>
            </a:xfrm>
            <a:custGeom>
              <a:avLst/>
              <a:gdLst/>
              <a:ahLst/>
              <a:cxnLst/>
              <a:rect l="l" t="t" r="r" b="b"/>
              <a:pathLst>
                <a:path w="14634" h="14075" extrusionOk="0">
                  <a:moveTo>
                    <a:pt x="13716" y="0"/>
                  </a:moveTo>
                  <a:cubicBezTo>
                    <a:pt x="13716" y="0"/>
                    <a:pt x="3953" y="667"/>
                    <a:pt x="881" y="10204"/>
                  </a:cubicBezTo>
                  <a:cubicBezTo>
                    <a:pt x="0" y="12954"/>
                    <a:pt x="2953" y="13990"/>
                    <a:pt x="3953" y="14073"/>
                  </a:cubicBezTo>
                  <a:cubicBezTo>
                    <a:pt x="3963" y="14074"/>
                    <a:pt x="3973" y="14075"/>
                    <a:pt x="3983" y="14075"/>
                  </a:cubicBezTo>
                  <a:cubicBezTo>
                    <a:pt x="5071" y="14075"/>
                    <a:pt x="11683" y="9275"/>
                    <a:pt x="13157" y="8096"/>
                  </a:cubicBezTo>
                  <a:cubicBezTo>
                    <a:pt x="14633" y="6906"/>
                    <a:pt x="13550" y="917"/>
                    <a:pt x="1371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3030876" y="2277334"/>
              <a:ext cx="316902" cy="136297"/>
            </a:xfrm>
            <a:custGeom>
              <a:avLst/>
              <a:gdLst/>
              <a:ahLst/>
              <a:cxnLst/>
              <a:rect l="l" t="t" r="r" b="b"/>
              <a:pathLst>
                <a:path w="4885" h="2101" extrusionOk="0">
                  <a:moveTo>
                    <a:pt x="2452" y="0"/>
                  </a:moveTo>
                  <a:cubicBezTo>
                    <a:pt x="1905" y="0"/>
                    <a:pt x="1257" y="104"/>
                    <a:pt x="543" y="413"/>
                  </a:cubicBezTo>
                  <a:cubicBezTo>
                    <a:pt x="65" y="619"/>
                    <a:pt x="119" y="714"/>
                    <a:pt x="471" y="714"/>
                  </a:cubicBezTo>
                  <a:cubicBezTo>
                    <a:pt x="813" y="714"/>
                    <a:pt x="1435" y="625"/>
                    <a:pt x="2126" y="461"/>
                  </a:cubicBezTo>
                  <a:lnTo>
                    <a:pt x="2126" y="461"/>
                  </a:lnTo>
                  <a:cubicBezTo>
                    <a:pt x="2126" y="461"/>
                    <a:pt x="435" y="913"/>
                    <a:pt x="43" y="1473"/>
                  </a:cubicBezTo>
                  <a:cubicBezTo>
                    <a:pt x="0" y="1532"/>
                    <a:pt x="25" y="1556"/>
                    <a:pt x="96" y="1556"/>
                  </a:cubicBezTo>
                  <a:cubicBezTo>
                    <a:pt x="429" y="1556"/>
                    <a:pt x="1781" y="1032"/>
                    <a:pt x="2221" y="1032"/>
                  </a:cubicBezTo>
                  <a:cubicBezTo>
                    <a:pt x="2757" y="1032"/>
                    <a:pt x="602" y="1473"/>
                    <a:pt x="638" y="1890"/>
                  </a:cubicBezTo>
                  <a:cubicBezTo>
                    <a:pt x="640" y="1941"/>
                    <a:pt x="690" y="1961"/>
                    <a:pt x="779" y="1961"/>
                  </a:cubicBezTo>
                  <a:cubicBezTo>
                    <a:pt x="1068" y="1961"/>
                    <a:pt x="1762" y="1752"/>
                    <a:pt x="2502" y="1752"/>
                  </a:cubicBezTo>
                  <a:cubicBezTo>
                    <a:pt x="2954" y="1752"/>
                    <a:pt x="3423" y="1830"/>
                    <a:pt x="3829" y="2080"/>
                  </a:cubicBezTo>
                  <a:cubicBezTo>
                    <a:pt x="3852" y="2094"/>
                    <a:pt x="3877" y="2101"/>
                    <a:pt x="3905" y="2101"/>
                  </a:cubicBezTo>
                  <a:cubicBezTo>
                    <a:pt x="4248" y="2101"/>
                    <a:pt x="4884" y="1053"/>
                    <a:pt x="4234" y="413"/>
                  </a:cubicBezTo>
                  <a:cubicBezTo>
                    <a:pt x="4234" y="413"/>
                    <a:pt x="3546" y="0"/>
                    <a:pt x="2452"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1965465" y="2368935"/>
              <a:ext cx="316383" cy="136492"/>
            </a:xfrm>
            <a:custGeom>
              <a:avLst/>
              <a:gdLst/>
              <a:ahLst/>
              <a:cxnLst/>
              <a:rect l="l" t="t" r="r" b="b"/>
              <a:pathLst>
                <a:path w="4877" h="2104" extrusionOk="0">
                  <a:moveTo>
                    <a:pt x="2436" y="0"/>
                  </a:moveTo>
                  <a:cubicBezTo>
                    <a:pt x="1342" y="0"/>
                    <a:pt x="654" y="418"/>
                    <a:pt x="654" y="418"/>
                  </a:cubicBezTo>
                  <a:cubicBezTo>
                    <a:pt x="1" y="1060"/>
                    <a:pt x="645" y="2103"/>
                    <a:pt x="977" y="2103"/>
                  </a:cubicBezTo>
                  <a:cubicBezTo>
                    <a:pt x="1003" y="2103"/>
                    <a:pt x="1026" y="2097"/>
                    <a:pt x="1047" y="2085"/>
                  </a:cubicBezTo>
                  <a:cubicBezTo>
                    <a:pt x="1457" y="1834"/>
                    <a:pt x="1930" y="1757"/>
                    <a:pt x="2385" y="1757"/>
                  </a:cubicBezTo>
                  <a:cubicBezTo>
                    <a:pt x="3119" y="1757"/>
                    <a:pt x="3805" y="1959"/>
                    <a:pt x="4099" y="1959"/>
                  </a:cubicBezTo>
                  <a:cubicBezTo>
                    <a:pt x="4194" y="1959"/>
                    <a:pt x="4248" y="1938"/>
                    <a:pt x="4250" y="1883"/>
                  </a:cubicBezTo>
                  <a:cubicBezTo>
                    <a:pt x="4274" y="1466"/>
                    <a:pt x="2130" y="1025"/>
                    <a:pt x="2666" y="1025"/>
                  </a:cubicBezTo>
                  <a:cubicBezTo>
                    <a:pt x="3105" y="1025"/>
                    <a:pt x="4441" y="1554"/>
                    <a:pt x="4777" y="1554"/>
                  </a:cubicBezTo>
                  <a:cubicBezTo>
                    <a:pt x="4851" y="1554"/>
                    <a:pt x="4876" y="1528"/>
                    <a:pt x="4833" y="1466"/>
                  </a:cubicBezTo>
                  <a:cubicBezTo>
                    <a:pt x="4452" y="918"/>
                    <a:pt x="2762" y="466"/>
                    <a:pt x="2761" y="466"/>
                  </a:cubicBezTo>
                  <a:lnTo>
                    <a:pt x="2761" y="466"/>
                  </a:lnTo>
                  <a:cubicBezTo>
                    <a:pt x="3453" y="630"/>
                    <a:pt x="4072" y="719"/>
                    <a:pt x="4412" y="719"/>
                  </a:cubicBezTo>
                  <a:cubicBezTo>
                    <a:pt x="4763" y="719"/>
                    <a:pt x="4817" y="624"/>
                    <a:pt x="4345" y="418"/>
                  </a:cubicBezTo>
                  <a:cubicBezTo>
                    <a:pt x="3631" y="105"/>
                    <a:pt x="2982" y="0"/>
                    <a:pt x="2436"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1875811" y="2291671"/>
              <a:ext cx="199288" cy="267599"/>
            </a:xfrm>
            <a:custGeom>
              <a:avLst/>
              <a:gdLst/>
              <a:ahLst/>
              <a:cxnLst/>
              <a:rect l="l" t="t" r="r" b="b"/>
              <a:pathLst>
                <a:path w="3072" h="4125" extrusionOk="0">
                  <a:moveTo>
                    <a:pt x="2305" y="1"/>
                  </a:moveTo>
                  <a:cubicBezTo>
                    <a:pt x="2125" y="1"/>
                    <a:pt x="0" y="3005"/>
                    <a:pt x="36" y="3300"/>
                  </a:cubicBezTo>
                  <a:cubicBezTo>
                    <a:pt x="72" y="3586"/>
                    <a:pt x="941" y="3847"/>
                    <a:pt x="1750" y="4109"/>
                  </a:cubicBezTo>
                  <a:cubicBezTo>
                    <a:pt x="1780" y="4120"/>
                    <a:pt x="1810" y="4124"/>
                    <a:pt x="1839" y="4124"/>
                  </a:cubicBezTo>
                  <a:cubicBezTo>
                    <a:pt x="2597" y="4124"/>
                    <a:pt x="3072" y="835"/>
                    <a:pt x="3072" y="835"/>
                  </a:cubicBezTo>
                  <a:cubicBezTo>
                    <a:pt x="3072" y="835"/>
                    <a:pt x="2465" y="61"/>
                    <a:pt x="2310" y="2"/>
                  </a:cubicBezTo>
                  <a:cubicBezTo>
                    <a:pt x="2309" y="1"/>
                    <a:pt x="2307" y="1"/>
                    <a:pt x="2305"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1384527" y="1476865"/>
              <a:ext cx="679020" cy="1068255"/>
            </a:xfrm>
            <a:custGeom>
              <a:avLst/>
              <a:gdLst/>
              <a:ahLst/>
              <a:cxnLst/>
              <a:rect l="l" t="t" r="r" b="b"/>
              <a:pathLst>
                <a:path w="10467" h="16467" extrusionOk="0">
                  <a:moveTo>
                    <a:pt x="4513" y="1"/>
                  </a:moveTo>
                  <a:cubicBezTo>
                    <a:pt x="4513" y="1"/>
                    <a:pt x="1" y="3465"/>
                    <a:pt x="917" y="7764"/>
                  </a:cubicBezTo>
                  <a:cubicBezTo>
                    <a:pt x="1420" y="10150"/>
                    <a:pt x="7320" y="16467"/>
                    <a:pt x="8329" y="16467"/>
                  </a:cubicBezTo>
                  <a:cubicBezTo>
                    <a:pt x="8372" y="16467"/>
                    <a:pt x="8406" y="16455"/>
                    <a:pt x="8430" y="16431"/>
                  </a:cubicBezTo>
                  <a:cubicBezTo>
                    <a:pt x="10240" y="14610"/>
                    <a:pt x="10466" y="12717"/>
                    <a:pt x="10014" y="11788"/>
                  </a:cubicBezTo>
                  <a:cubicBezTo>
                    <a:pt x="8907" y="9502"/>
                    <a:pt x="4513" y="1"/>
                    <a:pt x="4513"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2909239" y="1177217"/>
              <a:ext cx="960178" cy="831211"/>
            </a:xfrm>
            <a:custGeom>
              <a:avLst/>
              <a:gdLst/>
              <a:ahLst/>
              <a:cxnLst/>
              <a:rect l="l" t="t" r="r" b="b"/>
              <a:pathLst>
                <a:path w="14801" h="12813" extrusionOk="0">
                  <a:moveTo>
                    <a:pt x="2251" y="0"/>
                  </a:moveTo>
                  <a:lnTo>
                    <a:pt x="2251" y="0"/>
                  </a:lnTo>
                  <a:cubicBezTo>
                    <a:pt x="2418" y="917"/>
                    <a:pt x="1" y="5429"/>
                    <a:pt x="1477" y="6620"/>
                  </a:cubicBezTo>
                  <a:cubicBezTo>
                    <a:pt x="2952" y="7800"/>
                    <a:pt x="9089" y="12812"/>
                    <a:pt x="10164" y="12812"/>
                  </a:cubicBezTo>
                  <a:cubicBezTo>
                    <a:pt x="10174" y="12812"/>
                    <a:pt x="10183" y="12812"/>
                    <a:pt x="10192" y="12811"/>
                  </a:cubicBezTo>
                  <a:cubicBezTo>
                    <a:pt x="11193" y="12728"/>
                    <a:pt x="14800" y="12192"/>
                    <a:pt x="13848" y="9477"/>
                  </a:cubicBezTo>
                  <a:cubicBezTo>
                    <a:pt x="10752" y="655"/>
                    <a:pt x="2251" y="0"/>
                    <a:pt x="2251"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3262213" y="2241459"/>
              <a:ext cx="156862" cy="236655"/>
            </a:xfrm>
            <a:custGeom>
              <a:avLst/>
              <a:gdLst/>
              <a:ahLst/>
              <a:cxnLst/>
              <a:rect l="l" t="t" r="r" b="b"/>
              <a:pathLst>
                <a:path w="2418" h="3648" extrusionOk="0">
                  <a:moveTo>
                    <a:pt x="1220" y="1"/>
                  </a:moveTo>
                  <a:cubicBezTo>
                    <a:pt x="1218" y="1"/>
                    <a:pt x="1217" y="1"/>
                    <a:pt x="1215" y="2"/>
                  </a:cubicBezTo>
                  <a:cubicBezTo>
                    <a:pt x="1072" y="49"/>
                    <a:pt x="1" y="454"/>
                    <a:pt x="1" y="454"/>
                  </a:cubicBezTo>
                  <a:cubicBezTo>
                    <a:pt x="1" y="454"/>
                    <a:pt x="332" y="3647"/>
                    <a:pt x="1080" y="3647"/>
                  </a:cubicBezTo>
                  <a:cubicBezTo>
                    <a:pt x="1109" y="3647"/>
                    <a:pt x="1138" y="3643"/>
                    <a:pt x="1168" y="3633"/>
                  </a:cubicBezTo>
                  <a:cubicBezTo>
                    <a:pt x="1989" y="3359"/>
                    <a:pt x="2358" y="3467"/>
                    <a:pt x="2394" y="3181"/>
                  </a:cubicBezTo>
                  <a:cubicBezTo>
                    <a:pt x="2418" y="2898"/>
                    <a:pt x="1391" y="1"/>
                    <a:pt x="1220"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3293871" y="1476865"/>
              <a:ext cx="634972" cy="1016552"/>
            </a:xfrm>
            <a:custGeom>
              <a:avLst/>
              <a:gdLst/>
              <a:ahLst/>
              <a:cxnLst/>
              <a:rect l="l" t="t" r="r" b="b"/>
              <a:pathLst>
                <a:path w="9788" h="15670" extrusionOk="0">
                  <a:moveTo>
                    <a:pt x="5037" y="1"/>
                  </a:moveTo>
                  <a:cubicBezTo>
                    <a:pt x="5037" y="1"/>
                    <a:pt x="1" y="10692"/>
                    <a:pt x="180" y="11788"/>
                  </a:cubicBezTo>
                  <a:cubicBezTo>
                    <a:pt x="513" y="13871"/>
                    <a:pt x="1168" y="15133"/>
                    <a:pt x="1906" y="15526"/>
                  </a:cubicBezTo>
                  <a:cubicBezTo>
                    <a:pt x="2084" y="15624"/>
                    <a:pt x="2267" y="15669"/>
                    <a:pt x="2452" y="15669"/>
                  </a:cubicBezTo>
                  <a:cubicBezTo>
                    <a:pt x="4467" y="15669"/>
                    <a:pt x="6862" y="10328"/>
                    <a:pt x="7931" y="8061"/>
                  </a:cubicBezTo>
                  <a:cubicBezTo>
                    <a:pt x="9788" y="4084"/>
                    <a:pt x="5037" y="1"/>
                    <a:pt x="503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2185515" y="1160999"/>
              <a:ext cx="509055" cy="887586"/>
            </a:xfrm>
            <a:custGeom>
              <a:avLst/>
              <a:gdLst/>
              <a:ahLst/>
              <a:cxnLst/>
              <a:rect l="l" t="t" r="r" b="b"/>
              <a:pathLst>
                <a:path w="7847" h="13682" extrusionOk="0">
                  <a:moveTo>
                    <a:pt x="1786" y="0"/>
                  </a:moveTo>
                  <a:cubicBezTo>
                    <a:pt x="1786" y="0"/>
                    <a:pt x="0" y="5120"/>
                    <a:pt x="751" y="7632"/>
                  </a:cubicBezTo>
                  <a:cubicBezTo>
                    <a:pt x="1227" y="9251"/>
                    <a:pt x="3751" y="10013"/>
                    <a:pt x="4334" y="10049"/>
                  </a:cubicBezTo>
                  <a:cubicBezTo>
                    <a:pt x="4918" y="10085"/>
                    <a:pt x="4108" y="12371"/>
                    <a:pt x="4858" y="13204"/>
                  </a:cubicBezTo>
                  <a:cubicBezTo>
                    <a:pt x="5195" y="13578"/>
                    <a:pt x="5831" y="13681"/>
                    <a:pt x="6430" y="13681"/>
                  </a:cubicBezTo>
                  <a:cubicBezTo>
                    <a:pt x="7166" y="13681"/>
                    <a:pt x="7847" y="13525"/>
                    <a:pt x="7847" y="13525"/>
                  </a:cubicBezTo>
                  <a:cubicBezTo>
                    <a:pt x="7847" y="13525"/>
                    <a:pt x="4525" y="8001"/>
                    <a:pt x="3834" y="6346"/>
                  </a:cubicBezTo>
                  <a:cubicBezTo>
                    <a:pt x="3156" y="4691"/>
                    <a:pt x="1786" y="0"/>
                    <a:pt x="1786"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2694509" y="1177217"/>
              <a:ext cx="502892" cy="862091"/>
            </a:xfrm>
            <a:custGeom>
              <a:avLst/>
              <a:gdLst/>
              <a:ahLst/>
              <a:cxnLst/>
              <a:rect l="l" t="t" r="r" b="b"/>
              <a:pathLst>
                <a:path w="7752" h="13289" extrusionOk="0">
                  <a:moveTo>
                    <a:pt x="5561" y="0"/>
                  </a:moveTo>
                  <a:cubicBezTo>
                    <a:pt x="5561" y="0"/>
                    <a:pt x="5370" y="917"/>
                    <a:pt x="4442" y="3370"/>
                  </a:cubicBezTo>
                  <a:cubicBezTo>
                    <a:pt x="2334" y="8894"/>
                    <a:pt x="1" y="13287"/>
                    <a:pt x="1" y="13287"/>
                  </a:cubicBezTo>
                  <a:cubicBezTo>
                    <a:pt x="1" y="13287"/>
                    <a:pt x="36" y="13288"/>
                    <a:pt x="101" y="13288"/>
                  </a:cubicBezTo>
                  <a:cubicBezTo>
                    <a:pt x="590" y="13288"/>
                    <a:pt x="2737" y="13242"/>
                    <a:pt x="3442" y="12442"/>
                  </a:cubicBezTo>
                  <a:cubicBezTo>
                    <a:pt x="4239" y="11525"/>
                    <a:pt x="3215" y="10156"/>
                    <a:pt x="3263" y="9513"/>
                  </a:cubicBezTo>
                  <a:cubicBezTo>
                    <a:pt x="3323" y="8858"/>
                    <a:pt x="6466" y="7918"/>
                    <a:pt x="7109" y="6048"/>
                  </a:cubicBezTo>
                  <a:cubicBezTo>
                    <a:pt x="7752" y="4179"/>
                    <a:pt x="5561" y="0"/>
                    <a:pt x="5561"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1739837" y="1885501"/>
              <a:ext cx="148363" cy="74214"/>
            </a:xfrm>
            <a:custGeom>
              <a:avLst/>
              <a:gdLst/>
              <a:ahLst/>
              <a:cxnLst/>
              <a:rect l="l" t="t" r="r" b="b"/>
              <a:pathLst>
                <a:path w="2287" h="1144" extrusionOk="0">
                  <a:moveTo>
                    <a:pt x="48" y="0"/>
                  </a:moveTo>
                  <a:lnTo>
                    <a:pt x="1" y="83"/>
                  </a:lnTo>
                  <a:cubicBezTo>
                    <a:pt x="191" y="202"/>
                    <a:pt x="1858" y="1143"/>
                    <a:pt x="2263" y="1143"/>
                  </a:cubicBezTo>
                  <a:lnTo>
                    <a:pt x="2287" y="1143"/>
                  </a:lnTo>
                  <a:lnTo>
                    <a:pt x="2275" y="1036"/>
                  </a:lnTo>
                  <a:cubicBezTo>
                    <a:pt x="2270" y="1036"/>
                    <a:pt x="2266" y="1036"/>
                    <a:pt x="2261" y="1036"/>
                  </a:cubicBezTo>
                  <a:cubicBezTo>
                    <a:pt x="1946" y="1036"/>
                    <a:pt x="564" y="293"/>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3418233" y="1919429"/>
              <a:ext cx="170809" cy="24068"/>
            </a:xfrm>
            <a:custGeom>
              <a:avLst/>
              <a:gdLst/>
              <a:ahLst/>
              <a:cxnLst/>
              <a:rect l="l" t="t" r="r" b="b"/>
              <a:pathLst>
                <a:path w="2633" h="371" extrusionOk="0">
                  <a:moveTo>
                    <a:pt x="48" y="1"/>
                  </a:moveTo>
                  <a:lnTo>
                    <a:pt x="1" y="84"/>
                  </a:lnTo>
                  <a:cubicBezTo>
                    <a:pt x="441" y="346"/>
                    <a:pt x="1918" y="370"/>
                    <a:pt x="2442" y="370"/>
                  </a:cubicBezTo>
                  <a:lnTo>
                    <a:pt x="2632" y="370"/>
                  </a:lnTo>
                  <a:lnTo>
                    <a:pt x="2632" y="263"/>
                  </a:lnTo>
                  <a:cubicBezTo>
                    <a:pt x="2628" y="263"/>
                    <a:pt x="2547" y="264"/>
                    <a:pt x="2417" y="264"/>
                  </a:cubicBezTo>
                  <a:cubicBezTo>
                    <a:pt x="1873" y="264"/>
                    <a:pt x="461" y="241"/>
                    <a:pt x="4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3232112" y="2571339"/>
              <a:ext cx="146806" cy="793326"/>
            </a:xfrm>
            <a:custGeom>
              <a:avLst/>
              <a:gdLst/>
              <a:ahLst/>
              <a:cxnLst/>
              <a:rect l="l" t="t" r="r" b="b"/>
              <a:pathLst>
                <a:path w="2263" h="12229" extrusionOk="0">
                  <a:moveTo>
                    <a:pt x="786" y="1"/>
                  </a:moveTo>
                  <a:cubicBezTo>
                    <a:pt x="786" y="1"/>
                    <a:pt x="786" y="1"/>
                    <a:pt x="786" y="1"/>
                  </a:cubicBezTo>
                  <a:cubicBezTo>
                    <a:pt x="667" y="1799"/>
                    <a:pt x="0" y="6144"/>
                    <a:pt x="298" y="8383"/>
                  </a:cubicBezTo>
                  <a:cubicBezTo>
                    <a:pt x="584" y="10633"/>
                    <a:pt x="2263" y="12228"/>
                    <a:pt x="2263" y="12228"/>
                  </a:cubicBezTo>
                  <a:cubicBezTo>
                    <a:pt x="1858" y="5924"/>
                    <a:pt x="788" y="1"/>
                    <a:pt x="78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3099252" y="1183380"/>
              <a:ext cx="682069" cy="495172"/>
            </a:xfrm>
            <a:custGeom>
              <a:avLst/>
              <a:gdLst/>
              <a:ahLst/>
              <a:cxnLst/>
              <a:rect l="l" t="t" r="r" b="b"/>
              <a:pathLst>
                <a:path w="10514" h="7633" extrusionOk="0">
                  <a:moveTo>
                    <a:pt x="1" y="0"/>
                  </a:moveTo>
                  <a:lnTo>
                    <a:pt x="1" y="0"/>
                  </a:lnTo>
                  <a:cubicBezTo>
                    <a:pt x="1" y="0"/>
                    <a:pt x="1763" y="1596"/>
                    <a:pt x="3287" y="2382"/>
                  </a:cubicBezTo>
                  <a:cubicBezTo>
                    <a:pt x="4823" y="3167"/>
                    <a:pt x="7549" y="4668"/>
                    <a:pt x="8454" y="5787"/>
                  </a:cubicBezTo>
                  <a:cubicBezTo>
                    <a:pt x="9371" y="6906"/>
                    <a:pt x="10514" y="7632"/>
                    <a:pt x="10514" y="7632"/>
                  </a:cubicBezTo>
                  <a:cubicBezTo>
                    <a:pt x="10514" y="7632"/>
                    <a:pt x="9537" y="5275"/>
                    <a:pt x="6347" y="2858"/>
                  </a:cubicBezTo>
                  <a:cubicBezTo>
                    <a:pt x="3168" y="453"/>
                    <a:pt x="1" y="0"/>
                    <a:pt x="1"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3132467" y="1823677"/>
              <a:ext cx="129810" cy="446517"/>
            </a:xfrm>
            <a:custGeom>
              <a:avLst/>
              <a:gdLst/>
              <a:ahLst/>
              <a:cxnLst/>
              <a:rect l="l" t="t" r="r" b="b"/>
              <a:pathLst>
                <a:path w="2001" h="6883" extrusionOk="0">
                  <a:moveTo>
                    <a:pt x="1751" y="1"/>
                  </a:moveTo>
                  <a:cubicBezTo>
                    <a:pt x="1751" y="1"/>
                    <a:pt x="1" y="2620"/>
                    <a:pt x="203" y="3858"/>
                  </a:cubicBezTo>
                  <a:cubicBezTo>
                    <a:pt x="417" y="5108"/>
                    <a:pt x="2001" y="6882"/>
                    <a:pt x="2001" y="6882"/>
                  </a:cubicBezTo>
                  <a:cubicBezTo>
                    <a:pt x="2001" y="6882"/>
                    <a:pt x="1096" y="4144"/>
                    <a:pt x="1155" y="3453"/>
                  </a:cubicBezTo>
                  <a:cubicBezTo>
                    <a:pt x="1215" y="2763"/>
                    <a:pt x="1751" y="1"/>
                    <a:pt x="1751"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1552937" y="1170989"/>
              <a:ext cx="679734" cy="434192"/>
            </a:xfrm>
            <a:custGeom>
              <a:avLst/>
              <a:gdLst/>
              <a:ahLst/>
              <a:cxnLst/>
              <a:rect l="l" t="t" r="r" b="b"/>
              <a:pathLst>
                <a:path w="10478" h="6693" extrusionOk="0">
                  <a:moveTo>
                    <a:pt x="10478" y="1"/>
                  </a:moveTo>
                  <a:lnTo>
                    <a:pt x="10478" y="1"/>
                  </a:lnTo>
                  <a:cubicBezTo>
                    <a:pt x="4096" y="584"/>
                    <a:pt x="0" y="6692"/>
                    <a:pt x="0" y="6692"/>
                  </a:cubicBezTo>
                  <a:cubicBezTo>
                    <a:pt x="1512" y="6644"/>
                    <a:pt x="3227" y="3954"/>
                    <a:pt x="5013" y="3620"/>
                  </a:cubicBezTo>
                  <a:cubicBezTo>
                    <a:pt x="6799" y="3287"/>
                    <a:pt x="10478" y="1"/>
                    <a:pt x="10478"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2592593" y="406330"/>
              <a:ext cx="63380" cy="95103"/>
            </a:xfrm>
            <a:custGeom>
              <a:avLst/>
              <a:gdLst/>
              <a:ahLst/>
              <a:cxnLst/>
              <a:rect l="l" t="t" r="r" b="b"/>
              <a:pathLst>
                <a:path w="977" h="1466" extrusionOk="0">
                  <a:moveTo>
                    <a:pt x="322" y="1"/>
                  </a:moveTo>
                  <a:lnTo>
                    <a:pt x="322" y="1"/>
                  </a:lnTo>
                  <a:cubicBezTo>
                    <a:pt x="310" y="24"/>
                    <a:pt x="0" y="703"/>
                    <a:pt x="917" y="1465"/>
                  </a:cubicBezTo>
                  <a:lnTo>
                    <a:pt x="976" y="1382"/>
                  </a:lnTo>
                  <a:cubicBezTo>
                    <a:pt x="143" y="679"/>
                    <a:pt x="405" y="72"/>
                    <a:pt x="417" y="36"/>
                  </a:cubicBezTo>
                  <a:lnTo>
                    <a:pt x="32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2670571" y="388555"/>
              <a:ext cx="40999" cy="117484"/>
            </a:xfrm>
            <a:custGeom>
              <a:avLst/>
              <a:gdLst/>
              <a:ahLst/>
              <a:cxnLst/>
              <a:rect l="l" t="t" r="r" b="b"/>
              <a:pathLst>
                <a:path w="632" h="1811" extrusionOk="0">
                  <a:moveTo>
                    <a:pt x="108" y="1"/>
                  </a:moveTo>
                  <a:lnTo>
                    <a:pt x="1" y="37"/>
                  </a:lnTo>
                  <a:cubicBezTo>
                    <a:pt x="13" y="60"/>
                    <a:pt x="513" y="1287"/>
                    <a:pt x="143" y="1751"/>
                  </a:cubicBezTo>
                  <a:lnTo>
                    <a:pt x="227" y="1811"/>
                  </a:lnTo>
                  <a:cubicBezTo>
                    <a:pt x="632" y="1310"/>
                    <a:pt x="120" y="60"/>
                    <a:pt x="10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2682183" y="389334"/>
              <a:ext cx="78042" cy="118263"/>
            </a:xfrm>
            <a:custGeom>
              <a:avLst/>
              <a:gdLst/>
              <a:ahLst/>
              <a:cxnLst/>
              <a:rect l="l" t="t" r="r" b="b"/>
              <a:pathLst>
                <a:path w="1203" h="1823" extrusionOk="0">
                  <a:moveTo>
                    <a:pt x="988" y="1"/>
                  </a:moveTo>
                  <a:lnTo>
                    <a:pt x="881" y="25"/>
                  </a:lnTo>
                  <a:cubicBezTo>
                    <a:pt x="893" y="36"/>
                    <a:pt x="1084" y="691"/>
                    <a:pt x="798" y="1191"/>
                  </a:cubicBezTo>
                  <a:cubicBezTo>
                    <a:pt x="643" y="1453"/>
                    <a:pt x="369" y="1632"/>
                    <a:pt x="0" y="1715"/>
                  </a:cubicBezTo>
                  <a:lnTo>
                    <a:pt x="24" y="1822"/>
                  </a:lnTo>
                  <a:cubicBezTo>
                    <a:pt x="429" y="1727"/>
                    <a:pt x="715" y="1537"/>
                    <a:pt x="881" y="1251"/>
                  </a:cubicBezTo>
                  <a:cubicBezTo>
                    <a:pt x="1203" y="703"/>
                    <a:pt x="988" y="25"/>
                    <a:pt x="98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2529991" y="522194"/>
              <a:ext cx="121312" cy="174637"/>
            </a:xfrm>
            <a:custGeom>
              <a:avLst/>
              <a:gdLst/>
              <a:ahLst/>
              <a:cxnLst/>
              <a:rect l="l" t="t" r="r" b="b"/>
              <a:pathLst>
                <a:path w="1870" h="2692" extrusionOk="0">
                  <a:moveTo>
                    <a:pt x="1799" y="1"/>
                  </a:moveTo>
                  <a:cubicBezTo>
                    <a:pt x="465" y="1132"/>
                    <a:pt x="13" y="2644"/>
                    <a:pt x="1" y="2668"/>
                  </a:cubicBezTo>
                  <a:lnTo>
                    <a:pt x="108" y="2691"/>
                  </a:lnTo>
                  <a:cubicBezTo>
                    <a:pt x="108" y="2679"/>
                    <a:pt x="560" y="1191"/>
                    <a:pt x="1870" y="84"/>
                  </a:cubicBezTo>
                  <a:lnTo>
                    <a:pt x="1799"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2688346" y="515252"/>
              <a:ext cx="139087" cy="121312"/>
            </a:xfrm>
            <a:custGeom>
              <a:avLst/>
              <a:gdLst/>
              <a:ahLst/>
              <a:cxnLst/>
              <a:rect l="l" t="t" r="r" b="b"/>
              <a:pathLst>
                <a:path w="2144" h="1870" extrusionOk="0">
                  <a:moveTo>
                    <a:pt x="24" y="0"/>
                  </a:moveTo>
                  <a:lnTo>
                    <a:pt x="0" y="96"/>
                  </a:lnTo>
                  <a:cubicBezTo>
                    <a:pt x="1632" y="453"/>
                    <a:pt x="2036" y="1858"/>
                    <a:pt x="2036" y="1870"/>
                  </a:cubicBezTo>
                  <a:lnTo>
                    <a:pt x="2144" y="1846"/>
                  </a:lnTo>
                  <a:cubicBezTo>
                    <a:pt x="2132" y="1822"/>
                    <a:pt x="1727" y="358"/>
                    <a:pt x="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2675242" y="529135"/>
              <a:ext cx="52547" cy="141422"/>
            </a:xfrm>
            <a:custGeom>
              <a:avLst/>
              <a:gdLst/>
              <a:ahLst/>
              <a:cxnLst/>
              <a:rect l="l" t="t" r="r" b="b"/>
              <a:pathLst>
                <a:path w="810" h="2180" extrusionOk="0">
                  <a:moveTo>
                    <a:pt x="95" y="1"/>
                  </a:moveTo>
                  <a:lnTo>
                    <a:pt x="0" y="36"/>
                  </a:lnTo>
                  <a:cubicBezTo>
                    <a:pt x="333" y="1168"/>
                    <a:pt x="703" y="2168"/>
                    <a:pt x="714" y="2180"/>
                  </a:cubicBezTo>
                  <a:lnTo>
                    <a:pt x="810" y="2144"/>
                  </a:lnTo>
                  <a:cubicBezTo>
                    <a:pt x="810" y="2132"/>
                    <a:pt x="429" y="1132"/>
                    <a:pt x="9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2689124" y="514214"/>
              <a:ext cx="193904" cy="145509"/>
            </a:xfrm>
            <a:custGeom>
              <a:avLst/>
              <a:gdLst/>
              <a:ahLst/>
              <a:cxnLst/>
              <a:rect l="l" t="t" r="r" b="b"/>
              <a:pathLst>
                <a:path w="2989" h="2243" extrusionOk="0">
                  <a:moveTo>
                    <a:pt x="175" y="0"/>
                  </a:moveTo>
                  <a:cubicBezTo>
                    <a:pt x="118" y="0"/>
                    <a:pt x="60" y="1"/>
                    <a:pt x="0" y="5"/>
                  </a:cubicBezTo>
                  <a:lnTo>
                    <a:pt x="0" y="112"/>
                  </a:lnTo>
                  <a:cubicBezTo>
                    <a:pt x="54" y="109"/>
                    <a:pt x="106" y="108"/>
                    <a:pt x="158" y="108"/>
                  </a:cubicBezTo>
                  <a:cubicBezTo>
                    <a:pt x="2291" y="108"/>
                    <a:pt x="2882" y="2220"/>
                    <a:pt x="2894" y="2243"/>
                  </a:cubicBezTo>
                  <a:lnTo>
                    <a:pt x="2989" y="2207"/>
                  </a:lnTo>
                  <a:cubicBezTo>
                    <a:pt x="2989" y="2184"/>
                    <a:pt x="2378" y="0"/>
                    <a:pt x="175"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2507610" y="514474"/>
              <a:ext cx="132145" cy="107429"/>
            </a:xfrm>
            <a:custGeom>
              <a:avLst/>
              <a:gdLst/>
              <a:ahLst/>
              <a:cxnLst/>
              <a:rect l="l" t="t" r="r" b="b"/>
              <a:pathLst>
                <a:path w="2037" h="1656" extrusionOk="0">
                  <a:moveTo>
                    <a:pt x="1989" y="1"/>
                  </a:moveTo>
                  <a:cubicBezTo>
                    <a:pt x="1024" y="1"/>
                    <a:pt x="36" y="1536"/>
                    <a:pt x="0" y="1596"/>
                  </a:cubicBezTo>
                  <a:lnTo>
                    <a:pt x="84" y="1655"/>
                  </a:lnTo>
                  <a:cubicBezTo>
                    <a:pt x="95" y="1644"/>
                    <a:pt x="1078" y="107"/>
                    <a:pt x="1984" y="107"/>
                  </a:cubicBezTo>
                  <a:cubicBezTo>
                    <a:pt x="1997" y="107"/>
                    <a:pt x="2011" y="107"/>
                    <a:pt x="2024" y="108"/>
                  </a:cubicBezTo>
                  <a:lnTo>
                    <a:pt x="203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40"/>
          <p:cNvGrpSpPr/>
          <p:nvPr/>
        </p:nvGrpSpPr>
        <p:grpSpPr>
          <a:xfrm>
            <a:off x="3304210" y="468631"/>
            <a:ext cx="1027936" cy="919448"/>
            <a:chOff x="3304210" y="468631"/>
            <a:chExt cx="1027936" cy="919448"/>
          </a:xfrm>
        </p:grpSpPr>
        <p:sp>
          <p:nvSpPr>
            <p:cNvPr id="660" name="Google Shape;660;p40"/>
            <p:cNvSpPr/>
            <p:nvPr/>
          </p:nvSpPr>
          <p:spPr>
            <a:xfrm rot="1090693">
              <a:off x="3501787" y="584031"/>
              <a:ext cx="780254" cy="252863"/>
            </a:xfrm>
            <a:custGeom>
              <a:avLst/>
              <a:gdLst/>
              <a:ahLst/>
              <a:cxnLst/>
              <a:rect l="l" t="t" r="r" b="b"/>
              <a:pathLst>
                <a:path w="9871" h="3199" extrusionOk="0">
                  <a:moveTo>
                    <a:pt x="8962" y="0"/>
                  </a:moveTo>
                  <a:cubicBezTo>
                    <a:pt x="8111" y="0"/>
                    <a:pt x="5108" y="2158"/>
                    <a:pt x="5108" y="2158"/>
                  </a:cubicBezTo>
                  <a:cubicBezTo>
                    <a:pt x="4745" y="1586"/>
                    <a:pt x="1718" y="200"/>
                    <a:pt x="941" y="200"/>
                  </a:cubicBezTo>
                  <a:cubicBezTo>
                    <a:pt x="877" y="200"/>
                    <a:pt x="829" y="210"/>
                    <a:pt x="798" y="229"/>
                  </a:cubicBezTo>
                  <a:cubicBezTo>
                    <a:pt x="382" y="479"/>
                    <a:pt x="1" y="1051"/>
                    <a:pt x="1" y="1051"/>
                  </a:cubicBezTo>
                  <a:cubicBezTo>
                    <a:pt x="1" y="1051"/>
                    <a:pt x="2929" y="2742"/>
                    <a:pt x="5061" y="3146"/>
                  </a:cubicBezTo>
                  <a:cubicBezTo>
                    <a:pt x="5249" y="3182"/>
                    <a:pt x="5442" y="3199"/>
                    <a:pt x="5637" y="3199"/>
                  </a:cubicBezTo>
                  <a:cubicBezTo>
                    <a:pt x="7646" y="3199"/>
                    <a:pt x="9870" y="1461"/>
                    <a:pt x="9740" y="1396"/>
                  </a:cubicBezTo>
                  <a:cubicBezTo>
                    <a:pt x="9609" y="1325"/>
                    <a:pt x="9787" y="110"/>
                    <a:pt x="9014" y="3"/>
                  </a:cubicBezTo>
                  <a:cubicBezTo>
                    <a:pt x="8998" y="1"/>
                    <a:pt x="8980" y="0"/>
                    <a:pt x="896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rot="1090693">
              <a:off x="3383786" y="619566"/>
              <a:ext cx="868785" cy="649191"/>
            </a:xfrm>
            <a:custGeom>
              <a:avLst/>
              <a:gdLst/>
              <a:ahLst/>
              <a:cxnLst/>
              <a:rect l="l" t="t" r="r" b="b"/>
              <a:pathLst>
                <a:path w="10991" h="8213" extrusionOk="0">
                  <a:moveTo>
                    <a:pt x="10707" y="0"/>
                  </a:moveTo>
                  <a:cubicBezTo>
                    <a:pt x="9733" y="0"/>
                    <a:pt x="5632" y="1565"/>
                    <a:pt x="5632" y="1565"/>
                  </a:cubicBezTo>
                  <a:lnTo>
                    <a:pt x="251" y="65"/>
                  </a:lnTo>
                  <a:cubicBezTo>
                    <a:pt x="251" y="65"/>
                    <a:pt x="1" y="6125"/>
                    <a:pt x="251" y="6697"/>
                  </a:cubicBezTo>
                  <a:cubicBezTo>
                    <a:pt x="484" y="7231"/>
                    <a:pt x="4606" y="8212"/>
                    <a:pt x="5806" y="8212"/>
                  </a:cubicBezTo>
                  <a:cubicBezTo>
                    <a:pt x="5890" y="8212"/>
                    <a:pt x="5960" y="8207"/>
                    <a:pt x="6013" y="8197"/>
                  </a:cubicBezTo>
                  <a:cubicBezTo>
                    <a:pt x="6835" y="8042"/>
                    <a:pt x="10990" y="7804"/>
                    <a:pt x="10990" y="7066"/>
                  </a:cubicBezTo>
                  <a:cubicBezTo>
                    <a:pt x="10990" y="2923"/>
                    <a:pt x="10907" y="65"/>
                    <a:pt x="10907" y="65"/>
                  </a:cubicBezTo>
                  <a:cubicBezTo>
                    <a:pt x="10887" y="20"/>
                    <a:pt x="10817" y="0"/>
                    <a:pt x="1070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rot="1090693">
              <a:off x="3749654" y="725735"/>
              <a:ext cx="151608" cy="549358"/>
            </a:xfrm>
            <a:custGeom>
              <a:avLst/>
              <a:gdLst/>
              <a:ahLst/>
              <a:cxnLst/>
              <a:rect l="l" t="t" r="r" b="b"/>
              <a:pathLst>
                <a:path w="1918" h="6950" extrusionOk="0">
                  <a:moveTo>
                    <a:pt x="1562" y="0"/>
                  </a:moveTo>
                  <a:cubicBezTo>
                    <a:pt x="1561" y="0"/>
                    <a:pt x="1561" y="0"/>
                    <a:pt x="1560" y="1"/>
                  </a:cubicBezTo>
                  <a:cubicBezTo>
                    <a:pt x="1169" y="86"/>
                    <a:pt x="577" y="98"/>
                    <a:pt x="271" y="98"/>
                  </a:cubicBezTo>
                  <a:cubicBezTo>
                    <a:pt x="149" y="98"/>
                    <a:pt x="72" y="96"/>
                    <a:pt x="72" y="96"/>
                  </a:cubicBezTo>
                  <a:cubicBezTo>
                    <a:pt x="1" y="524"/>
                    <a:pt x="1" y="6847"/>
                    <a:pt x="1" y="6847"/>
                  </a:cubicBezTo>
                  <a:cubicBezTo>
                    <a:pt x="441" y="6924"/>
                    <a:pt x="772" y="6950"/>
                    <a:pt x="1023" y="6950"/>
                  </a:cubicBezTo>
                  <a:cubicBezTo>
                    <a:pt x="1506" y="6950"/>
                    <a:pt x="1692" y="6854"/>
                    <a:pt x="1786" y="6847"/>
                  </a:cubicBezTo>
                  <a:cubicBezTo>
                    <a:pt x="1917" y="6823"/>
                    <a:pt x="1740" y="0"/>
                    <a:pt x="1562"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40"/>
          <p:cNvGrpSpPr/>
          <p:nvPr/>
        </p:nvGrpSpPr>
        <p:grpSpPr>
          <a:xfrm>
            <a:off x="1020328" y="2707734"/>
            <a:ext cx="603021" cy="482190"/>
            <a:chOff x="1020328" y="2707734"/>
            <a:chExt cx="603021" cy="482190"/>
          </a:xfrm>
        </p:grpSpPr>
        <p:sp>
          <p:nvSpPr>
            <p:cNvPr id="664" name="Google Shape;664;p40"/>
            <p:cNvSpPr/>
            <p:nvPr/>
          </p:nvSpPr>
          <p:spPr>
            <a:xfrm rot="-656329">
              <a:off x="1232387" y="2737489"/>
              <a:ext cx="354073" cy="422681"/>
            </a:xfrm>
            <a:custGeom>
              <a:avLst/>
              <a:gdLst/>
              <a:ahLst/>
              <a:cxnLst/>
              <a:rect l="l" t="t" r="r" b="b"/>
              <a:pathLst>
                <a:path w="4489" h="5359" extrusionOk="0">
                  <a:moveTo>
                    <a:pt x="0" y="0"/>
                  </a:moveTo>
                  <a:lnTo>
                    <a:pt x="0" y="5358"/>
                  </a:lnTo>
                  <a:lnTo>
                    <a:pt x="4489" y="5191"/>
                  </a:lnTo>
                  <a:lnTo>
                    <a:pt x="4489" y="0"/>
                  </a:lnTo>
                  <a:cubicBezTo>
                    <a:pt x="4489" y="0"/>
                    <a:pt x="2870" y="16"/>
                    <a:pt x="1540" y="16"/>
                  </a:cubicBezTo>
                  <a:cubicBezTo>
                    <a:pt x="875" y="16"/>
                    <a:pt x="282" y="12"/>
                    <a:pt x="0"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rot="-656329">
              <a:off x="1047429" y="2829497"/>
              <a:ext cx="225505" cy="307211"/>
            </a:xfrm>
            <a:custGeom>
              <a:avLst/>
              <a:gdLst/>
              <a:ahLst/>
              <a:cxnLst/>
              <a:rect l="l" t="t" r="r" b="b"/>
              <a:pathLst>
                <a:path w="2859" h="3895" extrusionOk="0">
                  <a:moveTo>
                    <a:pt x="2573" y="1"/>
                  </a:moveTo>
                  <a:cubicBezTo>
                    <a:pt x="2573" y="1"/>
                    <a:pt x="1144" y="168"/>
                    <a:pt x="572" y="251"/>
                  </a:cubicBezTo>
                  <a:cubicBezTo>
                    <a:pt x="1" y="346"/>
                    <a:pt x="394" y="3489"/>
                    <a:pt x="572" y="3620"/>
                  </a:cubicBezTo>
                  <a:cubicBezTo>
                    <a:pt x="751" y="3763"/>
                    <a:pt x="2858" y="3894"/>
                    <a:pt x="2858" y="3894"/>
                  </a:cubicBezTo>
                  <a:lnTo>
                    <a:pt x="2858" y="3192"/>
                  </a:lnTo>
                  <a:cubicBezTo>
                    <a:pt x="2858" y="3192"/>
                    <a:pt x="2144" y="3245"/>
                    <a:pt x="1657" y="3245"/>
                  </a:cubicBezTo>
                  <a:cubicBezTo>
                    <a:pt x="1414" y="3245"/>
                    <a:pt x="1227" y="3231"/>
                    <a:pt x="1215" y="3192"/>
                  </a:cubicBezTo>
                  <a:cubicBezTo>
                    <a:pt x="1180" y="3061"/>
                    <a:pt x="1418" y="584"/>
                    <a:pt x="1418" y="584"/>
                  </a:cubicBezTo>
                  <a:lnTo>
                    <a:pt x="2644" y="715"/>
                  </a:lnTo>
                  <a:lnTo>
                    <a:pt x="2573" y="1"/>
                  </a:ln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rot="-656329">
              <a:off x="1227338" y="2780338"/>
              <a:ext cx="311874" cy="70986"/>
            </a:xfrm>
            <a:custGeom>
              <a:avLst/>
              <a:gdLst/>
              <a:ahLst/>
              <a:cxnLst/>
              <a:rect l="l" t="t" r="r" b="b"/>
              <a:pathLst>
                <a:path w="3954" h="900" extrusionOk="0">
                  <a:moveTo>
                    <a:pt x="2784" y="1"/>
                  </a:moveTo>
                  <a:cubicBezTo>
                    <a:pt x="400" y="1"/>
                    <a:pt x="334" y="156"/>
                    <a:pt x="334" y="156"/>
                  </a:cubicBezTo>
                  <a:cubicBezTo>
                    <a:pt x="334" y="156"/>
                    <a:pt x="0" y="787"/>
                    <a:pt x="846" y="859"/>
                  </a:cubicBezTo>
                  <a:cubicBezTo>
                    <a:pt x="968" y="865"/>
                    <a:pt x="1682" y="899"/>
                    <a:pt x="2343" y="899"/>
                  </a:cubicBezTo>
                  <a:cubicBezTo>
                    <a:pt x="2903" y="899"/>
                    <a:pt x="3425" y="875"/>
                    <a:pt x="3513" y="787"/>
                  </a:cubicBezTo>
                  <a:cubicBezTo>
                    <a:pt x="3953" y="358"/>
                    <a:pt x="3489" y="1"/>
                    <a:pt x="3048" y="1"/>
                  </a:cubicBezTo>
                  <a:cubicBezTo>
                    <a:pt x="2957" y="1"/>
                    <a:pt x="2869" y="1"/>
                    <a:pt x="27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40"/>
          <p:cNvSpPr/>
          <p:nvPr/>
        </p:nvSpPr>
        <p:spPr>
          <a:xfrm>
            <a:off x="1387625" y="3695975"/>
            <a:ext cx="298500" cy="298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3588902" y="4119493"/>
            <a:ext cx="298500" cy="29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rot="1288908">
            <a:off x="7201490" y="1402689"/>
            <a:ext cx="419437" cy="419437"/>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1;p47">
            <a:extLst>
              <a:ext uri="{FF2B5EF4-FFF2-40B4-BE49-F238E27FC236}">
                <a16:creationId xmlns:a16="http://schemas.microsoft.com/office/drawing/2014/main" id="{FD512CB6-BDDA-4EB6-D143-9C3356A2BEEB}"/>
              </a:ext>
            </a:extLst>
          </p:cNvPr>
          <p:cNvSpPr/>
          <p:nvPr/>
        </p:nvSpPr>
        <p:spPr>
          <a:xfrm>
            <a:off x="5487127" y="792324"/>
            <a:ext cx="707700" cy="707700"/>
          </a:xfrm>
          <a:prstGeom prst="rect">
            <a:avLst/>
          </a:prstGeom>
          <a:solidFill>
            <a:srgbClr val="4F466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FFF6F1"/>
                </a:solidFill>
              </a:rPr>
              <a:t>3</a:t>
            </a:r>
            <a:endParaRPr sz="2800" b="1" dirty="0">
              <a:solidFill>
                <a:srgbClr val="FFF6F1"/>
              </a:solidFill>
            </a:endParaRPr>
          </a:p>
        </p:txBody>
      </p:sp>
      <p:sp>
        <p:nvSpPr>
          <p:cNvPr id="9" name="TextBox 8">
            <a:extLst>
              <a:ext uri="{FF2B5EF4-FFF2-40B4-BE49-F238E27FC236}">
                <a16:creationId xmlns:a16="http://schemas.microsoft.com/office/drawing/2014/main" id="{15B26284-9BDA-0521-344B-2C7FE7CA3C65}"/>
              </a:ext>
            </a:extLst>
          </p:cNvPr>
          <p:cNvSpPr txBox="1"/>
          <p:nvPr/>
        </p:nvSpPr>
        <p:spPr>
          <a:xfrm>
            <a:off x="3314518" y="1563820"/>
            <a:ext cx="5091247" cy="2578133"/>
          </a:xfrm>
          <a:prstGeom prst="rect">
            <a:avLst/>
          </a:prstGeom>
          <a:noFill/>
        </p:spPr>
        <p:txBody>
          <a:bodyPr wrap="square" lIns="72000" tIns="0" rIns="72000" bIns="72000">
            <a:spAutoFit/>
          </a:bodyPr>
          <a:lstStyle/>
          <a:p>
            <a:pPr lvl="0" algn="just">
              <a:lnSpc>
                <a:spcPct val="150000"/>
              </a:lnSpc>
            </a:pPr>
            <a:r>
              <a:rPr lang="vi-VN" sz="2800" b="1" dirty="0">
                <a:solidFill>
                  <a:srgbClr val="4F466F"/>
                </a:solidFill>
                <a:effectLst/>
                <a:latin typeface="Arial" panose="020B0604020202020204" pitchFamily="34" charset="0"/>
                <a:ea typeface="Arial" panose="020B0604020202020204" pitchFamily="34" charset="0"/>
                <a:cs typeface="Arial" panose="020B0604020202020204" pitchFamily="34" charset="0"/>
              </a:rPr>
              <a:t>QUYỀN CON NGƯỜI, QUYỀN VÀ NGHĨA VỤ CƠ BẢN CỦA CÔNG DÂN </a:t>
            </a:r>
            <a:r>
              <a:rPr lang="vi-VN" sz="2800" b="1" dirty="0">
                <a:solidFill>
                  <a:srgbClr val="4F466F"/>
                </a:solidFill>
                <a:latin typeface="Arial" panose="020B0604020202020204" pitchFamily="34" charset="0"/>
                <a:ea typeface="Arial" panose="020B0604020202020204" pitchFamily="34" charset="0"/>
                <a:cs typeface="Arial" panose="020B0604020202020204" pitchFamily="34" charset="0"/>
              </a:rPr>
              <a:t>VỀ KINH TẾ, VĂN HÓA, XÃ HỘI</a:t>
            </a:r>
            <a:endParaRPr lang="en-VN" sz="2800" b="1"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4" name="TextBox 10">
            <a:extLst>
              <a:ext uri="{FF2B5EF4-FFF2-40B4-BE49-F238E27FC236}">
                <a16:creationId xmlns:a16="http://schemas.microsoft.com/office/drawing/2014/main" id="{BF80D565-BC56-34D1-D69F-B0394028A552}"/>
              </a:ext>
            </a:extLst>
          </p:cNvPr>
          <p:cNvSpPr txBox="1"/>
          <p:nvPr/>
        </p:nvSpPr>
        <p:spPr>
          <a:xfrm>
            <a:off x="2695574" y="207986"/>
            <a:ext cx="3752847" cy="61760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400" b="1" dirty="0">
                <a:solidFill>
                  <a:srgbClr val="F9B360"/>
                </a:solidFill>
                <a:latin typeface="Arial" panose="020B0604020202020204" pitchFamily="34" charset="0"/>
                <a:cs typeface="Arial" panose="020B0604020202020204" pitchFamily="34" charset="0"/>
              </a:rPr>
              <a:t>THẢO LUẬN NHÓM ĐÔI</a:t>
            </a:r>
          </a:p>
        </p:txBody>
      </p:sp>
      <p:sp>
        <p:nvSpPr>
          <p:cNvPr id="5" name="TextBox 4">
            <a:extLst>
              <a:ext uri="{FF2B5EF4-FFF2-40B4-BE49-F238E27FC236}">
                <a16:creationId xmlns:a16="http://schemas.microsoft.com/office/drawing/2014/main" id="{D83F161C-7E69-DE62-6EE6-F2E9CC3B8917}"/>
              </a:ext>
            </a:extLst>
          </p:cNvPr>
          <p:cNvSpPr txBox="1"/>
          <p:nvPr/>
        </p:nvSpPr>
        <p:spPr>
          <a:xfrm>
            <a:off x="419787" y="695863"/>
            <a:ext cx="8304418" cy="2882199"/>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Hãy đọc những </a:t>
            </a: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tình huống, </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trường hợp ở mục 3 và trả lời câu hỏi:</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Thảo luận và giải quyết thắc mắc của H ở tình huống.</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Trong các trường hợp, bạn B đã được hưởng quyền gì và chị D đã thực hiện quyền nào của mình?</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Các quyền của H, bạn B và chị D được quy định ở đâu và thuộc lĩnh vực nào trong đời sống?</a:t>
            </a:r>
            <a:endPar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E74886-D71E-473B-6FD6-44FCE69C6E3E}"/>
              </a:ext>
            </a:extLst>
          </p:cNvPr>
          <p:cNvSpPr txBox="1"/>
          <p:nvPr/>
        </p:nvSpPr>
        <p:spPr>
          <a:xfrm>
            <a:off x="419788" y="3515253"/>
            <a:ext cx="8304418" cy="1420261"/>
          </a:xfrm>
          <a:prstGeom prst="rect">
            <a:avLst/>
          </a:prstGeom>
          <a:noFill/>
        </p:spPr>
        <p:txBody>
          <a:bodyPr wrap="square">
            <a:spAutoFit/>
          </a:bodyPr>
          <a:lstStyle/>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Theo em, Hiến pháp năm 2013 quy định những nội dung nào về quyền con người, quyền và nghĩa vụ cơ bản của công dân về kinh tế, văn hóa, xã hội?</a:t>
            </a:r>
            <a:endPar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anim calcmode="lin" valueType="num">
                                      <p:cBhvr>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anim calcmode="lin" valueType="num">
                                      <p:cBhvr>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anim calcmode="lin" valueType="num">
                                      <p:cBhvr>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0" name="TextBox 9">
            <a:extLst>
              <a:ext uri="{FF2B5EF4-FFF2-40B4-BE49-F238E27FC236}">
                <a16:creationId xmlns:a16="http://schemas.microsoft.com/office/drawing/2014/main" id="{F6C5C787-3220-9AF1-8888-E9760057AEBC}"/>
              </a:ext>
            </a:extLst>
          </p:cNvPr>
          <p:cNvSpPr txBox="1"/>
          <p:nvPr/>
        </p:nvSpPr>
        <p:spPr>
          <a:xfrm>
            <a:off x="5228705" y="889270"/>
            <a:ext cx="3715790" cy="3364960"/>
          </a:xfrm>
          <a:prstGeom prst="rect">
            <a:avLst/>
          </a:prstGeom>
          <a:noFill/>
        </p:spPr>
        <p:txBody>
          <a:bodyPr wrap="square">
            <a:spAutoFit/>
          </a:bodyPr>
          <a:lstStyle/>
          <a:p>
            <a:pPr algn="just">
              <a:lnSpc>
                <a:spcPct val="150000"/>
              </a:lnSpc>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tình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huống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H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bánh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ngọt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sản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xuất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đúng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trình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an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toàn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phẩm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mặt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hàng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cấm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buFont typeface="Wingdings" pitchFamily="2" charset="2"/>
              <a:buChar char="à"/>
            </a:pP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H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phép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mặt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hàng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này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buFont typeface="Wingdings" pitchFamily="2" charset="2"/>
              <a:buChar char="à"/>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H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con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tế</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en-VN" sz="1800" dirty="0">
                <a:solidFill>
                  <a:srgbClr val="2F1932"/>
                </a:solidFill>
                <a:effectLst/>
                <a:latin typeface="Arial" panose="020B0604020202020204" pitchFamily="34" charset="0"/>
                <a:cs typeface="Arial" panose="020B0604020202020204" pitchFamily="34" charset="0"/>
              </a:rPr>
              <a:t> </a:t>
            </a:r>
            <a:endParaRPr lang="en-VN" sz="1800" dirty="0">
              <a:solidFill>
                <a:srgbClr val="2F193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0F90EA6-9861-08C6-813E-0CD4DB199CF7}"/>
              </a:ext>
            </a:extLst>
          </p:cNvPr>
          <p:cNvSpPr txBox="1"/>
          <p:nvPr/>
        </p:nvSpPr>
        <p:spPr>
          <a:xfrm>
            <a:off x="66501" y="1304736"/>
            <a:ext cx="4164678" cy="2534027"/>
          </a:xfrm>
          <a:prstGeom prst="rect">
            <a:avLst/>
          </a:prstGeom>
          <a:noFill/>
        </p:spPr>
        <p:txBody>
          <a:bodyPr wrap="square">
            <a:spAutoFit/>
          </a:bodyPr>
          <a:lstStyle/>
          <a:p>
            <a:pPr algn="just">
              <a:lnSpc>
                <a:spcPct val="150000"/>
              </a:lnSpc>
              <a:spcBef>
                <a:spcPts val="100"/>
              </a:spcBef>
              <a:spcAft>
                <a:spcPts val="100"/>
              </a:spcAft>
            </a:pPr>
            <a:r>
              <a:rPr lang="fr-FR" sz="1800" b="1" i="1" dirty="0" err="1">
                <a:solidFill>
                  <a:srgbClr val="4F466F"/>
                </a:solidFill>
                <a:latin typeface="Arial" panose="020B0604020202020204" pitchFamily="34" charset="0"/>
                <a:ea typeface="Calibri" panose="020F0502020204030204" pitchFamily="34" charset="0"/>
                <a:cs typeface="Arial" panose="020B0604020202020204" pitchFamily="34" charset="0"/>
              </a:rPr>
              <a:t>Tình</a:t>
            </a:r>
            <a:r>
              <a:rPr lang="fr-FR" sz="1800" b="1"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b="1" i="1" dirty="0" err="1">
                <a:solidFill>
                  <a:srgbClr val="4F466F"/>
                </a:solidFill>
                <a:latin typeface="Arial" panose="020B0604020202020204" pitchFamily="34" charset="0"/>
                <a:ea typeface="Calibri" panose="020F0502020204030204" pitchFamily="34" charset="0"/>
                <a:cs typeface="Arial" panose="020B0604020202020204" pitchFamily="34" charset="0"/>
              </a:rPr>
              <a:t>huống</a:t>
            </a:r>
            <a:r>
              <a:rPr lang="fr-FR" sz="1800" b="1" i="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H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băn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khoăn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nếu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mình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bánh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ngọt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làm</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đúng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an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toàn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phẩm</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thì</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cấm</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Thu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nhập</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của</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H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từ</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việc</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bán</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bánh</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ngọt</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có</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được</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pháp</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luật</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bảo</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vệ</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latin typeface="Arial" panose="020B0604020202020204" pitchFamily="34" charset="0"/>
                <a:ea typeface="Calibri" panose="020F0502020204030204" pitchFamily="34" charset="0"/>
                <a:cs typeface="Arial" panose="020B0604020202020204" pitchFamily="34" charset="0"/>
              </a:rPr>
              <a:t>không</a:t>
            </a:r>
            <a:r>
              <a:rPr lang="fr-FR" sz="1800" i="1" dirty="0">
                <a:solidFill>
                  <a:srgbClr val="2F1932"/>
                </a:solidFill>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B7DDE4A6-B0B5-CBCE-3FCC-DD9EFC4E22F5}"/>
              </a:ext>
            </a:extLst>
          </p:cNvPr>
          <p:cNvCxnSpPr>
            <a:stCxn id="11" idx="3"/>
            <a:endCxn id="10" idx="1"/>
          </p:cNvCxnSpPr>
          <p:nvPr/>
        </p:nvCxnSpPr>
        <p:spPr>
          <a:xfrm>
            <a:off x="4231179" y="2571750"/>
            <a:ext cx="997526" cy="0"/>
          </a:xfrm>
          <a:prstGeom prst="straightConnector1">
            <a:avLst/>
          </a:prstGeom>
          <a:ln w="28575">
            <a:solidFill>
              <a:srgbClr val="2F193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left)">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16" name="TextBox 10">
            <a:extLst>
              <a:ext uri="{FF2B5EF4-FFF2-40B4-BE49-F238E27FC236}">
                <a16:creationId xmlns:a16="http://schemas.microsoft.com/office/drawing/2014/main" id="{BEB76865-F23F-8261-6843-EF4A9826CE9E}"/>
              </a:ext>
            </a:extLst>
          </p:cNvPr>
          <p:cNvSpPr txBox="1"/>
          <p:nvPr/>
        </p:nvSpPr>
        <p:spPr>
          <a:xfrm>
            <a:off x="3070046" y="425370"/>
            <a:ext cx="3003908" cy="71629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KHỞI ĐỘNG</a:t>
            </a:r>
          </a:p>
        </p:txBody>
      </p:sp>
      <p:sp>
        <p:nvSpPr>
          <p:cNvPr id="17" name="TextBox 16">
            <a:extLst>
              <a:ext uri="{FF2B5EF4-FFF2-40B4-BE49-F238E27FC236}">
                <a16:creationId xmlns:a16="http://schemas.microsoft.com/office/drawing/2014/main" id="{F1C812AA-287E-EF40-AE19-BAEEB86E40DD}"/>
              </a:ext>
            </a:extLst>
          </p:cNvPr>
          <p:cNvSpPr txBox="1"/>
          <p:nvPr/>
        </p:nvSpPr>
        <p:spPr>
          <a:xfrm>
            <a:off x="222365" y="1665774"/>
            <a:ext cx="5072842" cy="3318216"/>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THẢO LUẬN NHÓM</a:t>
            </a:r>
          </a:p>
          <a:p>
            <a:pPr marL="34290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Nêu các quyền con người, </a:t>
            </a:r>
            <a:r>
              <a:rPr lang="nl-NL" sz="2000" dirty="0" err="1">
                <a:solidFill>
                  <a:srgbClr val="4F466F"/>
                </a:solidFill>
              </a:rPr>
              <a:t>quyền</a:t>
            </a:r>
            <a:r>
              <a:rPr lang="nl-NL" sz="2000" dirty="0">
                <a:solidFill>
                  <a:srgbClr val="4F466F"/>
                </a:solidFill>
              </a:rPr>
              <a:t> </a:t>
            </a:r>
            <a:r>
              <a:rPr lang="nl-NL" sz="2000" dirty="0" err="1">
                <a:solidFill>
                  <a:srgbClr val="4F466F"/>
                </a:solidFill>
              </a:rPr>
              <a:t>và</a:t>
            </a:r>
            <a:r>
              <a:rPr lang="nl-NL" sz="2000" dirty="0">
                <a:solidFill>
                  <a:srgbClr val="4F466F"/>
                </a:solidFill>
              </a:rPr>
              <a:t> </a:t>
            </a:r>
            <a:r>
              <a:rPr lang="nl-NL" sz="2000" dirty="0" err="1">
                <a:solidFill>
                  <a:srgbClr val="4F466F"/>
                </a:solidFill>
              </a:rPr>
              <a:t>nghĩa</a:t>
            </a:r>
            <a:r>
              <a:rPr lang="nl-NL" sz="2000" dirty="0">
                <a:solidFill>
                  <a:srgbClr val="4F466F"/>
                </a:solidFill>
              </a:rPr>
              <a:t> </a:t>
            </a:r>
            <a:r>
              <a:rPr lang="nl-NL" sz="2000" dirty="0" err="1">
                <a:solidFill>
                  <a:srgbClr val="4F466F"/>
                </a:solidFill>
              </a:rPr>
              <a:t>vụ</a:t>
            </a:r>
            <a:r>
              <a:rPr lang="nl-NL" sz="2000" dirty="0">
                <a:solidFill>
                  <a:srgbClr val="4F466F"/>
                </a:solidFill>
              </a:rPr>
              <a:t> </a:t>
            </a:r>
            <a:r>
              <a:rPr lang="nl-NL" sz="2000" dirty="0" err="1">
                <a:solidFill>
                  <a:srgbClr val="4F466F"/>
                </a:solidFill>
              </a:rPr>
              <a:t>cơ</a:t>
            </a:r>
            <a:r>
              <a:rPr lang="nl-NL" sz="2000" dirty="0">
                <a:solidFill>
                  <a:srgbClr val="4F466F"/>
                </a:solidFill>
              </a:rPr>
              <a:t> </a:t>
            </a:r>
            <a:r>
              <a:rPr lang="nl-NL" sz="2000" dirty="0" err="1">
                <a:solidFill>
                  <a:srgbClr val="4F466F"/>
                </a:solidFill>
              </a:rPr>
              <a:t>bản</a:t>
            </a:r>
            <a:r>
              <a:rPr lang="nl-NL" sz="2000" dirty="0">
                <a:solidFill>
                  <a:srgbClr val="4F466F"/>
                </a:solidFill>
              </a:rPr>
              <a:t> </a:t>
            </a:r>
            <a:r>
              <a:rPr lang="nl-NL" sz="2000" dirty="0" err="1">
                <a:solidFill>
                  <a:srgbClr val="4F466F"/>
                </a:solidFill>
              </a:rPr>
              <a:t>của</a:t>
            </a:r>
            <a:r>
              <a:rPr lang="nl-NL" sz="2000" dirty="0">
                <a:solidFill>
                  <a:srgbClr val="4F466F"/>
                </a:solidFill>
              </a:rPr>
              <a:t> </a:t>
            </a:r>
            <a:r>
              <a:rPr lang="nl-NL" sz="2000" dirty="0" err="1">
                <a:solidFill>
                  <a:srgbClr val="4F466F"/>
                </a:solidFill>
              </a:rPr>
              <a:t>công</a:t>
            </a:r>
            <a:r>
              <a:rPr lang="nl-NL" sz="2000" dirty="0">
                <a:solidFill>
                  <a:srgbClr val="4F466F"/>
                </a:solidFill>
              </a:rPr>
              <a:t> </a:t>
            </a:r>
            <a:r>
              <a:rPr lang="nl-NL" sz="2000" dirty="0" err="1">
                <a:solidFill>
                  <a:srgbClr val="4F466F"/>
                </a:solidFill>
              </a:rPr>
              <a:t>dân</a:t>
            </a:r>
            <a:r>
              <a:rPr lang="nl-NL" sz="2000" dirty="0">
                <a:solidFill>
                  <a:srgbClr val="4F466F"/>
                </a:solidFill>
              </a:rPr>
              <a:t> </a:t>
            </a:r>
            <a:r>
              <a:rPr lang="nl-NL" sz="2000" dirty="0" err="1">
                <a:solidFill>
                  <a:srgbClr val="4F466F"/>
                </a:solidFill>
              </a:rPr>
              <a:t>theo</a:t>
            </a:r>
            <a:r>
              <a:rPr lang="nl-NL" sz="2000" dirty="0">
                <a:solidFill>
                  <a:srgbClr val="4F466F"/>
                </a:solidFill>
              </a:rPr>
              <a:t> </a:t>
            </a:r>
            <a:r>
              <a:rPr lang="nl-NL" sz="2000" dirty="0" err="1">
                <a:solidFill>
                  <a:srgbClr val="4F466F"/>
                </a:solidFill>
              </a:rPr>
              <a:t>Hiến</a:t>
            </a:r>
            <a:r>
              <a:rPr lang="nl-NL" sz="2000" dirty="0">
                <a:solidFill>
                  <a:srgbClr val="4F466F"/>
                </a:solidFill>
              </a:rPr>
              <a:t> </a:t>
            </a:r>
            <a:r>
              <a:rPr lang="nl-NL" sz="2000" dirty="0" err="1">
                <a:solidFill>
                  <a:srgbClr val="4F466F"/>
                </a:solidFill>
              </a:rPr>
              <a:t>pháp</a:t>
            </a:r>
            <a:r>
              <a:rPr lang="nl-NL" sz="2000" dirty="0">
                <a:solidFill>
                  <a:srgbClr val="4F466F"/>
                </a:solidFill>
              </a:rPr>
              <a:t> </a:t>
            </a:r>
            <a:r>
              <a:rPr lang="nl-NL" sz="2000" dirty="0" err="1">
                <a:solidFill>
                  <a:srgbClr val="4F466F"/>
                </a:solidFill>
              </a:rPr>
              <a:t>mà</a:t>
            </a:r>
            <a:r>
              <a:rPr lang="nl-NL" sz="2000" dirty="0">
                <a:solidFill>
                  <a:srgbClr val="4F466F"/>
                </a:solidFill>
              </a:rPr>
              <a:t> </a:t>
            </a:r>
            <a:r>
              <a:rPr lang="nl-NL" sz="2000" dirty="0" err="1">
                <a:solidFill>
                  <a:srgbClr val="4F466F"/>
                </a:solidFill>
              </a:rPr>
              <a:t>em</a:t>
            </a:r>
            <a:r>
              <a:rPr lang="nl-NL" sz="2000" dirty="0">
                <a:solidFill>
                  <a:srgbClr val="4F466F"/>
                </a:solidFill>
              </a:rPr>
              <a:t> </a:t>
            </a:r>
            <a:r>
              <a:rPr lang="nl-NL" sz="2000" dirty="0" err="1">
                <a:solidFill>
                  <a:srgbClr val="4F466F"/>
                </a:solidFill>
              </a:rPr>
              <a:t>biết</a:t>
            </a:r>
            <a:r>
              <a:rPr lang="nl-NL" sz="2000" dirty="0">
                <a:solidFill>
                  <a:srgbClr val="4F466F"/>
                </a:solidFill>
              </a:rPr>
              <a:t>.</a:t>
            </a:r>
            <a:endParaRPr lang="en-VN" sz="2000" dirty="0">
              <a:solidFill>
                <a:srgbClr val="4F466F"/>
              </a:solidFill>
            </a:endParaRPr>
          </a:p>
          <a:p>
            <a:pPr marL="34290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Trong </a:t>
            </a:r>
            <a:r>
              <a:rPr lang="nl-NL" sz="2000" dirty="0" err="1">
                <a:solidFill>
                  <a:srgbClr val="4F466F"/>
                </a:solidFill>
              </a:rPr>
              <a:t>những</a:t>
            </a:r>
            <a:r>
              <a:rPr lang="nl-NL" sz="2000" dirty="0">
                <a:solidFill>
                  <a:srgbClr val="4F466F"/>
                </a:solidFill>
              </a:rPr>
              <a:t> </a:t>
            </a:r>
            <a:r>
              <a:rPr lang="nl-NL" sz="2000" dirty="0" err="1">
                <a:solidFill>
                  <a:srgbClr val="4F466F"/>
                </a:solidFill>
              </a:rPr>
              <a:t>quyền</a:t>
            </a:r>
            <a:r>
              <a:rPr lang="nl-NL" sz="2000" dirty="0">
                <a:solidFill>
                  <a:srgbClr val="4F466F"/>
                </a:solidFill>
              </a:rPr>
              <a:t> </a:t>
            </a:r>
            <a:r>
              <a:rPr lang="nl-NL" sz="2000" dirty="0" err="1">
                <a:solidFill>
                  <a:srgbClr val="4F466F"/>
                </a:solidFill>
              </a:rPr>
              <a:t>này</a:t>
            </a:r>
            <a:r>
              <a:rPr lang="nl-NL" sz="2000" dirty="0">
                <a:solidFill>
                  <a:srgbClr val="4F466F"/>
                </a:solidFill>
              </a:rPr>
              <a:t>, </a:t>
            </a:r>
            <a:r>
              <a:rPr lang="nl-NL" sz="2000" dirty="0" err="1">
                <a:solidFill>
                  <a:srgbClr val="4F466F"/>
                </a:solidFill>
              </a:rPr>
              <a:t>đâu</a:t>
            </a:r>
            <a:r>
              <a:rPr lang="nl-NL" sz="2000" dirty="0">
                <a:solidFill>
                  <a:srgbClr val="4F466F"/>
                </a:solidFill>
              </a:rPr>
              <a:t> </a:t>
            </a:r>
            <a:r>
              <a:rPr lang="nl-NL" sz="2000" dirty="0" err="1">
                <a:solidFill>
                  <a:srgbClr val="4F466F"/>
                </a:solidFill>
              </a:rPr>
              <a:t>là</a:t>
            </a:r>
            <a:r>
              <a:rPr lang="nl-NL" sz="2000" dirty="0">
                <a:solidFill>
                  <a:srgbClr val="4F466F"/>
                </a:solidFill>
              </a:rPr>
              <a:t> </a:t>
            </a:r>
            <a:r>
              <a:rPr lang="nl-NL" sz="2000" dirty="0" err="1">
                <a:solidFill>
                  <a:srgbClr val="4F466F"/>
                </a:solidFill>
              </a:rPr>
              <a:t>quyền</a:t>
            </a:r>
            <a:r>
              <a:rPr lang="nl-NL" sz="2000" dirty="0">
                <a:solidFill>
                  <a:srgbClr val="4F466F"/>
                </a:solidFill>
              </a:rPr>
              <a:t> con </a:t>
            </a:r>
            <a:r>
              <a:rPr lang="nl-NL" sz="2000" dirty="0" err="1">
                <a:solidFill>
                  <a:srgbClr val="4F466F"/>
                </a:solidFill>
              </a:rPr>
              <a:t>người</a:t>
            </a:r>
            <a:r>
              <a:rPr lang="nl-NL" sz="2000" dirty="0">
                <a:solidFill>
                  <a:srgbClr val="4F466F"/>
                </a:solidFill>
              </a:rPr>
              <a:t>, </a:t>
            </a:r>
            <a:r>
              <a:rPr lang="nl-NL" sz="2000" dirty="0" err="1">
                <a:solidFill>
                  <a:srgbClr val="4F466F"/>
                </a:solidFill>
              </a:rPr>
              <a:t>đâu</a:t>
            </a:r>
            <a:r>
              <a:rPr lang="nl-NL" sz="2000" dirty="0">
                <a:solidFill>
                  <a:srgbClr val="4F466F"/>
                </a:solidFill>
              </a:rPr>
              <a:t> </a:t>
            </a:r>
            <a:r>
              <a:rPr lang="nl-NL" sz="2000" dirty="0" err="1">
                <a:solidFill>
                  <a:srgbClr val="4F466F"/>
                </a:solidFill>
              </a:rPr>
              <a:t>là</a:t>
            </a:r>
            <a:r>
              <a:rPr lang="nl-NL" sz="2000" dirty="0">
                <a:solidFill>
                  <a:srgbClr val="4F466F"/>
                </a:solidFill>
              </a:rPr>
              <a:t> </a:t>
            </a:r>
            <a:r>
              <a:rPr lang="nl-NL" sz="2000" dirty="0" err="1">
                <a:solidFill>
                  <a:srgbClr val="4F466F"/>
                </a:solidFill>
              </a:rPr>
              <a:t>quyền</a:t>
            </a:r>
            <a:r>
              <a:rPr lang="nl-NL" sz="2000" dirty="0">
                <a:solidFill>
                  <a:srgbClr val="4F466F"/>
                </a:solidFill>
              </a:rPr>
              <a:t> </a:t>
            </a:r>
            <a:r>
              <a:rPr lang="nl-NL" sz="2000" dirty="0" err="1">
                <a:solidFill>
                  <a:srgbClr val="4F466F"/>
                </a:solidFill>
              </a:rPr>
              <a:t>công</a:t>
            </a:r>
            <a:r>
              <a:rPr lang="nl-NL" sz="2000" dirty="0">
                <a:solidFill>
                  <a:srgbClr val="4F466F"/>
                </a:solidFill>
              </a:rPr>
              <a:t> </a:t>
            </a:r>
            <a:r>
              <a:rPr lang="nl-NL" sz="2000" dirty="0" err="1">
                <a:solidFill>
                  <a:srgbClr val="4F466F"/>
                </a:solidFill>
              </a:rPr>
              <a:t>dân</a:t>
            </a:r>
            <a:r>
              <a:rPr lang="nl-NL" sz="2000" dirty="0">
                <a:solidFill>
                  <a:srgbClr val="4F466F"/>
                </a:solidFill>
              </a:rPr>
              <a:t> </a:t>
            </a:r>
            <a:r>
              <a:rPr lang="nl-NL" sz="2000" dirty="0" err="1">
                <a:solidFill>
                  <a:srgbClr val="4F466F"/>
                </a:solidFill>
              </a:rPr>
              <a:t>theo</a:t>
            </a:r>
            <a:r>
              <a:rPr lang="nl-NL" sz="2000" dirty="0">
                <a:solidFill>
                  <a:srgbClr val="4F466F"/>
                </a:solidFill>
              </a:rPr>
              <a:t> </a:t>
            </a:r>
            <a:r>
              <a:rPr lang="nl-NL" sz="2000" dirty="0" err="1">
                <a:solidFill>
                  <a:srgbClr val="4F466F"/>
                </a:solidFill>
              </a:rPr>
              <a:t>Hiến</a:t>
            </a:r>
            <a:r>
              <a:rPr lang="nl-NL" sz="2000" dirty="0">
                <a:solidFill>
                  <a:srgbClr val="4F466F"/>
                </a:solidFill>
              </a:rPr>
              <a:t> </a:t>
            </a:r>
            <a:r>
              <a:rPr lang="nl-NL" sz="2000" dirty="0" err="1">
                <a:solidFill>
                  <a:srgbClr val="4F466F"/>
                </a:solidFill>
              </a:rPr>
              <a:t>pháp</a:t>
            </a:r>
            <a:r>
              <a:rPr lang="nl-NL" sz="2000" dirty="0">
                <a:solidFill>
                  <a:srgbClr val="4F466F"/>
                </a:solidFill>
              </a:rPr>
              <a:t> </a:t>
            </a:r>
            <a:r>
              <a:rPr lang="nl-NL" sz="2000" dirty="0" err="1">
                <a:solidFill>
                  <a:srgbClr val="4F466F"/>
                </a:solidFill>
              </a:rPr>
              <a:t>mà</a:t>
            </a:r>
            <a:r>
              <a:rPr lang="nl-NL" sz="2000" dirty="0">
                <a:solidFill>
                  <a:srgbClr val="4F466F"/>
                </a:solidFill>
              </a:rPr>
              <a:t> </a:t>
            </a:r>
            <a:r>
              <a:rPr lang="nl-NL" sz="2000" dirty="0" err="1">
                <a:solidFill>
                  <a:srgbClr val="4F466F"/>
                </a:solidFill>
              </a:rPr>
              <a:t>em</a:t>
            </a:r>
            <a:r>
              <a:rPr lang="nl-NL" sz="2000" dirty="0">
                <a:solidFill>
                  <a:srgbClr val="4F466F"/>
                </a:solidFill>
              </a:rPr>
              <a:t> </a:t>
            </a:r>
            <a:r>
              <a:rPr lang="nl-NL" sz="2000" dirty="0" err="1">
                <a:solidFill>
                  <a:srgbClr val="4F466F"/>
                </a:solidFill>
              </a:rPr>
              <a:t>biết</a:t>
            </a:r>
            <a:r>
              <a:rPr lang="nl-NL" sz="2000" dirty="0">
                <a:solidFill>
                  <a:srgbClr val="4F466F"/>
                </a:solidFill>
              </a:rPr>
              <a:t>?</a:t>
            </a:r>
            <a:endParaRPr lang="en-VN" sz="2000" dirty="0">
              <a:solidFill>
                <a:srgbClr val="4F466F"/>
              </a:solidFill>
            </a:endParaRPr>
          </a:p>
        </p:txBody>
      </p:sp>
      <p:pic>
        <p:nvPicPr>
          <p:cNvPr id="19" name="Picture 12">
            <a:extLst>
              <a:ext uri="{FF2B5EF4-FFF2-40B4-BE49-F238E27FC236}">
                <a16:creationId xmlns:a16="http://schemas.microsoft.com/office/drawing/2014/main" id="{3E191CA9-2831-CEF1-99FB-CF94F1972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82241" y="2307295"/>
            <a:ext cx="3539394" cy="24067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500"/>
                                        <p:tgtEl>
                                          <p:spTgt spid="17">
                                            <p:txEl>
                                              <p:pRg st="1" end="1"/>
                                            </p:txEl>
                                          </p:spTgt>
                                        </p:tgtEl>
                                      </p:cBhvr>
                                    </p:animEffect>
                                    <p:anim calcmode="lin" valueType="num">
                                      <p:cBhvr>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fade">
                                      <p:cBhvr>
                                        <p:cTn id="25" dur="500"/>
                                        <p:tgtEl>
                                          <p:spTgt spid="17">
                                            <p:txEl>
                                              <p:pRg st="2" end="2"/>
                                            </p:txEl>
                                          </p:spTgt>
                                        </p:tgtEl>
                                      </p:cBhvr>
                                    </p:animEffect>
                                    <p:anim calcmode="lin" valueType="num">
                                      <p:cBhvr>
                                        <p:cTn id="26"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55"/>
          <p:cNvSpPr/>
          <p:nvPr/>
        </p:nvSpPr>
        <p:spPr>
          <a:xfrm>
            <a:off x="4101413" y="736350"/>
            <a:ext cx="941100" cy="94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8" name="Google Shape;1288;p55"/>
          <p:cNvGrpSpPr/>
          <p:nvPr/>
        </p:nvGrpSpPr>
        <p:grpSpPr>
          <a:xfrm>
            <a:off x="4297600" y="853725"/>
            <a:ext cx="550599" cy="706327"/>
            <a:chOff x="4297600" y="853725"/>
            <a:chExt cx="550599" cy="706327"/>
          </a:xfrm>
        </p:grpSpPr>
        <p:sp>
          <p:nvSpPr>
            <p:cNvPr id="1289" name="Google Shape;1289;p55"/>
            <p:cNvSpPr/>
            <p:nvPr/>
          </p:nvSpPr>
          <p:spPr>
            <a:xfrm>
              <a:off x="4688040" y="1169747"/>
              <a:ext cx="108402" cy="101612"/>
            </a:xfrm>
            <a:custGeom>
              <a:avLst/>
              <a:gdLst/>
              <a:ahLst/>
              <a:cxnLst/>
              <a:rect l="l" t="t" r="r" b="b"/>
              <a:pathLst>
                <a:path w="1531" h="1435" extrusionOk="0">
                  <a:moveTo>
                    <a:pt x="1300" y="0"/>
                  </a:moveTo>
                  <a:cubicBezTo>
                    <a:pt x="1028" y="0"/>
                    <a:pt x="594" y="58"/>
                    <a:pt x="594" y="58"/>
                  </a:cubicBezTo>
                  <a:cubicBezTo>
                    <a:pt x="594" y="58"/>
                    <a:pt x="0" y="1435"/>
                    <a:pt x="541" y="1435"/>
                  </a:cubicBezTo>
                  <a:cubicBezTo>
                    <a:pt x="623" y="1435"/>
                    <a:pt x="730" y="1404"/>
                    <a:pt x="868" y="1332"/>
                  </a:cubicBezTo>
                  <a:cubicBezTo>
                    <a:pt x="868" y="1332"/>
                    <a:pt x="1451" y="189"/>
                    <a:pt x="1511" y="58"/>
                  </a:cubicBezTo>
                  <a:cubicBezTo>
                    <a:pt x="1531" y="15"/>
                    <a:pt x="1436" y="0"/>
                    <a:pt x="1300"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4297600" y="991732"/>
              <a:ext cx="143380" cy="276796"/>
            </a:xfrm>
            <a:custGeom>
              <a:avLst/>
              <a:gdLst/>
              <a:ahLst/>
              <a:cxnLst/>
              <a:rect l="l" t="t" r="r" b="b"/>
              <a:pathLst>
                <a:path w="2025" h="3909" extrusionOk="0">
                  <a:moveTo>
                    <a:pt x="965" y="0"/>
                  </a:moveTo>
                  <a:cubicBezTo>
                    <a:pt x="965" y="0"/>
                    <a:pt x="0" y="929"/>
                    <a:pt x="203" y="2096"/>
                  </a:cubicBezTo>
                  <a:cubicBezTo>
                    <a:pt x="334" y="2846"/>
                    <a:pt x="1215" y="3549"/>
                    <a:pt x="1417" y="3846"/>
                  </a:cubicBezTo>
                  <a:cubicBezTo>
                    <a:pt x="1445" y="3890"/>
                    <a:pt x="1469" y="3909"/>
                    <a:pt x="1491" y="3909"/>
                  </a:cubicBezTo>
                  <a:cubicBezTo>
                    <a:pt x="1614" y="3909"/>
                    <a:pt x="1641" y="3280"/>
                    <a:pt x="1762" y="3239"/>
                  </a:cubicBezTo>
                  <a:cubicBezTo>
                    <a:pt x="1893" y="3179"/>
                    <a:pt x="2024" y="120"/>
                    <a:pt x="965"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5"/>
            <p:cNvSpPr/>
            <p:nvPr/>
          </p:nvSpPr>
          <p:spPr>
            <a:xfrm>
              <a:off x="4365860" y="984085"/>
              <a:ext cx="405571" cy="483207"/>
            </a:xfrm>
            <a:custGeom>
              <a:avLst/>
              <a:gdLst/>
              <a:ahLst/>
              <a:cxnLst/>
              <a:rect l="l" t="t" r="r" b="b"/>
              <a:pathLst>
                <a:path w="5728" h="6824" extrusionOk="0">
                  <a:moveTo>
                    <a:pt x="2856" y="1"/>
                  </a:moveTo>
                  <a:cubicBezTo>
                    <a:pt x="1727" y="1"/>
                    <a:pt x="587" y="505"/>
                    <a:pt x="536" y="1573"/>
                  </a:cubicBezTo>
                  <a:cubicBezTo>
                    <a:pt x="536" y="1573"/>
                    <a:pt x="1" y="6824"/>
                    <a:pt x="2894" y="6824"/>
                  </a:cubicBezTo>
                  <a:cubicBezTo>
                    <a:pt x="4870" y="6812"/>
                    <a:pt x="5728" y="3418"/>
                    <a:pt x="5061" y="1144"/>
                  </a:cubicBezTo>
                  <a:cubicBezTo>
                    <a:pt x="4843" y="395"/>
                    <a:pt x="3854" y="1"/>
                    <a:pt x="285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5"/>
            <p:cNvSpPr/>
            <p:nvPr/>
          </p:nvSpPr>
          <p:spPr>
            <a:xfrm>
              <a:off x="4633092" y="1232838"/>
              <a:ext cx="24569" cy="32148"/>
            </a:xfrm>
            <a:custGeom>
              <a:avLst/>
              <a:gdLst/>
              <a:ahLst/>
              <a:cxnLst/>
              <a:rect l="l" t="t" r="r" b="b"/>
              <a:pathLst>
                <a:path w="347" h="454" extrusionOk="0">
                  <a:moveTo>
                    <a:pt x="180" y="1"/>
                  </a:moveTo>
                  <a:cubicBezTo>
                    <a:pt x="84" y="1"/>
                    <a:pt x="1" y="96"/>
                    <a:pt x="1" y="227"/>
                  </a:cubicBezTo>
                  <a:cubicBezTo>
                    <a:pt x="1" y="346"/>
                    <a:pt x="84" y="453"/>
                    <a:pt x="180" y="453"/>
                  </a:cubicBezTo>
                  <a:cubicBezTo>
                    <a:pt x="275" y="453"/>
                    <a:pt x="346" y="346"/>
                    <a:pt x="346" y="227"/>
                  </a:cubicBezTo>
                  <a:cubicBezTo>
                    <a:pt x="346" y="96"/>
                    <a:pt x="275" y="1"/>
                    <a:pt x="18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4481349" y="1231989"/>
              <a:ext cx="25419" cy="32148"/>
            </a:xfrm>
            <a:custGeom>
              <a:avLst/>
              <a:gdLst/>
              <a:ahLst/>
              <a:cxnLst/>
              <a:rect l="l" t="t" r="r" b="b"/>
              <a:pathLst>
                <a:path w="359" h="454" extrusionOk="0">
                  <a:moveTo>
                    <a:pt x="179" y="1"/>
                  </a:moveTo>
                  <a:cubicBezTo>
                    <a:pt x="84" y="1"/>
                    <a:pt x="1" y="108"/>
                    <a:pt x="1" y="227"/>
                  </a:cubicBezTo>
                  <a:cubicBezTo>
                    <a:pt x="1" y="358"/>
                    <a:pt x="84" y="453"/>
                    <a:pt x="179" y="453"/>
                  </a:cubicBezTo>
                  <a:cubicBezTo>
                    <a:pt x="275" y="453"/>
                    <a:pt x="358" y="358"/>
                    <a:pt x="358" y="227"/>
                  </a:cubicBezTo>
                  <a:cubicBezTo>
                    <a:pt x="358" y="108"/>
                    <a:pt x="275" y="1"/>
                    <a:pt x="17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4703972" y="1218606"/>
              <a:ext cx="97003" cy="118040"/>
            </a:xfrm>
            <a:custGeom>
              <a:avLst/>
              <a:gdLst/>
              <a:ahLst/>
              <a:cxnLst/>
              <a:rect l="l" t="t" r="r" b="b"/>
              <a:pathLst>
                <a:path w="1370" h="1667" extrusionOk="0">
                  <a:moveTo>
                    <a:pt x="726" y="1"/>
                  </a:moveTo>
                  <a:cubicBezTo>
                    <a:pt x="415" y="1"/>
                    <a:pt x="191" y="642"/>
                    <a:pt x="191" y="642"/>
                  </a:cubicBezTo>
                  <a:cubicBezTo>
                    <a:pt x="0" y="1035"/>
                    <a:pt x="83" y="1654"/>
                    <a:pt x="500" y="1666"/>
                  </a:cubicBezTo>
                  <a:cubicBezTo>
                    <a:pt x="905" y="1666"/>
                    <a:pt x="1369" y="523"/>
                    <a:pt x="941" y="106"/>
                  </a:cubicBezTo>
                  <a:cubicBezTo>
                    <a:pt x="866" y="32"/>
                    <a:pt x="794" y="1"/>
                    <a:pt x="72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4349007" y="1222217"/>
              <a:ext cx="100401" cy="114429"/>
            </a:xfrm>
            <a:custGeom>
              <a:avLst/>
              <a:gdLst/>
              <a:ahLst/>
              <a:cxnLst/>
              <a:rect l="l" t="t" r="r" b="b"/>
              <a:pathLst>
                <a:path w="1418" h="1616" extrusionOk="0">
                  <a:moveTo>
                    <a:pt x="643" y="1"/>
                  </a:moveTo>
                  <a:cubicBezTo>
                    <a:pt x="582" y="1"/>
                    <a:pt x="511" y="33"/>
                    <a:pt x="429" y="115"/>
                  </a:cubicBezTo>
                  <a:cubicBezTo>
                    <a:pt x="1" y="532"/>
                    <a:pt x="596" y="1615"/>
                    <a:pt x="1013" y="1615"/>
                  </a:cubicBezTo>
                  <a:cubicBezTo>
                    <a:pt x="1417" y="1603"/>
                    <a:pt x="1179" y="948"/>
                    <a:pt x="989" y="555"/>
                  </a:cubicBezTo>
                  <a:cubicBezTo>
                    <a:pt x="989" y="555"/>
                    <a:pt x="896" y="1"/>
                    <a:pt x="643"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4444387" y="1166773"/>
              <a:ext cx="77036" cy="28182"/>
            </a:xfrm>
            <a:custGeom>
              <a:avLst/>
              <a:gdLst/>
              <a:ahLst/>
              <a:cxnLst/>
              <a:rect l="l" t="t" r="r" b="b"/>
              <a:pathLst>
                <a:path w="1088" h="398" extrusionOk="0">
                  <a:moveTo>
                    <a:pt x="559" y="1"/>
                  </a:moveTo>
                  <a:cubicBezTo>
                    <a:pt x="417" y="1"/>
                    <a:pt x="221" y="57"/>
                    <a:pt x="47" y="303"/>
                  </a:cubicBezTo>
                  <a:cubicBezTo>
                    <a:pt x="0" y="370"/>
                    <a:pt x="55" y="397"/>
                    <a:pt x="154" y="397"/>
                  </a:cubicBezTo>
                  <a:cubicBezTo>
                    <a:pt x="438" y="397"/>
                    <a:pt x="1088" y="173"/>
                    <a:pt x="761" y="41"/>
                  </a:cubicBezTo>
                  <a:cubicBezTo>
                    <a:pt x="761" y="41"/>
                    <a:pt x="679" y="1"/>
                    <a:pt x="55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4607813" y="1173854"/>
              <a:ext cx="76965" cy="27970"/>
            </a:xfrm>
            <a:custGeom>
              <a:avLst/>
              <a:gdLst/>
              <a:ahLst/>
              <a:cxnLst/>
              <a:rect l="l" t="t" r="r" b="b"/>
              <a:pathLst>
                <a:path w="1087" h="395" extrusionOk="0">
                  <a:moveTo>
                    <a:pt x="528" y="0"/>
                  </a:moveTo>
                  <a:cubicBezTo>
                    <a:pt x="413" y="0"/>
                    <a:pt x="334" y="36"/>
                    <a:pt x="334" y="36"/>
                  </a:cubicBezTo>
                  <a:cubicBezTo>
                    <a:pt x="1" y="176"/>
                    <a:pt x="644" y="394"/>
                    <a:pt x="929" y="394"/>
                  </a:cubicBezTo>
                  <a:cubicBezTo>
                    <a:pt x="1031" y="394"/>
                    <a:pt x="1087" y="367"/>
                    <a:pt x="1037" y="298"/>
                  </a:cubicBezTo>
                  <a:cubicBezTo>
                    <a:pt x="866" y="55"/>
                    <a:pt x="669" y="0"/>
                    <a:pt x="52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4394537" y="1249691"/>
              <a:ext cx="22799" cy="63304"/>
            </a:xfrm>
            <a:custGeom>
              <a:avLst/>
              <a:gdLst/>
              <a:ahLst/>
              <a:cxnLst/>
              <a:rect l="l" t="t" r="r" b="b"/>
              <a:pathLst>
                <a:path w="322" h="894" extrusionOk="0">
                  <a:moveTo>
                    <a:pt x="36" y="1"/>
                  </a:moveTo>
                  <a:lnTo>
                    <a:pt x="1" y="96"/>
                  </a:lnTo>
                  <a:cubicBezTo>
                    <a:pt x="1" y="96"/>
                    <a:pt x="203" y="203"/>
                    <a:pt x="167" y="882"/>
                  </a:cubicBezTo>
                  <a:lnTo>
                    <a:pt x="274" y="894"/>
                  </a:lnTo>
                  <a:cubicBezTo>
                    <a:pt x="322" y="120"/>
                    <a:pt x="72" y="13"/>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726701" y="1244664"/>
              <a:ext cx="38022" cy="61605"/>
            </a:xfrm>
            <a:custGeom>
              <a:avLst/>
              <a:gdLst/>
              <a:ahLst/>
              <a:cxnLst/>
              <a:rect l="l" t="t" r="r" b="b"/>
              <a:pathLst>
                <a:path w="537" h="870" extrusionOk="0">
                  <a:moveTo>
                    <a:pt x="501" y="0"/>
                  </a:moveTo>
                  <a:cubicBezTo>
                    <a:pt x="501" y="0"/>
                    <a:pt x="1" y="179"/>
                    <a:pt x="72" y="869"/>
                  </a:cubicBezTo>
                  <a:lnTo>
                    <a:pt x="179" y="858"/>
                  </a:lnTo>
                  <a:cubicBezTo>
                    <a:pt x="108" y="262"/>
                    <a:pt x="524" y="107"/>
                    <a:pt x="536" y="96"/>
                  </a:cubicBezTo>
                  <a:lnTo>
                    <a:pt x="50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498201" y="1417509"/>
              <a:ext cx="164480" cy="53178"/>
            </a:xfrm>
            <a:custGeom>
              <a:avLst/>
              <a:gdLst/>
              <a:ahLst/>
              <a:cxnLst/>
              <a:rect l="l" t="t" r="r" b="b"/>
              <a:pathLst>
                <a:path w="2323" h="751" extrusionOk="0">
                  <a:moveTo>
                    <a:pt x="2251" y="0"/>
                  </a:moveTo>
                  <a:cubicBezTo>
                    <a:pt x="1858" y="417"/>
                    <a:pt x="1442" y="631"/>
                    <a:pt x="1013" y="643"/>
                  </a:cubicBezTo>
                  <a:cubicBezTo>
                    <a:pt x="1004" y="643"/>
                    <a:pt x="995" y="643"/>
                    <a:pt x="986" y="643"/>
                  </a:cubicBezTo>
                  <a:cubicBezTo>
                    <a:pt x="453" y="643"/>
                    <a:pt x="84" y="298"/>
                    <a:pt x="72" y="298"/>
                  </a:cubicBezTo>
                  <a:lnTo>
                    <a:pt x="1" y="369"/>
                  </a:lnTo>
                  <a:cubicBezTo>
                    <a:pt x="13" y="381"/>
                    <a:pt x="406" y="750"/>
                    <a:pt x="989" y="750"/>
                  </a:cubicBezTo>
                  <a:lnTo>
                    <a:pt x="1013" y="750"/>
                  </a:lnTo>
                  <a:cubicBezTo>
                    <a:pt x="1465" y="738"/>
                    <a:pt x="1906" y="512"/>
                    <a:pt x="2323" y="72"/>
                  </a:cubicBezTo>
                  <a:lnTo>
                    <a:pt x="225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4386111" y="1141424"/>
              <a:ext cx="366770" cy="418629"/>
            </a:xfrm>
            <a:custGeom>
              <a:avLst/>
              <a:gdLst/>
              <a:ahLst/>
              <a:cxnLst/>
              <a:rect l="l" t="t" r="r" b="b"/>
              <a:pathLst>
                <a:path w="5180" h="5912" extrusionOk="0">
                  <a:moveTo>
                    <a:pt x="4838" y="0"/>
                  </a:moveTo>
                  <a:lnTo>
                    <a:pt x="4838" y="0"/>
                  </a:lnTo>
                  <a:cubicBezTo>
                    <a:pt x="4829" y="0"/>
                    <a:pt x="4830" y="34"/>
                    <a:pt x="4846" y="113"/>
                  </a:cubicBezTo>
                  <a:cubicBezTo>
                    <a:pt x="4953" y="577"/>
                    <a:pt x="4441" y="3363"/>
                    <a:pt x="4108" y="3601"/>
                  </a:cubicBezTo>
                  <a:cubicBezTo>
                    <a:pt x="4072" y="3628"/>
                    <a:pt x="4042" y="3640"/>
                    <a:pt x="4015" y="3640"/>
                  </a:cubicBezTo>
                  <a:cubicBezTo>
                    <a:pt x="3792" y="3640"/>
                    <a:pt x="3848" y="2792"/>
                    <a:pt x="3668" y="2494"/>
                  </a:cubicBezTo>
                  <a:cubicBezTo>
                    <a:pt x="3541" y="2286"/>
                    <a:pt x="3237" y="2184"/>
                    <a:pt x="2850" y="2184"/>
                  </a:cubicBezTo>
                  <a:cubicBezTo>
                    <a:pt x="2618" y="2184"/>
                    <a:pt x="2356" y="2220"/>
                    <a:pt x="2084" y="2292"/>
                  </a:cubicBezTo>
                  <a:cubicBezTo>
                    <a:pt x="1397" y="2480"/>
                    <a:pt x="1741" y="3597"/>
                    <a:pt x="1389" y="3597"/>
                  </a:cubicBezTo>
                  <a:cubicBezTo>
                    <a:pt x="1363" y="3597"/>
                    <a:pt x="1333" y="3591"/>
                    <a:pt x="1298" y="3578"/>
                  </a:cubicBezTo>
                  <a:cubicBezTo>
                    <a:pt x="798" y="3399"/>
                    <a:pt x="346" y="113"/>
                    <a:pt x="346" y="113"/>
                  </a:cubicBezTo>
                  <a:cubicBezTo>
                    <a:pt x="346" y="113"/>
                    <a:pt x="0" y="113"/>
                    <a:pt x="36" y="280"/>
                  </a:cubicBezTo>
                  <a:cubicBezTo>
                    <a:pt x="72" y="434"/>
                    <a:pt x="489" y="2613"/>
                    <a:pt x="584" y="3018"/>
                  </a:cubicBezTo>
                  <a:cubicBezTo>
                    <a:pt x="667" y="3411"/>
                    <a:pt x="429" y="4411"/>
                    <a:pt x="893" y="4637"/>
                  </a:cubicBezTo>
                  <a:cubicBezTo>
                    <a:pt x="1325" y="4853"/>
                    <a:pt x="2648" y="5911"/>
                    <a:pt x="2980" y="5911"/>
                  </a:cubicBezTo>
                  <a:cubicBezTo>
                    <a:pt x="3014" y="5911"/>
                    <a:pt x="3037" y="5900"/>
                    <a:pt x="3048" y="5876"/>
                  </a:cubicBezTo>
                  <a:cubicBezTo>
                    <a:pt x="3168" y="5626"/>
                    <a:pt x="4203" y="5233"/>
                    <a:pt x="4477" y="4637"/>
                  </a:cubicBezTo>
                  <a:cubicBezTo>
                    <a:pt x="4751" y="4042"/>
                    <a:pt x="4561" y="3899"/>
                    <a:pt x="4620" y="3530"/>
                  </a:cubicBezTo>
                  <a:cubicBezTo>
                    <a:pt x="4668" y="3173"/>
                    <a:pt x="5180" y="827"/>
                    <a:pt x="5180" y="827"/>
                  </a:cubicBezTo>
                  <a:cubicBezTo>
                    <a:pt x="5180" y="827"/>
                    <a:pt x="4882" y="0"/>
                    <a:pt x="483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4658442" y="989537"/>
              <a:ext cx="189757" cy="231478"/>
            </a:xfrm>
            <a:custGeom>
              <a:avLst/>
              <a:gdLst/>
              <a:ahLst/>
              <a:cxnLst/>
              <a:rect l="l" t="t" r="r" b="b"/>
              <a:pathLst>
                <a:path w="2680" h="3269" extrusionOk="0">
                  <a:moveTo>
                    <a:pt x="528" y="1"/>
                  </a:moveTo>
                  <a:cubicBezTo>
                    <a:pt x="109" y="1"/>
                    <a:pt x="24" y="222"/>
                    <a:pt x="24" y="222"/>
                  </a:cubicBezTo>
                  <a:cubicBezTo>
                    <a:pt x="24" y="222"/>
                    <a:pt x="0" y="270"/>
                    <a:pt x="595" y="841"/>
                  </a:cubicBezTo>
                  <a:cubicBezTo>
                    <a:pt x="1191" y="1413"/>
                    <a:pt x="905" y="3103"/>
                    <a:pt x="1107" y="3234"/>
                  </a:cubicBezTo>
                  <a:cubicBezTo>
                    <a:pt x="1143" y="3257"/>
                    <a:pt x="1182" y="3268"/>
                    <a:pt x="1223" y="3268"/>
                  </a:cubicBezTo>
                  <a:cubicBezTo>
                    <a:pt x="1414" y="3268"/>
                    <a:pt x="1654" y="3032"/>
                    <a:pt x="1869" y="2698"/>
                  </a:cubicBezTo>
                  <a:cubicBezTo>
                    <a:pt x="2131" y="2294"/>
                    <a:pt x="2679" y="579"/>
                    <a:pt x="1107" y="103"/>
                  </a:cubicBezTo>
                  <a:cubicBezTo>
                    <a:pt x="865" y="28"/>
                    <a:pt x="676" y="1"/>
                    <a:pt x="528"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4343838" y="853725"/>
              <a:ext cx="488271" cy="353838"/>
            </a:xfrm>
            <a:custGeom>
              <a:avLst/>
              <a:gdLst/>
              <a:ahLst/>
              <a:cxnLst/>
              <a:rect l="l" t="t" r="r" b="b"/>
              <a:pathLst>
                <a:path w="6896" h="4997" extrusionOk="0">
                  <a:moveTo>
                    <a:pt x="5779" y="1"/>
                  </a:moveTo>
                  <a:cubicBezTo>
                    <a:pt x="5609" y="1"/>
                    <a:pt x="5329" y="372"/>
                    <a:pt x="4781" y="372"/>
                  </a:cubicBezTo>
                  <a:cubicBezTo>
                    <a:pt x="4621" y="372"/>
                    <a:pt x="4438" y="341"/>
                    <a:pt x="4229" y="259"/>
                  </a:cubicBezTo>
                  <a:cubicBezTo>
                    <a:pt x="4018" y="178"/>
                    <a:pt x="3769" y="140"/>
                    <a:pt x="3500" y="140"/>
                  </a:cubicBezTo>
                  <a:cubicBezTo>
                    <a:pt x="2192" y="140"/>
                    <a:pt x="412" y="1036"/>
                    <a:pt x="205" y="2211"/>
                  </a:cubicBezTo>
                  <a:cubicBezTo>
                    <a:pt x="0" y="3358"/>
                    <a:pt x="98" y="4997"/>
                    <a:pt x="613" y="4997"/>
                  </a:cubicBezTo>
                  <a:cubicBezTo>
                    <a:pt x="729" y="4997"/>
                    <a:pt x="866" y="4914"/>
                    <a:pt x="1026" y="4724"/>
                  </a:cubicBezTo>
                  <a:cubicBezTo>
                    <a:pt x="1026" y="4724"/>
                    <a:pt x="919" y="3128"/>
                    <a:pt x="1336" y="2747"/>
                  </a:cubicBezTo>
                  <a:cubicBezTo>
                    <a:pt x="1543" y="2563"/>
                    <a:pt x="1977" y="2521"/>
                    <a:pt x="2512" y="2521"/>
                  </a:cubicBezTo>
                  <a:cubicBezTo>
                    <a:pt x="2969" y="2521"/>
                    <a:pt x="3500" y="2552"/>
                    <a:pt x="4024" y="2552"/>
                  </a:cubicBezTo>
                  <a:cubicBezTo>
                    <a:pt x="4156" y="2552"/>
                    <a:pt x="4289" y="2550"/>
                    <a:pt x="4419" y="2545"/>
                  </a:cubicBezTo>
                  <a:cubicBezTo>
                    <a:pt x="6896" y="2438"/>
                    <a:pt x="6122" y="1128"/>
                    <a:pt x="5955" y="295"/>
                  </a:cubicBezTo>
                  <a:cubicBezTo>
                    <a:pt x="5909" y="76"/>
                    <a:pt x="5855" y="1"/>
                    <a:pt x="577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4536155" y="1329493"/>
              <a:ext cx="76823" cy="51196"/>
            </a:xfrm>
            <a:custGeom>
              <a:avLst/>
              <a:gdLst/>
              <a:ahLst/>
              <a:cxnLst/>
              <a:rect l="l" t="t" r="r" b="b"/>
              <a:pathLst>
                <a:path w="1085" h="723" extrusionOk="0">
                  <a:moveTo>
                    <a:pt x="932" y="1"/>
                  </a:moveTo>
                  <a:cubicBezTo>
                    <a:pt x="632" y="1"/>
                    <a:pt x="1" y="112"/>
                    <a:pt x="1" y="112"/>
                  </a:cubicBezTo>
                  <a:cubicBezTo>
                    <a:pt x="1" y="112"/>
                    <a:pt x="144" y="648"/>
                    <a:pt x="548" y="719"/>
                  </a:cubicBezTo>
                  <a:cubicBezTo>
                    <a:pt x="564" y="722"/>
                    <a:pt x="579" y="723"/>
                    <a:pt x="594" y="723"/>
                  </a:cubicBezTo>
                  <a:cubicBezTo>
                    <a:pt x="963" y="723"/>
                    <a:pt x="1084" y="29"/>
                    <a:pt x="1084" y="29"/>
                  </a:cubicBezTo>
                  <a:cubicBezTo>
                    <a:pt x="1069" y="9"/>
                    <a:pt x="1012"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4548830" y="1241265"/>
              <a:ext cx="39651" cy="67482"/>
            </a:xfrm>
            <a:custGeom>
              <a:avLst/>
              <a:gdLst/>
              <a:ahLst/>
              <a:cxnLst/>
              <a:rect l="l" t="t" r="r" b="b"/>
              <a:pathLst>
                <a:path w="560" h="953" extrusionOk="0">
                  <a:moveTo>
                    <a:pt x="334" y="1"/>
                  </a:moveTo>
                  <a:lnTo>
                    <a:pt x="0" y="846"/>
                  </a:lnTo>
                  <a:cubicBezTo>
                    <a:pt x="0" y="846"/>
                    <a:pt x="305" y="953"/>
                    <a:pt x="451" y="953"/>
                  </a:cubicBezTo>
                  <a:cubicBezTo>
                    <a:pt x="488" y="953"/>
                    <a:pt x="515" y="946"/>
                    <a:pt x="524" y="929"/>
                  </a:cubicBezTo>
                  <a:cubicBezTo>
                    <a:pt x="560" y="834"/>
                    <a:pt x="334" y="1"/>
                    <a:pt x="334"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4547980" y="1240415"/>
              <a:ext cx="44749" cy="71731"/>
            </a:xfrm>
            <a:custGeom>
              <a:avLst/>
              <a:gdLst/>
              <a:ahLst/>
              <a:cxnLst/>
              <a:rect l="l" t="t" r="r" b="b"/>
              <a:pathLst>
                <a:path w="632" h="1013" extrusionOk="0">
                  <a:moveTo>
                    <a:pt x="393" y="1"/>
                  </a:moveTo>
                  <a:lnTo>
                    <a:pt x="286" y="37"/>
                  </a:lnTo>
                  <a:cubicBezTo>
                    <a:pt x="393" y="406"/>
                    <a:pt x="489" y="822"/>
                    <a:pt x="489" y="906"/>
                  </a:cubicBezTo>
                  <a:cubicBezTo>
                    <a:pt x="478" y="910"/>
                    <a:pt x="463" y="912"/>
                    <a:pt x="444" y="912"/>
                  </a:cubicBezTo>
                  <a:cubicBezTo>
                    <a:pt x="358" y="912"/>
                    <a:pt x="193" y="869"/>
                    <a:pt x="36" y="810"/>
                  </a:cubicBezTo>
                  <a:lnTo>
                    <a:pt x="0" y="906"/>
                  </a:lnTo>
                  <a:cubicBezTo>
                    <a:pt x="203" y="977"/>
                    <a:pt x="346" y="1013"/>
                    <a:pt x="453" y="1013"/>
                  </a:cubicBezTo>
                  <a:cubicBezTo>
                    <a:pt x="524" y="1013"/>
                    <a:pt x="560" y="1001"/>
                    <a:pt x="584" y="965"/>
                  </a:cubicBezTo>
                  <a:cubicBezTo>
                    <a:pt x="631" y="870"/>
                    <a:pt x="477" y="322"/>
                    <a:pt x="39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4442616" y="942024"/>
              <a:ext cx="87727" cy="90212"/>
            </a:xfrm>
            <a:custGeom>
              <a:avLst/>
              <a:gdLst/>
              <a:ahLst/>
              <a:cxnLst/>
              <a:rect l="l" t="t" r="r" b="b"/>
              <a:pathLst>
                <a:path w="1239" h="1274" extrusionOk="0">
                  <a:moveTo>
                    <a:pt x="1203" y="0"/>
                  </a:moveTo>
                  <a:cubicBezTo>
                    <a:pt x="667" y="155"/>
                    <a:pt x="310" y="405"/>
                    <a:pt x="155" y="714"/>
                  </a:cubicBezTo>
                  <a:cubicBezTo>
                    <a:pt x="0" y="1012"/>
                    <a:pt x="95" y="1262"/>
                    <a:pt x="107" y="1274"/>
                  </a:cubicBezTo>
                  <a:lnTo>
                    <a:pt x="203" y="1238"/>
                  </a:lnTo>
                  <a:cubicBezTo>
                    <a:pt x="203" y="1226"/>
                    <a:pt x="119" y="1012"/>
                    <a:pt x="250" y="762"/>
                  </a:cubicBezTo>
                  <a:cubicBezTo>
                    <a:pt x="393" y="476"/>
                    <a:pt x="726" y="250"/>
                    <a:pt x="1238" y="95"/>
                  </a:cubicBezTo>
                  <a:lnTo>
                    <a:pt x="120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4545431" y="926800"/>
              <a:ext cx="101251" cy="97859"/>
            </a:xfrm>
            <a:custGeom>
              <a:avLst/>
              <a:gdLst/>
              <a:ahLst/>
              <a:cxnLst/>
              <a:rect l="l" t="t" r="r" b="b"/>
              <a:pathLst>
                <a:path w="1430" h="1382" extrusionOk="0">
                  <a:moveTo>
                    <a:pt x="1406" y="1"/>
                  </a:moveTo>
                  <a:cubicBezTo>
                    <a:pt x="1" y="286"/>
                    <a:pt x="1" y="1370"/>
                    <a:pt x="1" y="1382"/>
                  </a:cubicBezTo>
                  <a:lnTo>
                    <a:pt x="108" y="1382"/>
                  </a:lnTo>
                  <a:cubicBezTo>
                    <a:pt x="108" y="1370"/>
                    <a:pt x="108" y="370"/>
                    <a:pt x="1429" y="96"/>
                  </a:cubicBezTo>
                  <a:lnTo>
                    <a:pt x="1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4612062" y="910797"/>
              <a:ext cx="117253" cy="111384"/>
            </a:xfrm>
            <a:custGeom>
              <a:avLst/>
              <a:gdLst/>
              <a:ahLst/>
              <a:cxnLst/>
              <a:rect l="l" t="t" r="r" b="b"/>
              <a:pathLst>
                <a:path w="1656" h="1573" extrusionOk="0">
                  <a:moveTo>
                    <a:pt x="1548" y="0"/>
                  </a:moveTo>
                  <a:cubicBezTo>
                    <a:pt x="1405" y="882"/>
                    <a:pt x="12" y="1465"/>
                    <a:pt x="0" y="1477"/>
                  </a:cubicBezTo>
                  <a:lnTo>
                    <a:pt x="36" y="1572"/>
                  </a:lnTo>
                  <a:cubicBezTo>
                    <a:pt x="96" y="1548"/>
                    <a:pt x="1512" y="965"/>
                    <a:pt x="1655" y="12"/>
                  </a:cubicBezTo>
                  <a:lnTo>
                    <a:pt x="154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4329605" y="1060842"/>
              <a:ext cx="81001" cy="46451"/>
            </a:xfrm>
            <a:custGeom>
              <a:avLst/>
              <a:gdLst/>
              <a:ahLst/>
              <a:cxnLst/>
              <a:rect l="l" t="t" r="r" b="b"/>
              <a:pathLst>
                <a:path w="1144" h="656" extrusionOk="0">
                  <a:moveTo>
                    <a:pt x="1132" y="1"/>
                  </a:moveTo>
                  <a:cubicBezTo>
                    <a:pt x="370" y="108"/>
                    <a:pt x="13" y="572"/>
                    <a:pt x="1" y="596"/>
                  </a:cubicBezTo>
                  <a:lnTo>
                    <a:pt x="84" y="656"/>
                  </a:lnTo>
                  <a:cubicBezTo>
                    <a:pt x="84" y="656"/>
                    <a:pt x="429" y="203"/>
                    <a:pt x="1144" y="108"/>
                  </a:cubicBezTo>
                  <a:lnTo>
                    <a:pt x="113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4347308" y="1102195"/>
              <a:ext cx="55724" cy="73430"/>
            </a:xfrm>
            <a:custGeom>
              <a:avLst/>
              <a:gdLst/>
              <a:ahLst/>
              <a:cxnLst/>
              <a:rect l="l" t="t" r="r" b="b"/>
              <a:pathLst>
                <a:path w="787" h="1037" extrusionOk="0">
                  <a:moveTo>
                    <a:pt x="739" y="0"/>
                  </a:moveTo>
                  <a:cubicBezTo>
                    <a:pt x="417" y="167"/>
                    <a:pt x="25" y="953"/>
                    <a:pt x="1" y="988"/>
                  </a:cubicBezTo>
                  <a:lnTo>
                    <a:pt x="96" y="1036"/>
                  </a:lnTo>
                  <a:cubicBezTo>
                    <a:pt x="108" y="1024"/>
                    <a:pt x="501" y="238"/>
                    <a:pt x="787" y="95"/>
                  </a:cubicBezTo>
                  <a:lnTo>
                    <a:pt x="7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4735128" y="1065941"/>
              <a:ext cx="63300" cy="54878"/>
            </a:xfrm>
            <a:custGeom>
              <a:avLst/>
              <a:gdLst/>
              <a:ahLst/>
              <a:cxnLst/>
              <a:rect l="l" t="t" r="r" b="b"/>
              <a:pathLst>
                <a:path w="894" h="775" extrusionOk="0">
                  <a:moveTo>
                    <a:pt x="1" y="0"/>
                  </a:moveTo>
                  <a:lnTo>
                    <a:pt x="1" y="107"/>
                  </a:lnTo>
                  <a:cubicBezTo>
                    <a:pt x="1" y="107"/>
                    <a:pt x="536" y="131"/>
                    <a:pt x="798" y="774"/>
                  </a:cubicBezTo>
                  <a:lnTo>
                    <a:pt x="894" y="738"/>
                  </a:lnTo>
                  <a:cubicBezTo>
                    <a:pt x="608" y="36"/>
                    <a:pt x="24" y="12"/>
                    <a:pt x="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4734278" y="1113949"/>
              <a:ext cx="52325" cy="61676"/>
            </a:xfrm>
            <a:custGeom>
              <a:avLst/>
              <a:gdLst/>
              <a:ahLst/>
              <a:cxnLst/>
              <a:rect l="l" t="t" r="r" b="b"/>
              <a:pathLst>
                <a:path w="739" h="871" extrusionOk="0">
                  <a:moveTo>
                    <a:pt x="36" y="1"/>
                  </a:moveTo>
                  <a:lnTo>
                    <a:pt x="1" y="96"/>
                  </a:lnTo>
                  <a:cubicBezTo>
                    <a:pt x="370" y="227"/>
                    <a:pt x="632" y="858"/>
                    <a:pt x="632" y="870"/>
                  </a:cubicBezTo>
                  <a:lnTo>
                    <a:pt x="739" y="822"/>
                  </a:lnTo>
                  <a:cubicBezTo>
                    <a:pt x="727" y="799"/>
                    <a:pt x="453" y="144"/>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4488146" y="1430963"/>
              <a:ext cx="65778" cy="101258"/>
            </a:xfrm>
            <a:custGeom>
              <a:avLst/>
              <a:gdLst/>
              <a:ahLst/>
              <a:cxnLst/>
              <a:rect l="l" t="t" r="r" b="b"/>
              <a:pathLst>
                <a:path w="929" h="1430" extrusionOk="0">
                  <a:moveTo>
                    <a:pt x="345" y="1"/>
                  </a:moveTo>
                  <a:cubicBezTo>
                    <a:pt x="345" y="13"/>
                    <a:pt x="0" y="977"/>
                    <a:pt x="881" y="1429"/>
                  </a:cubicBezTo>
                  <a:lnTo>
                    <a:pt x="929" y="1334"/>
                  </a:lnTo>
                  <a:cubicBezTo>
                    <a:pt x="131" y="917"/>
                    <a:pt x="441" y="72"/>
                    <a:pt x="453" y="36"/>
                  </a:cubicBezTo>
                  <a:lnTo>
                    <a:pt x="34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4576657" y="1430963"/>
              <a:ext cx="28747" cy="98709"/>
            </a:xfrm>
            <a:custGeom>
              <a:avLst/>
              <a:gdLst/>
              <a:ahLst/>
              <a:cxnLst/>
              <a:rect l="l" t="t" r="r" b="b"/>
              <a:pathLst>
                <a:path w="406" h="1394" extrusionOk="0">
                  <a:moveTo>
                    <a:pt x="107" y="1"/>
                  </a:moveTo>
                  <a:lnTo>
                    <a:pt x="0" y="36"/>
                  </a:lnTo>
                  <a:cubicBezTo>
                    <a:pt x="84" y="334"/>
                    <a:pt x="286" y="1167"/>
                    <a:pt x="238" y="1382"/>
                  </a:cubicBezTo>
                  <a:lnTo>
                    <a:pt x="346" y="1394"/>
                  </a:lnTo>
                  <a:cubicBezTo>
                    <a:pt x="405" y="1120"/>
                    <a:pt x="119" y="48"/>
                    <a:pt x="10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4622188" y="1430963"/>
              <a:ext cx="46448" cy="94531"/>
            </a:xfrm>
            <a:custGeom>
              <a:avLst/>
              <a:gdLst/>
              <a:ahLst/>
              <a:cxnLst/>
              <a:rect l="l" t="t" r="r" b="b"/>
              <a:pathLst>
                <a:path w="656" h="1335" extrusionOk="0">
                  <a:moveTo>
                    <a:pt x="512" y="1"/>
                  </a:moveTo>
                  <a:lnTo>
                    <a:pt x="405" y="24"/>
                  </a:lnTo>
                  <a:cubicBezTo>
                    <a:pt x="405" y="36"/>
                    <a:pt x="536" y="798"/>
                    <a:pt x="0" y="1251"/>
                  </a:cubicBezTo>
                  <a:lnTo>
                    <a:pt x="72" y="1334"/>
                  </a:lnTo>
                  <a:cubicBezTo>
                    <a:pt x="655" y="846"/>
                    <a:pt x="512" y="36"/>
                    <a:pt x="51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55"/>
          <p:cNvSpPr/>
          <p:nvPr/>
        </p:nvSpPr>
        <p:spPr>
          <a:xfrm rot="-4203">
            <a:off x="5893021" y="1278571"/>
            <a:ext cx="245400" cy="212100"/>
          </a:xfrm>
          <a:prstGeom prst="triangle">
            <a:avLst>
              <a:gd name="adj" fmla="val 5000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158475" y="1121273"/>
            <a:ext cx="212400" cy="21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42463" y="853737"/>
            <a:ext cx="233100" cy="233100"/>
          </a:xfrm>
          <a:prstGeom prst="donut">
            <a:avLst>
              <a:gd name="adj"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5388318" y="1088990"/>
            <a:ext cx="235800" cy="235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2D94248-12DE-5F8F-96F5-EBF844AD0143}"/>
              </a:ext>
            </a:extLst>
          </p:cNvPr>
          <p:cNvSpPr txBox="1"/>
          <p:nvPr/>
        </p:nvSpPr>
        <p:spPr>
          <a:xfrm>
            <a:off x="1576063" y="1813262"/>
            <a:ext cx="5985164" cy="1907573"/>
          </a:xfrm>
          <a:prstGeom prst="rect">
            <a:avLst/>
          </a:prstGeom>
          <a:noFill/>
        </p:spPr>
        <p:txBody>
          <a:bodyPr wrap="square">
            <a:spAutoFit/>
          </a:bodyPr>
          <a:lstStyle/>
          <a:p>
            <a:pPr marL="285750" indent="-285750" algn="just">
              <a:lnSpc>
                <a:spcPct val="150000"/>
              </a:lnSpc>
              <a:spcBef>
                <a:spcPts val="100"/>
              </a:spcBef>
              <a:spcAft>
                <a:spcPts val="100"/>
              </a:spcAft>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trường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hợp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1,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bạn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B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hưởng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vệ</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chăm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sóc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sức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khoẻ</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thuộc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lĩnh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hội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Bef>
                <a:spcPts val="100"/>
              </a:spcBef>
              <a:spcAft>
                <a:spcPts val="100"/>
              </a:spcAft>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trường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hợp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2,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chị</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li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hôn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23" name="Google Shape;727;p44">
            <a:extLst>
              <a:ext uri="{FF2B5EF4-FFF2-40B4-BE49-F238E27FC236}">
                <a16:creationId xmlns:a16="http://schemas.microsoft.com/office/drawing/2014/main" id="{561F3CF5-5B2A-5D07-EE51-EC002A3AC050}"/>
              </a:ext>
            </a:extLst>
          </p:cNvPr>
          <p:cNvGrpSpPr/>
          <p:nvPr/>
        </p:nvGrpSpPr>
        <p:grpSpPr>
          <a:xfrm flipH="1">
            <a:off x="6519565" y="2459639"/>
            <a:ext cx="2624435" cy="2683861"/>
            <a:chOff x="389200" y="1408725"/>
            <a:chExt cx="3124624" cy="3195376"/>
          </a:xfrm>
        </p:grpSpPr>
        <p:sp>
          <p:nvSpPr>
            <p:cNvPr id="24" name="Google Shape;728;p44">
              <a:extLst>
                <a:ext uri="{FF2B5EF4-FFF2-40B4-BE49-F238E27FC236}">
                  <a16:creationId xmlns:a16="http://schemas.microsoft.com/office/drawing/2014/main" id="{885079A4-F549-3FCE-8563-F54FD9F0761F}"/>
                </a:ext>
              </a:extLst>
            </p:cNvPr>
            <p:cNvSpPr/>
            <p:nvPr/>
          </p:nvSpPr>
          <p:spPr>
            <a:xfrm>
              <a:off x="1504011" y="1408725"/>
              <a:ext cx="323035" cy="322952"/>
            </a:xfrm>
            <a:custGeom>
              <a:avLst/>
              <a:gdLst/>
              <a:ahLst/>
              <a:cxnLst/>
              <a:rect l="l" t="t" r="r" b="b"/>
              <a:pathLst>
                <a:path w="3871" h="3870" extrusionOk="0">
                  <a:moveTo>
                    <a:pt x="1941" y="0"/>
                  </a:moveTo>
                  <a:cubicBezTo>
                    <a:pt x="870" y="0"/>
                    <a:pt x="1" y="869"/>
                    <a:pt x="1" y="1941"/>
                  </a:cubicBezTo>
                  <a:cubicBezTo>
                    <a:pt x="1" y="3000"/>
                    <a:pt x="870" y="3870"/>
                    <a:pt x="1941" y="3870"/>
                  </a:cubicBezTo>
                  <a:cubicBezTo>
                    <a:pt x="3001" y="3870"/>
                    <a:pt x="3870" y="3000"/>
                    <a:pt x="3870" y="1941"/>
                  </a:cubicBezTo>
                  <a:cubicBezTo>
                    <a:pt x="3870" y="869"/>
                    <a:pt x="3001" y="0"/>
                    <a:pt x="194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9;p44">
              <a:extLst>
                <a:ext uri="{FF2B5EF4-FFF2-40B4-BE49-F238E27FC236}">
                  <a16:creationId xmlns:a16="http://schemas.microsoft.com/office/drawing/2014/main" id="{84F09793-C792-D9C3-854E-64C7C99A7DC5}"/>
                </a:ext>
              </a:extLst>
            </p:cNvPr>
            <p:cNvSpPr/>
            <p:nvPr/>
          </p:nvSpPr>
          <p:spPr>
            <a:xfrm>
              <a:off x="1315247" y="1640048"/>
              <a:ext cx="832080" cy="621369"/>
            </a:xfrm>
            <a:custGeom>
              <a:avLst/>
              <a:gdLst/>
              <a:ahLst/>
              <a:cxnLst/>
              <a:rect l="l" t="t" r="r" b="b"/>
              <a:pathLst>
                <a:path w="9971" h="7446" extrusionOk="0">
                  <a:moveTo>
                    <a:pt x="4741" y="1"/>
                  </a:moveTo>
                  <a:cubicBezTo>
                    <a:pt x="4705" y="1"/>
                    <a:pt x="4668" y="1"/>
                    <a:pt x="4632" y="2"/>
                  </a:cubicBezTo>
                  <a:cubicBezTo>
                    <a:pt x="1381" y="98"/>
                    <a:pt x="0" y="2788"/>
                    <a:pt x="667" y="5110"/>
                  </a:cubicBezTo>
                  <a:cubicBezTo>
                    <a:pt x="1308" y="7352"/>
                    <a:pt x="3058" y="7396"/>
                    <a:pt x="3195" y="7396"/>
                  </a:cubicBezTo>
                  <a:cubicBezTo>
                    <a:pt x="3200" y="7396"/>
                    <a:pt x="3203" y="7396"/>
                    <a:pt x="3203" y="7396"/>
                  </a:cubicBezTo>
                  <a:cubicBezTo>
                    <a:pt x="3506" y="7430"/>
                    <a:pt x="3794" y="7446"/>
                    <a:pt x="4068" y="7446"/>
                  </a:cubicBezTo>
                  <a:cubicBezTo>
                    <a:pt x="9970" y="7446"/>
                    <a:pt x="9109" y="1"/>
                    <a:pt x="4741"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0;p44">
              <a:extLst>
                <a:ext uri="{FF2B5EF4-FFF2-40B4-BE49-F238E27FC236}">
                  <a16:creationId xmlns:a16="http://schemas.microsoft.com/office/drawing/2014/main" id="{82033AA5-9633-1E60-9237-8F9DAB867418}"/>
                </a:ext>
              </a:extLst>
            </p:cNvPr>
            <p:cNvSpPr/>
            <p:nvPr/>
          </p:nvSpPr>
          <p:spPr>
            <a:xfrm>
              <a:off x="903921" y="1954153"/>
              <a:ext cx="1658318" cy="1488498"/>
            </a:xfrm>
            <a:custGeom>
              <a:avLst/>
              <a:gdLst/>
              <a:ahLst/>
              <a:cxnLst/>
              <a:rect l="l" t="t" r="r" b="b"/>
              <a:pathLst>
                <a:path w="19872" h="17837" extrusionOk="0">
                  <a:moveTo>
                    <a:pt x="10680" y="1"/>
                  </a:moveTo>
                  <a:lnTo>
                    <a:pt x="8025" y="1108"/>
                  </a:lnTo>
                  <a:cubicBezTo>
                    <a:pt x="8025" y="1108"/>
                    <a:pt x="8370" y="5823"/>
                    <a:pt x="7799" y="6323"/>
                  </a:cubicBezTo>
                  <a:cubicBezTo>
                    <a:pt x="7227" y="6823"/>
                    <a:pt x="1226" y="7644"/>
                    <a:pt x="619" y="8609"/>
                  </a:cubicBezTo>
                  <a:cubicBezTo>
                    <a:pt x="0" y="9573"/>
                    <a:pt x="2524" y="16026"/>
                    <a:pt x="2524" y="16026"/>
                  </a:cubicBezTo>
                  <a:lnTo>
                    <a:pt x="15585" y="17836"/>
                  </a:lnTo>
                  <a:cubicBezTo>
                    <a:pt x="15585" y="17836"/>
                    <a:pt x="19872" y="8835"/>
                    <a:pt x="17074" y="7335"/>
                  </a:cubicBezTo>
                  <a:cubicBezTo>
                    <a:pt x="16526" y="7037"/>
                    <a:pt x="10692" y="6990"/>
                    <a:pt x="10573" y="5573"/>
                  </a:cubicBezTo>
                  <a:cubicBezTo>
                    <a:pt x="10513" y="4894"/>
                    <a:pt x="10680" y="1"/>
                    <a:pt x="10680"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1;p44">
              <a:extLst>
                <a:ext uri="{FF2B5EF4-FFF2-40B4-BE49-F238E27FC236}">
                  <a16:creationId xmlns:a16="http://schemas.microsoft.com/office/drawing/2014/main" id="{12AAAE8A-8B63-098C-2C93-6D0CF13D33E0}"/>
                </a:ext>
              </a:extLst>
            </p:cNvPr>
            <p:cNvSpPr/>
            <p:nvPr/>
          </p:nvSpPr>
          <p:spPr>
            <a:xfrm>
              <a:off x="1439421" y="1773818"/>
              <a:ext cx="477000" cy="568879"/>
            </a:xfrm>
            <a:custGeom>
              <a:avLst/>
              <a:gdLst/>
              <a:ahLst/>
              <a:cxnLst/>
              <a:rect l="l" t="t" r="r" b="b"/>
              <a:pathLst>
                <a:path w="5716" h="6817" extrusionOk="0">
                  <a:moveTo>
                    <a:pt x="2856" y="0"/>
                  </a:moveTo>
                  <a:cubicBezTo>
                    <a:pt x="1727" y="0"/>
                    <a:pt x="587" y="504"/>
                    <a:pt x="536" y="1578"/>
                  </a:cubicBezTo>
                  <a:cubicBezTo>
                    <a:pt x="536" y="1578"/>
                    <a:pt x="1" y="6817"/>
                    <a:pt x="2882" y="6817"/>
                  </a:cubicBezTo>
                  <a:cubicBezTo>
                    <a:pt x="4870" y="6817"/>
                    <a:pt x="5716" y="3424"/>
                    <a:pt x="5061" y="1138"/>
                  </a:cubicBezTo>
                  <a:cubicBezTo>
                    <a:pt x="4843" y="394"/>
                    <a:pt x="3854" y="0"/>
                    <a:pt x="2856"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2;p44">
              <a:extLst>
                <a:ext uri="{FF2B5EF4-FFF2-40B4-BE49-F238E27FC236}">
                  <a16:creationId xmlns:a16="http://schemas.microsoft.com/office/drawing/2014/main" id="{3B05C087-6580-19AD-7292-80446523699C}"/>
                </a:ext>
              </a:extLst>
            </p:cNvPr>
            <p:cNvSpPr/>
            <p:nvPr/>
          </p:nvSpPr>
          <p:spPr>
            <a:xfrm>
              <a:off x="1754362" y="2066476"/>
              <a:ext cx="28957" cy="37803"/>
            </a:xfrm>
            <a:custGeom>
              <a:avLst/>
              <a:gdLst/>
              <a:ahLst/>
              <a:cxnLst/>
              <a:rect l="l" t="t" r="r" b="b"/>
              <a:pathLst>
                <a:path w="347" h="453" extrusionOk="0">
                  <a:moveTo>
                    <a:pt x="168" y="0"/>
                  </a:moveTo>
                  <a:cubicBezTo>
                    <a:pt x="72" y="0"/>
                    <a:pt x="1" y="107"/>
                    <a:pt x="1" y="226"/>
                  </a:cubicBezTo>
                  <a:cubicBezTo>
                    <a:pt x="1" y="357"/>
                    <a:pt x="72" y="452"/>
                    <a:pt x="168" y="452"/>
                  </a:cubicBezTo>
                  <a:cubicBezTo>
                    <a:pt x="275" y="452"/>
                    <a:pt x="346" y="357"/>
                    <a:pt x="346" y="226"/>
                  </a:cubicBezTo>
                  <a:cubicBezTo>
                    <a:pt x="346" y="107"/>
                    <a:pt x="275" y="0"/>
                    <a:pt x="16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3;p44">
              <a:extLst>
                <a:ext uri="{FF2B5EF4-FFF2-40B4-BE49-F238E27FC236}">
                  <a16:creationId xmlns:a16="http://schemas.microsoft.com/office/drawing/2014/main" id="{152B8FE9-4A05-A20C-1F1B-5B030741CA80}"/>
                </a:ext>
              </a:extLst>
            </p:cNvPr>
            <p:cNvSpPr/>
            <p:nvPr/>
          </p:nvSpPr>
          <p:spPr>
            <a:xfrm>
              <a:off x="1575528" y="2066476"/>
              <a:ext cx="28957" cy="36801"/>
            </a:xfrm>
            <a:custGeom>
              <a:avLst/>
              <a:gdLst/>
              <a:ahLst/>
              <a:cxnLst/>
              <a:rect l="l" t="t" r="r" b="b"/>
              <a:pathLst>
                <a:path w="347" h="441" extrusionOk="0">
                  <a:moveTo>
                    <a:pt x="179" y="0"/>
                  </a:moveTo>
                  <a:cubicBezTo>
                    <a:pt x="72" y="0"/>
                    <a:pt x="1" y="95"/>
                    <a:pt x="1" y="226"/>
                  </a:cubicBezTo>
                  <a:cubicBezTo>
                    <a:pt x="1" y="345"/>
                    <a:pt x="72" y="441"/>
                    <a:pt x="179" y="441"/>
                  </a:cubicBezTo>
                  <a:cubicBezTo>
                    <a:pt x="275" y="441"/>
                    <a:pt x="346" y="345"/>
                    <a:pt x="346" y="226"/>
                  </a:cubicBezTo>
                  <a:cubicBezTo>
                    <a:pt x="346" y="95"/>
                    <a:pt x="275"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4;p44">
              <a:extLst>
                <a:ext uri="{FF2B5EF4-FFF2-40B4-BE49-F238E27FC236}">
                  <a16:creationId xmlns:a16="http://schemas.microsoft.com/office/drawing/2014/main" id="{8CAF852A-2A4B-FCAE-ABC6-EEFD61EFC687}"/>
                </a:ext>
              </a:extLst>
            </p:cNvPr>
            <p:cNvSpPr/>
            <p:nvPr/>
          </p:nvSpPr>
          <p:spPr>
            <a:xfrm>
              <a:off x="1837895" y="2050704"/>
              <a:ext cx="114160" cy="138026"/>
            </a:xfrm>
            <a:custGeom>
              <a:avLst/>
              <a:gdLst/>
              <a:ahLst/>
              <a:cxnLst/>
              <a:rect l="l" t="t" r="r" b="b"/>
              <a:pathLst>
                <a:path w="1368" h="1654" extrusionOk="0">
                  <a:moveTo>
                    <a:pt x="721" y="0"/>
                  </a:moveTo>
                  <a:cubicBezTo>
                    <a:pt x="407" y="0"/>
                    <a:pt x="191" y="641"/>
                    <a:pt x="191" y="641"/>
                  </a:cubicBezTo>
                  <a:cubicBezTo>
                    <a:pt x="0" y="1034"/>
                    <a:pt x="83" y="1654"/>
                    <a:pt x="488" y="1654"/>
                  </a:cubicBezTo>
                  <a:cubicBezTo>
                    <a:pt x="490" y="1654"/>
                    <a:pt x="492" y="1654"/>
                    <a:pt x="494" y="1654"/>
                  </a:cubicBezTo>
                  <a:cubicBezTo>
                    <a:pt x="898" y="1654"/>
                    <a:pt x="1367" y="508"/>
                    <a:pt x="941" y="106"/>
                  </a:cubicBezTo>
                  <a:cubicBezTo>
                    <a:pt x="864" y="31"/>
                    <a:pt x="790" y="0"/>
                    <a:pt x="721"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5;p44">
              <a:extLst>
                <a:ext uri="{FF2B5EF4-FFF2-40B4-BE49-F238E27FC236}">
                  <a16:creationId xmlns:a16="http://schemas.microsoft.com/office/drawing/2014/main" id="{B2185754-9224-D117-4FC5-5F2E5FC6E741}"/>
                </a:ext>
              </a:extLst>
            </p:cNvPr>
            <p:cNvSpPr/>
            <p:nvPr/>
          </p:nvSpPr>
          <p:spPr>
            <a:xfrm>
              <a:off x="1419726" y="2054042"/>
              <a:ext cx="118165" cy="134688"/>
            </a:xfrm>
            <a:custGeom>
              <a:avLst/>
              <a:gdLst/>
              <a:ahLst/>
              <a:cxnLst/>
              <a:rect l="l" t="t" r="r" b="b"/>
              <a:pathLst>
                <a:path w="1416" h="1614" extrusionOk="0">
                  <a:moveTo>
                    <a:pt x="633" y="0"/>
                  </a:moveTo>
                  <a:cubicBezTo>
                    <a:pt x="570" y="0"/>
                    <a:pt x="498" y="33"/>
                    <a:pt x="415" y="113"/>
                  </a:cubicBezTo>
                  <a:cubicBezTo>
                    <a:pt x="1" y="528"/>
                    <a:pt x="587" y="1614"/>
                    <a:pt x="992" y="1614"/>
                  </a:cubicBezTo>
                  <a:cubicBezTo>
                    <a:pt x="994" y="1614"/>
                    <a:pt x="996" y="1614"/>
                    <a:pt x="999" y="1614"/>
                  </a:cubicBezTo>
                  <a:cubicBezTo>
                    <a:pt x="1415" y="1614"/>
                    <a:pt x="1177" y="947"/>
                    <a:pt x="987" y="566"/>
                  </a:cubicBezTo>
                  <a:cubicBezTo>
                    <a:pt x="987" y="566"/>
                    <a:pt x="894"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6;p44">
              <a:extLst>
                <a:ext uri="{FF2B5EF4-FFF2-40B4-BE49-F238E27FC236}">
                  <a16:creationId xmlns:a16="http://schemas.microsoft.com/office/drawing/2014/main" id="{A2B7DD39-C01A-1A0D-4075-6DCF87CA9AAF}"/>
                </a:ext>
              </a:extLst>
            </p:cNvPr>
            <p:cNvSpPr/>
            <p:nvPr/>
          </p:nvSpPr>
          <p:spPr>
            <a:xfrm>
              <a:off x="1529046" y="1994876"/>
              <a:ext cx="90126" cy="29124"/>
            </a:xfrm>
            <a:custGeom>
              <a:avLst/>
              <a:gdLst/>
              <a:ahLst/>
              <a:cxnLst/>
              <a:rect l="l" t="t" r="r" b="b"/>
              <a:pathLst>
                <a:path w="1080" h="349" extrusionOk="0">
                  <a:moveTo>
                    <a:pt x="548" y="1"/>
                  </a:moveTo>
                  <a:cubicBezTo>
                    <a:pt x="415" y="1"/>
                    <a:pt x="248" y="49"/>
                    <a:pt x="82" y="227"/>
                  </a:cubicBezTo>
                  <a:cubicBezTo>
                    <a:pt x="0" y="312"/>
                    <a:pt x="125" y="349"/>
                    <a:pt x="298" y="349"/>
                  </a:cubicBezTo>
                  <a:cubicBezTo>
                    <a:pt x="609" y="349"/>
                    <a:pt x="1079" y="233"/>
                    <a:pt x="820" y="72"/>
                  </a:cubicBezTo>
                  <a:cubicBezTo>
                    <a:pt x="820" y="72"/>
                    <a:pt x="709" y="1"/>
                    <a:pt x="54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7;p44">
              <a:extLst>
                <a:ext uri="{FF2B5EF4-FFF2-40B4-BE49-F238E27FC236}">
                  <a16:creationId xmlns:a16="http://schemas.microsoft.com/office/drawing/2014/main" id="{BA227405-2698-3757-B445-80AA9719A170}"/>
                </a:ext>
              </a:extLst>
            </p:cNvPr>
            <p:cNvSpPr/>
            <p:nvPr/>
          </p:nvSpPr>
          <p:spPr>
            <a:xfrm>
              <a:off x="1738339" y="2001552"/>
              <a:ext cx="89041" cy="27872"/>
            </a:xfrm>
            <a:custGeom>
              <a:avLst/>
              <a:gdLst/>
              <a:ahLst/>
              <a:cxnLst/>
              <a:rect l="l" t="t" r="r" b="b"/>
              <a:pathLst>
                <a:path w="1067" h="334" extrusionOk="0">
                  <a:moveTo>
                    <a:pt x="516" y="0"/>
                  </a:moveTo>
                  <a:cubicBezTo>
                    <a:pt x="318" y="0"/>
                    <a:pt x="193" y="111"/>
                    <a:pt x="193" y="111"/>
                  </a:cubicBezTo>
                  <a:cubicBezTo>
                    <a:pt x="0" y="268"/>
                    <a:pt x="258" y="333"/>
                    <a:pt x="528" y="333"/>
                  </a:cubicBezTo>
                  <a:cubicBezTo>
                    <a:pt x="792" y="333"/>
                    <a:pt x="1067" y="271"/>
                    <a:pt x="943" y="171"/>
                  </a:cubicBezTo>
                  <a:cubicBezTo>
                    <a:pt x="782" y="41"/>
                    <a:pt x="635" y="0"/>
                    <a:pt x="516"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8;p44">
              <a:extLst>
                <a:ext uri="{FF2B5EF4-FFF2-40B4-BE49-F238E27FC236}">
                  <a16:creationId xmlns:a16="http://schemas.microsoft.com/office/drawing/2014/main" id="{A3F174D9-1A1B-B882-3E6C-F528D5DFA9E2}"/>
                </a:ext>
              </a:extLst>
            </p:cNvPr>
            <p:cNvSpPr/>
            <p:nvPr/>
          </p:nvSpPr>
          <p:spPr>
            <a:xfrm>
              <a:off x="1640118" y="2181387"/>
              <a:ext cx="90543" cy="59333"/>
            </a:xfrm>
            <a:custGeom>
              <a:avLst/>
              <a:gdLst/>
              <a:ahLst/>
              <a:cxnLst/>
              <a:rect l="l" t="t" r="r" b="b"/>
              <a:pathLst>
                <a:path w="1085" h="711" extrusionOk="0">
                  <a:moveTo>
                    <a:pt x="932" y="0"/>
                  </a:moveTo>
                  <a:cubicBezTo>
                    <a:pt x="631" y="0"/>
                    <a:pt x="1" y="111"/>
                    <a:pt x="1" y="111"/>
                  </a:cubicBezTo>
                  <a:cubicBezTo>
                    <a:pt x="1" y="111"/>
                    <a:pt x="132" y="647"/>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9;p44">
              <a:extLst>
                <a:ext uri="{FF2B5EF4-FFF2-40B4-BE49-F238E27FC236}">
                  <a16:creationId xmlns:a16="http://schemas.microsoft.com/office/drawing/2014/main" id="{8089C27D-14D2-73D5-2D80-374487576D5A}"/>
                </a:ext>
              </a:extLst>
            </p:cNvPr>
            <p:cNvSpPr/>
            <p:nvPr/>
          </p:nvSpPr>
          <p:spPr>
            <a:xfrm>
              <a:off x="1654055" y="2076407"/>
              <a:ext cx="51739" cy="84535"/>
            </a:xfrm>
            <a:custGeom>
              <a:avLst/>
              <a:gdLst/>
              <a:ahLst/>
              <a:cxnLst/>
              <a:rect l="l" t="t" r="r" b="b"/>
              <a:pathLst>
                <a:path w="620" h="1013" extrusionOk="0">
                  <a:moveTo>
                    <a:pt x="393" y="0"/>
                  </a:moveTo>
                  <a:lnTo>
                    <a:pt x="286" y="24"/>
                  </a:lnTo>
                  <a:cubicBezTo>
                    <a:pt x="393" y="393"/>
                    <a:pt x="489" y="822"/>
                    <a:pt x="477" y="905"/>
                  </a:cubicBezTo>
                  <a:cubicBezTo>
                    <a:pt x="472" y="906"/>
                    <a:pt x="465" y="907"/>
                    <a:pt x="457" y="907"/>
                  </a:cubicBezTo>
                  <a:cubicBezTo>
                    <a:pt x="387" y="907"/>
                    <a:pt x="207" y="862"/>
                    <a:pt x="36" y="798"/>
                  </a:cubicBezTo>
                  <a:lnTo>
                    <a:pt x="0" y="905"/>
                  </a:lnTo>
                  <a:cubicBezTo>
                    <a:pt x="191" y="976"/>
                    <a:pt x="346" y="1012"/>
                    <a:pt x="441" y="1012"/>
                  </a:cubicBezTo>
                  <a:cubicBezTo>
                    <a:pt x="512" y="1012"/>
                    <a:pt x="560" y="988"/>
                    <a:pt x="572" y="953"/>
                  </a:cubicBezTo>
                  <a:cubicBezTo>
                    <a:pt x="619" y="869"/>
                    <a:pt x="477" y="322"/>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0;p44">
              <a:extLst>
                <a:ext uri="{FF2B5EF4-FFF2-40B4-BE49-F238E27FC236}">
                  <a16:creationId xmlns:a16="http://schemas.microsoft.com/office/drawing/2014/main" id="{6698C3C8-34FD-3B29-52D1-040C35C0652E}"/>
                </a:ext>
              </a:extLst>
            </p:cNvPr>
            <p:cNvSpPr/>
            <p:nvPr/>
          </p:nvSpPr>
          <p:spPr>
            <a:xfrm>
              <a:off x="1472217" y="2086337"/>
              <a:ext cx="26871" cy="74604"/>
            </a:xfrm>
            <a:custGeom>
              <a:avLst/>
              <a:gdLst/>
              <a:ahLst/>
              <a:cxnLst/>
              <a:rect l="l" t="t" r="r" b="b"/>
              <a:pathLst>
                <a:path w="322" h="894" extrusionOk="0">
                  <a:moveTo>
                    <a:pt x="48" y="0"/>
                  </a:moveTo>
                  <a:lnTo>
                    <a:pt x="1" y="107"/>
                  </a:lnTo>
                  <a:cubicBezTo>
                    <a:pt x="12" y="107"/>
                    <a:pt x="215" y="203"/>
                    <a:pt x="167" y="893"/>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1;p44">
              <a:extLst>
                <a:ext uri="{FF2B5EF4-FFF2-40B4-BE49-F238E27FC236}">
                  <a16:creationId xmlns:a16="http://schemas.microsoft.com/office/drawing/2014/main" id="{BF9B0F08-C06F-E926-6791-0E1995AE3DB4}"/>
                </a:ext>
              </a:extLst>
            </p:cNvPr>
            <p:cNvSpPr/>
            <p:nvPr/>
          </p:nvSpPr>
          <p:spPr>
            <a:xfrm>
              <a:off x="1863681" y="2080329"/>
              <a:ext cx="45814" cy="72601"/>
            </a:xfrm>
            <a:custGeom>
              <a:avLst/>
              <a:gdLst/>
              <a:ahLst/>
              <a:cxnLst/>
              <a:rect l="l" t="t" r="r" b="b"/>
              <a:pathLst>
                <a:path w="549" h="870" extrusionOk="0">
                  <a:moveTo>
                    <a:pt x="513" y="1"/>
                  </a:moveTo>
                  <a:cubicBezTo>
                    <a:pt x="501" y="1"/>
                    <a:pt x="1" y="191"/>
                    <a:pt x="84" y="870"/>
                  </a:cubicBezTo>
                  <a:lnTo>
                    <a:pt x="191" y="858"/>
                  </a:lnTo>
                  <a:cubicBezTo>
                    <a:pt x="120" y="263"/>
                    <a:pt x="524" y="108"/>
                    <a:pt x="548" y="108"/>
                  </a:cubicBezTo>
                  <a:lnTo>
                    <a:pt x="51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2;p44">
              <a:extLst>
                <a:ext uri="{FF2B5EF4-FFF2-40B4-BE49-F238E27FC236}">
                  <a16:creationId xmlns:a16="http://schemas.microsoft.com/office/drawing/2014/main" id="{9883ED30-89DB-154D-0E92-01FB11A7D91B}"/>
                </a:ext>
              </a:extLst>
            </p:cNvPr>
            <p:cNvSpPr/>
            <p:nvPr/>
          </p:nvSpPr>
          <p:spPr>
            <a:xfrm>
              <a:off x="1589464" y="2279023"/>
              <a:ext cx="217638" cy="65675"/>
            </a:xfrm>
            <a:custGeom>
              <a:avLst/>
              <a:gdLst/>
              <a:ahLst/>
              <a:cxnLst/>
              <a:rect l="l" t="t" r="r" b="b"/>
              <a:pathLst>
                <a:path w="2608" h="787" extrusionOk="0">
                  <a:moveTo>
                    <a:pt x="2525" y="1"/>
                  </a:moveTo>
                  <a:cubicBezTo>
                    <a:pt x="2074" y="535"/>
                    <a:pt x="1557" y="687"/>
                    <a:pt x="1113" y="687"/>
                  </a:cubicBezTo>
                  <a:cubicBezTo>
                    <a:pt x="537" y="687"/>
                    <a:pt x="82" y="431"/>
                    <a:pt x="48" y="418"/>
                  </a:cubicBezTo>
                  <a:lnTo>
                    <a:pt x="0" y="501"/>
                  </a:lnTo>
                  <a:cubicBezTo>
                    <a:pt x="12" y="513"/>
                    <a:pt x="501" y="787"/>
                    <a:pt x="1120" y="787"/>
                  </a:cubicBezTo>
                  <a:cubicBezTo>
                    <a:pt x="1596" y="787"/>
                    <a:pt x="2144" y="632"/>
                    <a:pt x="2608" y="72"/>
                  </a:cubicBezTo>
                  <a:lnTo>
                    <a:pt x="252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3;p44">
              <a:extLst>
                <a:ext uri="{FF2B5EF4-FFF2-40B4-BE49-F238E27FC236}">
                  <a16:creationId xmlns:a16="http://schemas.microsoft.com/office/drawing/2014/main" id="{29A06F95-A604-7D3A-D0E1-7EFBA61BDFA2}"/>
                </a:ext>
              </a:extLst>
            </p:cNvPr>
            <p:cNvSpPr/>
            <p:nvPr/>
          </p:nvSpPr>
          <p:spPr>
            <a:xfrm>
              <a:off x="1740509" y="2320831"/>
              <a:ext cx="166983" cy="183507"/>
            </a:xfrm>
            <a:custGeom>
              <a:avLst/>
              <a:gdLst/>
              <a:ahLst/>
              <a:cxnLst/>
              <a:rect l="l" t="t" r="r" b="b"/>
              <a:pathLst>
                <a:path w="2001" h="2199" extrusionOk="0">
                  <a:moveTo>
                    <a:pt x="548" y="0"/>
                  </a:moveTo>
                  <a:cubicBezTo>
                    <a:pt x="548" y="0"/>
                    <a:pt x="0" y="1429"/>
                    <a:pt x="679" y="2000"/>
                  </a:cubicBezTo>
                  <a:cubicBezTo>
                    <a:pt x="872" y="2158"/>
                    <a:pt x="1194" y="2198"/>
                    <a:pt x="1472" y="2198"/>
                  </a:cubicBezTo>
                  <a:cubicBezTo>
                    <a:pt x="1760" y="2198"/>
                    <a:pt x="2000" y="2155"/>
                    <a:pt x="2000" y="2155"/>
                  </a:cubicBezTo>
                  <a:cubicBezTo>
                    <a:pt x="2000" y="2155"/>
                    <a:pt x="881" y="1810"/>
                    <a:pt x="643" y="1453"/>
                  </a:cubicBezTo>
                  <a:cubicBezTo>
                    <a:pt x="500" y="1214"/>
                    <a:pt x="548" y="0"/>
                    <a:pt x="548"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4;p44">
              <a:extLst>
                <a:ext uri="{FF2B5EF4-FFF2-40B4-BE49-F238E27FC236}">
                  <a16:creationId xmlns:a16="http://schemas.microsoft.com/office/drawing/2014/main" id="{783F8CCF-19F0-1EEA-8F11-FDBC92732F7E}"/>
                </a:ext>
              </a:extLst>
            </p:cNvPr>
            <p:cNvSpPr/>
            <p:nvPr/>
          </p:nvSpPr>
          <p:spPr>
            <a:xfrm>
              <a:off x="1370658" y="1692788"/>
              <a:ext cx="555694" cy="349906"/>
            </a:xfrm>
            <a:custGeom>
              <a:avLst/>
              <a:gdLst/>
              <a:ahLst/>
              <a:cxnLst/>
              <a:rect l="l" t="t" r="r" b="b"/>
              <a:pathLst>
                <a:path w="6659" h="4193" extrusionOk="0">
                  <a:moveTo>
                    <a:pt x="3598" y="1"/>
                  </a:moveTo>
                  <a:cubicBezTo>
                    <a:pt x="1596" y="1"/>
                    <a:pt x="0" y="3226"/>
                    <a:pt x="1241" y="4192"/>
                  </a:cubicBezTo>
                  <a:cubicBezTo>
                    <a:pt x="1241" y="4192"/>
                    <a:pt x="2753" y="3145"/>
                    <a:pt x="3230" y="966"/>
                  </a:cubicBezTo>
                  <a:cubicBezTo>
                    <a:pt x="3230" y="966"/>
                    <a:pt x="3873" y="3371"/>
                    <a:pt x="5813" y="3585"/>
                  </a:cubicBezTo>
                  <a:cubicBezTo>
                    <a:pt x="5813" y="3585"/>
                    <a:pt x="4801" y="2037"/>
                    <a:pt x="4777" y="1716"/>
                  </a:cubicBezTo>
                  <a:cubicBezTo>
                    <a:pt x="4777" y="1693"/>
                    <a:pt x="4781" y="1683"/>
                    <a:pt x="4790" y="1683"/>
                  </a:cubicBezTo>
                  <a:cubicBezTo>
                    <a:pt x="4906" y="1683"/>
                    <a:pt x="5790" y="3401"/>
                    <a:pt x="6200" y="3401"/>
                  </a:cubicBezTo>
                  <a:cubicBezTo>
                    <a:pt x="6214" y="3401"/>
                    <a:pt x="6228" y="3399"/>
                    <a:pt x="6242" y="3395"/>
                  </a:cubicBezTo>
                  <a:cubicBezTo>
                    <a:pt x="6659" y="3252"/>
                    <a:pt x="6337" y="692"/>
                    <a:pt x="4111" y="73"/>
                  </a:cubicBezTo>
                  <a:cubicBezTo>
                    <a:pt x="3938" y="24"/>
                    <a:pt x="3766" y="1"/>
                    <a:pt x="359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45;p44">
              <a:extLst>
                <a:ext uri="{FF2B5EF4-FFF2-40B4-BE49-F238E27FC236}">
                  <a16:creationId xmlns:a16="http://schemas.microsoft.com/office/drawing/2014/main" id="{6AEAA94E-0080-F108-8C0D-F03BA4743FB8}"/>
                </a:ext>
              </a:extLst>
            </p:cNvPr>
            <p:cNvSpPr/>
            <p:nvPr/>
          </p:nvSpPr>
          <p:spPr>
            <a:xfrm>
              <a:off x="1523872" y="2024668"/>
              <a:ext cx="132268" cy="132268"/>
            </a:xfrm>
            <a:custGeom>
              <a:avLst/>
              <a:gdLst/>
              <a:ahLst/>
              <a:cxnLst/>
              <a:rect l="l" t="t" r="r" b="b"/>
              <a:pathLst>
                <a:path w="1585" h="1585" extrusionOk="0">
                  <a:moveTo>
                    <a:pt x="798" y="108"/>
                  </a:moveTo>
                  <a:cubicBezTo>
                    <a:pt x="1167" y="108"/>
                    <a:pt x="1477" y="418"/>
                    <a:pt x="1477" y="787"/>
                  </a:cubicBezTo>
                  <a:cubicBezTo>
                    <a:pt x="1477" y="1168"/>
                    <a:pt x="1167" y="1477"/>
                    <a:pt x="798" y="1477"/>
                  </a:cubicBezTo>
                  <a:cubicBezTo>
                    <a:pt x="417" y="1477"/>
                    <a:pt x="108" y="1168"/>
                    <a:pt x="108" y="787"/>
                  </a:cubicBezTo>
                  <a:cubicBezTo>
                    <a:pt x="108" y="418"/>
                    <a:pt x="417" y="108"/>
                    <a:pt x="798" y="108"/>
                  </a:cubicBezTo>
                  <a:close/>
                  <a:moveTo>
                    <a:pt x="798" y="1"/>
                  </a:moveTo>
                  <a:cubicBezTo>
                    <a:pt x="358" y="1"/>
                    <a:pt x="1" y="358"/>
                    <a:pt x="1" y="787"/>
                  </a:cubicBezTo>
                  <a:cubicBezTo>
                    <a:pt x="1" y="1227"/>
                    <a:pt x="358" y="1585"/>
                    <a:pt x="798" y="1585"/>
                  </a:cubicBezTo>
                  <a:cubicBezTo>
                    <a:pt x="1227" y="1585"/>
                    <a:pt x="1584" y="1227"/>
                    <a:pt x="1584" y="787"/>
                  </a:cubicBezTo>
                  <a:cubicBezTo>
                    <a:pt x="1584" y="358"/>
                    <a:pt x="1227" y="1"/>
                    <a:pt x="798"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6;p44">
              <a:extLst>
                <a:ext uri="{FF2B5EF4-FFF2-40B4-BE49-F238E27FC236}">
                  <a16:creationId xmlns:a16="http://schemas.microsoft.com/office/drawing/2014/main" id="{838D3128-7B5C-D38B-3172-85EE85EDA587}"/>
                </a:ext>
              </a:extLst>
            </p:cNvPr>
            <p:cNvSpPr/>
            <p:nvPr/>
          </p:nvSpPr>
          <p:spPr>
            <a:xfrm>
              <a:off x="1702706" y="2024668"/>
              <a:ext cx="132268" cy="132268"/>
            </a:xfrm>
            <a:custGeom>
              <a:avLst/>
              <a:gdLst/>
              <a:ahLst/>
              <a:cxnLst/>
              <a:rect l="l" t="t" r="r" b="b"/>
              <a:pathLst>
                <a:path w="1585" h="1585" extrusionOk="0">
                  <a:moveTo>
                    <a:pt x="798" y="108"/>
                  </a:moveTo>
                  <a:cubicBezTo>
                    <a:pt x="1168" y="108"/>
                    <a:pt x="1477" y="418"/>
                    <a:pt x="1477" y="787"/>
                  </a:cubicBezTo>
                  <a:cubicBezTo>
                    <a:pt x="1477" y="1168"/>
                    <a:pt x="1168" y="1477"/>
                    <a:pt x="798" y="1477"/>
                  </a:cubicBezTo>
                  <a:cubicBezTo>
                    <a:pt x="417" y="1477"/>
                    <a:pt x="108" y="1168"/>
                    <a:pt x="108" y="787"/>
                  </a:cubicBezTo>
                  <a:cubicBezTo>
                    <a:pt x="108" y="418"/>
                    <a:pt x="417" y="108"/>
                    <a:pt x="798" y="108"/>
                  </a:cubicBezTo>
                  <a:close/>
                  <a:moveTo>
                    <a:pt x="798" y="1"/>
                  </a:moveTo>
                  <a:cubicBezTo>
                    <a:pt x="358" y="1"/>
                    <a:pt x="1" y="358"/>
                    <a:pt x="1" y="787"/>
                  </a:cubicBezTo>
                  <a:cubicBezTo>
                    <a:pt x="1" y="1227"/>
                    <a:pt x="358" y="1585"/>
                    <a:pt x="798" y="1585"/>
                  </a:cubicBezTo>
                  <a:cubicBezTo>
                    <a:pt x="1227" y="1585"/>
                    <a:pt x="1584" y="1227"/>
                    <a:pt x="1584" y="787"/>
                  </a:cubicBezTo>
                  <a:cubicBezTo>
                    <a:pt x="1584" y="358"/>
                    <a:pt x="1227" y="1"/>
                    <a:pt x="798"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47;p44">
              <a:extLst>
                <a:ext uri="{FF2B5EF4-FFF2-40B4-BE49-F238E27FC236}">
                  <a16:creationId xmlns:a16="http://schemas.microsoft.com/office/drawing/2014/main" id="{F501ED0D-12F9-EEFD-5F1E-E40433A19165}"/>
                </a:ext>
              </a:extLst>
            </p:cNvPr>
            <p:cNvSpPr/>
            <p:nvPr/>
          </p:nvSpPr>
          <p:spPr>
            <a:xfrm>
              <a:off x="1473218" y="2046532"/>
              <a:ext cx="62671" cy="34882"/>
            </a:xfrm>
            <a:custGeom>
              <a:avLst/>
              <a:gdLst/>
              <a:ahLst/>
              <a:cxnLst/>
              <a:rect l="l" t="t" r="r" b="b"/>
              <a:pathLst>
                <a:path w="751" h="418" extrusionOk="0">
                  <a:moveTo>
                    <a:pt x="36" y="1"/>
                  </a:moveTo>
                  <a:lnTo>
                    <a:pt x="0" y="96"/>
                  </a:lnTo>
                  <a:lnTo>
                    <a:pt x="703" y="418"/>
                  </a:lnTo>
                  <a:lnTo>
                    <a:pt x="751" y="322"/>
                  </a:lnTo>
                  <a:lnTo>
                    <a:pt x="36"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8;p44">
              <a:extLst>
                <a:ext uri="{FF2B5EF4-FFF2-40B4-BE49-F238E27FC236}">
                  <a16:creationId xmlns:a16="http://schemas.microsoft.com/office/drawing/2014/main" id="{8415BFEE-F83C-F8CA-BCAF-D5A4099772B7}"/>
                </a:ext>
              </a:extLst>
            </p:cNvPr>
            <p:cNvSpPr/>
            <p:nvPr/>
          </p:nvSpPr>
          <p:spPr>
            <a:xfrm>
              <a:off x="1649048" y="2078243"/>
              <a:ext cx="61670" cy="16106"/>
            </a:xfrm>
            <a:custGeom>
              <a:avLst/>
              <a:gdLst/>
              <a:ahLst/>
              <a:cxnLst/>
              <a:rect l="l" t="t" r="r" b="b"/>
              <a:pathLst>
                <a:path w="739" h="193" extrusionOk="0">
                  <a:moveTo>
                    <a:pt x="425" y="0"/>
                  </a:moveTo>
                  <a:cubicBezTo>
                    <a:pt x="216" y="0"/>
                    <a:pt x="16" y="97"/>
                    <a:pt x="1" y="97"/>
                  </a:cubicBezTo>
                  <a:lnTo>
                    <a:pt x="48" y="192"/>
                  </a:lnTo>
                  <a:cubicBezTo>
                    <a:pt x="56" y="192"/>
                    <a:pt x="234" y="102"/>
                    <a:pt x="414" y="102"/>
                  </a:cubicBezTo>
                  <a:cubicBezTo>
                    <a:pt x="505" y="102"/>
                    <a:pt x="596" y="125"/>
                    <a:pt x="668" y="192"/>
                  </a:cubicBezTo>
                  <a:lnTo>
                    <a:pt x="739" y="109"/>
                  </a:lnTo>
                  <a:cubicBezTo>
                    <a:pt x="649" y="27"/>
                    <a:pt x="536" y="0"/>
                    <a:pt x="425"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9;p44">
              <a:extLst>
                <a:ext uri="{FF2B5EF4-FFF2-40B4-BE49-F238E27FC236}">
                  <a16:creationId xmlns:a16="http://schemas.microsoft.com/office/drawing/2014/main" id="{BF53B36D-A7E5-6F66-8D97-7BC04468C2BC}"/>
                </a:ext>
              </a:extLst>
            </p:cNvPr>
            <p:cNvSpPr/>
            <p:nvPr/>
          </p:nvSpPr>
          <p:spPr>
            <a:xfrm>
              <a:off x="1827881" y="2050537"/>
              <a:ext cx="60752" cy="37803"/>
            </a:xfrm>
            <a:custGeom>
              <a:avLst/>
              <a:gdLst/>
              <a:ahLst/>
              <a:cxnLst/>
              <a:rect l="l" t="t" r="r" b="b"/>
              <a:pathLst>
                <a:path w="728" h="453" extrusionOk="0">
                  <a:moveTo>
                    <a:pt x="680" y="1"/>
                  </a:moveTo>
                  <a:lnTo>
                    <a:pt x="1" y="370"/>
                  </a:lnTo>
                  <a:lnTo>
                    <a:pt x="49" y="453"/>
                  </a:lnTo>
                  <a:lnTo>
                    <a:pt x="727" y="84"/>
                  </a:lnTo>
                  <a:lnTo>
                    <a:pt x="680"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0;p44">
              <a:extLst>
                <a:ext uri="{FF2B5EF4-FFF2-40B4-BE49-F238E27FC236}">
                  <a16:creationId xmlns:a16="http://schemas.microsoft.com/office/drawing/2014/main" id="{F5583DD5-6753-5713-7FF3-1C5F96DFAE5E}"/>
                </a:ext>
              </a:extLst>
            </p:cNvPr>
            <p:cNvSpPr/>
            <p:nvPr/>
          </p:nvSpPr>
          <p:spPr>
            <a:xfrm>
              <a:off x="1560674" y="1520965"/>
              <a:ext cx="81531" cy="122254"/>
            </a:xfrm>
            <a:custGeom>
              <a:avLst/>
              <a:gdLst/>
              <a:ahLst/>
              <a:cxnLst/>
              <a:rect l="l" t="t" r="r" b="b"/>
              <a:pathLst>
                <a:path w="977" h="1465" extrusionOk="0">
                  <a:moveTo>
                    <a:pt x="322" y="1"/>
                  </a:moveTo>
                  <a:lnTo>
                    <a:pt x="322" y="1"/>
                  </a:lnTo>
                  <a:cubicBezTo>
                    <a:pt x="310" y="24"/>
                    <a:pt x="0" y="703"/>
                    <a:pt x="917" y="1465"/>
                  </a:cubicBezTo>
                  <a:lnTo>
                    <a:pt x="976" y="1382"/>
                  </a:lnTo>
                  <a:cubicBezTo>
                    <a:pt x="143" y="679"/>
                    <a:pt x="405" y="72"/>
                    <a:pt x="417" y="36"/>
                  </a:cubicBezTo>
                  <a:lnTo>
                    <a:pt x="32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51;p44">
              <a:extLst>
                <a:ext uri="{FF2B5EF4-FFF2-40B4-BE49-F238E27FC236}">
                  <a16:creationId xmlns:a16="http://schemas.microsoft.com/office/drawing/2014/main" id="{7DFD1CE9-2726-5EC7-C491-94BBCE61D601}"/>
                </a:ext>
              </a:extLst>
            </p:cNvPr>
            <p:cNvSpPr/>
            <p:nvPr/>
          </p:nvSpPr>
          <p:spPr>
            <a:xfrm>
              <a:off x="1660981" y="1498100"/>
              <a:ext cx="52740" cy="152129"/>
            </a:xfrm>
            <a:custGeom>
              <a:avLst/>
              <a:gdLst/>
              <a:ahLst/>
              <a:cxnLst/>
              <a:rect l="l" t="t" r="r" b="b"/>
              <a:pathLst>
                <a:path w="632" h="1823" extrusionOk="0">
                  <a:moveTo>
                    <a:pt x="108" y="1"/>
                  </a:moveTo>
                  <a:lnTo>
                    <a:pt x="1" y="48"/>
                  </a:lnTo>
                  <a:cubicBezTo>
                    <a:pt x="13" y="60"/>
                    <a:pt x="513" y="1287"/>
                    <a:pt x="144" y="1751"/>
                  </a:cubicBezTo>
                  <a:lnTo>
                    <a:pt x="227" y="1822"/>
                  </a:lnTo>
                  <a:cubicBezTo>
                    <a:pt x="632" y="1310"/>
                    <a:pt x="132" y="60"/>
                    <a:pt x="10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52;p44">
              <a:extLst>
                <a:ext uri="{FF2B5EF4-FFF2-40B4-BE49-F238E27FC236}">
                  <a16:creationId xmlns:a16="http://schemas.microsoft.com/office/drawing/2014/main" id="{718F48B6-6CAA-67D8-625C-73A08D9CEF14}"/>
                </a:ext>
              </a:extLst>
            </p:cNvPr>
            <p:cNvSpPr/>
            <p:nvPr/>
          </p:nvSpPr>
          <p:spPr>
            <a:xfrm>
              <a:off x="1675919" y="1499101"/>
              <a:ext cx="100390" cy="152129"/>
            </a:xfrm>
            <a:custGeom>
              <a:avLst/>
              <a:gdLst/>
              <a:ahLst/>
              <a:cxnLst/>
              <a:rect l="l" t="t" r="r" b="b"/>
              <a:pathLst>
                <a:path w="1203" h="1823" extrusionOk="0">
                  <a:moveTo>
                    <a:pt x="989" y="1"/>
                  </a:moveTo>
                  <a:lnTo>
                    <a:pt x="881" y="24"/>
                  </a:lnTo>
                  <a:cubicBezTo>
                    <a:pt x="893" y="36"/>
                    <a:pt x="1084" y="691"/>
                    <a:pt x="798" y="1191"/>
                  </a:cubicBezTo>
                  <a:cubicBezTo>
                    <a:pt x="643" y="1465"/>
                    <a:pt x="369" y="1632"/>
                    <a:pt x="0" y="1715"/>
                  </a:cubicBezTo>
                  <a:lnTo>
                    <a:pt x="24" y="1822"/>
                  </a:lnTo>
                  <a:cubicBezTo>
                    <a:pt x="429" y="1739"/>
                    <a:pt x="715" y="1536"/>
                    <a:pt x="893" y="1251"/>
                  </a:cubicBezTo>
                  <a:cubicBezTo>
                    <a:pt x="1203" y="703"/>
                    <a:pt x="1000" y="24"/>
                    <a:pt x="98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53;p44">
              <a:extLst>
                <a:ext uri="{FF2B5EF4-FFF2-40B4-BE49-F238E27FC236}">
                  <a16:creationId xmlns:a16="http://schemas.microsoft.com/office/drawing/2014/main" id="{30214E21-B379-B3CD-5ED4-F52BABB38884}"/>
                </a:ext>
              </a:extLst>
            </p:cNvPr>
            <p:cNvSpPr/>
            <p:nvPr/>
          </p:nvSpPr>
          <p:spPr>
            <a:xfrm>
              <a:off x="1480144" y="1670006"/>
              <a:ext cx="156135" cy="224647"/>
            </a:xfrm>
            <a:custGeom>
              <a:avLst/>
              <a:gdLst/>
              <a:ahLst/>
              <a:cxnLst/>
              <a:rect l="l" t="t" r="r" b="b"/>
              <a:pathLst>
                <a:path w="1871" h="2692" extrusionOk="0">
                  <a:moveTo>
                    <a:pt x="1799" y="0"/>
                  </a:moveTo>
                  <a:cubicBezTo>
                    <a:pt x="465" y="1143"/>
                    <a:pt x="13" y="2644"/>
                    <a:pt x="1" y="2667"/>
                  </a:cubicBezTo>
                  <a:lnTo>
                    <a:pt x="108" y="2691"/>
                  </a:lnTo>
                  <a:cubicBezTo>
                    <a:pt x="108" y="2679"/>
                    <a:pt x="572" y="1203"/>
                    <a:pt x="1870" y="84"/>
                  </a:cubicBezTo>
                  <a:lnTo>
                    <a:pt x="179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4;p44">
              <a:extLst>
                <a:ext uri="{FF2B5EF4-FFF2-40B4-BE49-F238E27FC236}">
                  <a16:creationId xmlns:a16="http://schemas.microsoft.com/office/drawing/2014/main" id="{A72C212A-D06B-4DC2-ED6A-23BACF12DC0D}"/>
                </a:ext>
              </a:extLst>
            </p:cNvPr>
            <p:cNvSpPr/>
            <p:nvPr/>
          </p:nvSpPr>
          <p:spPr>
            <a:xfrm>
              <a:off x="1683846" y="1661077"/>
              <a:ext cx="178917" cy="156051"/>
            </a:xfrm>
            <a:custGeom>
              <a:avLst/>
              <a:gdLst/>
              <a:ahLst/>
              <a:cxnLst/>
              <a:rect l="l" t="t" r="r" b="b"/>
              <a:pathLst>
                <a:path w="2144" h="1870" extrusionOk="0">
                  <a:moveTo>
                    <a:pt x="24" y="0"/>
                  </a:moveTo>
                  <a:lnTo>
                    <a:pt x="1" y="96"/>
                  </a:lnTo>
                  <a:cubicBezTo>
                    <a:pt x="1632" y="453"/>
                    <a:pt x="2037" y="1858"/>
                    <a:pt x="2037" y="1870"/>
                  </a:cubicBezTo>
                  <a:lnTo>
                    <a:pt x="2144" y="1846"/>
                  </a:lnTo>
                  <a:cubicBezTo>
                    <a:pt x="2132" y="1822"/>
                    <a:pt x="1727" y="357"/>
                    <a:pt x="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5;p44">
              <a:extLst>
                <a:ext uri="{FF2B5EF4-FFF2-40B4-BE49-F238E27FC236}">
                  <a16:creationId xmlns:a16="http://schemas.microsoft.com/office/drawing/2014/main" id="{19CD7E7E-B0B0-5734-1EEF-4CB61F7203C2}"/>
                </a:ext>
              </a:extLst>
            </p:cNvPr>
            <p:cNvSpPr/>
            <p:nvPr/>
          </p:nvSpPr>
          <p:spPr>
            <a:xfrm>
              <a:off x="1666989" y="1679937"/>
              <a:ext cx="67594" cy="180920"/>
            </a:xfrm>
            <a:custGeom>
              <a:avLst/>
              <a:gdLst/>
              <a:ahLst/>
              <a:cxnLst/>
              <a:rect l="l" t="t" r="r" b="b"/>
              <a:pathLst>
                <a:path w="810" h="2168" extrusionOk="0">
                  <a:moveTo>
                    <a:pt x="95" y="1"/>
                  </a:moveTo>
                  <a:lnTo>
                    <a:pt x="0" y="24"/>
                  </a:lnTo>
                  <a:cubicBezTo>
                    <a:pt x="334" y="1155"/>
                    <a:pt x="703" y="2156"/>
                    <a:pt x="715" y="2167"/>
                  </a:cubicBezTo>
                  <a:lnTo>
                    <a:pt x="810" y="2132"/>
                  </a:lnTo>
                  <a:cubicBezTo>
                    <a:pt x="810" y="2120"/>
                    <a:pt x="441" y="1120"/>
                    <a:pt x="9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6;p44">
              <a:extLst>
                <a:ext uri="{FF2B5EF4-FFF2-40B4-BE49-F238E27FC236}">
                  <a16:creationId xmlns:a16="http://schemas.microsoft.com/office/drawing/2014/main" id="{5E56A9EA-8747-1F62-97F9-27FB1B4257B6}"/>
                </a:ext>
              </a:extLst>
            </p:cNvPr>
            <p:cNvSpPr/>
            <p:nvPr/>
          </p:nvSpPr>
          <p:spPr>
            <a:xfrm>
              <a:off x="1684848" y="1659742"/>
              <a:ext cx="250433" cy="187178"/>
            </a:xfrm>
            <a:custGeom>
              <a:avLst/>
              <a:gdLst/>
              <a:ahLst/>
              <a:cxnLst/>
              <a:rect l="l" t="t" r="r" b="b"/>
              <a:pathLst>
                <a:path w="3001" h="2243" extrusionOk="0">
                  <a:moveTo>
                    <a:pt x="158" y="1"/>
                  </a:moveTo>
                  <a:cubicBezTo>
                    <a:pt x="106" y="1"/>
                    <a:pt x="54" y="2"/>
                    <a:pt x="0" y="4"/>
                  </a:cubicBezTo>
                  <a:lnTo>
                    <a:pt x="12" y="112"/>
                  </a:lnTo>
                  <a:cubicBezTo>
                    <a:pt x="60" y="110"/>
                    <a:pt x="107" y="109"/>
                    <a:pt x="154" y="109"/>
                  </a:cubicBezTo>
                  <a:cubicBezTo>
                    <a:pt x="2300" y="109"/>
                    <a:pt x="2882" y="2219"/>
                    <a:pt x="2894" y="2243"/>
                  </a:cubicBezTo>
                  <a:lnTo>
                    <a:pt x="3001" y="2219"/>
                  </a:lnTo>
                  <a:cubicBezTo>
                    <a:pt x="2989" y="2196"/>
                    <a:pt x="2375" y="1"/>
                    <a:pt x="15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7;p44">
              <a:extLst>
                <a:ext uri="{FF2B5EF4-FFF2-40B4-BE49-F238E27FC236}">
                  <a16:creationId xmlns:a16="http://schemas.microsoft.com/office/drawing/2014/main" id="{01214269-6D8F-A006-B2A0-0BA6190ED52C}"/>
                </a:ext>
              </a:extLst>
            </p:cNvPr>
            <p:cNvSpPr/>
            <p:nvPr/>
          </p:nvSpPr>
          <p:spPr>
            <a:xfrm>
              <a:off x="1451354" y="1660076"/>
              <a:ext cx="169988" cy="138193"/>
            </a:xfrm>
            <a:custGeom>
              <a:avLst/>
              <a:gdLst/>
              <a:ahLst/>
              <a:cxnLst/>
              <a:rect l="l" t="t" r="r" b="b"/>
              <a:pathLst>
                <a:path w="2037" h="1656" extrusionOk="0">
                  <a:moveTo>
                    <a:pt x="1989" y="0"/>
                  </a:moveTo>
                  <a:cubicBezTo>
                    <a:pt x="1024" y="0"/>
                    <a:pt x="36" y="1536"/>
                    <a:pt x="0" y="1596"/>
                  </a:cubicBezTo>
                  <a:lnTo>
                    <a:pt x="84" y="1655"/>
                  </a:lnTo>
                  <a:cubicBezTo>
                    <a:pt x="96" y="1644"/>
                    <a:pt x="1082" y="118"/>
                    <a:pt x="1974" y="118"/>
                  </a:cubicBezTo>
                  <a:cubicBezTo>
                    <a:pt x="1991" y="118"/>
                    <a:pt x="2008" y="118"/>
                    <a:pt x="2025" y="119"/>
                  </a:cubicBezTo>
                  <a:lnTo>
                    <a:pt x="2036" y="12"/>
                  </a:lnTo>
                  <a:cubicBezTo>
                    <a:pt x="2025" y="0"/>
                    <a:pt x="2001" y="0"/>
                    <a:pt x="198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8;p44">
              <a:extLst>
                <a:ext uri="{FF2B5EF4-FFF2-40B4-BE49-F238E27FC236}">
                  <a16:creationId xmlns:a16="http://schemas.microsoft.com/office/drawing/2014/main" id="{63598BAC-3D19-D1CE-901C-BED3C057EDAC}"/>
                </a:ext>
              </a:extLst>
            </p:cNvPr>
            <p:cNvSpPr/>
            <p:nvPr/>
          </p:nvSpPr>
          <p:spPr>
            <a:xfrm>
              <a:off x="438936" y="2853408"/>
              <a:ext cx="589240" cy="1381849"/>
            </a:xfrm>
            <a:custGeom>
              <a:avLst/>
              <a:gdLst/>
              <a:ahLst/>
              <a:cxnLst/>
              <a:rect l="l" t="t" r="r" b="b"/>
              <a:pathLst>
                <a:path w="7061" h="16559" extrusionOk="0">
                  <a:moveTo>
                    <a:pt x="5337" y="1"/>
                  </a:moveTo>
                  <a:cubicBezTo>
                    <a:pt x="4597" y="1"/>
                    <a:pt x="1309" y="1515"/>
                    <a:pt x="953" y="2417"/>
                  </a:cubicBezTo>
                  <a:cubicBezTo>
                    <a:pt x="953" y="2417"/>
                    <a:pt x="0" y="15037"/>
                    <a:pt x="214" y="15561"/>
                  </a:cubicBezTo>
                  <a:cubicBezTo>
                    <a:pt x="435" y="16100"/>
                    <a:pt x="2434" y="16558"/>
                    <a:pt x="4153" y="16558"/>
                  </a:cubicBezTo>
                  <a:cubicBezTo>
                    <a:pt x="5398" y="16558"/>
                    <a:pt x="6497" y="16317"/>
                    <a:pt x="6668" y="15692"/>
                  </a:cubicBezTo>
                  <a:cubicBezTo>
                    <a:pt x="7060" y="14216"/>
                    <a:pt x="5834" y="262"/>
                    <a:pt x="5453" y="24"/>
                  </a:cubicBezTo>
                  <a:cubicBezTo>
                    <a:pt x="5428" y="8"/>
                    <a:pt x="5389" y="1"/>
                    <a:pt x="5337"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9;p44">
              <a:extLst>
                <a:ext uri="{FF2B5EF4-FFF2-40B4-BE49-F238E27FC236}">
                  <a16:creationId xmlns:a16="http://schemas.microsoft.com/office/drawing/2014/main" id="{66E8851C-3918-3096-9B3B-A093B56DF9C7}"/>
                </a:ext>
              </a:extLst>
            </p:cNvPr>
            <p:cNvSpPr/>
            <p:nvPr/>
          </p:nvSpPr>
          <p:spPr>
            <a:xfrm>
              <a:off x="412065" y="2591876"/>
              <a:ext cx="835668" cy="868631"/>
            </a:xfrm>
            <a:custGeom>
              <a:avLst/>
              <a:gdLst/>
              <a:ahLst/>
              <a:cxnLst/>
              <a:rect l="l" t="t" r="r" b="b"/>
              <a:pathLst>
                <a:path w="10014" h="10409" extrusionOk="0">
                  <a:moveTo>
                    <a:pt x="9850" y="0"/>
                  </a:moveTo>
                  <a:cubicBezTo>
                    <a:pt x="8876" y="0"/>
                    <a:pt x="3827" y="184"/>
                    <a:pt x="2013" y="3931"/>
                  </a:cubicBezTo>
                  <a:cubicBezTo>
                    <a:pt x="1" y="8075"/>
                    <a:pt x="370" y="9004"/>
                    <a:pt x="334" y="9694"/>
                  </a:cubicBezTo>
                  <a:cubicBezTo>
                    <a:pt x="322" y="9988"/>
                    <a:pt x="4342" y="10409"/>
                    <a:pt x="6896" y="10409"/>
                  </a:cubicBezTo>
                  <a:cubicBezTo>
                    <a:pt x="6932" y="10409"/>
                    <a:pt x="6967" y="10409"/>
                    <a:pt x="7001" y="10408"/>
                  </a:cubicBezTo>
                  <a:cubicBezTo>
                    <a:pt x="8109" y="10408"/>
                    <a:pt x="10014" y="2"/>
                    <a:pt x="10014" y="2"/>
                  </a:cubicBezTo>
                  <a:cubicBezTo>
                    <a:pt x="10014" y="2"/>
                    <a:pt x="9956" y="0"/>
                    <a:pt x="9850"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0;p44">
              <a:extLst>
                <a:ext uri="{FF2B5EF4-FFF2-40B4-BE49-F238E27FC236}">
                  <a16:creationId xmlns:a16="http://schemas.microsoft.com/office/drawing/2014/main" id="{C504CDEC-BFA0-0CA6-9D7F-F12D3CA26AF3}"/>
                </a:ext>
              </a:extLst>
            </p:cNvPr>
            <p:cNvSpPr/>
            <p:nvPr/>
          </p:nvSpPr>
          <p:spPr>
            <a:xfrm>
              <a:off x="2204826" y="2693601"/>
              <a:ext cx="1016171" cy="1146603"/>
            </a:xfrm>
            <a:custGeom>
              <a:avLst/>
              <a:gdLst/>
              <a:ahLst/>
              <a:cxnLst/>
              <a:rect l="l" t="t" r="r" b="b"/>
              <a:pathLst>
                <a:path w="12177" h="13740" extrusionOk="0">
                  <a:moveTo>
                    <a:pt x="4091" y="1"/>
                  </a:moveTo>
                  <a:cubicBezTo>
                    <a:pt x="2879" y="1"/>
                    <a:pt x="0" y="3784"/>
                    <a:pt x="92" y="4903"/>
                  </a:cubicBezTo>
                  <a:cubicBezTo>
                    <a:pt x="174" y="6048"/>
                    <a:pt x="8394" y="13740"/>
                    <a:pt x="9574" y="13740"/>
                  </a:cubicBezTo>
                  <a:cubicBezTo>
                    <a:pt x="9585" y="13740"/>
                    <a:pt x="9595" y="13739"/>
                    <a:pt x="9605" y="13738"/>
                  </a:cubicBezTo>
                  <a:cubicBezTo>
                    <a:pt x="10664" y="13607"/>
                    <a:pt x="12081" y="11499"/>
                    <a:pt x="12129" y="9880"/>
                  </a:cubicBezTo>
                  <a:cubicBezTo>
                    <a:pt x="12177" y="8261"/>
                    <a:pt x="4235" y="22"/>
                    <a:pt x="4235" y="22"/>
                  </a:cubicBezTo>
                  <a:cubicBezTo>
                    <a:pt x="4190" y="8"/>
                    <a:pt x="4142" y="1"/>
                    <a:pt x="4091"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1;p44">
              <a:extLst>
                <a:ext uri="{FF2B5EF4-FFF2-40B4-BE49-F238E27FC236}">
                  <a16:creationId xmlns:a16="http://schemas.microsoft.com/office/drawing/2014/main" id="{E65BA5E9-88BF-923D-2849-8A7259C73E88}"/>
                </a:ext>
              </a:extLst>
            </p:cNvPr>
            <p:cNvSpPr/>
            <p:nvPr/>
          </p:nvSpPr>
          <p:spPr>
            <a:xfrm>
              <a:off x="2762190" y="2128312"/>
              <a:ext cx="751634" cy="1716733"/>
            </a:xfrm>
            <a:custGeom>
              <a:avLst/>
              <a:gdLst/>
              <a:ahLst/>
              <a:cxnLst/>
              <a:rect l="l" t="t" r="r" b="b"/>
              <a:pathLst>
                <a:path w="9007" h="20572" extrusionOk="0">
                  <a:moveTo>
                    <a:pt x="7167" y="1"/>
                  </a:moveTo>
                  <a:cubicBezTo>
                    <a:pt x="6926" y="1"/>
                    <a:pt x="6277" y="2905"/>
                    <a:pt x="6090" y="2905"/>
                  </a:cubicBezTo>
                  <a:cubicBezTo>
                    <a:pt x="6087" y="2905"/>
                    <a:pt x="6084" y="2904"/>
                    <a:pt x="6081" y="2902"/>
                  </a:cubicBezTo>
                  <a:cubicBezTo>
                    <a:pt x="5890" y="2807"/>
                    <a:pt x="6271" y="1759"/>
                    <a:pt x="6152" y="1355"/>
                  </a:cubicBezTo>
                  <a:cubicBezTo>
                    <a:pt x="6141" y="1312"/>
                    <a:pt x="6125" y="1293"/>
                    <a:pt x="6104" y="1293"/>
                  </a:cubicBezTo>
                  <a:cubicBezTo>
                    <a:pt x="5918" y="1293"/>
                    <a:pt x="5388" y="2832"/>
                    <a:pt x="5474" y="3795"/>
                  </a:cubicBezTo>
                  <a:cubicBezTo>
                    <a:pt x="5557" y="4855"/>
                    <a:pt x="759" y="15892"/>
                    <a:pt x="640" y="16333"/>
                  </a:cubicBezTo>
                  <a:cubicBezTo>
                    <a:pt x="1" y="18523"/>
                    <a:pt x="2257" y="20571"/>
                    <a:pt x="3348" y="20571"/>
                  </a:cubicBezTo>
                  <a:cubicBezTo>
                    <a:pt x="3354" y="20571"/>
                    <a:pt x="3360" y="20571"/>
                    <a:pt x="3366" y="20571"/>
                  </a:cubicBezTo>
                  <a:cubicBezTo>
                    <a:pt x="7164" y="20512"/>
                    <a:pt x="7569" y="4343"/>
                    <a:pt x="7903" y="4010"/>
                  </a:cubicBezTo>
                  <a:cubicBezTo>
                    <a:pt x="7903" y="4010"/>
                    <a:pt x="8938" y="2593"/>
                    <a:pt x="8986" y="2271"/>
                  </a:cubicBezTo>
                  <a:cubicBezTo>
                    <a:pt x="9006" y="2140"/>
                    <a:pt x="8981" y="2086"/>
                    <a:pt x="8926" y="2086"/>
                  </a:cubicBezTo>
                  <a:cubicBezTo>
                    <a:pt x="8695" y="2086"/>
                    <a:pt x="7938" y="3045"/>
                    <a:pt x="7938" y="3045"/>
                  </a:cubicBezTo>
                  <a:cubicBezTo>
                    <a:pt x="7938" y="3045"/>
                    <a:pt x="8915" y="1093"/>
                    <a:pt x="8688" y="759"/>
                  </a:cubicBezTo>
                  <a:cubicBezTo>
                    <a:pt x="8686" y="755"/>
                    <a:pt x="8682" y="753"/>
                    <a:pt x="8678" y="753"/>
                  </a:cubicBezTo>
                  <a:cubicBezTo>
                    <a:pt x="8542" y="753"/>
                    <a:pt x="7535" y="2653"/>
                    <a:pt x="7385" y="2653"/>
                  </a:cubicBezTo>
                  <a:cubicBezTo>
                    <a:pt x="7375" y="2653"/>
                    <a:pt x="7369" y="2645"/>
                    <a:pt x="7367" y="2628"/>
                  </a:cubicBezTo>
                  <a:cubicBezTo>
                    <a:pt x="7319" y="2343"/>
                    <a:pt x="8188" y="712"/>
                    <a:pt x="8022" y="343"/>
                  </a:cubicBezTo>
                  <a:cubicBezTo>
                    <a:pt x="8011" y="318"/>
                    <a:pt x="7997" y="306"/>
                    <a:pt x="7979" y="306"/>
                  </a:cubicBezTo>
                  <a:cubicBezTo>
                    <a:pt x="7725" y="306"/>
                    <a:pt x="6771" y="2545"/>
                    <a:pt x="6771" y="2545"/>
                  </a:cubicBezTo>
                  <a:cubicBezTo>
                    <a:pt x="6771" y="2545"/>
                    <a:pt x="7403" y="212"/>
                    <a:pt x="7188" y="9"/>
                  </a:cubicBezTo>
                  <a:cubicBezTo>
                    <a:pt x="7182" y="4"/>
                    <a:pt x="7175" y="1"/>
                    <a:pt x="7167"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2;p44">
              <a:extLst>
                <a:ext uri="{FF2B5EF4-FFF2-40B4-BE49-F238E27FC236}">
                  <a16:creationId xmlns:a16="http://schemas.microsoft.com/office/drawing/2014/main" id="{A615990A-40BA-DFD8-DE6F-2ADDB48BF7E2}"/>
                </a:ext>
              </a:extLst>
            </p:cNvPr>
            <p:cNvSpPr/>
            <p:nvPr/>
          </p:nvSpPr>
          <p:spPr>
            <a:xfrm>
              <a:off x="1558671" y="2560165"/>
              <a:ext cx="1325520" cy="1037450"/>
            </a:xfrm>
            <a:custGeom>
              <a:avLst/>
              <a:gdLst/>
              <a:ahLst/>
              <a:cxnLst/>
              <a:rect l="l" t="t" r="r" b="b"/>
              <a:pathLst>
                <a:path w="15884" h="12432" extrusionOk="0">
                  <a:moveTo>
                    <a:pt x="8646" y="0"/>
                  </a:moveTo>
                  <a:cubicBezTo>
                    <a:pt x="8063" y="0"/>
                    <a:pt x="7499" y="182"/>
                    <a:pt x="6977" y="609"/>
                  </a:cubicBezTo>
                  <a:cubicBezTo>
                    <a:pt x="0" y="6336"/>
                    <a:pt x="12407" y="12432"/>
                    <a:pt x="12407" y="12432"/>
                  </a:cubicBezTo>
                  <a:cubicBezTo>
                    <a:pt x="12407" y="12432"/>
                    <a:pt x="14466" y="8610"/>
                    <a:pt x="15883" y="5883"/>
                  </a:cubicBezTo>
                  <a:cubicBezTo>
                    <a:pt x="15883" y="5883"/>
                    <a:pt x="11964" y="0"/>
                    <a:pt x="8646"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3;p44">
              <a:extLst>
                <a:ext uri="{FF2B5EF4-FFF2-40B4-BE49-F238E27FC236}">
                  <a16:creationId xmlns:a16="http://schemas.microsoft.com/office/drawing/2014/main" id="{5B2FF64E-1CF5-0674-F774-BB8D80F84D29}"/>
                </a:ext>
              </a:extLst>
            </p:cNvPr>
            <p:cNvSpPr/>
            <p:nvPr/>
          </p:nvSpPr>
          <p:spPr>
            <a:xfrm>
              <a:off x="1963071" y="2515436"/>
              <a:ext cx="770077" cy="341978"/>
            </a:xfrm>
            <a:custGeom>
              <a:avLst/>
              <a:gdLst/>
              <a:ahLst/>
              <a:cxnLst/>
              <a:rect l="l" t="t" r="r" b="b"/>
              <a:pathLst>
                <a:path w="9228" h="4098" extrusionOk="0">
                  <a:moveTo>
                    <a:pt x="174" y="0"/>
                  </a:moveTo>
                  <a:cubicBezTo>
                    <a:pt x="62" y="0"/>
                    <a:pt x="0" y="2"/>
                    <a:pt x="0" y="2"/>
                  </a:cubicBezTo>
                  <a:cubicBezTo>
                    <a:pt x="0" y="2"/>
                    <a:pt x="1310" y="847"/>
                    <a:pt x="2989" y="1561"/>
                  </a:cubicBezTo>
                  <a:cubicBezTo>
                    <a:pt x="4656" y="2276"/>
                    <a:pt x="6870" y="2812"/>
                    <a:pt x="7561" y="3312"/>
                  </a:cubicBezTo>
                  <a:cubicBezTo>
                    <a:pt x="8251" y="3800"/>
                    <a:pt x="9228" y="4097"/>
                    <a:pt x="9228" y="4097"/>
                  </a:cubicBezTo>
                  <a:cubicBezTo>
                    <a:pt x="9228" y="4097"/>
                    <a:pt x="7882" y="1704"/>
                    <a:pt x="5525" y="811"/>
                  </a:cubicBezTo>
                  <a:cubicBezTo>
                    <a:pt x="3486" y="53"/>
                    <a:pt x="865"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4;p44">
              <a:extLst>
                <a:ext uri="{FF2B5EF4-FFF2-40B4-BE49-F238E27FC236}">
                  <a16:creationId xmlns:a16="http://schemas.microsoft.com/office/drawing/2014/main" id="{38309CDA-51E3-021B-CDED-DD88C22D2659}"/>
                </a:ext>
              </a:extLst>
            </p:cNvPr>
            <p:cNvSpPr/>
            <p:nvPr/>
          </p:nvSpPr>
          <p:spPr>
            <a:xfrm>
              <a:off x="2941691" y="3138472"/>
              <a:ext cx="23950" cy="87539"/>
            </a:xfrm>
            <a:custGeom>
              <a:avLst/>
              <a:gdLst/>
              <a:ahLst/>
              <a:cxnLst/>
              <a:rect l="l" t="t" r="r" b="b"/>
              <a:pathLst>
                <a:path w="287" h="1049" extrusionOk="0">
                  <a:moveTo>
                    <a:pt x="179" y="1"/>
                  </a:moveTo>
                  <a:cubicBezTo>
                    <a:pt x="168" y="25"/>
                    <a:pt x="1" y="656"/>
                    <a:pt x="179" y="1049"/>
                  </a:cubicBezTo>
                  <a:lnTo>
                    <a:pt x="275" y="1001"/>
                  </a:lnTo>
                  <a:cubicBezTo>
                    <a:pt x="120" y="644"/>
                    <a:pt x="287" y="37"/>
                    <a:pt x="287" y="25"/>
                  </a:cubicBezTo>
                  <a:lnTo>
                    <a:pt x="179"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5;p44">
              <a:extLst>
                <a:ext uri="{FF2B5EF4-FFF2-40B4-BE49-F238E27FC236}">
                  <a16:creationId xmlns:a16="http://schemas.microsoft.com/office/drawing/2014/main" id="{5AFE8680-4A2E-2F54-4F1A-6B96835912D5}"/>
                </a:ext>
              </a:extLst>
            </p:cNvPr>
            <p:cNvSpPr/>
            <p:nvPr/>
          </p:nvSpPr>
          <p:spPr>
            <a:xfrm>
              <a:off x="815464" y="2500165"/>
              <a:ext cx="1669250" cy="1611169"/>
            </a:xfrm>
            <a:custGeom>
              <a:avLst/>
              <a:gdLst/>
              <a:ahLst/>
              <a:cxnLst/>
              <a:rect l="l" t="t" r="r" b="b"/>
              <a:pathLst>
                <a:path w="20003" h="19307" extrusionOk="0">
                  <a:moveTo>
                    <a:pt x="14804" y="1"/>
                  </a:moveTo>
                  <a:cubicBezTo>
                    <a:pt x="14091" y="1"/>
                    <a:pt x="10538" y="3542"/>
                    <a:pt x="10538" y="3542"/>
                  </a:cubicBezTo>
                  <a:cubicBezTo>
                    <a:pt x="10097" y="2304"/>
                    <a:pt x="7549" y="494"/>
                    <a:pt x="7549" y="494"/>
                  </a:cubicBezTo>
                  <a:cubicBezTo>
                    <a:pt x="7549" y="494"/>
                    <a:pt x="7364" y="486"/>
                    <a:pt x="7051" y="486"/>
                  </a:cubicBezTo>
                  <a:cubicBezTo>
                    <a:pt x="5670" y="486"/>
                    <a:pt x="1802" y="645"/>
                    <a:pt x="501" y="2363"/>
                  </a:cubicBezTo>
                  <a:cubicBezTo>
                    <a:pt x="0" y="3042"/>
                    <a:pt x="1739" y="19306"/>
                    <a:pt x="1739" y="19306"/>
                  </a:cubicBezTo>
                  <a:lnTo>
                    <a:pt x="19062" y="17520"/>
                  </a:lnTo>
                  <a:cubicBezTo>
                    <a:pt x="19062" y="17520"/>
                    <a:pt x="20003" y="3435"/>
                    <a:pt x="18729" y="1209"/>
                  </a:cubicBezTo>
                  <a:cubicBezTo>
                    <a:pt x="18229" y="328"/>
                    <a:pt x="15431" y="173"/>
                    <a:pt x="14848" y="6"/>
                  </a:cubicBezTo>
                  <a:cubicBezTo>
                    <a:pt x="14834" y="2"/>
                    <a:pt x="14820" y="1"/>
                    <a:pt x="1480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66;p44">
              <a:extLst>
                <a:ext uri="{FF2B5EF4-FFF2-40B4-BE49-F238E27FC236}">
                  <a16:creationId xmlns:a16="http://schemas.microsoft.com/office/drawing/2014/main" id="{6B0086F3-B7ED-9250-ADE6-8A86F1880AB5}"/>
                </a:ext>
              </a:extLst>
            </p:cNvPr>
            <p:cNvSpPr/>
            <p:nvPr/>
          </p:nvSpPr>
          <p:spPr>
            <a:xfrm>
              <a:off x="548173" y="2558246"/>
              <a:ext cx="666766" cy="428349"/>
            </a:xfrm>
            <a:custGeom>
              <a:avLst/>
              <a:gdLst/>
              <a:ahLst/>
              <a:cxnLst/>
              <a:rect l="l" t="t" r="r" b="b"/>
              <a:pathLst>
                <a:path w="7990" h="5133" extrusionOk="0">
                  <a:moveTo>
                    <a:pt x="7990" y="1"/>
                  </a:moveTo>
                  <a:lnTo>
                    <a:pt x="7990" y="1"/>
                  </a:lnTo>
                  <a:cubicBezTo>
                    <a:pt x="5204" y="453"/>
                    <a:pt x="5501" y="36"/>
                    <a:pt x="3084" y="1441"/>
                  </a:cubicBezTo>
                  <a:cubicBezTo>
                    <a:pt x="667" y="2846"/>
                    <a:pt x="1" y="5132"/>
                    <a:pt x="1" y="5132"/>
                  </a:cubicBezTo>
                  <a:cubicBezTo>
                    <a:pt x="358" y="4311"/>
                    <a:pt x="4382" y="2346"/>
                    <a:pt x="5644" y="1751"/>
                  </a:cubicBezTo>
                  <a:cubicBezTo>
                    <a:pt x="6894" y="1167"/>
                    <a:pt x="7990" y="1"/>
                    <a:pt x="7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7;p44">
              <a:extLst>
                <a:ext uri="{FF2B5EF4-FFF2-40B4-BE49-F238E27FC236}">
                  <a16:creationId xmlns:a16="http://schemas.microsoft.com/office/drawing/2014/main" id="{E5B74D98-D383-8FE2-4389-2A2F15449AD9}"/>
                </a:ext>
              </a:extLst>
            </p:cNvPr>
            <p:cNvSpPr/>
            <p:nvPr/>
          </p:nvSpPr>
          <p:spPr>
            <a:xfrm>
              <a:off x="1322173" y="2457689"/>
              <a:ext cx="780091" cy="524901"/>
            </a:xfrm>
            <a:custGeom>
              <a:avLst/>
              <a:gdLst/>
              <a:ahLst/>
              <a:cxnLst/>
              <a:rect l="l" t="t" r="r" b="b"/>
              <a:pathLst>
                <a:path w="9348" h="6290" extrusionOk="0">
                  <a:moveTo>
                    <a:pt x="7379" y="1"/>
                  </a:moveTo>
                  <a:cubicBezTo>
                    <a:pt x="6679" y="1"/>
                    <a:pt x="4466" y="3825"/>
                    <a:pt x="4466" y="3825"/>
                  </a:cubicBezTo>
                  <a:cubicBezTo>
                    <a:pt x="3940" y="2273"/>
                    <a:pt x="1700" y="24"/>
                    <a:pt x="1398" y="24"/>
                  </a:cubicBezTo>
                  <a:cubicBezTo>
                    <a:pt x="1392" y="24"/>
                    <a:pt x="1386" y="25"/>
                    <a:pt x="1382" y="27"/>
                  </a:cubicBezTo>
                  <a:cubicBezTo>
                    <a:pt x="1156" y="134"/>
                    <a:pt x="1" y="884"/>
                    <a:pt x="1" y="884"/>
                  </a:cubicBezTo>
                  <a:cubicBezTo>
                    <a:pt x="429" y="3289"/>
                    <a:pt x="2870" y="6290"/>
                    <a:pt x="2870" y="6290"/>
                  </a:cubicBezTo>
                  <a:lnTo>
                    <a:pt x="4585" y="4087"/>
                  </a:lnTo>
                  <a:cubicBezTo>
                    <a:pt x="4585" y="4087"/>
                    <a:pt x="6118" y="5707"/>
                    <a:pt x="6367" y="5707"/>
                  </a:cubicBezTo>
                  <a:cubicBezTo>
                    <a:pt x="6379" y="5707"/>
                    <a:pt x="6389" y="5703"/>
                    <a:pt x="6394" y="5694"/>
                  </a:cubicBezTo>
                  <a:cubicBezTo>
                    <a:pt x="6513" y="5504"/>
                    <a:pt x="9347" y="884"/>
                    <a:pt x="9347" y="884"/>
                  </a:cubicBezTo>
                  <a:cubicBezTo>
                    <a:pt x="8514" y="241"/>
                    <a:pt x="7406" y="3"/>
                    <a:pt x="7406" y="3"/>
                  </a:cubicBezTo>
                  <a:cubicBezTo>
                    <a:pt x="7397" y="2"/>
                    <a:pt x="7388" y="1"/>
                    <a:pt x="7379"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68;p44">
              <a:extLst>
                <a:ext uri="{FF2B5EF4-FFF2-40B4-BE49-F238E27FC236}">
                  <a16:creationId xmlns:a16="http://schemas.microsoft.com/office/drawing/2014/main" id="{8234722E-A4BF-AC9E-BFC1-FAB1C024A2F2}"/>
                </a:ext>
              </a:extLst>
            </p:cNvPr>
            <p:cNvSpPr/>
            <p:nvPr/>
          </p:nvSpPr>
          <p:spPr>
            <a:xfrm>
              <a:off x="2364466" y="3412688"/>
              <a:ext cx="90460" cy="856614"/>
            </a:xfrm>
            <a:custGeom>
              <a:avLst/>
              <a:gdLst/>
              <a:ahLst/>
              <a:cxnLst/>
              <a:rect l="l" t="t" r="r" b="b"/>
              <a:pathLst>
                <a:path w="1084" h="10265" extrusionOk="0">
                  <a:moveTo>
                    <a:pt x="477" y="1"/>
                  </a:moveTo>
                  <a:cubicBezTo>
                    <a:pt x="548" y="799"/>
                    <a:pt x="0" y="5454"/>
                    <a:pt x="191" y="7550"/>
                  </a:cubicBezTo>
                  <a:cubicBezTo>
                    <a:pt x="381" y="9657"/>
                    <a:pt x="881" y="10264"/>
                    <a:pt x="881" y="10264"/>
                  </a:cubicBezTo>
                  <a:cubicBezTo>
                    <a:pt x="1084" y="6265"/>
                    <a:pt x="477" y="4"/>
                    <a:pt x="47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69;p44">
              <a:extLst>
                <a:ext uri="{FF2B5EF4-FFF2-40B4-BE49-F238E27FC236}">
                  <a16:creationId xmlns:a16="http://schemas.microsoft.com/office/drawing/2014/main" id="{FC3E61D9-500E-E545-432D-9FACADE4E313}"/>
                </a:ext>
              </a:extLst>
            </p:cNvPr>
            <p:cNvSpPr/>
            <p:nvPr/>
          </p:nvSpPr>
          <p:spPr>
            <a:xfrm>
              <a:off x="871125" y="2520526"/>
              <a:ext cx="1617595" cy="1938877"/>
            </a:xfrm>
            <a:custGeom>
              <a:avLst/>
              <a:gdLst/>
              <a:ahLst/>
              <a:cxnLst/>
              <a:rect l="l" t="t" r="r" b="b"/>
              <a:pathLst>
                <a:path w="19384" h="23234" extrusionOk="0">
                  <a:moveTo>
                    <a:pt x="15597" y="0"/>
                  </a:moveTo>
                  <a:cubicBezTo>
                    <a:pt x="14157" y="5739"/>
                    <a:pt x="9835" y="8668"/>
                    <a:pt x="9835" y="8668"/>
                  </a:cubicBezTo>
                  <a:cubicBezTo>
                    <a:pt x="6382" y="6953"/>
                    <a:pt x="3394" y="441"/>
                    <a:pt x="3394" y="441"/>
                  </a:cubicBezTo>
                  <a:cubicBezTo>
                    <a:pt x="3394" y="441"/>
                    <a:pt x="596" y="465"/>
                    <a:pt x="500" y="1000"/>
                  </a:cubicBezTo>
                  <a:cubicBezTo>
                    <a:pt x="417" y="1536"/>
                    <a:pt x="524" y="7525"/>
                    <a:pt x="405" y="9406"/>
                  </a:cubicBezTo>
                  <a:cubicBezTo>
                    <a:pt x="286" y="11287"/>
                    <a:pt x="0" y="22765"/>
                    <a:pt x="441" y="23122"/>
                  </a:cubicBezTo>
                  <a:cubicBezTo>
                    <a:pt x="539" y="23202"/>
                    <a:pt x="1498" y="23233"/>
                    <a:pt x="2933" y="23233"/>
                  </a:cubicBezTo>
                  <a:cubicBezTo>
                    <a:pt x="7937" y="23233"/>
                    <a:pt x="18728" y="22848"/>
                    <a:pt x="19015" y="22765"/>
                  </a:cubicBezTo>
                  <a:cubicBezTo>
                    <a:pt x="19384" y="22658"/>
                    <a:pt x="18741" y="1893"/>
                    <a:pt x="18431" y="905"/>
                  </a:cubicBezTo>
                  <a:cubicBezTo>
                    <a:pt x="18229" y="250"/>
                    <a:pt x="15597" y="0"/>
                    <a:pt x="15597"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70;p44">
              <a:extLst>
                <a:ext uri="{FF2B5EF4-FFF2-40B4-BE49-F238E27FC236}">
                  <a16:creationId xmlns:a16="http://schemas.microsoft.com/office/drawing/2014/main" id="{0C9B7B29-4902-086C-3418-F3A94B665F49}"/>
                </a:ext>
              </a:extLst>
            </p:cNvPr>
            <p:cNvSpPr/>
            <p:nvPr/>
          </p:nvSpPr>
          <p:spPr>
            <a:xfrm>
              <a:off x="2371392" y="3334245"/>
              <a:ext cx="122338" cy="1086018"/>
            </a:xfrm>
            <a:custGeom>
              <a:avLst/>
              <a:gdLst/>
              <a:ahLst/>
              <a:cxnLst/>
              <a:rect l="l" t="t" r="r" b="b"/>
              <a:pathLst>
                <a:path w="1466" h="13014" extrusionOk="0">
                  <a:moveTo>
                    <a:pt x="656" y="0"/>
                  </a:moveTo>
                  <a:cubicBezTo>
                    <a:pt x="656" y="0"/>
                    <a:pt x="1" y="3286"/>
                    <a:pt x="251" y="6513"/>
                  </a:cubicBezTo>
                  <a:cubicBezTo>
                    <a:pt x="501" y="9728"/>
                    <a:pt x="1037" y="13014"/>
                    <a:pt x="1037" y="13014"/>
                  </a:cubicBezTo>
                  <a:cubicBezTo>
                    <a:pt x="1037" y="13014"/>
                    <a:pt x="1465" y="2417"/>
                    <a:pt x="656"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71;p44">
              <a:extLst>
                <a:ext uri="{FF2B5EF4-FFF2-40B4-BE49-F238E27FC236}">
                  <a16:creationId xmlns:a16="http://schemas.microsoft.com/office/drawing/2014/main" id="{BB741871-3882-C2C9-92AE-4FFC6E8D1ACC}"/>
                </a:ext>
              </a:extLst>
            </p:cNvPr>
            <p:cNvSpPr/>
            <p:nvPr/>
          </p:nvSpPr>
          <p:spPr>
            <a:xfrm>
              <a:off x="1304315" y="2555242"/>
              <a:ext cx="376610" cy="363759"/>
            </a:xfrm>
            <a:custGeom>
              <a:avLst/>
              <a:gdLst/>
              <a:ahLst/>
              <a:cxnLst/>
              <a:rect l="l" t="t" r="r" b="b"/>
              <a:pathLst>
                <a:path w="4513" h="4359" extrusionOk="0">
                  <a:moveTo>
                    <a:pt x="96" y="1"/>
                  </a:moveTo>
                  <a:lnTo>
                    <a:pt x="0" y="49"/>
                  </a:lnTo>
                  <a:cubicBezTo>
                    <a:pt x="72" y="191"/>
                    <a:pt x="1774" y="3430"/>
                    <a:pt x="2298" y="4156"/>
                  </a:cubicBezTo>
                  <a:cubicBezTo>
                    <a:pt x="2405" y="4287"/>
                    <a:pt x="2513" y="4359"/>
                    <a:pt x="2632" y="4359"/>
                  </a:cubicBezTo>
                  <a:lnTo>
                    <a:pt x="2644" y="4359"/>
                  </a:lnTo>
                  <a:cubicBezTo>
                    <a:pt x="2894" y="4359"/>
                    <a:pt x="3132" y="4097"/>
                    <a:pt x="3429" y="3763"/>
                  </a:cubicBezTo>
                  <a:cubicBezTo>
                    <a:pt x="3739" y="3418"/>
                    <a:pt x="4084" y="3037"/>
                    <a:pt x="4513" y="2846"/>
                  </a:cubicBezTo>
                  <a:lnTo>
                    <a:pt x="4465" y="2751"/>
                  </a:lnTo>
                  <a:cubicBezTo>
                    <a:pt x="4025" y="2954"/>
                    <a:pt x="3667" y="3347"/>
                    <a:pt x="3358" y="3692"/>
                  </a:cubicBezTo>
                  <a:cubicBezTo>
                    <a:pt x="3084" y="3989"/>
                    <a:pt x="2846" y="4251"/>
                    <a:pt x="2644" y="4251"/>
                  </a:cubicBezTo>
                  <a:lnTo>
                    <a:pt x="2632" y="4251"/>
                  </a:lnTo>
                  <a:cubicBezTo>
                    <a:pt x="2548" y="4251"/>
                    <a:pt x="2465" y="4192"/>
                    <a:pt x="2382" y="4085"/>
                  </a:cubicBezTo>
                  <a:cubicBezTo>
                    <a:pt x="1870" y="3370"/>
                    <a:pt x="108" y="37"/>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72;p44">
              <a:extLst>
                <a:ext uri="{FF2B5EF4-FFF2-40B4-BE49-F238E27FC236}">
                  <a16:creationId xmlns:a16="http://schemas.microsoft.com/office/drawing/2014/main" id="{307E1B6A-B564-DE36-CF0B-28C64A58620E}"/>
                </a:ext>
              </a:extLst>
            </p:cNvPr>
            <p:cNvSpPr/>
            <p:nvPr/>
          </p:nvSpPr>
          <p:spPr>
            <a:xfrm>
              <a:off x="1697783" y="2555242"/>
              <a:ext cx="375608" cy="363759"/>
            </a:xfrm>
            <a:custGeom>
              <a:avLst/>
              <a:gdLst/>
              <a:ahLst/>
              <a:cxnLst/>
              <a:rect l="l" t="t" r="r" b="b"/>
              <a:pathLst>
                <a:path w="4501" h="4359" extrusionOk="0">
                  <a:moveTo>
                    <a:pt x="4406" y="1"/>
                  </a:moveTo>
                  <a:cubicBezTo>
                    <a:pt x="4394" y="37"/>
                    <a:pt x="2643" y="3370"/>
                    <a:pt x="2120" y="4085"/>
                  </a:cubicBezTo>
                  <a:cubicBezTo>
                    <a:pt x="2036" y="4192"/>
                    <a:pt x="1953" y="4251"/>
                    <a:pt x="1870" y="4251"/>
                  </a:cubicBezTo>
                  <a:lnTo>
                    <a:pt x="1858" y="4251"/>
                  </a:lnTo>
                  <a:cubicBezTo>
                    <a:pt x="1667" y="4251"/>
                    <a:pt x="1417" y="3989"/>
                    <a:pt x="1143" y="3692"/>
                  </a:cubicBezTo>
                  <a:cubicBezTo>
                    <a:pt x="834" y="3347"/>
                    <a:pt x="488" y="2954"/>
                    <a:pt x="36" y="2751"/>
                  </a:cubicBezTo>
                  <a:lnTo>
                    <a:pt x="0" y="2846"/>
                  </a:lnTo>
                  <a:cubicBezTo>
                    <a:pt x="417" y="3037"/>
                    <a:pt x="762" y="3418"/>
                    <a:pt x="1072" y="3763"/>
                  </a:cubicBezTo>
                  <a:cubicBezTo>
                    <a:pt x="1369" y="4097"/>
                    <a:pt x="1619" y="4359"/>
                    <a:pt x="1858" y="4359"/>
                  </a:cubicBezTo>
                  <a:lnTo>
                    <a:pt x="1881" y="4359"/>
                  </a:lnTo>
                  <a:cubicBezTo>
                    <a:pt x="2000" y="4359"/>
                    <a:pt x="2096" y="4287"/>
                    <a:pt x="2203" y="4156"/>
                  </a:cubicBezTo>
                  <a:cubicBezTo>
                    <a:pt x="2727" y="3430"/>
                    <a:pt x="4429" y="191"/>
                    <a:pt x="4501" y="49"/>
                  </a:cubicBezTo>
                  <a:lnTo>
                    <a:pt x="4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73;p44">
              <a:extLst>
                <a:ext uri="{FF2B5EF4-FFF2-40B4-BE49-F238E27FC236}">
                  <a16:creationId xmlns:a16="http://schemas.microsoft.com/office/drawing/2014/main" id="{43495F4F-93F0-0B9C-7774-4503E4D1F83A}"/>
                </a:ext>
              </a:extLst>
            </p:cNvPr>
            <p:cNvSpPr/>
            <p:nvPr/>
          </p:nvSpPr>
          <p:spPr>
            <a:xfrm>
              <a:off x="918775" y="2556326"/>
              <a:ext cx="235579" cy="45146"/>
            </a:xfrm>
            <a:custGeom>
              <a:avLst/>
              <a:gdLst/>
              <a:ahLst/>
              <a:cxnLst/>
              <a:rect l="l" t="t" r="r" b="b"/>
              <a:pathLst>
                <a:path w="2823" h="541" extrusionOk="0">
                  <a:moveTo>
                    <a:pt x="2252" y="1"/>
                  </a:moveTo>
                  <a:cubicBezTo>
                    <a:pt x="183" y="1"/>
                    <a:pt x="1" y="476"/>
                    <a:pt x="1" y="476"/>
                  </a:cubicBezTo>
                  <a:cubicBezTo>
                    <a:pt x="1" y="476"/>
                    <a:pt x="343" y="541"/>
                    <a:pt x="801" y="541"/>
                  </a:cubicBezTo>
                  <a:cubicBezTo>
                    <a:pt x="1130" y="541"/>
                    <a:pt x="1518" y="507"/>
                    <a:pt x="1882" y="393"/>
                  </a:cubicBezTo>
                  <a:cubicBezTo>
                    <a:pt x="2763" y="131"/>
                    <a:pt x="2823" y="12"/>
                    <a:pt x="2823" y="12"/>
                  </a:cubicBezTo>
                  <a:cubicBezTo>
                    <a:pt x="2618" y="4"/>
                    <a:pt x="2428" y="1"/>
                    <a:pt x="2252"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74;p44">
              <a:extLst>
                <a:ext uri="{FF2B5EF4-FFF2-40B4-BE49-F238E27FC236}">
                  <a16:creationId xmlns:a16="http://schemas.microsoft.com/office/drawing/2014/main" id="{71E573AD-0B3E-8B0B-1838-1A1E06AC7C48}"/>
                </a:ext>
              </a:extLst>
            </p:cNvPr>
            <p:cNvSpPr/>
            <p:nvPr/>
          </p:nvSpPr>
          <p:spPr>
            <a:xfrm>
              <a:off x="2172698" y="2520109"/>
              <a:ext cx="236581" cy="76023"/>
            </a:xfrm>
            <a:custGeom>
              <a:avLst/>
              <a:gdLst/>
              <a:ahLst/>
              <a:cxnLst/>
              <a:rect l="l" t="t" r="r" b="b"/>
              <a:pathLst>
                <a:path w="2835" h="911" extrusionOk="0">
                  <a:moveTo>
                    <a:pt x="148" y="0"/>
                  </a:moveTo>
                  <a:cubicBezTo>
                    <a:pt x="98" y="0"/>
                    <a:pt x="49" y="2"/>
                    <a:pt x="0" y="5"/>
                  </a:cubicBezTo>
                  <a:cubicBezTo>
                    <a:pt x="0" y="5"/>
                    <a:pt x="429" y="255"/>
                    <a:pt x="846" y="434"/>
                  </a:cubicBezTo>
                  <a:cubicBezTo>
                    <a:pt x="1274" y="612"/>
                    <a:pt x="2834" y="910"/>
                    <a:pt x="2834" y="910"/>
                  </a:cubicBezTo>
                  <a:cubicBezTo>
                    <a:pt x="2834" y="910"/>
                    <a:pt x="2786" y="612"/>
                    <a:pt x="2155" y="434"/>
                  </a:cubicBezTo>
                  <a:cubicBezTo>
                    <a:pt x="1570" y="268"/>
                    <a:pt x="790" y="0"/>
                    <a:pt x="148"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75;p44">
              <a:extLst>
                <a:ext uri="{FF2B5EF4-FFF2-40B4-BE49-F238E27FC236}">
                  <a16:creationId xmlns:a16="http://schemas.microsoft.com/office/drawing/2014/main" id="{42C4172F-7317-FF29-33E4-13C3262DE21C}"/>
                </a:ext>
              </a:extLst>
            </p:cNvPr>
            <p:cNvSpPr/>
            <p:nvPr/>
          </p:nvSpPr>
          <p:spPr>
            <a:xfrm>
              <a:off x="984367" y="4118172"/>
              <a:ext cx="895585" cy="324704"/>
            </a:xfrm>
            <a:custGeom>
              <a:avLst/>
              <a:gdLst/>
              <a:ahLst/>
              <a:cxnLst/>
              <a:rect l="l" t="t" r="r" b="b"/>
              <a:pathLst>
                <a:path w="10732" h="3891" extrusionOk="0">
                  <a:moveTo>
                    <a:pt x="1" y="0"/>
                  </a:moveTo>
                  <a:cubicBezTo>
                    <a:pt x="1" y="0"/>
                    <a:pt x="1513" y="3608"/>
                    <a:pt x="2882" y="3822"/>
                  </a:cubicBezTo>
                  <a:cubicBezTo>
                    <a:pt x="3209" y="3871"/>
                    <a:pt x="3606" y="3890"/>
                    <a:pt x="4036" y="3890"/>
                  </a:cubicBezTo>
                  <a:cubicBezTo>
                    <a:pt x="5406" y="3890"/>
                    <a:pt x="7125" y="3690"/>
                    <a:pt x="8085" y="3572"/>
                  </a:cubicBezTo>
                  <a:cubicBezTo>
                    <a:pt x="9347" y="3406"/>
                    <a:pt x="10371" y="2429"/>
                    <a:pt x="10478" y="2227"/>
                  </a:cubicBezTo>
                  <a:cubicBezTo>
                    <a:pt x="10495" y="2198"/>
                    <a:pt x="10472" y="2186"/>
                    <a:pt x="10422" y="2186"/>
                  </a:cubicBezTo>
                  <a:cubicBezTo>
                    <a:pt x="10112" y="2186"/>
                    <a:pt x="8740" y="2644"/>
                    <a:pt x="8740" y="2644"/>
                  </a:cubicBezTo>
                  <a:cubicBezTo>
                    <a:pt x="8740" y="2644"/>
                    <a:pt x="10180" y="2036"/>
                    <a:pt x="10526" y="1643"/>
                  </a:cubicBezTo>
                  <a:cubicBezTo>
                    <a:pt x="10597" y="1556"/>
                    <a:pt x="10518" y="1523"/>
                    <a:pt x="10356" y="1523"/>
                  </a:cubicBezTo>
                  <a:cubicBezTo>
                    <a:pt x="10189" y="1523"/>
                    <a:pt x="9933" y="1559"/>
                    <a:pt x="9668" y="1610"/>
                  </a:cubicBezTo>
                  <a:lnTo>
                    <a:pt x="9668" y="1610"/>
                  </a:lnTo>
                  <a:cubicBezTo>
                    <a:pt x="10242" y="1341"/>
                    <a:pt x="10732" y="989"/>
                    <a:pt x="10505" y="989"/>
                  </a:cubicBezTo>
                  <a:cubicBezTo>
                    <a:pt x="10473" y="989"/>
                    <a:pt x="10424" y="996"/>
                    <a:pt x="10359" y="1012"/>
                  </a:cubicBezTo>
                  <a:cubicBezTo>
                    <a:pt x="9741" y="1167"/>
                    <a:pt x="8152" y="1282"/>
                    <a:pt x="7428" y="1282"/>
                  </a:cubicBezTo>
                  <a:cubicBezTo>
                    <a:pt x="7259" y="1282"/>
                    <a:pt x="7137" y="1276"/>
                    <a:pt x="7085" y="1262"/>
                  </a:cubicBezTo>
                  <a:cubicBezTo>
                    <a:pt x="6799" y="1203"/>
                    <a:pt x="9264" y="536"/>
                    <a:pt x="9192" y="167"/>
                  </a:cubicBezTo>
                  <a:cubicBezTo>
                    <a:pt x="9181" y="117"/>
                    <a:pt x="9119" y="95"/>
                    <a:pt x="9019" y="95"/>
                  </a:cubicBezTo>
                  <a:cubicBezTo>
                    <a:pt x="8362" y="95"/>
                    <a:pt x="6085" y="1036"/>
                    <a:pt x="6085" y="1036"/>
                  </a:cubicBezTo>
                  <a:cubicBezTo>
                    <a:pt x="6072" y="1041"/>
                    <a:pt x="6049" y="1043"/>
                    <a:pt x="6016" y="1043"/>
                  </a:cubicBezTo>
                  <a:cubicBezTo>
                    <a:pt x="5302" y="1043"/>
                    <a:pt x="1" y="0"/>
                    <a:pt x="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76;p44">
              <a:extLst>
                <a:ext uri="{FF2B5EF4-FFF2-40B4-BE49-F238E27FC236}">
                  <a16:creationId xmlns:a16="http://schemas.microsoft.com/office/drawing/2014/main" id="{57658525-8F12-85E1-1788-1F38F037277E}"/>
                </a:ext>
              </a:extLst>
            </p:cNvPr>
            <p:cNvSpPr/>
            <p:nvPr/>
          </p:nvSpPr>
          <p:spPr>
            <a:xfrm>
              <a:off x="437935" y="3931746"/>
              <a:ext cx="1160539" cy="515304"/>
            </a:xfrm>
            <a:custGeom>
              <a:avLst/>
              <a:gdLst/>
              <a:ahLst/>
              <a:cxnLst/>
              <a:rect l="l" t="t" r="r" b="b"/>
              <a:pathLst>
                <a:path w="13907" h="6175" extrusionOk="0">
                  <a:moveTo>
                    <a:pt x="1421" y="0"/>
                  </a:moveTo>
                  <a:cubicBezTo>
                    <a:pt x="1031" y="0"/>
                    <a:pt x="761" y="68"/>
                    <a:pt x="655" y="222"/>
                  </a:cubicBezTo>
                  <a:cubicBezTo>
                    <a:pt x="107" y="1032"/>
                    <a:pt x="12" y="3056"/>
                    <a:pt x="0" y="4282"/>
                  </a:cubicBezTo>
                  <a:cubicBezTo>
                    <a:pt x="0" y="4901"/>
                    <a:pt x="417" y="5437"/>
                    <a:pt x="1012" y="5580"/>
                  </a:cubicBezTo>
                  <a:cubicBezTo>
                    <a:pt x="2926" y="6037"/>
                    <a:pt x="5405" y="6175"/>
                    <a:pt x="7644" y="6175"/>
                  </a:cubicBezTo>
                  <a:cubicBezTo>
                    <a:pt x="10602" y="6175"/>
                    <a:pt x="13142" y="5934"/>
                    <a:pt x="13407" y="5866"/>
                  </a:cubicBezTo>
                  <a:cubicBezTo>
                    <a:pt x="13907" y="5735"/>
                    <a:pt x="13264" y="3520"/>
                    <a:pt x="12633" y="3270"/>
                  </a:cubicBezTo>
                  <a:cubicBezTo>
                    <a:pt x="12073" y="3042"/>
                    <a:pt x="4037" y="0"/>
                    <a:pt x="1421"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77;p44">
              <a:extLst>
                <a:ext uri="{FF2B5EF4-FFF2-40B4-BE49-F238E27FC236}">
                  <a16:creationId xmlns:a16="http://schemas.microsoft.com/office/drawing/2014/main" id="{AE25D441-E243-BFDB-3C4F-DC9BCF0B1FB3}"/>
                </a:ext>
              </a:extLst>
            </p:cNvPr>
            <p:cNvSpPr/>
            <p:nvPr/>
          </p:nvSpPr>
          <p:spPr>
            <a:xfrm>
              <a:off x="954575" y="3685986"/>
              <a:ext cx="1187410" cy="712413"/>
            </a:xfrm>
            <a:custGeom>
              <a:avLst/>
              <a:gdLst/>
              <a:ahLst/>
              <a:cxnLst/>
              <a:rect l="l" t="t" r="r" b="b"/>
              <a:pathLst>
                <a:path w="14229" h="8537" extrusionOk="0">
                  <a:moveTo>
                    <a:pt x="0" y="0"/>
                  </a:moveTo>
                  <a:lnTo>
                    <a:pt x="0" y="8537"/>
                  </a:lnTo>
                  <a:lnTo>
                    <a:pt x="14228" y="8537"/>
                  </a:lnTo>
                  <a:lnTo>
                    <a:pt x="14228"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78;p44">
              <a:extLst>
                <a:ext uri="{FF2B5EF4-FFF2-40B4-BE49-F238E27FC236}">
                  <a16:creationId xmlns:a16="http://schemas.microsoft.com/office/drawing/2014/main" id="{625DA98C-82F9-265D-C7F0-08A93F84FF4D}"/>
                </a:ext>
              </a:extLst>
            </p:cNvPr>
            <p:cNvSpPr/>
            <p:nvPr/>
          </p:nvSpPr>
          <p:spPr>
            <a:xfrm>
              <a:off x="389200" y="4376533"/>
              <a:ext cx="2273428" cy="227568"/>
            </a:xfrm>
            <a:custGeom>
              <a:avLst/>
              <a:gdLst/>
              <a:ahLst/>
              <a:cxnLst/>
              <a:rect l="l" t="t" r="r" b="b"/>
              <a:pathLst>
                <a:path w="27243" h="2727" extrusionOk="0">
                  <a:moveTo>
                    <a:pt x="20511" y="0"/>
                  </a:moveTo>
                  <a:cubicBezTo>
                    <a:pt x="18670" y="0"/>
                    <a:pt x="16669" y="12"/>
                    <a:pt x="14812" y="48"/>
                  </a:cubicBezTo>
                  <a:cubicBezTo>
                    <a:pt x="14522" y="52"/>
                    <a:pt x="12781" y="53"/>
                    <a:pt x="10589" y="53"/>
                  </a:cubicBezTo>
                  <a:cubicBezTo>
                    <a:pt x="6204" y="53"/>
                    <a:pt x="13" y="48"/>
                    <a:pt x="13" y="48"/>
                  </a:cubicBezTo>
                  <a:lnTo>
                    <a:pt x="1" y="2727"/>
                  </a:lnTo>
                  <a:lnTo>
                    <a:pt x="27242" y="2727"/>
                  </a:lnTo>
                  <a:lnTo>
                    <a:pt x="27242" y="48"/>
                  </a:lnTo>
                  <a:cubicBezTo>
                    <a:pt x="27242" y="48"/>
                    <a:pt x="24194" y="0"/>
                    <a:pt x="2051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79;p44">
              <a:extLst>
                <a:ext uri="{FF2B5EF4-FFF2-40B4-BE49-F238E27FC236}">
                  <a16:creationId xmlns:a16="http://schemas.microsoft.com/office/drawing/2014/main" id="{16D42647-BA8E-29C2-E90D-92AF9F381D1B}"/>
                </a:ext>
              </a:extLst>
            </p:cNvPr>
            <p:cNvSpPr/>
            <p:nvPr/>
          </p:nvSpPr>
          <p:spPr>
            <a:xfrm>
              <a:off x="1457279" y="3951273"/>
              <a:ext cx="180920" cy="180920"/>
            </a:xfrm>
            <a:custGeom>
              <a:avLst/>
              <a:gdLst/>
              <a:ahLst/>
              <a:cxnLst/>
              <a:rect l="l" t="t" r="r" b="b"/>
              <a:pathLst>
                <a:path w="2168" h="2168" extrusionOk="0">
                  <a:moveTo>
                    <a:pt x="1084" y="0"/>
                  </a:moveTo>
                  <a:cubicBezTo>
                    <a:pt x="489" y="0"/>
                    <a:pt x="1" y="488"/>
                    <a:pt x="1" y="1084"/>
                  </a:cubicBezTo>
                  <a:cubicBezTo>
                    <a:pt x="1" y="1691"/>
                    <a:pt x="489" y="2167"/>
                    <a:pt x="1084" y="2167"/>
                  </a:cubicBezTo>
                  <a:cubicBezTo>
                    <a:pt x="1680" y="2167"/>
                    <a:pt x="2168" y="1691"/>
                    <a:pt x="2168" y="1084"/>
                  </a:cubicBezTo>
                  <a:cubicBezTo>
                    <a:pt x="2168" y="488"/>
                    <a:pt x="1680" y="0"/>
                    <a:pt x="108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80;p44">
              <a:extLst>
                <a:ext uri="{FF2B5EF4-FFF2-40B4-BE49-F238E27FC236}">
                  <a16:creationId xmlns:a16="http://schemas.microsoft.com/office/drawing/2014/main" id="{F58D0C29-4E32-70F8-2C0D-CECFAA18293F}"/>
                </a:ext>
              </a:extLst>
            </p:cNvPr>
            <p:cNvSpPr/>
            <p:nvPr/>
          </p:nvSpPr>
          <p:spPr>
            <a:xfrm>
              <a:off x="800526" y="3977893"/>
              <a:ext cx="86538" cy="22114"/>
            </a:xfrm>
            <a:custGeom>
              <a:avLst/>
              <a:gdLst/>
              <a:ahLst/>
              <a:cxnLst/>
              <a:rect l="l" t="t" r="r" b="b"/>
              <a:pathLst>
                <a:path w="1037" h="265" extrusionOk="0">
                  <a:moveTo>
                    <a:pt x="275" y="0"/>
                  </a:moveTo>
                  <a:cubicBezTo>
                    <a:pt x="181" y="0"/>
                    <a:pt x="87" y="11"/>
                    <a:pt x="1" y="38"/>
                  </a:cubicBezTo>
                  <a:lnTo>
                    <a:pt x="25" y="134"/>
                  </a:lnTo>
                  <a:cubicBezTo>
                    <a:pt x="95" y="114"/>
                    <a:pt x="171" y="106"/>
                    <a:pt x="250" y="106"/>
                  </a:cubicBezTo>
                  <a:cubicBezTo>
                    <a:pt x="601" y="106"/>
                    <a:pt x="991" y="265"/>
                    <a:pt x="1001" y="265"/>
                  </a:cubicBezTo>
                  <a:lnTo>
                    <a:pt x="1037" y="169"/>
                  </a:lnTo>
                  <a:cubicBezTo>
                    <a:pt x="1018" y="160"/>
                    <a:pt x="639" y="0"/>
                    <a:pt x="275"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0">
            <a:extLst>
              <a:ext uri="{FF2B5EF4-FFF2-40B4-BE49-F238E27FC236}">
                <a16:creationId xmlns:a16="http://schemas.microsoft.com/office/drawing/2014/main" id="{11C97C58-55CE-6401-3B35-13FBAB71925E}"/>
              </a:ext>
            </a:extLst>
          </p:cNvPr>
          <p:cNvSpPr txBox="1"/>
          <p:nvPr/>
        </p:nvSpPr>
        <p:spPr>
          <a:xfrm>
            <a:off x="519545" y="-31185"/>
            <a:ext cx="8104909" cy="103885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về</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kinh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tế</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văn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hóa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xã</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hội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
        <p:nvSpPr>
          <p:cNvPr id="22" name="TextBox 21">
            <a:extLst>
              <a:ext uri="{FF2B5EF4-FFF2-40B4-BE49-F238E27FC236}">
                <a16:creationId xmlns:a16="http://schemas.microsoft.com/office/drawing/2014/main" id="{0C162382-2609-63B4-BC16-A97D9BC67BC7}"/>
              </a:ext>
            </a:extLst>
          </p:cNvPr>
          <p:cNvSpPr txBox="1"/>
          <p:nvPr/>
        </p:nvSpPr>
        <p:spPr>
          <a:xfrm>
            <a:off x="55413" y="993461"/>
            <a:ext cx="7029789" cy="4195957"/>
          </a:xfrm>
          <a:prstGeom prst="rect">
            <a:avLst/>
          </a:prstGeom>
          <a:noFill/>
        </p:spPr>
        <p:txBody>
          <a:bodyPr wrap="square">
            <a:spAutoFit/>
          </a:bodyPr>
          <a:lstStyle/>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do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những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ngành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nghề</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mà</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cấm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nộp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thuế</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tập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nghiên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cứu</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khoa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nghệ</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sáng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tạo</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văn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nghệ</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bảo</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vệ</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chăm</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sóc</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sức</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khỏe</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việc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lựa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chọn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nghề</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nghiệp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việc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nơi</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việc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đảm</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bảo</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an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sinh</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xã</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hội</a:t>
            </a:r>
            <a:r>
              <a:rPr lang="en-US" sz="1800" dirty="0">
                <a:solidFill>
                  <a:srgbClr val="2F193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
            </a:pP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bảo</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vệ</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môi</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trường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dissolve">
                                      <p:cBhvr>
                                        <p:cTn id="15" dur="500"/>
                                        <p:tgtEl>
                                          <p:spTgt spid="22">
                                            <p:txEl>
                                              <p:pRg st="0" end="0"/>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dissolve">
                                      <p:cBhvr>
                                        <p:cTn id="19" dur="500"/>
                                        <p:tgtEl>
                                          <p:spTgt spid="22">
                                            <p:txEl>
                                              <p:pRg st="1" end="1"/>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dissolve">
                                      <p:cBhvr>
                                        <p:cTn id="23" dur="500"/>
                                        <p:tgtEl>
                                          <p:spTgt spid="22">
                                            <p:txEl>
                                              <p:pRg st="2" end="2"/>
                                            </p:txEl>
                                          </p:spTgt>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dissolve">
                                      <p:cBhvr>
                                        <p:cTn id="27" dur="500"/>
                                        <p:tgtEl>
                                          <p:spTgt spid="22">
                                            <p:txEl>
                                              <p:pRg st="3" end="3"/>
                                            </p:txEl>
                                          </p:spTgt>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Effect transition="in" filter="dissolve">
                                      <p:cBhvr>
                                        <p:cTn id="31" dur="500"/>
                                        <p:tgtEl>
                                          <p:spTgt spid="22">
                                            <p:txEl>
                                              <p:pRg st="4" end="4"/>
                                            </p:txEl>
                                          </p:spTgt>
                                        </p:tgtEl>
                                      </p:cBhvr>
                                    </p:animEffect>
                                  </p:childTnLst>
                                </p:cTn>
                              </p:par>
                            </p:childTnLst>
                          </p:cTn>
                        </p:par>
                        <p:par>
                          <p:cTn id="32" fill="hold">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Effect transition="in" filter="dissolve">
                                      <p:cBhvr>
                                        <p:cTn id="35" dur="500"/>
                                        <p:tgtEl>
                                          <p:spTgt spid="22">
                                            <p:txEl>
                                              <p:pRg st="5" end="5"/>
                                            </p:txEl>
                                          </p:spTgt>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22">
                                            <p:txEl>
                                              <p:pRg st="6" end="6"/>
                                            </p:txEl>
                                          </p:spTgt>
                                        </p:tgtEl>
                                        <p:attrNameLst>
                                          <p:attrName>style.visibility</p:attrName>
                                        </p:attrNameLst>
                                      </p:cBhvr>
                                      <p:to>
                                        <p:strVal val="visible"/>
                                      </p:to>
                                    </p:set>
                                    <p:animEffect transition="in" filter="dissolve">
                                      <p:cBhvr>
                                        <p:cTn id="39" dur="500"/>
                                        <p:tgtEl>
                                          <p:spTgt spid="22">
                                            <p:txEl>
                                              <p:pRg st="6" end="6"/>
                                            </p:txEl>
                                          </p:spTgt>
                                        </p:tgtEl>
                                      </p:cBhvr>
                                    </p:animEffect>
                                  </p:child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animEffect transition="in" filter="dissolve">
                                      <p:cBhvr>
                                        <p:cTn id="43"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13" name="Google Shape;413;p34"/>
          <p:cNvSpPr/>
          <p:nvPr/>
        </p:nvSpPr>
        <p:spPr>
          <a:xfrm>
            <a:off x="3715025" y="1398350"/>
            <a:ext cx="297000" cy="29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3082375" y="606075"/>
            <a:ext cx="443100" cy="4431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143875" y="1300100"/>
            <a:ext cx="256200" cy="25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rot="-1952237">
            <a:off x="707935" y="533552"/>
            <a:ext cx="339129" cy="292697"/>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3;p34">
            <a:extLst>
              <a:ext uri="{FF2B5EF4-FFF2-40B4-BE49-F238E27FC236}">
                <a16:creationId xmlns:a16="http://schemas.microsoft.com/office/drawing/2014/main" id="{EC19FD87-6DE9-5D0E-BDD0-1A7415774999}"/>
              </a:ext>
            </a:extLst>
          </p:cNvPr>
          <p:cNvSpPr/>
          <p:nvPr/>
        </p:nvSpPr>
        <p:spPr>
          <a:xfrm>
            <a:off x="4286538" y="2204800"/>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FFF6F1"/>
                </a:solidFill>
              </a:rPr>
              <a:t>4</a:t>
            </a:r>
            <a:endParaRPr sz="2800" b="1" dirty="0">
              <a:solidFill>
                <a:srgbClr val="FFF6F1"/>
              </a:solidFill>
            </a:endParaRPr>
          </a:p>
        </p:txBody>
      </p:sp>
      <p:sp>
        <p:nvSpPr>
          <p:cNvPr id="9" name="TextBox 8">
            <a:extLst>
              <a:ext uri="{FF2B5EF4-FFF2-40B4-BE49-F238E27FC236}">
                <a16:creationId xmlns:a16="http://schemas.microsoft.com/office/drawing/2014/main" id="{3EA27643-62C5-E5F8-1603-F13E2A24FEB0}"/>
              </a:ext>
            </a:extLst>
          </p:cNvPr>
          <p:cNvSpPr txBox="1"/>
          <p:nvPr/>
        </p:nvSpPr>
        <p:spPr>
          <a:xfrm>
            <a:off x="5041014" y="1282683"/>
            <a:ext cx="4083516" cy="2578133"/>
          </a:xfrm>
          <a:prstGeom prst="rect">
            <a:avLst/>
          </a:prstGeom>
          <a:noFill/>
        </p:spPr>
        <p:txBody>
          <a:bodyPr wrap="square" lIns="72000" tIns="0" rIns="72000" bIns="72000">
            <a:spAutoFit/>
          </a:bodyPr>
          <a:lstStyle/>
          <a:p>
            <a:pPr lvl="0" algn="just">
              <a:lnSpc>
                <a:spcPct val="150000"/>
              </a:lnSpc>
            </a:pPr>
            <a:r>
              <a:rPr lang="vi-VN" sz="2800" b="1" dirty="0">
                <a:solidFill>
                  <a:srgbClr val="E23D46"/>
                </a:solidFill>
                <a:effectLst/>
                <a:latin typeface="Arial" panose="020B0604020202020204" pitchFamily="34" charset="0"/>
                <a:ea typeface="Arial" panose="020B0604020202020204" pitchFamily="34" charset="0"/>
                <a:cs typeface="Arial" panose="020B0604020202020204" pitchFamily="34" charset="0"/>
              </a:rPr>
              <a:t>THỰC HIỆN QUYỀN CON NGƯỜI, QUYỀN VÀ NGHĨA VỤ CƠ BẢN CỦA CÔNG DÂN</a:t>
            </a:r>
            <a:endParaRPr lang="en-VN" sz="2800" b="1" dirty="0">
              <a:solidFill>
                <a:srgbClr val="E23D46"/>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54" name="Google Shape;1616;p62">
            <a:extLst>
              <a:ext uri="{FF2B5EF4-FFF2-40B4-BE49-F238E27FC236}">
                <a16:creationId xmlns:a16="http://schemas.microsoft.com/office/drawing/2014/main" id="{2B745EBF-F91B-F76A-1169-83CD346F7EBE}"/>
              </a:ext>
            </a:extLst>
          </p:cNvPr>
          <p:cNvGrpSpPr/>
          <p:nvPr/>
        </p:nvGrpSpPr>
        <p:grpSpPr>
          <a:xfrm>
            <a:off x="1046725" y="357261"/>
            <a:ext cx="2816800" cy="4634778"/>
            <a:chOff x="1827875" y="1094725"/>
            <a:chExt cx="1034350" cy="1701925"/>
          </a:xfrm>
        </p:grpSpPr>
        <p:sp>
          <p:nvSpPr>
            <p:cNvPr id="55" name="Google Shape;1617;p62">
              <a:extLst>
                <a:ext uri="{FF2B5EF4-FFF2-40B4-BE49-F238E27FC236}">
                  <a16:creationId xmlns:a16="http://schemas.microsoft.com/office/drawing/2014/main" id="{E33553A5-538E-BAF1-4629-D2D5FBA5CBF4}"/>
                </a:ext>
              </a:extLst>
            </p:cNvPr>
            <p:cNvSpPr/>
            <p:nvPr/>
          </p:nvSpPr>
          <p:spPr>
            <a:xfrm>
              <a:off x="2124325" y="2687875"/>
              <a:ext cx="136350" cy="108775"/>
            </a:xfrm>
            <a:custGeom>
              <a:avLst/>
              <a:gdLst/>
              <a:ahLst/>
              <a:cxnLst/>
              <a:rect l="l" t="t" r="r" b="b"/>
              <a:pathLst>
                <a:path w="5454" h="4351" extrusionOk="0">
                  <a:moveTo>
                    <a:pt x="4917" y="0"/>
                  </a:moveTo>
                  <a:lnTo>
                    <a:pt x="2667" y="274"/>
                  </a:lnTo>
                  <a:lnTo>
                    <a:pt x="2691" y="1560"/>
                  </a:lnTo>
                  <a:cubicBezTo>
                    <a:pt x="2715" y="2846"/>
                    <a:pt x="0" y="3810"/>
                    <a:pt x="238" y="4239"/>
                  </a:cubicBezTo>
                  <a:cubicBezTo>
                    <a:pt x="283" y="4317"/>
                    <a:pt x="455" y="4350"/>
                    <a:pt x="710" y="4350"/>
                  </a:cubicBezTo>
                  <a:cubicBezTo>
                    <a:pt x="1818" y="4350"/>
                    <a:pt x="4482" y="3710"/>
                    <a:pt x="4917" y="3274"/>
                  </a:cubicBezTo>
                  <a:cubicBezTo>
                    <a:pt x="5453" y="2738"/>
                    <a:pt x="4917" y="0"/>
                    <a:pt x="491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8;p62">
              <a:extLst>
                <a:ext uri="{FF2B5EF4-FFF2-40B4-BE49-F238E27FC236}">
                  <a16:creationId xmlns:a16="http://schemas.microsoft.com/office/drawing/2014/main" id="{561C7718-1D26-CBFB-304E-3A67FA2F1351}"/>
                </a:ext>
              </a:extLst>
            </p:cNvPr>
            <p:cNvSpPr/>
            <p:nvPr/>
          </p:nvSpPr>
          <p:spPr>
            <a:xfrm>
              <a:off x="2172825" y="2749475"/>
              <a:ext cx="27425" cy="12825"/>
            </a:xfrm>
            <a:custGeom>
              <a:avLst/>
              <a:gdLst/>
              <a:ahLst/>
              <a:cxnLst/>
              <a:rect l="l" t="t" r="r" b="b"/>
              <a:pathLst>
                <a:path w="1097" h="513" extrusionOk="0">
                  <a:moveTo>
                    <a:pt x="13" y="1"/>
                  </a:moveTo>
                  <a:lnTo>
                    <a:pt x="1" y="167"/>
                  </a:lnTo>
                  <a:cubicBezTo>
                    <a:pt x="215" y="179"/>
                    <a:pt x="798" y="274"/>
                    <a:pt x="965" y="513"/>
                  </a:cubicBezTo>
                  <a:lnTo>
                    <a:pt x="1096" y="429"/>
                  </a:lnTo>
                  <a:cubicBezTo>
                    <a:pt x="858" y="60"/>
                    <a:pt x="48" y="1"/>
                    <a:pt x="13"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9;p62">
              <a:extLst>
                <a:ext uri="{FF2B5EF4-FFF2-40B4-BE49-F238E27FC236}">
                  <a16:creationId xmlns:a16="http://schemas.microsoft.com/office/drawing/2014/main" id="{B0EFE64C-4E2E-66AC-32FC-460E910F5726}"/>
                </a:ext>
              </a:extLst>
            </p:cNvPr>
            <p:cNvSpPr/>
            <p:nvPr/>
          </p:nvSpPr>
          <p:spPr>
            <a:xfrm>
              <a:off x="2156450" y="2762875"/>
              <a:ext cx="27725" cy="12825"/>
            </a:xfrm>
            <a:custGeom>
              <a:avLst/>
              <a:gdLst/>
              <a:ahLst/>
              <a:cxnLst/>
              <a:rect l="l" t="t" r="r" b="b"/>
              <a:pathLst>
                <a:path w="1109" h="513" extrusionOk="0">
                  <a:moveTo>
                    <a:pt x="13" y="0"/>
                  </a:moveTo>
                  <a:lnTo>
                    <a:pt x="1" y="155"/>
                  </a:lnTo>
                  <a:cubicBezTo>
                    <a:pt x="215" y="167"/>
                    <a:pt x="799" y="262"/>
                    <a:pt x="965" y="512"/>
                  </a:cubicBezTo>
                  <a:lnTo>
                    <a:pt x="1108" y="417"/>
                  </a:lnTo>
                  <a:cubicBezTo>
                    <a:pt x="858" y="60"/>
                    <a:pt x="49" y="0"/>
                    <a:pt x="13"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20;p62">
              <a:extLst>
                <a:ext uri="{FF2B5EF4-FFF2-40B4-BE49-F238E27FC236}">
                  <a16:creationId xmlns:a16="http://schemas.microsoft.com/office/drawing/2014/main" id="{297A8391-5E64-692A-4A04-DD43AE84AC16}"/>
                </a:ext>
              </a:extLst>
            </p:cNvPr>
            <p:cNvSpPr/>
            <p:nvPr/>
          </p:nvSpPr>
          <p:spPr>
            <a:xfrm>
              <a:off x="2469600" y="2687875"/>
              <a:ext cx="136350" cy="108775"/>
            </a:xfrm>
            <a:custGeom>
              <a:avLst/>
              <a:gdLst/>
              <a:ahLst/>
              <a:cxnLst/>
              <a:rect l="l" t="t" r="r" b="b"/>
              <a:pathLst>
                <a:path w="5454" h="4351" extrusionOk="0">
                  <a:moveTo>
                    <a:pt x="536" y="0"/>
                  </a:moveTo>
                  <a:cubicBezTo>
                    <a:pt x="536" y="0"/>
                    <a:pt x="0" y="2738"/>
                    <a:pt x="536" y="3274"/>
                  </a:cubicBezTo>
                  <a:cubicBezTo>
                    <a:pt x="972" y="3710"/>
                    <a:pt x="3635" y="4350"/>
                    <a:pt x="4744" y="4350"/>
                  </a:cubicBezTo>
                  <a:cubicBezTo>
                    <a:pt x="4998" y="4350"/>
                    <a:pt x="5171" y="4317"/>
                    <a:pt x="5215" y="4239"/>
                  </a:cubicBezTo>
                  <a:cubicBezTo>
                    <a:pt x="5453" y="3810"/>
                    <a:pt x="2739" y="2846"/>
                    <a:pt x="2763" y="1560"/>
                  </a:cubicBezTo>
                  <a:lnTo>
                    <a:pt x="2774" y="274"/>
                  </a:lnTo>
                  <a:lnTo>
                    <a:pt x="536"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21;p62">
              <a:extLst>
                <a:ext uri="{FF2B5EF4-FFF2-40B4-BE49-F238E27FC236}">
                  <a16:creationId xmlns:a16="http://schemas.microsoft.com/office/drawing/2014/main" id="{F7AEA5B2-427F-AF08-1180-221109232862}"/>
                </a:ext>
              </a:extLst>
            </p:cNvPr>
            <p:cNvSpPr/>
            <p:nvPr/>
          </p:nvSpPr>
          <p:spPr>
            <a:xfrm>
              <a:off x="2530025" y="2749475"/>
              <a:ext cx="27400" cy="12825"/>
            </a:xfrm>
            <a:custGeom>
              <a:avLst/>
              <a:gdLst/>
              <a:ahLst/>
              <a:cxnLst/>
              <a:rect l="l" t="t" r="r" b="b"/>
              <a:pathLst>
                <a:path w="1096" h="513" extrusionOk="0">
                  <a:moveTo>
                    <a:pt x="1084" y="1"/>
                  </a:moveTo>
                  <a:cubicBezTo>
                    <a:pt x="1048" y="1"/>
                    <a:pt x="238" y="60"/>
                    <a:pt x="0" y="429"/>
                  </a:cubicBezTo>
                  <a:lnTo>
                    <a:pt x="131" y="513"/>
                  </a:lnTo>
                  <a:cubicBezTo>
                    <a:pt x="298" y="263"/>
                    <a:pt x="881" y="179"/>
                    <a:pt x="1096" y="167"/>
                  </a:cubicBezTo>
                  <a:lnTo>
                    <a:pt x="1084"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2;p62">
              <a:extLst>
                <a:ext uri="{FF2B5EF4-FFF2-40B4-BE49-F238E27FC236}">
                  <a16:creationId xmlns:a16="http://schemas.microsoft.com/office/drawing/2014/main" id="{1676B816-E9C6-5FE7-79B4-AD22B1EC2375}"/>
                </a:ext>
              </a:extLst>
            </p:cNvPr>
            <p:cNvSpPr/>
            <p:nvPr/>
          </p:nvSpPr>
          <p:spPr>
            <a:xfrm>
              <a:off x="2546100" y="2762875"/>
              <a:ext cx="27700" cy="12825"/>
            </a:xfrm>
            <a:custGeom>
              <a:avLst/>
              <a:gdLst/>
              <a:ahLst/>
              <a:cxnLst/>
              <a:rect l="l" t="t" r="r" b="b"/>
              <a:pathLst>
                <a:path w="1108" h="513" extrusionOk="0">
                  <a:moveTo>
                    <a:pt x="1096" y="0"/>
                  </a:moveTo>
                  <a:cubicBezTo>
                    <a:pt x="1060" y="0"/>
                    <a:pt x="250" y="60"/>
                    <a:pt x="0" y="417"/>
                  </a:cubicBezTo>
                  <a:lnTo>
                    <a:pt x="131" y="512"/>
                  </a:lnTo>
                  <a:cubicBezTo>
                    <a:pt x="298" y="262"/>
                    <a:pt x="893" y="167"/>
                    <a:pt x="1107" y="155"/>
                  </a:cubicBezTo>
                  <a:lnTo>
                    <a:pt x="109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3;p62">
              <a:extLst>
                <a:ext uri="{FF2B5EF4-FFF2-40B4-BE49-F238E27FC236}">
                  <a16:creationId xmlns:a16="http://schemas.microsoft.com/office/drawing/2014/main" id="{387BE042-AEEC-F6C1-44FE-75B5EA51719F}"/>
                </a:ext>
              </a:extLst>
            </p:cNvPr>
            <p:cNvSpPr/>
            <p:nvPr/>
          </p:nvSpPr>
          <p:spPr>
            <a:xfrm>
              <a:off x="2676775" y="1218900"/>
              <a:ext cx="176525" cy="515200"/>
            </a:xfrm>
            <a:custGeom>
              <a:avLst/>
              <a:gdLst/>
              <a:ahLst/>
              <a:cxnLst/>
              <a:rect l="l" t="t" r="r" b="b"/>
              <a:pathLst>
                <a:path w="7061" h="20608" extrusionOk="0">
                  <a:moveTo>
                    <a:pt x="5027" y="1"/>
                  </a:moveTo>
                  <a:cubicBezTo>
                    <a:pt x="4738" y="1"/>
                    <a:pt x="4109" y="3169"/>
                    <a:pt x="3825" y="3169"/>
                  </a:cubicBezTo>
                  <a:cubicBezTo>
                    <a:pt x="3824" y="3169"/>
                    <a:pt x="3823" y="3169"/>
                    <a:pt x="3822" y="3169"/>
                  </a:cubicBezTo>
                  <a:cubicBezTo>
                    <a:pt x="3536" y="3145"/>
                    <a:pt x="3465" y="1966"/>
                    <a:pt x="3108" y="1800"/>
                  </a:cubicBezTo>
                  <a:cubicBezTo>
                    <a:pt x="3084" y="1788"/>
                    <a:pt x="3064" y="1782"/>
                    <a:pt x="3046" y="1782"/>
                  </a:cubicBezTo>
                  <a:cubicBezTo>
                    <a:pt x="2796" y="1782"/>
                    <a:pt x="3122" y="2941"/>
                    <a:pt x="3322" y="4276"/>
                  </a:cubicBezTo>
                  <a:cubicBezTo>
                    <a:pt x="3536" y="5693"/>
                    <a:pt x="119" y="15051"/>
                    <a:pt x="119" y="15051"/>
                  </a:cubicBezTo>
                  <a:cubicBezTo>
                    <a:pt x="0" y="15599"/>
                    <a:pt x="691" y="19564"/>
                    <a:pt x="1822" y="20350"/>
                  </a:cubicBezTo>
                  <a:cubicBezTo>
                    <a:pt x="2065" y="20516"/>
                    <a:pt x="2327" y="20608"/>
                    <a:pt x="2610" y="20608"/>
                  </a:cubicBezTo>
                  <a:cubicBezTo>
                    <a:pt x="3378" y="20608"/>
                    <a:pt x="4297" y="19931"/>
                    <a:pt x="5394" y="18242"/>
                  </a:cubicBezTo>
                  <a:cubicBezTo>
                    <a:pt x="6977" y="15766"/>
                    <a:pt x="6096" y="7908"/>
                    <a:pt x="6096" y="6598"/>
                  </a:cubicBezTo>
                  <a:cubicBezTo>
                    <a:pt x="6096" y="5288"/>
                    <a:pt x="6918" y="4717"/>
                    <a:pt x="6989" y="4062"/>
                  </a:cubicBezTo>
                  <a:cubicBezTo>
                    <a:pt x="7060" y="3395"/>
                    <a:pt x="5465" y="2728"/>
                    <a:pt x="5179" y="2645"/>
                  </a:cubicBezTo>
                  <a:cubicBezTo>
                    <a:pt x="4893" y="2562"/>
                    <a:pt x="5322" y="85"/>
                    <a:pt x="5036" y="2"/>
                  </a:cubicBezTo>
                  <a:cubicBezTo>
                    <a:pt x="5033" y="1"/>
                    <a:pt x="5030" y="1"/>
                    <a:pt x="5027" y="1"/>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4;p62">
              <a:extLst>
                <a:ext uri="{FF2B5EF4-FFF2-40B4-BE49-F238E27FC236}">
                  <a16:creationId xmlns:a16="http://schemas.microsoft.com/office/drawing/2014/main" id="{FF12E2BB-A4FC-F123-1CF3-61C88616B442}"/>
                </a:ext>
              </a:extLst>
            </p:cNvPr>
            <p:cNvSpPr/>
            <p:nvPr/>
          </p:nvSpPr>
          <p:spPr>
            <a:xfrm>
              <a:off x="2737475" y="1357050"/>
              <a:ext cx="113750" cy="75325"/>
            </a:xfrm>
            <a:custGeom>
              <a:avLst/>
              <a:gdLst/>
              <a:ahLst/>
              <a:cxnLst/>
              <a:rect l="l" t="t" r="r" b="b"/>
              <a:pathLst>
                <a:path w="4550" h="3013" extrusionOk="0">
                  <a:moveTo>
                    <a:pt x="477" y="0"/>
                  </a:moveTo>
                  <a:cubicBezTo>
                    <a:pt x="477" y="0"/>
                    <a:pt x="1" y="822"/>
                    <a:pt x="346" y="1512"/>
                  </a:cubicBezTo>
                  <a:cubicBezTo>
                    <a:pt x="703" y="2191"/>
                    <a:pt x="3775" y="3013"/>
                    <a:pt x="3775" y="3013"/>
                  </a:cubicBezTo>
                  <a:cubicBezTo>
                    <a:pt x="3775" y="3013"/>
                    <a:pt x="4168" y="1703"/>
                    <a:pt x="4359" y="1060"/>
                  </a:cubicBezTo>
                  <a:cubicBezTo>
                    <a:pt x="4549" y="417"/>
                    <a:pt x="477" y="0"/>
                    <a:pt x="477"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5;p62">
              <a:extLst>
                <a:ext uri="{FF2B5EF4-FFF2-40B4-BE49-F238E27FC236}">
                  <a16:creationId xmlns:a16="http://schemas.microsoft.com/office/drawing/2014/main" id="{B4128DA0-718A-DC60-7A6A-59BFFA4DDBBD}"/>
                </a:ext>
              </a:extLst>
            </p:cNvPr>
            <p:cNvSpPr/>
            <p:nvPr/>
          </p:nvSpPr>
          <p:spPr>
            <a:xfrm>
              <a:off x="1827875" y="1357050"/>
              <a:ext cx="395875" cy="519450"/>
            </a:xfrm>
            <a:custGeom>
              <a:avLst/>
              <a:gdLst/>
              <a:ahLst/>
              <a:cxnLst/>
              <a:rect l="l" t="t" r="r" b="b"/>
              <a:pathLst>
                <a:path w="15835" h="20778" extrusionOk="0">
                  <a:moveTo>
                    <a:pt x="15835" y="0"/>
                  </a:moveTo>
                  <a:cubicBezTo>
                    <a:pt x="15835" y="0"/>
                    <a:pt x="8774" y="965"/>
                    <a:pt x="5536" y="7204"/>
                  </a:cubicBezTo>
                  <a:cubicBezTo>
                    <a:pt x="0" y="17837"/>
                    <a:pt x="9188" y="20777"/>
                    <a:pt x="11817" y="20777"/>
                  </a:cubicBezTo>
                  <a:cubicBezTo>
                    <a:pt x="12117" y="20777"/>
                    <a:pt x="12332" y="20739"/>
                    <a:pt x="12430" y="20670"/>
                  </a:cubicBezTo>
                  <a:cubicBezTo>
                    <a:pt x="13382" y="19991"/>
                    <a:pt x="12846" y="9978"/>
                    <a:pt x="13811" y="8430"/>
                  </a:cubicBezTo>
                  <a:cubicBezTo>
                    <a:pt x="14775" y="6870"/>
                    <a:pt x="15835" y="0"/>
                    <a:pt x="15835"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26;p62">
              <a:extLst>
                <a:ext uri="{FF2B5EF4-FFF2-40B4-BE49-F238E27FC236}">
                  <a16:creationId xmlns:a16="http://schemas.microsoft.com/office/drawing/2014/main" id="{ADFB67A0-0CA6-09F7-EDF7-18DAAEC064AB}"/>
                </a:ext>
              </a:extLst>
            </p:cNvPr>
            <p:cNvSpPr/>
            <p:nvPr/>
          </p:nvSpPr>
          <p:spPr>
            <a:xfrm>
              <a:off x="2447275" y="1372050"/>
              <a:ext cx="346350" cy="450100"/>
            </a:xfrm>
            <a:custGeom>
              <a:avLst/>
              <a:gdLst/>
              <a:ahLst/>
              <a:cxnLst/>
              <a:rect l="l" t="t" r="r" b="b"/>
              <a:pathLst>
                <a:path w="13854" h="18004" extrusionOk="0">
                  <a:moveTo>
                    <a:pt x="4344" y="0"/>
                  </a:moveTo>
                  <a:cubicBezTo>
                    <a:pt x="4229" y="0"/>
                    <a:pt x="4167" y="8"/>
                    <a:pt x="4167" y="8"/>
                  </a:cubicBezTo>
                  <a:cubicBezTo>
                    <a:pt x="4167" y="8"/>
                    <a:pt x="0" y="7211"/>
                    <a:pt x="1084" y="7925"/>
                  </a:cubicBezTo>
                  <a:cubicBezTo>
                    <a:pt x="2167" y="8628"/>
                    <a:pt x="4858" y="14521"/>
                    <a:pt x="5430" y="15081"/>
                  </a:cubicBezTo>
                  <a:cubicBezTo>
                    <a:pt x="7560" y="17185"/>
                    <a:pt x="9068" y="18004"/>
                    <a:pt x="10127" y="18004"/>
                  </a:cubicBezTo>
                  <a:cubicBezTo>
                    <a:pt x="13853" y="18004"/>
                    <a:pt x="11990" y="7842"/>
                    <a:pt x="11990" y="7842"/>
                  </a:cubicBezTo>
                  <a:cubicBezTo>
                    <a:pt x="9178" y="429"/>
                    <a:pt x="5221" y="0"/>
                    <a:pt x="4344"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27;p62">
              <a:extLst>
                <a:ext uri="{FF2B5EF4-FFF2-40B4-BE49-F238E27FC236}">
                  <a16:creationId xmlns:a16="http://schemas.microsoft.com/office/drawing/2014/main" id="{5E5E586E-9E1F-D184-FC9B-8DC3B24B0DD2}"/>
                </a:ext>
              </a:extLst>
            </p:cNvPr>
            <p:cNvSpPr/>
            <p:nvPr/>
          </p:nvSpPr>
          <p:spPr>
            <a:xfrm>
              <a:off x="2130850" y="1834475"/>
              <a:ext cx="255125" cy="897775"/>
            </a:xfrm>
            <a:custGeom>
              <a:avLst/>
              <a:gdLst/>
              <a:ahLst/>
              <a:cxnLst/>
              <a:rect l="l" t="t" r="r" b="b"/>
              <a:pathLst>
                <a:path w="10205" h="35911" extrusionOk="0">
                  <a:moveTo>
                    <a:pt x="10205" y="1"/>
                  </a:moveTo>
                  <a:lnTo>
                    <a:pt x="311" y="1573"/>
                  </a:lnTo>
                  <a:cubicBezTo>
                    <a:pt x="311" y="1573"/>
                    <a:pt x="1" y="35386"/>
                    <a:pt x="453" y="35743"/>
                  </a:cubicBezTo>
                  <a:cubicBezTo>
                    <a:pt x="612" y="35869"/>
                    <a:pt x="1438" y="35910"/>
                    <a:pt x="2465" y="35910"/>
                  </a:cubicBezTo>
                  <a:cubicBezTo>
                    <a:pt x="4368" y="35910"/>
                    <a:pt x="6958" y="35767"/>
                    <a:pt x="7252" y="35743"/>
                  </a:cubicBezTo>
                  <a:cubicBezTo>
                    <a:pt x="7716" y="35708"/>
                    <a:pt x="10205" y="1"/>
                    <a:pt x="10205"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28;p62">
              <a:extLst>
                <a:ext uri="{FF2B5EF4-FFF2-40B4-BE49-F238E27FC236}">
                  <a16:creationId xmlns:a16="http://schemas.microsoft.com/office/drawing/2014/main" id="{3C77AAE2-3D2F-919A-6166-5379BA8069FA}"/>
                </a:ext>
              </a:extLst>
            </p:cNvPr>
            <p:cNvSpPr/>
            <p:nvPr/>
          </p:nvSpPr>
          <p:spPr>
            <a:xfrm>
              <a:off x="2359175" y="1817825"/>
              <a:ext cx="225925" cy="912150"/>
            </a:xfrm>
            <a:custGeom>
              <a:avLst/>
              <a:gdLst/>
              <a:ahLst/>
              <a:cxnLst/>
              <a:rect l="l" t="t" r="r" b="b"/>
              <a:pathLst>
                <a:path w="9037" h="36486" extrusionOk="0">
                  <a:moveTo>
                    <a:pt x="0" y="0"/>
                  </a:moveTo>
                  <a:cubicBezTo>
                    <a:pt x="0" y="0"/>
                    <a:pt x="1619" y="36267"/>
                    <a:pt x="2072" y="36326"/>
                  </a:cubicBezTo>
                  <a:cubicBezTo>
                    <a:pt x="2362" y="36357"/>
                    <a:pt x="4768" y="36485"/>
                    <a:pt x="6576" y="36485"/>
                  </a:cubicBezTo>
                  <a:cubicBezTo>
                    <a:pt x="7584" y="36485"/>
                    <a:pt x="8406" y="36445"/>
                    <a:pt x="8573" y="36326"/>
                  </a:cubicBezTo>
                  <a:cubicBezTo>
                    <a:pt x="9037" y="35981"/>
                    <a:pt x="8942" y="548"/>
                    <a:pt x="8942" y="548"/>
                  </a:cubicBezTo>
                  <a:lnTo>
                    <a:pt x="0" y="0"/>
                  </a:ln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29;p62">
              <a:extLst>
                <a:ext uri="{FF2B5EF4-FFF2-40B4-BE49-F238E27FC236}">
                  <a16:creationId xmlns:a16="http://schemas.microsoft.com/office/drawing/2014/main" id="{972255E6-221A-5FAB-D47C-3EC5B963348D}"/>
                </a:ext>
              </a:extLst>
            </p:cNvPr>
            <p:cNvSpPr/>
            <p:nvPr/>
          </p:nvSpPr>
          <p:spPr>
            <a:xfrm>
              <a:off x="2132650" y="1182925"/>
              <a:ext cx="488175" cy="670625"/>
            </a:xfrm>
            <a:custGeom>
              <a:avLst/>
              <a:gdLst/>
              <a:ahLst/>
              <a:cxnLst/>
              <a:rect l="l" t="t" r="r" b="b"/>
              <a:pathLst>
                <a:path w="19527" h="26825" extrusionOk="0">
                  <a:moveTo>
                    <a:pt x="10847" y="0"/>
                  </a:moveTo>
                  <a:lnTo>
                    <a:pt x="8180" y="1060"/>
                  </a:lnTo>
                  <a:cubicBezTo>
                    <a:pt x="8180" y="1060"/>
                    <a:pt x="8430" y="5775"/>
                    <a:pt x="7859" y="6263"/>
                  </a:cubicBezTo>
                  <a:cubicBezTo>
                    <a:pt x="7275" y="6763"/>
                    <a:pt x="1262" y="7465"/>
                    <a:pt x="631" y="8418"/>
                  </a:cubicBezTo>
                  <a:cubicBezTo>
                    <a:pt x="0" y="9370"/>
                    <a:pt x="1322" y="26825"/>
                    <a:pt x="1322" y="26825"/>
                  </a:cubicBezTo>
                  <a:lnTo>
                    <a:pt x="16860" y="26384"/>
                  </a:lnTo>
                  <a:cubicBezTo>
                    <a:pt x="16860" y="26384"/>
                    <a:pt x="19527" y="9132"/>
                    <a:pt x="16752" y="7573"/>
                  </a:cubicBezTo>
                  <a:cubicBezTo>
                    <a:pt x="16205" y="7275"/>
                    <a:pt x="10728" y="6989"/>
                    <a:pt x="10633" y="5572"/>
                  </a:cubicBezTo>
                  <a:cubicBezTo>
                    <a:pt x="10585" y="4894"/>
                    <a:pt x="10847" y="0"/>
                    <a:pt x="10847"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30;p62">
              <a:extLst>
                <a:ext uri="{FF2B5EF4-FFF2-40B4-BE49-F238E27FC236}">
                  <a16:creationId xmlns:a16="http://schemas.microsoft.com/office/drawing/2014/main" id="{7551A165-56C5-B3A8-FE63-E3B163EC1C30}"/>
                </a:ext>
              </a:extLst>
            </p:cNvPr>
            <p:cNvSpPr/>
            <p:nvPr/>
          </p:nvSpPr>
          <p:spPr>
            <a:xfrm>
              <a:off x="2124325" y="1349600"/>
              <a:ext cx="486675" cy="603975"/>
            </a:xfrm>
            <a:custGeom>
              <a:avLst/>
              <a:gdLst/>
              <a:ahLst/>
              <a:cxnLst/>
              <a:rect l="l" t="t" r="r" b="b"/>
              <a:pathLst>
                <a:path w="19467" h="24159" extrusionOk="0">
                  <a:moveTo>
                    <a:pt x="6889" y="0"/>
                  </a:moveTo>
                  <a:cubicBezTo>
                    <a:pt x="6421" y="0"/>
                    <a:pt x="2055" y="54"/>
                    <a:pt x="512" y="2025"/>
                  </a:cubicBezTo>
                  <a:cubicBezTo>
                    <a:pt x="0" y="2691"/>
                    <a:pt x="667" y="24158"/>
                    <a:pt x="667" y="24158"/>
                  </a:cubicBezTo>
                  <a:lnTo>
                    <a:pt x="18336" y="24158"/>
                  </a:lnTo>
                  <a:cubicBezTo>
                    <a:pt x="18336" y="24158"/>
                    <a:pt x="19467" y="3858"/>
                    <a:pt x="18228" y="1608"/>
                  </a:cubicBezTo>
                  <a:cubicBezTo>
                    <a:pt x="17834" y="897"/>
                    <a:pt x="14894" y="14"/>
                    <a:pt x="13695" y="14"/>
                  </a:cubicBezTo>
                  <a:cubicBezTo>
                    <a:pt x="13409" y="14"/>
                    <a:pt x="13222" y="65"/>
                    <a:pt x="13192" y="179"/>
                  </a:cubicBezTo>
                  <a:cubicBezTo>
                    <a:pt x="12347" y="3430"/>
                    <a:pt x="9823" y="3549"/>
                    <a:pt x="9823" y="3549"/>
                  </a:cubicBezTo>
                  <a:cubicBezTo>
                    <a:pt x="9611" y="3579"/>
                    <a:pt x="9414" y="3593"/>
                    <a:pt x="9231" y="3593"/>
                  </a:cubicBezTo>
                  <a:cubicBezTo>
                    <a:pt x="6329" y="3593"/>
                    <a:pt x="6929" y="1"/>
                    <a:pt x="6929" y="1"/>
                  </a:cubicBezTo>
                  <a:cubicBezTo>
                    <a:pt x="6929" y="1"/>
                    <a:pt x="6915" y="0"/>
                    <a:pt x="6889"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31;p62">
              <a:extLst>
                <a:ext uri="{FF2B5EF4-FFF2-40B4-BE49-F238E27FC236}">
                  <a16:creationId xmlns:a16="http://schemas.microsoft.com/office/drawing/2014/main" id="{156A5842-117E-4D6F-6744-390647024384}"/>
                </a:ext>
              </a:extLst>
            </p:cNvPr>
            <p:cNvSpPr/>
            <p:nvPr/>
          </p:nvSpPr>
          <p:spPr>
            <a:xfrm>
              <a:off x="2280875" y="1094725"/>
              <a:ext cx="179525" cy="143875"/>
            </a:xfrm>
            <a:custGeom>
              <a:avLst/>
              <a:gdLst/>
              <a:ahLst/>
              <a:cxnLst/>
              <a:rect l="l" t="t" r="r" b="b"/>
              <a:pathLst>
                <a:path w="7181" h="5755" extrusionOk="0">
                  <a:moveTo>
                    <a:pt x="3739" y="1"/>
                  </a:moveTo>
                  <a:cubicBezTo>
                    <a:pt x="3537" y="1"/>
                    <a:pt x="3326" y="21"/>
                    <a:pt x="3108" y="63"/>
                  </a:cubicBezTo>
                  <a:cubicBezTo>
                    <a:pt x="1394" y="385"/>
                    <a:pt x="227" y="1659"/>
                    <a:pt x="108" y="2861"/>
                  </a:cubicBezTo>
                  <a:cubicBezTo>
                    <a:pt x="1" y="4064"/>
                    <a:pt x="1132" y="5755"/>
                    <a:pt x="1132" y="5755"/>
                  </a:cubicBezTo>
                  <a:cubicBezTo>
                    <a:pt x="1132" y="5755"/>
                    <a:pt x="5347" y="5647"/>
                    <a:pt x="5740" y="5600"/>
                  </a:cubicBezTo>
                  <a:cubicBezTo>
                    <a:pt x="6132" y="5540"/>
                    <a:pt x="7180" y="3635"/>
                    <a:pt x="6692" y="2385"/>
                  </a:cubicBezTo>
                  <a:cubicBezTo>
                    <a:pt x="6131" y="962"/>
                    <a:pt x="5125" y="1"/>
                    <a:pt x="3739"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32;p62">
              <a:extLst>
                <a:ext uri="{FF2B5EF4-FFF2-40B4-BE49-F238E27FC236}">
                  <a16:creationId xmlns:a16="http://schemas.microsoft.com/office/drawing/2014/main" id="{60CC1CB3-D6C0-360B-01A2-8B29F64B6F55}"/>
                </a:ext>
              </a:extLst>
            </p:cNvPr>
            <p:cNvSpPr/>
            <p:nvPr/>
          </p:nvSpPr>
          <p:spPr>
            <a:xfrm>
              <a:off x="2294875" y="1128250"/>
              <a:ext cx="144300" cy="170475"/>
            </a:xfrm>
            <a:custGeom>
              <a:avLst/>
              <a:gdLst/>
              <a:ahLst/>
              <a:cxnLst/>
              <a:rect l="l" t="t" r="r" b="b"/>
              <a:pathLst>
                <a:path w="5772" h="6819" extrusionOk="0">
                  <a:moveTo>
                    <a:pt x="2908" y="0"/>
                  </a:moveTo>
                  <a:cubicBezTo>
                    <a:pt x="1803" y="0"/>
                    <a:pt x="699" y="486"/>
                    <a:pt x="631" y="1532"/>
                  </a:cubicBezTo>
                  <a:cubicBezTo>
                    <a:pt x="631" y="1532"/>
                    <a:pt x="0" y="6771"/>
                    <a:pt x="2882" y="6819"/>
                  </a:cubicBezTo>
                  <a:cubicBezTo>
                    <a:pt x="2892" y="6819"/>
                    <a:pt x="2902" y="6819"/>
                    <a:pt x="2913" y="6819"/>
                  </a:cubicBezTo>
                  <a:cubicBezTo>
                    <a:pt x="4879" y="6819"/>
                    <a:pt x="5772" y="3461"/>
                    <a:pt x="5156" y="1187"/>
                  </a:cubicBezTo>
                  <a:cubicBezTo>
                    <a:pt x="4950" y="415"/>
                    <a:pt x="3929" y="0"/>
                    <a:pt x="2908"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33;p62">
              <a:extLst>
                <a:ext uri="{FF2B5EF4-FFF2-40B4-BE49-F238E27FC236}">
                  <a16:creationId xmlns:a16="http://schemas.microsoft.com/office/drawing/2014/main" id="{36586AB5-08BA-28EA-A93A-0DC512220242}"/>
                </a:ext>
              </a:extLst>
            </p:cNvPr>
            <p:cNvSpPr/>
            <p:nvPr/>
          </p:nvSpPr>
          <p:spPr>
            <a:xfrm>
              <a:off x="2390425" y="1216550"/>
              <a:ext cx="8950" cy="11350"/>
            </a:xfrm>
            <a:custGeom>
              <a:avLst/>
              <a:gdLst/>
              <a:ahLst/>
              <a:cxnLst/>
              <a:rect l="l" t="t" r="r" b="b"/>
              <a:pathLst>
                <a:path w="358" h="454" extrusionOk="0">
                  <a:moveTo>
                    <a:pt x="191" y="1"/>
                  </a:moveTo>
                  <a:cubicBezTo>
                    <a:pt x="84" y="1"/>
                    <a:pt x="12" y="96"/>
                    <a:pt x="0" y="227"/>
                  </a:cubicBezTo>
                  <a:cubicBezTo>
                    <a:pt x="0" y="346"/>
                    <a:pt x="84" y="453"/>
                    <a:pt x="179" y="453"/>
                  </a:cubicBezTo>
                  <a:cubicBezTo>
                    <a:pt x="274" y="453"/>
                    <a:pt x="357" y="358"/>
                    <a:pt x="357" y="227"/>
                  </a:cubicBezTo>
                  <a:cubicBezTo>
                    <a:pt x="357" y="108"/>
                    <a:pt x="286" y="1"/>
                    <a:pt x="19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34;p62">
              <a:extLst>
                <a:ext uri="{FF2B5EF4-FFF2-40B4-BE49-F238E27FC236}">
                  <a16:creationId xmlns:a16="http://schemas.microsoft.com/office/drawing/2014/main" id="{C457EE76-713B-A087-1D78-8F7EA61F3B65}"/>
                </a:ext>
              </a:extLst>
            </p:cNvPr>
            <p:cNvSpPr/>
            <p:nvPr/>
          </p:nvSpPr>
          <p:spPr>
            <a:xfrm>
              <a:off x="2336850" y="1215350"/>
              <a:ext cx="8950" cy="11350"/>
            </a:xfrm>
            <a:custGeom>
              <a:avLst/>
              <a:gdLst/>
              <a:ahLst/>
              <a:cxnLst/>
              <a:rect l="l" t="t" r="r" b="b"/>
              <a:pathLst>
                <a:path w="358" h="454" extrusionOk="0">
                  <a:moveTo>
                    <a:pt x="191" y="1"/>
                  </a:moveTo>
                  <a:cubicBezTo>
                    <a:pt x="95" y="1"/>
                    <a:pt x="12" y="96"/>
                    <a:pt x="12" y="215"/>
                  </a:cubicBezTo>
                  <a:cubicBezTo>
                    <a:pt x="0" y="346"/>
                    <a:pt x="83" y="441"/>
                    <a:pt x="179" y="453"/>
                  </a:cubicBezTo>
                  <a:cubicBezTo>
                    <a:pt x="274" y="453"/>
                    <a:pt x="357" y="346"/>
                    <a:pt x="357" y="227"/>
                  </a:cubicBezTo>
                  <a:cubicBezTo>
                    <a:pt x="357" y="108"/>
                    <a:pt x="286" y="1"/>
                    <a:pt x="19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35;p62">
              <a:extLst>
                <a:ext uri="{FF2B5EF4-FFF2-40B4-BE49-F238E27FC236}">
                  <a16:creationId xmlns:a16="http://schemas.microsoft.com/office/drawing/2014/main" id="{55F23F46-149B-C798-0DE9-F1212A9F7623}"/>
                </a:ext>
              </a:extLst>
            </p:cNvPr>
            <p:cNvSpPr/>
            <p:nvPr/>
          </p:nvSpPr>
          <p:spPr>
            <a:xfrm>
              <a:off x="2415425" y="1212300"/>
              <a:ext cx="34200" cy="41475"/>
            </a:xfrm>
            <a:custGeom>
              <a:avLst/>
              <a:gdLst/>
              <a:ahLst/>
              <a:cxnLst/>
              <a:rect l="l" t="t" r="r" b="b"/>
              <a:pathLst>
                <a:path w="1368" h="1659" extrusionOk="0">
                  <a:moveTo>
                    <a:pt x="732" y="0"/>
                  </a:moveTo>
                  <a:cubicBezTo>
                    <a:pt x="421" y="0"/>
                    <a:pt x="191" y="635"/>
                    <a:pt x="191" y="635"/>
                  </a:cubicBezTo>
                  <a:cubicBezTo>
                    <a:pt x="0" y="1028"/>
                    <a:pt x="72" y="1647"/>
                    <a:pt x="477" y="1659"/>
                  </a:cubicBezTo>
                  <a:cubicBezTo>
                    <a:pt x="479" y="1659"/>
                    <a:pt x="481" y="1659"/>
                    <a:pt x="483" y="1659"/>
                  </a:cubicBezTo>
                  <a:cubicBezTo>
                    <a:pt x="886" y="1659"/>
                    <a:pt x="1367" y="526"/>
                    <a:pt x="953" y="111"/>
                  </a:cubicBezTo>
                  <a:cubicBezTo>
                    <a:pt x="876" y="32"/>
                    <a:pt x="802" y="0"/>
                    <a:pt x="732"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36;p62">
              <a:extLst>
                <a:ext uri="{FF2B5EF4-FFF2-40B4-BE49-F238E27FC236}">
                  <a16:creationId xmlns:a16="http://schemas.microsoft.com/office/drawing/2014/main" id="{57ADCBFF-F73F-3C6B-E34E-E5F43A21F03E}"/>
                </a:ext>
              </a:extLst>
            </p:cNvPr>
            <p:cNvSpPr/>
            <p:nvPr/>
          </p:nvSpPr>
          <p:spPr>
            <a:xfrm>
              <a:off x="2290100" y="1211050"/>
              <a:ext cx="35150" cy="40650"/>
            </a:xfrm>
            <a:custGeom>
              <a:avLst/>
              <a:gdLst/>
              <a:ahLst/>
              <a:cxnLst/>
              <a:rect l="l" t="t" r="r" b="b"/>
              <a:pathLst>
                <a:path w="1406" h="1626" extrusionOk="0">
                  <a:moveTo>
                    <a:pt x="657" y="0"/>
                  </a:moveTo>
                  <a:cubicBezTo>
                    <a:pt x="596" y="0"/>
                    <a:pt x="524" y="33"/>
                    <a:pt x="441" y="113"/>
                  </a:cubicBezTo>
                  <a:cubicBezTo>
                    <a:pt x="1" y="518"/>
                    <a:pt x="584" y="1626"/>
                    <a:pt x="989" y="1626"/>
                  </a:cubicBezTo>
                  <a:cubicBezTo>
                    <a:pt x="1406" y="1626"/>
                    <a:pt x="1180" y="959"/>
                    <a:pt x="989" y="566"/>
                  </a:cubicBezTo>
                  <a:cubicBezTo>
                    <a:pt x="989" y="566"/>
                    <a:pt x="912" y="0"/>
                    <a:pt x="657"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37;p62">
              <a:extLst>
                <a:ext uri="{FF2B5EF4-FFF2-40B4-BE49-F238E27FC236}">
                  <a16:creationId xmlns:a16="http://schemas.microsoft.com/office/drawing/2014/main" id="{1E5D1211-E448-64ED-180C-16621BB763DC}"/>
                </a:ext>
              </a:extLst>
            </p:cNvPr>
            <p:cNvSpPr/>
            <p:nvPr/>
          </p:nvSpPr>
          <p:spPr>
            <a:xfrm>
              <a:off x="2324625" y="1201125"/>
              <a:ext cx="26875" cy="8200"/>
            </a:xfrm>
            <a:custGeom>
              <a:avLst/>
              <a:gdLst/>
              <a:ahLst/>
              <a:cxnLst/>
              <a:rect l="l" t="t" r="r" b="b"/>
              <a:pathLst>
                <a:path w="1075" h="328" extrusionOk="0">
                  <a:moveTo>
                    <a:pt x="545" y="0"/>
                  </a:moveTo>
                  <a:cubicBezTo>
                    <a:pt x="422" y="0"/>
                    <a:pt x="272" y="44"/>
                    <a:pt x="108" y="189"/>
                  </a:cubicBezTo>
                  <a:cubicBezTo>
                    <a:pt x="1" y="280"/>
                    <a:pt x="221" y="328"/>
                    <a:pt x="461" y="328"/>
                  </a:cubicBezTo>
                  <a:cubicBezTo>
                    <a:pt x="753" y="328"/>
                    <a:pt x="1074" y="256"/>
                    <a:pt x="858" y="106"/>
                  </a:cubicBezTo>
                  <a:cubicBezTo>
                    <a:pt x="858" y="106"/>
                    <a:pt x="735" y="0"/>
                    <a:pt x="545"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38;p62">
              <a:extLst>
                <a:ext uri="{FF2B5EF4-FFF2-40B4-BE49-F238E27FC236}">
                  <a16:creationId xmlns:a16="http://schemas.microsoft.com/office/drawing/2014/main" id="{1908E3FF-033F-3921-83AF-6D5B556E8008}"/>
                </a:ext>
              </a:extLst>
            </p:cNvPr>
            <p:cNvSpPr/>
            <p:nvPr/>
          </p:nvSpPr>
          <p:spPr>
            <a:xfrm>
              <a:off x="2384300" y="1199850"/>
              <a:ext cx="26800" cy="8225"/>
            </a:xfrm>
            <a:custGeom>
              <a:avLst/>
              <a:gdLst/>
              <a:ahLst/>
              <a:cxnLst/>
              <a:rect l="l" t="t" r="r" b="b"/>
              <a:pathLst>
                <a:path w="1072" h="329" extrusionOk="0">
                  <a:moveTo>
                    <a:pt x="530" y="1"/>
                  </a:moveTo>
                  <a:cubicBezTo>
                    <a:pt x="336" y="1"/>
                    <a:pt x="209" y="109"/>
                    <a:pt x="209" y="109"/>
                  </a:cubicBezTo>
                  <a:cubicBezTo>
                    <a:pt x="1" y="261"/>
                    <a:pt x="292" y="328"/>
                    <a:pt x="576" y="328"/>
                  </a:cubicBezTo>
                  <a:cubicBezTo>
                    <a:pt x="826" y="328"/>
                    <a:pt x="1071" y="275"/>
                    <a:pt x="960" y="180"/>
                  </a:cubicBezTo>
                  <a:cubicBezTo>
                    <a:pt x="799" y="43"/>
                    <a:pt x="651" y="1"/>
                    <a:pt x="530"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39;p62">
              <a:extLst>
                <a:ext uri="{FF2B5EF4-FFF2-40B4-BE49-F238E27FC236}">
                  <a16:creationId xmlns:a16="http://schemas.microsoft.com/office/drawing/2014/main" id="{E3DFBB29-FCFF-A707-569B-710EB5D08153}"/>
                </a:ext>
              </a:extLst>
            </p:cNvPr>
            <p:cNvSpPr/>
            <p:nvPr/>
          </p:nvSpPr>
          <p:spPr>
            <a:xfrm>
              <a:off x="2360050" y="1221325"/>
              <a:ext cx="15800" cy="22925"/>
            </a:xfrm>
            <a:custGeom>
              <a:avLst/>
              <a:gdLst/>
              <a:ahLst/>
              <a:cxnLst/>
              <a:rect l="l" t="t" r="r" b="b"/>
              <a:pathLst>
                <a:path w="632" h="917" extrusionOk="0">
                  <a:moveTo>
                    <a:pt x="608" y="0"/>
                  </a:moveTo>
                  <a:lnTo>
                    <a:pt x="501" y="12"/>
                  </a:lnTo>
                  <a:cubicBezTo>
                    <a:pt x="513" y="357"/>
                    <a:pt x="513" y="762"/>
                    <a:pt x="489" y="810"/>
                  </a:cubicBezTo>
                  <a:cubicBezTo>
                    <a:pt x="485" y="811"/>
                    <a:pt x="480" y="812"/>
                    <a:pt x="473" y="812"/>
                  </a:cubicBezTo>
                  <a:cubicBezTo>
                    <a:pt x="410" y="812"/>
                    <a:pt x="218" y="765"/>
                    <a:pt x="36" y="691"/>
                  </a:cubicBezTo>
                  <a:lnTo>
                    <a:pt x="1" y="798"/>
                  </a:lnTo>
                  <a:cubicBezTo>
                    <a:pt x="203" y="869"/>
                    <a:pt x="358" y="917"/>
                    <a:pt x="453" y="917"/>
                  </a:cubicBezTo>
                  <a:cubicBezTo>
                    <a:pt x="525" y="917"/>
                    <a:pt x="560" y="893"/>
                    <a:pt x="584" y="857"/>
                  </a:cubicBezTo>
                  <a:cubicBezTo>
                    <a:pt x="632" y="762"/>
                    <a:pt x="608" y="179"/>
                    <a:pt x="60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40;p62">
              <a:extLst>
                <a:ext uri="{FF2B5EF4-FFF2-40B4-BE49-F238E27FC236}">
                  <a16:creationId xmlns:a16="http://schemas.microsoft.com/office/drawing/2014/main" id="{56675BA0-A165-63AD-4C24-87E76DCDA954}"/>
                </a:ext>
              </a:extLst>
            </p:cNvPr>
            <p:cNvSpPr/>
            <p:nvPr/>
          </p:nvSpPr>
          <p:spPr>
            <a:xfrm>
              <a:off x="2306175" y="1220725"/>
              <a:ext cx="8075" cy="22650"/>
            </a:xfrm>
            <a:custGeom>
              <a:avLst/>
              <a:gdLst/>
              <a:ahLst/>
              <a:cxnLst/>
              <a:rect l="l" t="t" r="r" b="b"/>
              <a:pathLst>
                <a:path w="323" h="906" extrusionOk="0">
                  <a:moveTo>
                    <a:pt x="48" y="0"/>
                  </a:moveTo>
                  <a:lnTo>
                    <a:pt x="1" y="107"/>
                  </a:lnTo>
                  <a:cubicBezTo>
                    <a:pt x="1" y="107"/>
                    <a:pt x="215" y="203"/>
                    <a:pt x="156" y="893"/>
                  </a:cubicBezTo>
                  <a:lnTo>
                    <a:pt x="263" y="905"/>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41;p62">
              <a:extLst>
                <a:ext uri="{FF2B5EF4-FFF2-40B4-BE49-F238E27FC236}">
                  <a16:creationId xmlns:a16="http://schemas.microsoft.com/office/drawing/2014/main" id="{6946901A-9435-6221-3027-1A2C2F8F4F1B}"/>
                </a:ext>
              </a:extLst>
            </p:cNvPr>
            <p:cNvSpPr/>
            <p:nvPr/>
          </p:nvSpPr>
          <p:spPr>
            <a:xfrm>
              <a:off x="2423450" y="1221325"/>
              <a:ext cx="13425" cy="21450"/>
            </a:xfrm>
            <a:custGeom>
              <a:avLst/>
              <a:gdLst/>
              <a:ahLst/>
              <a:cxnLst/>
              <a:rect l="l" t="t" r="r" b="b"/>
              <a:pathLst>
                <a:path w="537" h="858" extrusionOk="0">
                  <a:moveTo>
                    <a:pt x="513" y="0"/>
                  </a:moveTo>
                  <a:cubicBezTo>
                    <a:pt x="501" y="0"/>
                    <a:pt x="1" y="179"/>
                    <a:pt x="72" y="857"/>
                  </a:cubicBezTo>
                  <a:lnTo>
                    <a:pt x="167" y="845"/>
                  </a:lnTo>
                  <a:cubicBezTo>
                    <a:pt x="108" y="250"/>
                    <a:pt x="525" y="107"/>
                    <a:pt x="537" y="107"/>
                  </a:cubicBezTo>
                  <a:lnTo>
                    <a:pt x="51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42;p62">
              <a:extLst>
                <a:ext uri="{FF2B5EF4-FFF2-40B4-BE49-F238E27FC236}">
                  <a16:creationId xmlns:a16="http://schemas.microsoft.com/office/drawing/2014/main" id="{DB1E1854-25E8-0FF3-ABFF-AA5BAF86A32A}"/>
                </a:ext>
              </a:extLst>
            </p:cNvPr>
            <p:cNvSpPr/>
            <p:nvPr/>
          </p:nvSpPr>
          <p:spPr>
            <a:xfrm>
              <a:off x="2341600" y="1281750"/>
              <a:ext cx="58375" cy="18175"/>
            </a:xfrm>
            <a:custGeom>
              <a:avLst/>
              <a:gdLst/>
              <a:ahLst/>
              <a:cxnLst/>
              <a:rect l="l" t="t" r="r" b="b"/>
              <a:pathLst>
                <a:path w="2335" h="727" extrusionOk="0">
                  <a:moveTo>
                    <a:pt x="2263" y="0"/>
                  </a:moveTo>
                  <a:cubicBezTo>
                    <a:pt x="1858" y="405"/>
                    <a:pt x="1441" y="619"/>
                    <a:pt x="1013" y="619"/>
                  </a:cubicBezTo>
                  <a:cubicBezTo>
                    <a:pt x="453" y="619"/>
                    <a:pt x="84" y="262"/>
                    <a:pt x="84" y="250"/>
                  </a:cubicBezTo>
                  <a:lnTo>
                    <a:pt x="1" y="333"/>
                  </a:lnTo>
                  <a:cubicBezTo>
                    <a:pt x="24" y="345"/>
                    <a:pt x="405" y="726"/>
                    <a:pt x="1013" y="726"/>
                  </a:cubicBezTo>
                  <a:cubicBezTo>
                    <a:pt x="1465" y="726"/>
                    <a:pt x="1906" y="512"/>
                    <a:pt x="2334" y="71"/>
                  </a:cubicBezTo>
                  <a:lnTo>
                    <a:pt x="226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643;p62">
              <a:extLst>
                <a:ext uri="{FF2B5EF4-FFF2-40B4-BE49-F238E27FC236}">
                  <a16:creationId xmlns:a16="http://schemas.microsoft.com/office/drawing/2014/main" id="{2A6A6FE5-CC33-5727-B243-6BEE16F3231B}"/>
                </a:ext>
              </a:extLst>
            </p:cNvPr>
            <p:cNvSpPr/>
            <p:nvPr/>
          </p:nvSpPr>
          <p:spPr>
            <a:xfrm>
              <a:off x="2384475" y="1294550"/>
              <a:ext cx="60450" cy="58075"/>
            </a:xfrm>
            <a:custGeom>
              <a:avLst/>
              <a:gdLst/>
              <a:ahLst/>
              <a:cxnLst/>
              <a:rect l="l" t="t" r="r" b="b"/>
              <a:pathLst>
                <a:path w="2418" h="2323" extrusionOk="0">
                  <a:moveTo>
                    <a:pt x="572" y="0"/>
                  </a:moveTo>
                  <a:lnTo>
                    <a:pt x="572" y="0"/>
                  </a:lnTo>
                  <a:cubicBezTo>
                    <a:pt x="572" y="0"/>
                    <a:pt x="0" y="1262"/>
                    <a:pt x="381" y="1810"/>
                  </a:cubicBezTo>
                  <a:cubicBezTo>
                    <a:pt x="729" y="2294"/>
                    <a:pt x="2055" y="2322"/>
                    <a:pt x="2356" y="2322"/>
                  </a:cubicBezTo>
                  <a:cubicBezTo>
                    <a:pt x="2395" y="2322"/>
                    <a:pt x="2417" y="2322"/>
                    <a:pt x="2417" y="2322"/>
                  </a:cubicBezTo>
                  <a:cubicBezTo>
                    <a:pt x="2417" y="2322"/>
                    <a:pt x="738" y="1631"/>
                    <a:pt x="655" y="1369"/>
                  </a:cubicBezTo>
                  <a:cubicBezTo>
                    <a:pt x="560" y="1107"/>
                    <a:pt x="572" y="0"/>
                    <a:pt x="572" y="0"/>
                  </a:cubicBezTo>
                  <a:close/>
                </a:path>
              </a:pathLst>
            </a:custGeom>
            <a:solidFill>
              <a:srgbClr val="F0A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644;p62">
              <a:extLst>
                <a:ext uri="{FF2B5EF4-FFF2-40B4-BE49-F238E27FC236}">
                  <a16:creationId xmlns:a16="http://schemas.microsoft.com/office/drawing/2014/main" id="{9733165B-9B04-2533-0D1F-D798F8F038DA}"/>
                </a:ext>
              </a:extLst>
            </p:cNvPr>
            <p:cNvSpPr/>
            <p:nvPr/>
          </p:nvSpPr>
          <p:spPr>
            <a:xfrm>
              <a:off x="2392200" y="2649175"/>
              <a:ext cx="25" cy="25"/>
            </a:xfrm>
            <a:custGeom>
              <a:avLst/>
              <a:gdLst/>
              <a:ahLst/>
              <a:cxnLst/>
              <a:rect l="l" t="t" r="r" b="b"/>
              <a:pathLst>
                <a:path w="1" h="1" fill="none" extrusionOk="0">
                  <a:moveTo>
                    <a:pt x="1" y="0"/>
                  </a:moveTo>
                  <a:close/>
                </a:path>
              </a:pathLst>
            </a:custGeom>
            <a:noFill/>
            <a:ln w="1775" cap="flat" cmpd="sng">
              <a:solidFill>
                <a:srgbClr val="1B203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645;p62">
              <a:extLst>
                <a:ext uri="{FF2B5EF4-FFF2-40B4-BE49-F238E27FC236}">
                  <a16:creationId xmlns:a16="http://schemas.microsoft.com/office/drawing/2014/main" id="{8F3764C3-3DB0-5511-A597-39D933689F51}"/>
                </a:ext>
              </a:extLst>
            </p:cNvPr>
            <p:cNvSpPr/>
            <p:nvPr/>
          </p:nvSpPr>
          <p:spPr>
            <a:xfrm>
              <a:off x="2293375" y="2028250"/>
              <a:ext cx="76825" cy="645350"/>
            </a:xfrm>
            <a:custGeom>
              <a:avLst/>
              <a:gdLst/>
              <a:ahLst/>
              <a:cxnLst/>
              <a:rect l="l" t="t" r="r" b="b"/>
              <a:pathLst>
                <a:path w="3073" h="25814" extrusionOk="0">
                  <a:moveTo>
                    <a:pt x="3073" y="1"/>
                  </a:moveTo>
                  <a:cubicBezTo>
                    <a:pt x="3073" y="1"/>
                    <a:pt x="2465" y="263"/>
                    <a:pt x="1489" y="3835"/>
                  </a:cubicBezTo>
                  <a:cubicBezTo>
                    <a:pt x="525" y="7407"/>
                    <a:pt x="1430" y="12919"/>
                    <a:pt x="1001" y="14729"/>
                  </a:cubicBezTo>
                  <a:cubicBezTo>
                    <a:pt x="1" y="18884"/>
                    <a:pt x="429" y="24944"/>
                    <a:pt x="1132" y="25814"/>
                  </a:cubicBezTo>
                  <a:cubicBezTo>
                    <a:pt x="1132" y="25814"/>
                    <a:pt x="2906" y="9073"/>
                    <a:pt x="3073"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646;p62">
              <a:extLst>
                <a:ext uri="{FF2B5EF4-FFF2-40B4-BE49-F238E27FC236}">
                  <a16:creationId xmlns:a16="http://schemas.microsoft.com/office/drawing/2014/main" id="{E3E25A31-9001-9352-DB7D-FCA642B495B3}"/>
                </a:ext>
              </a:extLst>
            </p:cNvPr>
            <p:cNvSpPr/>
            <p:nvPr/>
          </p:nvSpPr>
          <p:spPr>
            <a:xfrm>
              <a:off x="2508000" y="1357050"/>
              <a:ext cx="214625" cy="155100"/>
            </a:xfrm>
            <a:custGeom>
              <a:avLst/>
              <a:gdLst/>
              <a:ahLst/>
              <a:cxnLst/>
              <a:rect l="l" t="t" r="r" b="b"/>
              <a:pathLst>
                <a:path w="8585" h="6204" extrusionOk="0">
                  <a:moveTo>
                    <a:pt x="0" y="0"/>
                  </a:moveTo>
                  <a:cubicBezTo>
                    <a:pt x="0" y="0"/>
                    <a:pt x="2274" y="1203"/>
                    <a:pt x="3382" y="1739"/>
                  </a:cubicBezTo>
                  <a:cubicBezTo>
                    <a:pt x="4489" y="2274"/>
                    <a:pt x="8585" y="6203"/>
                    <a:pt x="8585" y="6203"/>
                  </a:cubicBezTo>
                  <a:cubicBezTo>
                    <a:pt x="8585" y="6203"/>
                    <a:pt x="7227" y="703"/>
                    <a:pt x="0"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647;p62">
              <a:extLst>
                <a:ext uri="{FF2B5EF4-FFF2-40B4-BE49-F238E27FC236}">
                  <a16:creationId xmlns:a16="http://schemas.microsoft.com/office/drawing/2014/main" id="{1B3B9119-329A-B9A3-E27C-172EE117A8B3}"/>
                </a:ext>
              </a:extLst>
            </p:cNvPr>
            <p:cNvSpPr/>
            <p:nvPr/>
          </p:nvSpPr>
          <p:spPr>
            <a:xfrm>
              <a:off x="2319875" y="2016350"/>
              <a:ext cx="101225" cy="13875"/>
            </a:xfrm>
            <a:custGeom>
              <a:avLst/>
              <a:gdLst/>
              <a:ahLst/>
              <a:cxnLst/>
              <a:rect l="l" t="t" r="r" b="b"/>
              <a:pathLst>
                <a:path w="4049" h="555" extrusionOk="0">
                  <a:moveTo>
                    <a:pt x="2109" y="0"/>
                  </a:moveTo>
                  <a:cubicBezTo>
                    <a:pt x="1527" y="0"/>
                    <a:pt x="821" y="109"/>
                    <a:pt x="0" y="429"/>
                  </a:cubicBezTo>
                  <a:cubicBezTo>
                    <a:pt x="0" y="429"/>
                    <a:pt x="2145" y="555"/>
                    <a:pt x="3325" y="555"/>
                  </a:cubicBezTo>
                  <a:cubicBezTo>
                    <a:pt x="3686" y="555"/>
                    <a:pt x="3957" y="543"/>
                    <a:pt x="4049" y="513"/>
                  </a:cubicBezTo>
                  <a:cubicBezTo>
                    <a:pt x="4049" y="513"/>
                    <a:pt x="3369" y="0"/>
                    <a:pt x="2109" y="0"/>
                  </a:cubicBezTo>
                  <a:close/>
                </a:path>
              </a:pathLst>
            </a:custGeom>
            <a:solidFill>
              <a:srgbClr val="F19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648;p62">
              <a:extLst>
                <a:ext uri="{FF2B5EF4-FFF2-40B4-BE49-F238E27FC236}">
                  <a16:creationId xmlns:a16="http://schemas.microsoft.com/office/drawing/2014/main" id="{B324F7E9-5263-B46E-BC4B-D9B4F8A26D1E}"/>
                </a:ext>
              </a:extLst>
            </p:cNvPr>
            <p:cNvSpPr/>
            <p:nvPr/>
          </p:nvSpPr>
          <p:spPr>
            <a:xfrm>
              <a:off x="2585375" y="1519275"/>
              <a:ext cx="13725" cy="230100"/>
            </a:xfrm>
            <a:custGeom>
              <a:avLst/>
              <a:gdLst/>
              <a:ahLst/>
              <a:cxnLst/>
              <a:rect l="l" t="t" r="r" b="b"/>
              <a:pathLst>
                <a:path w="549" h="9204" extrusionOk="0">
                  <a:moveTo>
                    <a:pt x="96" y="0"/>
                  </a:moveTo>
                  <a:lnTo>
                    <a:pt x="1" y="24"/>
                  </a:lnTo>
                  <a:cubicBezTo>
                    <a:pt x="441" y="2167"/>
                    <a:pt x="156" y="9132"/>
                    <a:pt x="156" y="9192"/>
                  </a:cubicBezTo>
                  <a:lnTo>
                    <a:pt x="263" y="9204"/>
                  </a:lnTo>
                  <a:cubicBezTo>
                    <a:pt x="263" y="9132"/>
                    <a:pt x="548" y="2155"/>
                    <a:pt x="96"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649;p62">
              <a:extLst>
                <a:ext uri="{FF2B5EF4-FFF2-40B4-BE49-F238E27FC236}">
                  <a16:creationId xmlns:a16="http://schemas.microsoft.com/office/drawing/2014/main" id="{5E83424F-6E3B-F03F-8D52-615F46BDEB0F}"/>
                </a:ext>
              </a:extLst>
            </p:cNvPr>
            <p:cNvSpPr/>
            <p:nvPr/>
          </p:nvSpPr>
          <p:spPr>
            <a:xfrm>
              <a:off x="2292200" y="1128150"/>
              <a:ext cx="143775" cy="192300"/>
            </a:xfrm>
            <a:custGeom>
              <a:avLst/>
              <a:gdLst/>
              <a:ahLst/>
              <a:cxnLst/>
              <a:rect l="l" t="t" r="r" b="b"/>
              <a:pathLst>
                <a:path w="5751" h="7692" extrusionOk="0">
                  <a:moveTo>
                    <a:pt x="774" y="0"/>
                  </a:moveTo>
                  <a:cubicBezTo>
                    <a:pt x="0" y="1108"/>
                    <a:pt x="512" y="2394"/>
                    <a:pt x="584" y="2870"/>
                  </a:cubicBezTo>
                  <a:cubicBezTo>
                    <a:pt x="655" y="3346"/>
                    <a:pt x="1024" y="4144"/>
                    <a:pt x="976" y="4751"/>
                  </a:cubicBezTo>
                  <a:cubicBezTo>
                    <a:pt x="929" y="5358"/>
                    <a:pt x="869" y="5442"/>
                    <a:pt x="1381" y="6037"/>
                  </a:cubicBezTo>
                  <a:cubicBezTo>
                    <a:pt x="1905" y="6644"/>
                    <a:pt x="1500" y="7144"/>
                    <a:pt x="2143" y="7501"/>
                  </a:cubicBezTo>
                  <a:cubicBezTo>
                    <a:pt x="2378" y="7629"/>
                    <a:pt x="2694" y="7691"/>
                    <a:pt x="3013" y="7691"/>
                  </a:cubicBezTo>
                  <a:cubicBezTo>
                    <a:pt x="3585" y="7691"/>
                    <a:pt x="4164" y="7491"/>
                    <a:pt x="4286" y="7108"/>
                  </a:cubicBezTo>
                  <a:cubicBezTo>
                    <a:pt x="4477" y="6513"/>
                    <a:pt x="5013" y="6120"/>
                    <a:pt x="5025" y="5596"/>
                  </a:cubicBezTo>
                  <a:cubicBezTo>
                    <a:pt x="5025" y="5084"/>
                    <a:pt x="5334" y="4072"/>
                    <a:pt x="5453" y="3537"/>
                  </a:cubicBezTo>
                  <a:cubicBezTo>
                    <a:pt x="5584" y="2989"/>
                    <a:pt x="5751" y="1584"/>
                    <a:pt x="5572" y="1346"/>
                  </a:cubicBezTo>
                  <a:cubicBezTo>
                    <a:pt x="5455" y="1207"/>
                    <a:pt x="5366" y="1180"/>
                    <a:pt x="5313" y="1180"/>
                  </a:cubicBezTo>
                  <a:cubicBezTo>
                    <a:pt x="5281" y="1180"/>
                    <a:pt x="5263" y="1191"/>
                    <a:pt x="5263" y="1191"/>
                  </a:cubicBezTo>
                  <a:cubicBezTo>
                    <a:pt x="5572" y="1655"/>
                    <a:pt x="5346" y="3013"/>
                    <a:pt x="5120" y="4001"/>
                  </a:cubicBezTo>
                  <a:cubicBezTo>
                    <a:pt x="4906" y="4989"/>
                    <a:pt x="4834" y="5811"/>
                    <a:pt x="4286" y="5989"/>
                  </a:cubicBezTo>
                  <a:cubicBezTo>
                    <a:pt x="4240" y="6004"/>
                    <a:pt x="4201" y="6011"/>
                    <a:pt x="4169" y="6011"/>
                  </a:cubicBezTo>
                  <a:cubicBezTo>
                    <a:pt x="3818" y="6011"/>
                    <a:pt x="4214" y="5192"/>
                    <a:pt x="3941" y="4942"/>
                  </a:cubicBezTo>
                  <a:cubicBezTo>
                    <a:pt x="3756" y="4764"/>
                    <a:pt x="3442" y="4674"/>
                    <a:pt x="3074" y="4674"/>
                  </a:cubicBezTo>
                  <a:cubicBezTo>
                    <a:pt x="2850" y="4674"/>
                    <a:pt x="2605" y="4707"/>
                    <a:pt x="2358" y="4775"/>
                  </a:cubicBezTo>
                  <a:cubicBezTo>
                    <a:pt x="1703" y="4942"/>
                    <a:pt x="2155" y="5858"/>
                    <a:pt x="2143" y="5906"/>
                  </a:cubicBezTo>
                  <a:cubicBezTo>
                    <a:pt x="2121" y="6006"/>
                    <a:pt x="2078" y="6050"/>
                    <a:pt x="2023" y="6050"/>
                  </a:cubicBezTo>
                  <a:cubicBezTo>
                    <a:pt x="1841" y="6050"/>
                    <a:pt x="1527" y="5573"/>
                    <a:pt x="1381" y="5025"/>
                  </a:cubicBezTo>
                  <a:cubicBezTo>
                    <a:pt x="1191" y="4299"/>
                    <a:pt x="1107" y="3477"/>
                    <a:pt x="774" y="2417"/>
                  </a:cubicBezTo>
                  <a:cubicBezTo>
                    <a:pt x="453" y="1346"/>
                    <a:pt x="1310" y="524"/>
                    <a:pt x="1310" y="524"/>
                  </a:cubicBezTo>
                  <a:lnTo>
                    <a:pt x="774" y="0"/>
                  </a:ln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650;p62">
              <a:extLst>
                <a:ext uri="{FF2B5EF4-FFF2-40B4-BE49-F238E27FC236}">
                  <a16:creationId xmlns:a16="http://schemas.microsoft.com/office/drawing/2014/main" id="{4CDE42C1-B1C3-38DE-458E-0210F280DA00}"/>
                </a:ext>
              </a:extLst>
            </p:cNvPr>
            <p:cNvSpPr/>
            <p:nvPr/>
          </p:nvSpPr>
          <p:spPr>
            <a:xfrm>
              <a:off x="2355600" y="1250350"/>
              <a:ext cx="27400" cy="17850"/>
            </a:xfrm>
            <a:custGeom>
              <a:avLst/>
              <a:gdLst/>
              <a:ahLst/>
              <a:cxnLst/>
              <a:rect l="l" t="t" r="r" b="b"/>
              <a:pathLst>
                <a:path w="1096" h="714" extrusionOk="0">
                  <a:moveTo>
                    <a:pt x="928" y="0"/>
                  </a:moveTo>
                  <a:cubicBezTo>
                    <a:pt x="620" y="0"/>
                    <a:pt x="0" y="101"/>
                    <a:pt x="0" y="101"/>
                  </a:cubicBezTo>
                  <a:cubicBezTo>
                    <a:pt x="0" y="101"/>
                    <a:pt x="131" y="637"/>
                    <a:pt x="536" y="708"/>
                  </a:cubicBezTo>
                  <a:cubicBezTo>
                    <a:pt x="555" y="712"/>
                    <a:pt x="573" y="713"/>
                    <a:pt x="591" y="713"/>
                  </a:cubicBezTo>
                  <a:cubicBezTo>
                    <a:pt x="965" y="713"/>
                    <a:pt x="1096" y="30"/>
                    <a:pt x="1096" y="30"/>
                  </a:cubicBezTo>
                  <a:cubicBezTo>
                    <a:pt x="1080" y="9"/>
                    <a:pt x="1017" y="0"/>
                    <a:pt x="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651;p62">
              <a:extLst>
                <a:ext uri="{FF2B5EF4-FFF2-40B4-BE49-F238E27FC236}">
                  <a16:creationId xmlns:a16="http://schemas.microsoft.com/office/drawing/2014/main" id="{276D58BC-8B0E-F065-B038-B865752B0960}"/>
                </a:ext>
              </a:extLst>
            </p:cNvPr>
            <p:cNvSpPr/>
            <p:nvPr/>
          </p:nvSpPr>
          <p:spPr>
            <a:xfrm>
              <a:off x="2298750" y="1111050"/>
              <a:ext cx="153600" cy="74275"/>
            </a:xfrm>
            <a:custGeom>
              <a:avLst/>
              <a:gdLst/>
              <a:ahLst/>
              <a:cxnLst/>
              <a:rect l="l" t="t" r="r" b="b"/>
              <a:pathLst>
                <a:path w="6144" h="2971" extrusionOk="0">
                  <a:moveTo>
                    <a:pt x="2908" y="0"/>
                  </a:moveTo>
                  <a:cubicBezTo>
                    <a:pt x="2621" y="0"/>
                    <a:pt x="2311" y="56"/>
                    <a:pt x="1965" y="172"/>
                  </a:cubicBezTo>
                  <a:cubicBezTo>
                    <a:pt x="655" y="625"/>
                    <a:pt x="0" y="1708"/>
                    <a:pt x="464" y="2316"/>
                  </a:cubicBezTo>
                  <a:cubicBezTo>
                    <a:pt x="464" y="2316"/>
                    <a:pt x="488" y="1363"/>
                    <a:pt x="1250" y="1339"/>
                  </a:cubicBezTo>
                  <a:cubicBezTo>
                    <a:pt x="1259" y="1339"/>
                    <a:pt x="1268" y="1339"/>
                    <a:pt x="1276" y="1339"/>
                  </a:cubicBezTo>
                  <a:cubicBezTo>
                    <a:pt x="1941" y="1339"/>
                    <a:pt x="2079" y="2143"/>
                    <a:pt x="2736" y="2143"/>
                  </a:cubicBezTo>
                  <a:cubicBezTo>
                    <a:pt x="2819" y="2143"/>
                    <a:pt x="2910" y="2130"/>
                    <a:pt x="3012" y="2101"/>
                  </a:cubicBezTo>
                  <a:cubicBezTo>
                    <a:pt x="3780" y="1882"/>
                    <a:pt x="3821" y="1262"/>
                    <a:pt x="4248" y="1262"/>
                  </a:cubicBezTo>
                  <a:cubicBezTo>
                    <a:pt x="4331" y="1262"/>
                    <a:pt x="4428" y="1285"/>
                    <a:pt x="4548" y="1339"/>
                  </a:cubicBezTo>
                  <a:cubicBezTo>
                    <a:pt x="5275" y="1673"/>
                    <a:pt x="5144" y="2970"/>
                    <a:pt x="5144" y="2970"/>
                  </a:cubicBezTo>
                  <a:cubicBezTo>
                    <a:pt x="5144" y="2970"/>
                    <a:pt x="6144" y="2220"/>
                    <a:pt x="5096" y="1184"/>
                  </a:cubicBezTo>
                  <a:cubicBezTo>
                    <a:pt x="4334" y="431"/>
                    <a:pt x="3707" y="0"/>
                    <a:pt x="2908"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652;p62">
              <a:extLst>
                <a:ext uri="{FF2B5EF4-FFF2-40B4-BE49-F238E27FC236}">
                  <a16:creationId xmlns:a16="http://schemas.microsoft.com/office/drawing/2014/main" id="{96D94CA4-F0E8-2AAF-913D-0281DCBFABE9}"/>
                </a:ext>
              </a:extLst>
            </p:cNvPr>
            <p:cNvSpPr/>
            <p:nvPr/>
          </p:nvSpPr>
          <p:spPr>
            <a:xfrm>
              <a:off x="2325225" y="1207925"/>
              <a:ext cx="36050" cy="36025"/>
            </a:xfrm>
            <a:custGeom>
              <a:avLst/>
              <a:gdLst/>
              <a:ahLst/>
              <a:cxnLst/>
              <a:rect l="l" t="t" r="r" b="b"/>
              <a:pathLst>
                <a:path w="1442" h="1441" extrusionOk="0">
                  <a:moveTo>
                    <a:pt x="727" y="107"/>
                  </a:moveTo>
                  <a:cubicBezTo>
                    <a:pt x="1060" y="107"/>
                    <a:pt x="1334" y="381"/>
                    <a:pt x="1334" y="727"/>
                  </a:cubicBezTo>
                  <a:cubicBezTo>
                    <a:pt x="1334" y="1060"/>
                    <a:pt x="1060" y="1334"/>
                    <a:pt x="727" y="1334"/>
                  </a:cubicBezTo>
                  <a:cubicBezTo>
                    <a:pt x="382" y="1334"/>
                    <a:pt x="108" y="1060"/>
                    <a:pt x="108" y="727"/>
                  </a:cubicBezTo>
                  <a:cubicBezTo>
                    <a:pt x="108" y="381"/>
                    <a:pt x="382" y="107"/>
                    <a:pt x="727" y="107"/>
                  </a:cubicBezTo>
                  <a:close/>
                  <a:moveTo>
                    <a:pt x="727" y="0"/>
                  </a:moveTo>
                  <a:cubicBezTo>
                    <a:pt x="322" y="0"/>
                    <a:pt x="1" y="322"/>
                    <a:pt x="1" y="727"/>
                  </a:cubicBezTo>
                  <a:cubicBezTo>
                    <a:pt x="1" y="1119"/>
                    <a:pt x="334" y="1441"/>
                    <a:pt x="727" y="1441"/>
                  </a:cubicBezTo>
                  <a:cubicBezTo>
                    <a:pt x="1120" y="1441"/>
                    <a:pt x="1441" y="1119"/>
                    <a:pt x="1441" y="727"/>
                  </a:cubicBezTo>
                  <a:cubicBezTo>
                    <a:pt x="1441" y="322"/>
                    <a:pt x="1120" y="0"/>
                    <a:pt x="727"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653;p62">
              <a:extLst>
                <a:ext uri="{FF2B5EF4-FFF2-40B4-BE49-F238E27FC236}">
                  <a16:creationId xmlns:a16="http://schemas.microsoft.com/office/drawing/2014/main" id="{E1DB56AC-2C5E-D7EE-D668-D6B1DD5DC683}"/>
                </a:ext>
              </a:extLst>
            </p:cNvPr>
            <p:cNvSpPr/>
            <p:nvPr/>
          </p:nvSpPr>
          <p:spPr>
            <a:xfrm>
              <a:off x="2377025" y="1207925"/>
              <a:ext cx="36050" cy="36025"/>
            </a:xfrm>
            <a:custGeom>
              <a:avLst/>
              <a:gdLst/>
              <a:ahLst/>
              <a:cxnLst/>
              <a:rect l="l" t="t" r="r" b="b"/>
              <a:pathLst>
                <a:path w="1442" h="1441" extrusionOk="0">
                  <a:moveTo>
                    <a:pt x="715" y="107"/>
                  </a:moveTo>
                  <a:cubicBezTo>
                    <a:pt x="1060" y="107"/>
                    <a:pt x="1334" y="381"/>
                    <a:pt x="1334" y="727"/>
                  </a:cubicBezTo>
                  <a:cubicBezTo>
                    <a:pt x="1334" y="1060"/>
                    <a:pt x="1060" y="1334"/>
                    <a:pt x="715" y="1334"/>
                  </a:cubicBezTo>
                  <a:cubicBezTo>
                    <a:pt x="381" y="1334"/>
                    <a:pt x="108" y="1060"/>
                    <a:pt x="108" y="727"/>
                  </a:cubicBezTo>
                  <a:cubicBezTo>
                    <a:pt x="108" y="381"/>
                    <a:pt x="381" y="107"/>
                    <a:pt x="715" y="107"/>
                  </a:cubicBezTo>
                  <a:close/>
                  <a:moveTo>
                    <a:pt x="715" y="0"/>
                  </a:moveTo>
                  <a:cubicBezTo>
                    <a:pt x="322" y="0"/>
                    <a:pt x="0" y="322"/>
                    <a:pt x="0" y="727"/>
                  </a:cubicBezTo>
                  <a:cubicBezTo>
                    <a:pt x="0" y="1119"/>
                    <a:pt x="322" y="1441"/>
                    <a:pt x="715" y="1441"/>
                  </a:cubicBezTo>
                  <a:cubicBezTo>
                    <a:pt x="1120" y="1441"/>
                    <a:pt x="1441" y="1119"/>
                    <a:pt x="1441" y="727"/>
                  </a:cubicBezTo>
                  <a:cubicBezTo>
                    <a:pt x="1441" y="322"/>
                    <a:pt x="1120" y="0"/>
                    <a:pt x="715"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654;p62">
              <a:extLst>
                <a:ext uri="{FF2B5EF4-FFF2-40B4-BE49-F238E27FC236}">
                  <a16:creationId xmlns:a16="http://schemas.microsoft.com/office/drawing/2014/main" id="{E7CF0176-E80C-0A61-C5EB-C45B2B31C058}"/>
                </a:ext>
              </a:extLst>
            </p:cNvPr>
            <p:cNvSpPr/>
            <p:nvPr/>
          </p:nvSpPr>
          <p:spPr>
            <a:xfrm>
              <a:off x="2308550" y="1211200"/>
              <a:ext cx="19375" cy="11625"/>
            </a:xfrm>
            <a:custGeom>
              <a:avLst/>
              <a:gdLst/>
              <a:ahLst/>
              <a:cxnLst/>
              <a:rect l="l" t="t" r="r" b="b"/>
              <a:pathLst>
                <a:path w="775" h="465" extrusionOk="0">
                  <a:moveTo>
                    <a:pt x="49" y="0"/>
                  </a:moveTo>
                  <a:lnTo>
                    <a:pt x="1" y="96"/>
                  </a:lnTo>
                  <a:lnTo>
                    <a:pt x="727" y="465"/>
                  </a:lnTo>
                  <a:lnTo>
                    <a:pt x="775" y="369"/>
                  </a:lnTo>
                  <a:lnTo>
                    <a:pt x="49"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655;p62">
              <a:extLst>
                <a:ext uri="{FF2B5EF4-FFF2-40B4-BE49-F238E27FC236}">
                  <a16:creationId xmlns:a16="http://schemas.microsoft.com/office/drawing/2014/main" id="{D9806422-61D3-3AFC-A98D-9A2AB7C98C9A}"/>
                </a:ext>
              </a:extLst>
            </p:cNvPr>
            <p:cNvSpPr/>
            <p:nvPr/>
          </p:nvSpPr>
          <p:spPr>
            <a:xfrm>
              <a:off x="2410350" y="1212075"/>
              <a:ext cx="18775" cy="10750"/>
            </a:xfrm>
            <a:custGeom>
              <a:avLst/>
              <a:gdLst/>
              <a:ahLst/>
              <a:cxnLst/>
              <a:rect l="l" t="t" r="r" b="b"/>
              <a:pathLst>
                <a:path w="751" h="430" extrusionOk="0">
                  <a:moveTo>
                    <a:pt x="715" y="1"/>
                  </a:moveTo>
                  <a:lnTo>
                    <a:pt x="1" y="334"/>
                  </a:lnTo>
                  <a:lnTo>
                    <a:pt x="49" y="430"/>
                  </a:lnTo>
                  <a:lnTo>
                    <a:pt x="751" y="108"/>
                  </a:lnTo>
                  <a:lnTo>
                    <a:pt x="715"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656;p62">
              <a:extLst>
                <a:ext uri="{FF2B5EF4-FFF2-40B4-BE49-F238E27FC236}">
                  <a16:creationId xmlns:a16="http://schemas.microsoft.com/office/drawing/2014/main" id="{32D4F7B9-4690-3E4B-93F8-A35B0A44788B}"/>
                </a:ext>
              </a:extLst>
            </p:cNvPr>
            <p:cNvSpPr/>
            <p:nvPr/>
          </p:nvSpPr>
          <p:spPr>
            <a:xfrm>
              <a:off x="2359175" y="1221175"/>
              <a:ext cx="20250" cy="5825"/>
            </a:xfrm>
            <a:custGeom>
              <a:avLst/>
              <a:gdLst/>
              <a:ahLst/>
              <a:cxnLst/>
              <a:rect l="l" t="t" r="r" b="b"/>
              <a:pathLst>
                <a:path w="810" h="233" extrusionOk="0">
                  <a:moveTo>
                    <a:pt x="436" y="1"/>
                  </a:moveTo>
                  <a:cubicBezTo>
                    <a:pt x="196" y="1"/>
                    <a:pt x="0" y="149"/>
                    <a:pt x="0" y="149"/>
                  </a:cubicBezTo>
                  <a:lnTo>
                    <a:pt x="60" y="232"/>
                  </a:lnTo>
                  <a:cubicBezTo>
                    <a:pt x="75" y="224"/>
                    <a:pt x="231" y="108"/>
                    <a:pt x="420" y="108"/>
                  </a:cubicBezTo>
                  <a:cubicBezTo>
                    <a:pt x="518" y="108"/>
                    <a:pt x="625" y="139"/>
                    <a:pt x="726" y="232"/>
                  </a:cubicBezTo>
                  <a:lnTo>
                    <a:pt x="810" y="149"/>
                  </a:lnTo>
                  <a:cubicBezTo>
                    <a:pt x="687" y="38"/>
                    <a:pt x="556" y="1"/>
                    <a:pt x="436"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657;p62">
              <a:extLst>
                <a:ext uri="{FF2B5EF4-FFF2-40B4-BE49-F238E27FC236}">
                  <a16:creationId xmlns:a16="http://schemas.microsoft.com/office/drawing/2014/main" id="{1751F4A1-88EF-1319-BC0F-39E59829D932}"/>
                </a:ext>
              </a:extLst>
            </p:cNvPr>
            <p:cNvSpPr/>
            <p:nvPr/>
          </p:nvSpPr>
          <p:spPr>
            <a:xfrm>
              <a:off x="2610100" y="1378475"/>
              <a:ext cx="252125" cy="442500"/>
            </a:xfrm>
            <a:custGeom>
              <a:avLst/>
              <a:gdLst/>
              <a:ahLst/>
              <a:cxnLst/>
              <a:rect l="l" t="t" r="r" b="b"/>
              <a:pathLst>
                <a:path w="10085" h="17700" extrusionOk="0">
                  <a:moveTo>
                    <a:pt x="4763" y="1"/>
                  </a:moveTo>
                  <a:cubicBezTo>
                    <a:pt x="2322" y="846"/>
                    <a:pt x="0" y="14252"/>
                    <a:pt x="786" y="15860"/>
                  </a:cubicBezTo>
                  <a:cubicBezTo>
                    <a:pt x="1280" y="16879"/>
                    <a:pt x="2873" y="17699"/>
                    <a:pt x="4393" y="17699"/>
                  </a:cubicBezTo>
                  <a:cubicBezTo>
                    <a:pt x="5288" y="17699"/>
                    <a:pt x="6158" y="17414"/>
                    <a:pt x="6763" y="16717"/>
                  </a:cubicBezTo>
                  <a:cubicBezTo>
                    <a:pt x="8406" y="14836"/>
                    <a:pt x="10085" y="2537"/>
                    <a:pt x="9668" y="1703"/>
                  </a:cubicBezTo>
                  <a:cubicBezTo>
                    <a:pt x="9239" y="870"/>
                    <a:pt x="4763" y="1"/>
                    <a:pt x="4763"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658;p62">
              <a:extLst>
                <a:ext uri="{FF2B5EF4-FFF2-40B4-BE49-F238E27FC236}">
                  <a16:creationId xmlns:a16="http://schemas.microsoft.com/office/drawing/2014/main" id="{FA70B487-211C-E125-FF97-B93F1CB7D808}"/>
                </a:ext>
              </a:extLst>
            </p:cNvPr>
            <p:cNvSpPr/>
            <p:nvPr/>
          </p:nvSpPr>
          <p:spPr>
            <a:xfrm>
              <a:off x="2228500" y="1348950"/>
              <a:ext cx="287250" cy="206650"/>
            </a:xfrm>
            <a:custGeom>
              <a:avLst/>
              <a:gdLst/>
              <a:ahLst/>
              <a:cxnLst/>
              <a:rect l="l" t="t" r="r" b="b"/>
              <a:pathLst>
                <a:path w="11490" h="8266" extrusionOk="0">
                  <a:moveTo>
                    <a:pt x="9613" y="1"/>
                  </a:moveTo>
                  <a:cubicBezTo>
                    <a:pt x="9522" y="1"/>
                    <a:pt x="9443" y="9"/>
                    <a:pt x="9382" y="27"/>
                  </a:cubicBezTo>
                  <a:cubicBezTo>
                    <a:pt x="8894" y="181"/>
                    <a:pt x="7561" y="3218"/>
                    <a:pt x="6049" y="3432"/>
                  </a:cubicBezTo>
                  <a:cubicBezTo>
                    <a:pt x="6008" y="3437"/>
                    <a:pt x="5966" y="3440"/>
                    <a:pt x="5924" y="3440"/>
                  </a:cubicBezTo>
                  <a:cubicBezTo>
                    <a:pt x="4423" y="3440"/>
                    <a:pt x="2417" y="3"/>
                    <a:pt x="2417" y="3"/>
                  </a:cubicBezTo>
                  <a:cubicBezTo>
                    <a:pt x="2417" y="3"/>
                    <a:pt x="2382" y="2"/>
                    <a:pt x="2320" y="2"/>
                  </a:cubicBezTo>
                  <a:cubicBezTo>
                    <a:pt x="1915" y="2"/>
                    <a:pt x="372" y="20"/>
                    <a:pt x="0" y="289"/>
                  </a:cubicBezTo>
                  <a:cubicBezTo>
                    <a:pt x="0" y="289"/>
                    <a:pt x="2786" y="7444"/>
                    <a:pt x="5822" y="8218"/>
                  </a:cubicBezTo>
                  <a:cubicBezTo>
                    <a:pt x="5951" y="8250"/>
                    <a:pt x="6079" y="8266"/>
                    <a:pt x="6207" y="8266"/>
                  </a:cubicBezTo>
                  <a:cubicBezTo>
                    <a:pt x="9077" y="8266"/>
                    <a:pt x="11490" y="384"/>
                    <a:pt x="11490" y="384"/>
                  </a:cubicBezTo>
                  <a:cubicBezTo>
                    <a:pt x="11490" y="384"/>
                    <a:pt x="10250" y="1"/>
                    <a:pt x="9613"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659;p62">
              <a:extLst>
                <a:ext uri="{FF2B5EF4-FFF2-40B4-BE49-F238E27FC236}">
                  <a16:creationId xmlns:a16="http://schemas.microsoft.com/office/drawing/2014/main" id="{E433BC06-3F53-1F73-AAE3-253A794501B1}"/>
                </a:ext>
              </a:extLst>
            </p:cNvPr>
            <p:cNvSpPr/>
            <p:nvPr/>
          </p:nvSpPr>
          <p:spPr>
            <a:xfrm>
              <a:off x="2349350" y="1449850"/>
              <a:ext cx="60725" cy="59850"/>
            </a:xfrm>
            <a:custGeom>
              <a:avLst/>
              <a:gdLst/>
              <a:ahLst/>
              <a:cxnLst/>
              <a:rect l="l" t="t" r="r" b="b"/>
              <a:pathLst>
                <a:path w="2429" h="2394" extrusionOk="0">
                  <a:moveTo>
                    <a:pt x="1276" y="1"/>
                  </a:moveTo>
                  <a:cubicBezTo>
                    <a:pt x="1206" y="1"/>
                    <a:pt x="1134" y="9"/>
                    <a:pt x="1060" y="27"/>
                  </a:cubicBezTo>
                  <a:cubicBezTo>
                    <a:pt x="274" y="217"/>
                    <a:pt x="0" y="1075"/>
                    <a:pt x="0" y="1075"/>
                  </a:cubicBezTo>
                  <a:cubicBezTo>
                    <a:pt x="0" y="1075"/>
                    <a:pt x="607" y="2122"/>
                    <a:pt x="1203" y="2372"/>
                  </a:cubicBezTo>
                  <a:cubicBezTo>
                    <a:pt x="1239" y="2387"/>
                    <a:pt x="1275" y="2393"/>
                    <a:pt x="1310" y="2393"/>
                  </a:cubicBezTo>
                  <a:cubicBezTo>
                    <a:pt x="1872" y="2393"/>
                    <a:pt x="2429" y="753"/>
                    <a:pt x="2429" y="753"/>
                  </a:cubicBezTo>
                  <a:cubicBezTo>
                    <a:pt x="2429" y="753"/>
                    <a:pt x="1950" y="1"/>
                    <a:pt x="1276"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660;p62">
              <a:extLst>
                <a:ext uri="{FF2B5EF4-FFF2-40B4-BE49-F238E27FC236}">
                  <a16:creationId xmlns:a16="http://schemas.microsoft.com/office/drawing/2014/main" id="{65EDA704-7A7F-B461-655F-6AE3D856BFB9}"/>
                </a:ext>
              </a:extLst>
            </p:cNvPr>
            <p:cNvSpPr/>
            <p:nvPr/>
          </p:nvSpPr>
          <p:spPr>
            <a:xfrm>
              <a:off x="2265700" y="1337650"/>
              <a:ext cx="233675" cy="157225"/>
            </a:xfrm>
            <a:custGeom>
              <a:avLst/>
              <a:gdLst/>
              <a:ahLst/>
              <a:cxnLst/>
              <a:rect l="l" t="t" r="r" b="b"/>
              <a:pathLst>
                <a:path w="9347" h="6289" extrusionOk="0">
                  <a:moveTo>
                    <a:pt x="7381" y="1"/>
                  </a:moveTo>
                  <a:cubicBezTo>
                    <a:pt x="6673" y="1"/>
                    <a:pt x="4465" y="3824"/>
                    <a:pt x="4465" y="3824"/>
                  </a:cubicBezTo>
                  <a:cubicBezTo>
                    <a:pt x="3940" y="2284"/>
                    <a:pt x="1700" y="35"/>
                    <a:pt x="1398" y="35"/>
                  </a:cubicBezTo>
                  <a:cubicBezTo>
                    <a:pt x="1392" y="35"/>
                    <a:pt x="1386" y="36"/>
                    <a:pt x="1382" y="38"/>
                  </a:cubicBezTo>
                  <a:cubicBezTo>
                    <a:pt x="1155" y="145"/>
                    <a:pt x="0" y="895"/>
                    <a:pt x="0" y="895"/>
                  </a:cubicBezTo>
                  <a:cubicBezTo>
                    <a:pt x="429" y="3300"/>
                    <a:pt x="2513" y="6289"/>
                    <a:pt x="2513" y="6289"/>
                  </a:cubicBezTo>
                  <a:lnTo>
                    <a:pt x="4620" y="4479"/>
                  </a:lnTo>
                  <a:cubicBezTo>
                    <a:pt x="4620" y="4479"/>
                    <a:pt x="6083" y="5721"/>
                    <a:pt x="6357" y="5721"/>
                  </a:cubicBezTo>
                  <a:cubicBezTo>
                    <a:pt x="6374" y="5721"/>
                    <a:pt x="6387" y="5716"/>
                    <a:pt x="6394" y="5706"/>
                  </a:cubicBezTo>
                  <a:cubicBezTo>
                    <a:pt x="6513" y="5515"/>
                    <a:pt x="9347" y="895"/>
                    <a:pt x="9347" y="895"/>
                  </a:cubicBezTo>
                  <a:cubicBezTo>
                    <a:pt x="8513" y="252"/>
                    <a:pt x="7406" y="2"/>
                    <a:pt x="7406" y="2"/>
                  </a:cubicBezTo>
                  <a:cubicBezTo>
                    <a:pt x="7398" y="1"/>
                    <a:pt x="7390" y="1"/>
                    <a:pt x="7381"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661;p62">
              <a:extLst>
                <a:ext uri="{FF2B5EF4-FFF2-40B4-BE49-F238E27FC236}">
                  <a16:creationId xmlns:a16="http://schemas.microsoft.com/office/drawing/2014/main" id="{A2A153E9-0293-2F83-5791-D478EB8996C2}"/>
                </a:ext>
              </a:extLst>
            </p:cNvPr>
            <p:cNvSpPr/>
            <p:nvPr/>
          </p:nvSpPr>
          <p:spPr>
            <a:xfrm>
              <a:off x="2350525" y="1477125"/>
              <a:ext cx="68800" cy="79450"/>
            </a:xfrm>
            <a:custGeom>
              <a:avLst/>
              <a:gdLst/>
              <a:ahLst/>
              <a:cxnLst/>
              <a:rect l="l" t="t" r="r" b="b"/>
              <a:pathLst>
                <a:path w="2752" h="3178" extrusionOk="0">
                  <a:moveTo>
                    <a:pt x="1593" y="1"/>
                  </a:moveTo>
                  <a:cubicBezTo>
                    <a:pt x="1456" y="1"/>
                    <a:pt x="941" y="293"/>
                    <a:pt x="941" y="293"/>
                  </a:cubicBezTo>
                  <a:cubicBezTo>
                    <a:pt x="941" y="293"/>
                    <a:pt x="1" y="2389"/>
                    <a:pt x="263" y="2817"/>
                  </a:cubicBezTo>
                  <a:cubicBezTo>
                    <a:pt x="390" y="3020"/>
                    <a:pt x="777" y="3178"/>
                    <a:pt x="1241" y="3178"/>
                  </a:cubicBezTo>
                  <a:cubicBezTo>
                    <a:pt x="1730" y="3178"/>
                    <a:pt x="2305" y="3002"/>
                    <a:pt x="2751" y="2520"/>
                  </a:cubicBezTo>
                  <a:cubicBezTo>
                    <a:pt x="2751" y="2520"/>
                    <a:pt x="1691" y="67"/>
                    <a:pt x="1620" y="7"/>
                  </a:cubicBezTo>
                  <a:cubicBezTo>
                    <a:pt x="1614" y="3"/>
                    <a:pt x="1605" y="1"/>
                    <a:pt x="1593"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662;p62">
              <a:extLst>
                <a:ext uri="{FF2B5EF4-FFF2-40B4-BE49-F238E27FC236}">
                  <a16:creationId xmlns:a16="http://schemas.microsoft.com/office/drawing/2014/main" id="{FDA3EB3B-A3D1-6684-4E47-93E642F03362}"/>
                </a:ext>
              </a:extLst>
            </p:cNvPr>
            <p:cNvSpPr/>
            <p:nvPr/>
          </p:nvSpPr>
          <p:spPr>
            <a:xfrm>
              <a:off x="2249625" y="1544500"/>
              <a:ext cx="246775" cy="79975"/>
            </a:xfrm>
            <a:custGeom>
              <a:avLst/>
              <a:gdLst/>
              <a:ahLst/>
              <a:cxnLst/>
              <a:rect l="l" t="t" r="r" b="b"/>
              <a:pathLst>
                <a:path w="9871" h="3199" extrusionOk="0">
                  <a:moveTo>
                    <a:pt x="8962" y="0"/>
                  </a:moveTo>
                  <a:cubicBezTo>
                    <a:pt x="8111" y="0"/>
                    <a:pt x="5108" y="2158"/>
                    <a:pt x="5108" y="2158"/>
                  </a:cubicBezTo>
                  <a:cubicBezTo>
                    <a:pt x="4745" y="1586"/>
                    <a:pt x="1718" y="200"/>
                    <a:pt x="941" y="200"/>
                  </a:cubicBezTo>
                  <a:cubicBezTo>
                    <a:pt x="877" y="200"/>
                    <a:pt x="829" y="210"/>
                    <a:pt x="798" y="229"/>
                  </a:cubicBezTo>
                  <a:cubicBezTo>
                    <a:pt x="382" y="479"/>
                    <a:pt x="1" y="1051"/>
                    <a:pt x="1" y="1051"/>
                  </a:cubicBezTo>
                  <a:cubicBezTo>
                    <a:pt x="1" y="1051"/>
                    <a:pt x="2929" y="2742"/>
                    <a:pt x="5061" y="3146"/>
                  </a:cubicBezTo>
                  <a:cubicBezTo>
                    <a:pt x="5249" y="3182"/>
                    <a:pt x="5442" y="3199"/>
                    <a:pt x="5637" y="3199"/>
                  </a:cubicBezTo>
                  <a:cubicBezTo>
                    <a:pt x="7646" y="3199"/>
                    <a:pt x="9870" y="1461"/>
                    <a:pt x="9740" y="1396"/>
                  </a:cubicBezTo>
                  <a:cubicBezTo>
                    <a:pt x="9609" y="1325"/>
                    <a:pt x="9787" y="110"/>
                    <a:pt x="9014" y="3"/>
                  </a:cubicBezTo>
                  <a:cubicBezTo>
                    <a:pt x="8998" y="1"/>
                    <a:pt x="8980" y="0"/>
                    <a:pt x="896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663;p62">
              <a:extLst>
                <a:ext uri="{FF2B5EF4-FFF2-40B4-BE49-F238E27FC236}">
                  <a16:creationId xmlns:a16="http://schemas.microsoft.com/office/drawing/2014/main" id="{6E94F786-6EE3-1374-FF37-5308EF45B4BF}"/>
                </a:ext>
              </a:extLst>
            </p:cNvPr>
            <p:cNvSpPr/>
            <p:nvPr/>
          </p:nvSpPr>
          <p:spPr>
            <a:xfrm>
              <a:off x="2236525" y="1559325"/>
              <a:ext cx="274775" cy="205325"/>
            </a:xfrm>
            <a:custGeom>
              <a:avLst/>
              <a:gdLst/>
              <a:ahLst/>
              <a:cxnLst/>
              <a:rect l="l" t="t" r="r" b="b"/>
              <a:pathLst>
                <a:path w="10991" h="8213" extrusionOk="0">
                  <a:moveTo>
                    <a:pt x="10707" y="0"/>
                  </a:moveTo>
                  <a:cubicBezTo>
                    <a:pt x="9733" y="0"/>
                    <a:pt x="5632" y="1565"/>
                    <a:pt x="5632" y="1565"/>
                  </a:cubicBezTo>
                  <a:lnTo>
                    <a:pt x="251" y="65"/>
                  </a:lnTo>
                  <a:cubicBezTo>
                    <a:pt x="251" y="65"/>
                    <a:pt x="1" y="6125"/>
                    <a:pt x="251" y="6697"/>
                  </a:cubicBezTo>
                  <a:cubicBezTo>
                    <a:pt x="484" y="7231"/>
                    <a:pt x="4606" y="8212"/>
                    <a:pt x="5806" y="8212"/>
                  </a:cubicBezTo>
                  <a:cubicBezTo>
                    <a:pt x="5890" y="8212"/>
                    <a:pt x="5960" y="8207"/>
                    <a:pt x="6013" y="8197"/>
                  </a:cubicBezTo>
                  <a:cubicBezTo>
                    <a:pt x="6835" y="8042"/>
                    <a:pt x="10990" y="7804"/>
                    <a:pt x="10990" y="7066"/>
                  </a:cubicBezTo>
                  <a:cubicBezTo>
                    <a:pt x="10990" y="2923"/>
                    <a:pt x="10907" y="65"/>
                    <a:pt x="10907" y="65"/>
                  </a:cubicBezTo>
                  <a:cubicBezTo>
                    <a:pt x="10887" y="20"/>
                    <a:pt x="10817" y="0"/>
                    <a:pt x="1070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664;p62">
              <a:extLst>
                <a:ext uri="{FF2B5EF4-FFF2-40B4-BE49-F238E27FC236}">
                  <a16:creationId xmlns:a16="http://schemas.microsoft.com/office/drawing/2014/main" id="{BD3CFBC8-5196-7102-B1C4-1025B6724890}"/>
                </a:ext>
              </a:extLst>
            </p:cNvPr>
            <p:cNvSpPr/>
            <p:nvPr/>
          </p:nvSpPr>
          <p:spPr>
            <a:xfrm>
              <a:off x="2357675" y="1591300"/>
              <a:ext cx="47950" cy="173750"/>
            </a:xfrm>
            <a:custGeom>
              <a:avLst/>
              <a:gdLst/>
              <a:ahLst/>
              <a:cxnLst/>
              <a:rect l="l" t="t" r="r" b="b"/>
              <a:pathLst>
                <a:path w="1918" h="6950" extrusionOk="0">
                  <a:moveTo>
                    <a:pt x="1562" y="0"/>
                  </a:moveTo>
                  <a:cubicBezTo>
                    <a:pt x="1561" y="0"/>
                    <a:pt x="1561" y="0"/>
                    <a:pt x="1560" y="1"/>
                  </a:cubicBezTo>
                  <a:cubicBezTo>
                    <a:pt x="1169" y="86"/>
                    <a:pt x="577" y="98"/>
                    <a:pt x="271" y="98"/>
                  </a:cubicBezTo>
                  <a:cubicBezTo>
                    <a:pt x="149" y="98"/>
                    <a:pt x="72" y="96"/>
                    <a:pt x="72" y="96"/>
                  </a:cubicBezTo>
                  <a:cubicBezTo>
                    <a:pt x="1" y="524"/>
                    <a:pt x="1" y="6847"/>
                    <a:pt x="1" y="6847"/>
                  </a:cubicBezTo>
                  <a:cubicBezTo>
                    <a:pt x="441" y="6924"/>
                    <a:pt x="772" y="6950"/>
                    <a:pt x="1023" y="6950"/>
                  </a:cubicBezTo>
                  <a:cubicBezTo>
                    <a:pt x="1506" y="6950"/>
                    <a:pt x="1692" y="6854"/>
                    <a:pt x="1786" y="6847"/>
                  </a:cubicBezTo>
                  <a:cubicBezTo>
                    <a:pt x="1917" y="6823"/>
                    <a:pt x="1740" y="0"/>
                    <a:pt x="1562"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665;p62">
              <a:extLst>
                <a:ext uri="{FF2B5EF4-FFF2-40B4-BE49-F238E27FC236}">
                  <a16:creationId xmlns:a16="http://schemas.microsoft.com/office/drawing/2014/main" id="{CBF3374B-7CB9-5682-A480-159D07446C97}"/>
                </a:ext>
              </a:extLst>
            </p:cNvPr>
            <p:cNvSpPr/>
            <p:nvPr/>
          </p:nvSpPr>
          <p:spPr>
            <a:xfrm>
              <a:off x="2639550" y="1454375"/>
              <a:ext cx="48850" cy="174750"/>
            </a:xfrm>
            <a:custGeom>
              <a:avLst/>
              <a:gdLst/>
              <a:ahLst/>
              <a:cxnLst/>
              <a:rect l="l" t="t" r="r" b="b"/>
              <a:pathLst>
                <a:path w="1954" h="6990" extrusionOk="0">
                  <a:moveTo>
                    <a:pt x="1858" y="1"/>
                  </a:moveTo>
                  <a:cubicBezTo>
                    <a:pt x="1834" y="48"/>
                    <a:pt x="36" y="4692"/>
                    <a:pt x="1" y="6990"/>
                  </a:cubicBezTo>
                  <a:lnTo>
                    <a:pt x="108" y="6990"/>
                  </a:lnTo>
                  <a:cubicBezTo>
                    <a:pt x="144" y="4704"/>
                    <a:pt x="1941" y="84"/>
                    <a:pt x="1953" y="36"/>
                  </a:cubicBezTo>
                  <a:lnTo>
                    <a:pt x="1858" y="1"/>
                  </a:ln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666;p62">
              <a:extLst>
                <a:ext uri="{FF2B5EF4-FFF2-40B4-BE49-F238E27FC236}">
                  <a16:creationId xmlns:a16="http://schemas.microsoft.com/office/drawing/2014/main" id="{BD05ECAD-8564-CD03-A97F-F6FC537B4FB5}"/>
                </a:ext>
              </a:extLst>
            </p:cNvPr>
            <p:cNvSpPr/>
            <p:nvPr/>
          </p:nvSpPr>
          <p:spPr>
            <a:xfrm>
              <a:off x="2772900" y="1460925"/>
              <a:ext cx="80400" cy="341725"/>
            </a:xfrm>
            <a:custGeom>
              <a:avLst/>
              <a:gdLst/>
              <a:ahLst/>
              <a:cxnLst/>
              <a:rect l="l" t="t" r="r" b="b"/>
              <a:pathLst>
                <a:path w="3216" h="13669" extrusionOk="0">
                  <a:moveTo>
                    <a:pt x="3215" y="1"/>
                  </a:moveTo>
                  <a:cubicBezTo>
                    <a:pt x="3215" y="1"/>
                    <a:pt x="2287" y="917"/>
                    <a:pt x="1953" y="2941"/>
                  </a:cubicBezTo>
                  <a:cubicBezTo>
                    <a:pt x="1620" y="4954"/>
                    <a:pt x="1203" y="7478"/>
                    <a:pt x="656" y="9502"/>
                  </a:cubicBezTo>
                  <a:cubicBezTo>
                    <a:pt x="108" y="11514"/>
                    <a:pt x="1" y="13669"/>
                    <a:pt x="1" y="13669"/>
                  </a:cubicBezTo>
                  <a:cubicBezTo>
                    <a:pt x="1" y="13669"/>
                    <a:pt x="1132" y="13169"/>
                    <a:pt x="2144" y="7597"/>
                  </a:cubicBezTo>
                  <a:cubicBezTo>
                    <a:pt x="3156" y="2025"/>
                    <a:pt x="3215" y="1"/>
                    <a:pt x="3215" y="1"/>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667;p62">
              <a:extLst>
                <a:ext uri="{FF2B5EF4-FFF2-40B4-BE49-F238E27FC236}">
                  <a16:creationId xmlns:a16="http://schemas.microsoft.com/office/drawing/2014/main" id="{59AD05D1-208A-3160-F7A2-D31D450B739A}"/>
                </a:ext>
              </a:extLst>
            </p:cNvPr>
            <p:cNvSpPr/>
            <p:nvPr/>
          </p:nvSpPr>
          <p:spPr>
            <a:xfrm>
              <a:off x="2127575" y="1516600"/>
              <a:ext cx="22350" cy="172650"/>
            </a:xfrm>
            <a:custGeom>
              <a:avLst/>
              <a:gdLst/>
              <a:ahLst/>
              <a:cxnLst/>
              <a:rect l="l" t="t" r="r" b="b"/>
              <a:pathLst>
                <a:path w="894" h="6906" extrusionOk="0">
                  <a:moveTo>
                    <a:pt x="787" y="0"/>
                  </a:moveTo>
                  <a:cubicBezTo>
                    <a:pt x="703" y="679"/>
                    <a:pt x="1" y="6596"/>
                    <a:pt x="632" y="6906"/>
                  </a:cubicBezTo>
                  <a:lnTo>
                    <a:pt x="680" y="6799"/>
                  </a:lnTo>
                  <a:cubicBezTo>
                    <a:pt x="251" y="6596"/>
                    <a:pt x="572" y="2631"/>
                    <a:pt x="894" y="12"/>
                  </a:cubicBezTo>
                  <a:lnTo>
                    <a:pt x="787" y="0"/>
                  </a:ln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668;p62">
              <a:extLst>
                <a:ext uri="{FF2B5EF4-FFF2-40B4-BE49-F238E27FC236}">
                  <a16:creationId xmlns:a16="http://schemas.microsoft.com/office/drawing/2014/main" id="{8DA04FE2-7A83-2259-9DD8-32DC2438FCFE}"/>
                </a:ext>
              </a:extLst>
            </p:cNvPr>
            <p:cNvSpPr/>
            <p:nvPr/>
          </p:nvSpPr>
          <p:spPr>
            <a:xfrm>
              <a:off x="1955250" y="1360625"/>
              <a:ext cx="253925" cy="198850"/>
            </a:xfrm>
            <a:custGeom>
              <a:avLst/>
              <a:gdLst/>
              <a:ahLst/>
              <a:cxnLst/>
              <a:rect l="l" t="t" r="r" b="b"/>
              <a:pathLst>
                <a:path w="10157" h="7954" extrusionOk="0">
                  <a:moveTo>
                    <a:pt x="10156" y="0"/>
                  </a:moveTo>
                  <a:cubicBezTo>
                    <a:pt x="2012" y="1739"/>
                    <a:pt x="0" y="7954"/>
                    <a:pt x="0" y="7954"/>
                  </a:cubicBezTo>
                  <a:cubicBezTo>
                    <a:pt x="0" y="7954"/>
                    <a:pt x="4334" y="3167"/>
                    <a:pt x="6680" y="2227"/>
                  </a:cubicBezTo>
                  <a:cubicBezTo>
                    <a:pt x="9037" y="1286"/>
                    <a:pt x="10156" y="0"/>
                    <a:pt x="10156"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669;p62">
              <a:extLst>
                <a:ext uri="{FF2B5EF4-FFF2-40B4-BE49-F238E27FC236}">
                  <a16:creationId xmlns:a16="http://schemas.microsoft.com/office/drawing/2014/main" id="{4FB7807E-C4FC-C0C8-AEFF-91428512A390}"/>
                </a:ext>
              </a:extLst>
            </p:cNvPr>
            <p:cNvSpPr/>
            <p:nvPr/>
          </p:nvSpPr>
          <p:spPr>
            <a:xfrm>
              <a:off x="2550550" y="2013675"/>
              <a:ext cx="41100" cy="685525"/>
            </a:xfrm>
            <a:custGeom>
              <a:avLst/>
              <a:gdLst/>
              <a:ahLst/>
              <a:cxnLst/>
              <a:rect l="l" t="t" r="r" b="b"/>
              <a:pathLst>
                <a:path w="1644" h="27421" extrusionOk="0">
                  <a:moveTo>
                    <a:pt x="1299" y="0"/>
                  </a:moveTo>
                  <a:cubicBezTo>
                    <a:pt x="1298" y="1"/>
                    <a:pt x="429" y="5299"/>
                    <a:pt x="263" y="8978"/>
                  </a:cubicBezTo>
                  <a:cubicBezTo>
                    <a:pt x="108" y="12669"/>
                    <a:pt x="1" y="24932"/>
                    <a:pt x="1037" y="27420"/>
                  </a:cubicBezTo>
                  <a:cubicBezTo>
                    <a:pt x="1037" y="27420"/>
                    <a:pt x="1644" y="11014"/>
                    <a:pt x="1299"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670;p62">
              <a:extLst>
                <a:ext uri="{FF2B5EF4-FFF2-40B4-BE49-F238E27FC236}">
                  <a16:creationId xmlns:a16="http://schemas.microsoft.com/office/drawing/2014/main" id="{BAC234D0-0C8B-900B-CA97-7B2C26CD6C5B}"/>
                </a:ext>
              </a:extLst>
            </p:cNvPr>
            <p:cNvSpPr/>
            <p:nvPr/>
          </p:nvSpPr>
          <p:spPr>
            <a:xfrm>
              <a:off x="2416600" y="2698875"/>
              <a:ext cx="154825" cy="3300"/>
            </a:xfrm>
            <a:custGeom>
              <a:avLst/>
              <a:gdLst/>
              <a:ahLst/>
              <a:cxnLst/>
              <a:rect l="l" t="t" r="r" b="b"/>
              <a:pathLst>
                <a:path w="6193" h="132" extrusionOk="0">
                  <a:moveTo>
                    <a:pt x="1" y="1"/>
                  </a:moveTo>
                  <a:lnTo>
                    <a:pt x="1" y="108"/>
                  </a:lnTo>
                  <a:cubicBezTo>
                    <a:pt x="144" y="108"/>
                    <a:pt x="2513" y="132"/>
                    <a:pt x="4287" y="132"/>
                  </a:cubicBezTo>
                  <a:cubicBezTo>
                    <a:pt x="5216" y="132"/>
                    <a:pt x="5978" y="132"/>
                    <a:pt x="6192" y="108"/>
                  </a:cubicBezTo>
                  <a:lnTo>
                    <a:pt x="6180" y="1"/>
                  </a:lnTo>
                  <a:cubicBezTo>
                    <a:pt x="5970" y="16"/>
                    <a:pt x="5219" y="22"/>
                    <a:pt x="4308" y="22"/>
                  </a:cubicBezTo>
                  <a:cubicBezTo>
                    <a:pt x="2488" y="22"/>
                    <a:pt x="33" y="1"/>
                    <a:pt x="1"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671;p62">
              <a:extLst>
                <a:ext uri="{FF2B5EF4-FFF2-40B4-BE49-F238E27FC236}">
                  <a16:creationId xmlns:a16="http://schemas.microsoft.com/office/drawing/2014/main" id="{C8AE8BC3-0639-E55F-F5FC-49A7EF86F26F}"/>
                </a:ext>
              </a:extLst>
            </p:cNvPr>
            <p:cNvSpPr/>
            <p:nvPr/>
          </p:nvSpPr>
          <p:spPr>
            <a:xfrm>
              <a:off x="2156450" y="2689050"/>
              <a:ext cx="147375" cy="5100"/>
            </a:xfrm>
            <a:custGeom>
              <a:avLst/>
              <a:gdLst/>
              <a:ahLst/>
              <a:cxnLst/>
              <a:rect l="l" t="t" r="r" b="b"/>
              <a:pathLst>
                <a:path w="5895" h="204" extrusionOk="0">
                  <a:moveTo>
                    <a:pt x="13" y="1"/>
                  </a:moveTo>
                  <a:lnTo>
                    <a:pt x="1" y="120"/>
                  </a:lnTo>
                  <a:cubicBezTo>
                    <a:pt x="691" y="179"/>
                    <a:pt x="1573" y="203"/>
                    <a:pt x="2442" y="203"/>
                  </a:cubicBezTo>
                  <a:cubicBezTo>
                    <a:pt x="4168" y="203"/>
                    <a:pt x="5859" y="120"/>
                    <a:pt x="5894" y="120"/>
                  </a:cubicBezTo>
                  <a:lnTo>
                    <a:pt x="5883" y="1"/>
                  </a:lnTo>
                  <a:cubicBezTo>
                    <a:pt x="5859" y="8"/>
                    <a:pt x="4208" y="93"/>
                    <a:pt x="2504" y="93"/>
                  </a:cubicBezTo>
                  <a:cubicBezTo>
                    <a:pt x="1613" y="93"/>
                    <a:pt x="708" y="70"/>
                    <a:pt x="13"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672;p62">
              <a:extLst>
                <a:ext uri="{FF2B5EF4-FFF2-40B4-BE49-F238E27FC236}">
                  <a16:creationId xmlns:a16="http://schemas.microsoft.com/office/drawing/2014/main" id="{4BEFCCC3-10F8-4983-7967-87BD990E52E0}"/>
                </a:ext>
              </a:extLst>
            </p:cNvPr>
            <p:cNvSpPr/>
            <p:nvPr/>
          </p:nvSpPr>
          <p:spPr>
            <a:xfrm>
              <a:off x="2322850" y="1113575"/>
              <a:ext cx="34250" cy="31275"/>
            </a:xfrm>
            <a:custGeom>
              <a:avLst/>
              <a:gdLst/>
              <a:ahLst/>
              <a:cxnLst/>
              <a:rect l="l" t="t" r="r" b="b"/>
              <a:pathLst>
                <a:path w="1370" h="1251" extrusionOk="0">
                  <a:moveTo>
                    <a:pt x="12" y="0"/>
                  </a:moveTo>
                  <a:lnTo>
                    <a:pt x="0" y="107"/>
                  </a:lnTo>
                  <a:cubicBezTo>
                    <a:pt x="786" y="238"/>
                    <a:pt x="1263" y="1238"/>
                    <a:pt x="1274" y="1250"/>
                  </a:cubicBezTo>
                  <a:lnTo>
                    <a:pt x="1370" y="1203"/>
                  </a:lnTo>
                  <a:cubicBezTo>
                    <a:pt x="1346" y="1155"/>
                    <a:pt x="858" y="143"/>
                    <a:pt x="12"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673;p62">
              <a:extLst>
                <a:ext uri="{FF2B5EF4-FFF2-40B4-BE49-F238E27FC236}">
                  <a16:creationId xmlns:a16="http://schemas.microsoft.com/office/drawing/2014/main" id="{14F588AC-E1F5-3BA1-FA1C-211A2959AA1B}"/>
                </a:ext>
              </a:extLst>
            </p:cNvPr>
            <p:cNvSpPr/>
            <p:nvPr/>
          </p:nvSpPr>
          <p:spPr>
            <a:xfrm>
              <a:off x="2349350" y="1098075"/>
              <a:ext cx="20850" cy="46175"/>
            </a:xfrm>
            <a:custGeom>
              <a:avLst/>
              <a:gdLst/>
              <a:ahLst/>
              <a:cxnLst/>
              <a:rect l="l" t="t" r="r" b="b"/>
              <a:pathLst>
                <a:path w="834" h="1847" extrusionOk="0">
                  <a:moveTo>
                    <a:pt x="36" y="1"/>
                  </a:moveTo>
                  <a:lnTo>
                    <a:pt x="0" y="96"/>
                  </a:lnTo>
                  <a:cubicBezTo>
                    <a:pt x="703" y="346"/>
                    <a:pt x="726" y="1834"/>
                    <a:pt x="726" y="1846"/>
                  </a:cubicBezTo>
                  <a:lnTo>
                    <a:pt x="834" y="1846"/>
                  </a:lnTo>
                  <a:cubicBezTo>
                    <a:pt x="834" y="1775"/>
                    <a:pt x="810" y="275"/>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674;p62">
              <a:extLst>
                <a:ext uri="{FF2B5EF4-FFF2-40B4-BE49-F238E27FC236}">
                  <a16:creationId xmlns:a16="http://schemas.microsoft.com/office/drawing/2014/main" id="{7E525D99-18C3-C22C-E45A-F83E88916EB1}"/>
                </a:ext>
              </a:extLst>
            </p:cNvPr>
            <p:cNvSpPr/>
            <p:nvPr/>
          </p:nvSpPr>
          <p:spPr>
            <a:xfrm>
              <a:off x="2377025" y="1096300"/>
              <a:ext cx="14600" cy="46150"/>
            </a:xfrm>
            <a:custGeom>
              <a:avLst/>
              <a:gdLst/>
              <a:ahLst/>
              <a:cxnLst/>
              <a:rect l="l" t="t" r="r" b="b"/>
              <a:pathLst>
                <a:path w="584" h="1846" extrusionOk="0">
                  <a:moveTo>
                    <a:pt x="286" y="0"/>
                  </a:moveTo>
                  <a:lnTo>
                    <a:pt x="191" y="60"/>
                  </a:lnTo>
                  <a:cubicBezTo>
                    <a:pt x="465" y="524"/>
                    <a:pt x="12" y="1798"/>
                    <a:pt x="0" y="1810"/>
                  </a:cubicBezTo>
                  <a:lnTo>
                    <a:pt x="108" y="1846"/>
                  </a:lnTo>
                  <a:cubicBezTo>
                    <a:pt x="119" y="1798"/>
                    <a:pt x="584" y="512"/>
                    <a:pt x="28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675;p62">
              <a:extLst>
                <a:ext uri="{FF2B5EF4-FFF2-40B4-BE49-F238E27FC236}">
                  <a16:creationId xmlns:a16="http://schemas.microsoft.com/office/drawing/2014/main" id="{9EB7EB9C-FFC9-997E-2906-32044F2222BA}"/>
                </a:ext>
              </a:extLst>
            </p:cNvPr>
            <p:cNvSpPr/>
            <p:nvPr/>
          </p:nvSpPr>
          <p:spPr>
            <a:xfrm>
              <a:off x="2386550" y="1121875"/>
              <a:ext cx="42875" cy="21475"/>
            </a:xfrm>
            <a:custGeom>
              <a:avLst/>
              <a:gdLst/>
              <a:ahLst/>
              <a:cxnLst/>
              <a:rect l="l" t="t" r="r" b="b"/>
              <a:pathLst>
                <a:path w="1715" h="859" extrusionOk="0">
                  <a:moveTo>
                    <a:pt x="1102" y="1"/>
                  </a:moveTo>
                  <a:cubicBezTo>
                    <a:pt x="1054" y="1"/>
                    <a:pt x="1004" y="5"/>
                    <a:pt x="953" y="13"/>
                  </a:cubicBezTo>
                  <a:cubicBezTo>
                    <a:pt x="596" y="73"/>
                    <a:pt x="274" y="335"/>
                    <a:pt x="0" y="799"/>
                  </a:cubicBezTo>
                  <a:lnTo>
                    <a:pt x="96" y="859"/>
                  </a:lnTo>
                  <a:cubicBezTo>
                    <a:pt x="346" y="418"/>
                    <a:pt x="643" y="180"/>
                    <a:pt x="965" y="120"/>
                  </a:cubicBezTo>
                  <a:cubicBezTo>
                    <a:pt x="1014" y="111"/>
                    <a:pt x="1062" y="107"/>
                    <a:pt x="1109" y="107"/>
                  </a:cubicBezTo>
                  <a:cubicBezTo>
                    <a:pt x="1418" y="107"/>
                    <a:pt x="1645" y="289"/>
                    <a:pt x="1655" y="299"/>
                  </a:cubicBezTo>
                  <a:lnTo>
                    <a:pt x="1715" y="216"/>
                  </a:lnTo>
                  <a:cubicBezTo>
                    <a:pt x="1704" y="205"/>
                    <a:pt x="1454" y="1"/>
                    <a:pt x="110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676;p62">
              <a:extLst>
                <a:ext uri="{FF2B5EF4-FFF2-40B4-BE49-F238E27FC236}">
                  <a16:creationId xmlns:a16="http://schemas.microsoft.com/office/drawing/2014/main" id="{48C821C8-D2C8-2B88-AE73-FE2FC9DC9707}"/>
                </a:ext>
              </a:extLst>
            </p:cNvPr>
            <p:cNvSpPr/>
            <p:nvPr/>
          </p:nvSpPr>
          <p:spPr>
            <a:xfrm>
              <a:off x="2259150" y="1368950"/>
              <a:ext cx="118800" cy="119100"/>
            </a:xfrm>
            <a:custGeom>
              <a:avLst/>
              <a:gdLst/>
              <a:ahLst/>
              <a:cxnLst/>
              <a:rect l="l" t="t" r="r" b="b"/>
              <a:pathLst>
                <a:path w="4752" h="4764" extrusionOk="0">
                  <a:moveTo>
                    <a:pt x="96" y="1"/>
                  </a:moveTo>
                  <a:lnTo>
                    <a:pt x="1" y="48"/>
                  </a:lnTo>
                  <a:cubicBezTo>
                    <a:pt x="96" y="227"/>
                    <a:pt x="2179" y="4489"/>
                    <a:pt x="2751" y="4751"/>
                  </a:cubicBezTo>
                  <a:lnTo>
                    <a:pt x="2775" y="4763"/>
                  </a:lnTo>
                  <a:lnTo>
                    <a:pt x="4751" y="2739"/>
                  </a:lnTo>
                  <a:lnTo>
                    <a:pt x="4680" y="2656"/>
                  </a:lnTo>
                  <a:lnTo>
                    <a:pt x="2763" y="4632"/>
                  </a:lnTo>
                  <a:cubicBezTo>
                    <a:pt x="2275" y="4299"/>
                    <a:pt x="691" y="1203"/>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677;p62">
              <a:extLst>
                <a:ext uri="{FF2B5EF4-FFF2-40B4-BE49-F238E27FC236}">
                  <a16:creationId xmlns:a16="http://schemas.microsoft.com/office/drawing/2014/main" id="{1893EA11-D560-4626-A2AC-9E6C305381F8}"/>
                </a:ext>
              </a:extLst>
            </p:cNvPr>
            <p:cNvSpPr/>
            <p:nvPr/>
          </p:nvSpPr>
          <p:spPr>
            <a:xfrm>
              <a:off x="2376125" y="1363000"/>
              <a:ext cx="124150" cy="122350"/>
            </a:xfrm>
            <a:custGeom>
              <a:avLst/>
              <a:gdLst/>
              <a:ahLst/>
              <a:cxnLst/>
              <a:rect l="l" t="t" r="r" b="b"/>
              <a:pathLst>
                <a:path w="4966" h="4894" extrusionOk="0">
                  <a:moveTo>
                    <a:pt x="4858" y="0"/>
                  </a:moveTo>
                  <a:cubicBezTo>
                    <a:pt x="4847" y="870"/>
                    <a:pt x="2299" y="4287"/>
                    <a:pt x="1953" y="4727"/>
                  </a:cubicBezTo>
                  <a:lnTo>
                    <a:pt x="72" y="2906"/>
                  </a:lnTo>
                  <a:lnTo>
                    <a:pt x="1" y="2977"/>
                  </a:lnTo>
                  <a:lnTo>
                    <a:pt x="1965" y="4894"/>
                  </a:lnTo>
                  <a:lnTo>
                    <a:pt x="2001" y="4846"/>
                  </a:lnTo>
                  <a:cubicBezTo>
                    <a:pt x="2120" y="4680"/>
                    <a:pt x="4954" y="965"/>
                    <a:pt x="496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678;p62">
              <a:extLst>
                <a:ext uri="{FF2B5EF4-FFF2-40B4-BE49-F238E27FC236}">
                  <a16:creationId xmlns:a16="http://schemas.microsoft.com/office/drawing/2014/main" id="{C632491F-6002-A759-8170-D181430F56AE}"/>
                </a:ext>
              </a:extLst>
            </p:cNvPr>
            <p:cNvSpPr/>
            <p:nvPr/>
          </p:nvSpPr>
          <p:spPr>
            <a:xfrm>
              <a:off x="1970425" y="1705000"/>
              <a:ext cx="409000" cy="173225"/>
            </a:xfrm>
            <a:custGeom>
              <a:avLst/>
              <a:gdLst/>
              <a:ahLst/>
              <a:cxnLst/>
              <a:rect l="l" t="t" r="r" b="b"/>
              <a:pathLst>
                <a:path w="16360" h="6929" extrusionOk="0">
                  <a:moveTo>
                    <a:pt x="4430" y="1"/>
                  </a:moveTo>
                  <a:cubicBezTo>
                    <a:pt x="4430" y="1"/>
                    <a:pt x="0" y="4311"/>
                    <a:pt x="2929" y="6109"/>
                  </a:cubicBezTo>
                  <a:cubicBezTo>
                    <a:pt x="3874" y="6687"/>
                    <a:pt x="5301" y="6929"/>
                    <a:pt x="6871" y="6929"/>
                  </a:cubicBezTo>
                  <a:cubicBezTo>
                    <a:pt x="10764" y="6929"/>
                    <a:pt x="15532" y="5442"/>
                    <a:pt x="15991" y="3906"/>
                  </a:cubicBezTo>
                  <a:cubicBezTo>
                    <a:pt x="16360" y="2656"/>
                    <a:pt x="13919" y="1394"/>
                    <a:pt x="13919" y="1394"/>
                  </a:cubicBezTo>
                  <a:cubicBezTo>
                    <a:pt x="13324" y="560"/>
                    <a:pt x="4430" y="1"/>
                    <a:pt x="4430"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679;p62">
              <a:extLst>
                <a:ext uri="{FF2B5EF4-FFF2-40B4-BE49-F238E27FC236}">
                  <a16:creationId xmlns:a16="http://schemas.microsoft.com/office/drawing/2014/main" id="{7B328DCA-AAF3-A17E-6B0A-A9E6F4C7C1E6}"/>
                </a:ext>
              </a:extLst>
            </p:cNvPr>
            <p:cNvSpPr/>
            <p:nvPr/>
          </p:nvSpPr>
          <p:spPr>
            <a:xfrm>
              <a:off x="2322250" y="1689575"/>
              <a:ext cx="111050" cy="100875"/>
            </a:xfrm>
            <a:custGeom>
              <a:avLst/>
              <a:gdLst/>
              <a:ahLst/>
              <a:cxnLst/>
              <a:rect l="l" t="t" r="r" b="b"/>
              <a:pathLst>
                <a:path w="4442" h="4035" extrusionOk="0">
                  <a:moveTo>
                    <a:pt x="3497" y="1"/>
                  </a:moveTo>
                  <a:cubicBezTo>
                    <a:pt x="3270" y="1"/>
                    <a:pt x="2557" y="2276"/>
                    <a:pt x="2334" y="2320"/>
                  </a:cubicBezTo>
                  <a:cubicBezTo>
                    <a:pt x="2331" y="2321"/>
                    <a:pt x="2328" y="2321"/>
                    <a:pt x="2325" y="2321"/>
                  </a:cubicBezTo>
                  <a:cubicBezTo>
                    <a:pt x="2126" y="2321"/>
                    <a:pt x="3222" y="187"/>
                    <a:pt x="2846" y="34"/>
                  </a:cubicBezTo>
                  <a:cubicBezTo>
                    <a:pt x="2835" y="30"/>
                    <a:pt x="2824" y="28"/>
                    <a:pt x="2812" y="28"/>
                  </a:cubicBezTo>
                  <a:cubicBezTo>
                    <a:pt x="2416" y="28"/>
                    <a:pt x="1462" y="2205"/>
                    <a:pt x="1286" y="2205"/>
                  </a:cubicBezTo>
                  <a:cubicBezTo>
                    <a:pt x="1282" y="2205"/>
                    <a:pt x="1278" y="2204"/>
                    <a:pt x="1275" y="2201"/>
                  </a:cubicBezTo>
                  <a:cubicBezTo>
                    <a:pt x="1141" y="2098"/>
                    <a:pt x="1355" y="541"/>
                    <a:pt x="1152" y="541"/>
                  </a:cubicBezTo>
                  <a:cubicBezTo>
                    <a:pt x="1121" y="541"/>
                    <a:pt x="1079" y="579"/>
                    <a:pt x="1025" y="665"/>
                  </a:cubicBezTo>
                  <a:cubicBezTo>
                    <a:pt x="620" y="1308"/>
                    <a:pt x="429" y="2725"/>
                    <a:pt x="429" y="2725"/>
                  </a:cubicBezTo>
                  <a:cubicBezTo>
                    <a:pt x="1" y="3499"/>
                    <a:pt x="489" y="3820"/>
                    <a:pt x="810" y="3975"/>
                  </a:cubicBezTo>
                  <a:cubicBezTo>
                    <a:pt x="885" y="4014"/>
                    <a:pt x="1023" y="4035"/>
                    <a:pt x="1199" y="4035"/>
                  </a:cubicBezTo>
                  <a:cubicBezTo>
                    <a:pt x="1780" y="4035"/>
                    <a:pt x="2778" y="3809"/>
                    <a:pt x="3299" y="3261"/>
                  </a:cubicBezTo>
                  <a:cubicBezTo>
                    <a:pt x="3965" y="2535"/>
                    <a:pt x="4442" y="1201"/>
                    <a:pt x="4108" y="415"/>
                  </a:cubicBezTo>
                  <a:cubicBezTo>
                    <a:pt x="4069" y="327"/>
                    <a:pt x="4028" y="288"/>
                    <a:pt x="3985" y="288"/>
                  </a:cubicBezTo>
                  <a:cubicBezTo>
                    <a:pt x="3743" y="288"/>
                    <a:pt x="3455" y="1558"/>
                    <a:pt x="3314" y="2265"/>
                  </a:cubicBezTo>
                  <a:lnTo>
                    <a:pt x="3314" y="2265"/>
                  </a:lnTo>
                  <a:cubicBezTo>
                    <a:pt x="3440" y="1568"/>
                    <a:pt x="3648" y="299"/>
                    <a:pt x="3537" y="34"/>
                  </a:cubicBezTo>
                  <a:cubicBezTo>
                    <a:pt x="3526" y="11"/>
                    <a:pt x="3513" y="1"/>
                    <a:pt x="3497" y="1"/>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680;p62">
              <a:extLst>
                <a:ext uri="{FF2B5EF4-FFF2-40B4-BE49-F238E27FC236}">
                  <a16:creationId xmlns:a16="http://schemas.microsoft.com/office/drawing/2014/main" id="{7153B71E-A3A8-C138-225B-897B0D7B3230}"/>
                </a:ext>
              </a:extLst>
            </p:cNvPr>
            <p:cNvSpPr/>
            <p:nvPr/>
          </p:nvSpPr>
          <p:spPr>
            <a:xfrm>
              <a:off x="2059425" y="1687875"/>
              <a:ext cx="258975" cy="51975"/>
            </a:xfrm>
            <a:custGeom>
              <a:avLst/>
              <a:gdLst/>
              <a:ahLst/>
              <a:cxnLst/>
              <a:rect l="l" t="t" r="r" b="b"/>
              <a:pathLst>
                <a:path w="10359" h="2079" extrusionOk="0">
                  <a:moveTo>
                    <a:pt x="559" y="0"/>
                  </a:moveTo>
                  <a:cubicBezTo>
                    <a:pt x="206" y="0"/>
                    <a:pt x="0" y="7"/>
                    <a:pt x="0" y="7"/>
                  </a:cubicBezTo>
                  <a:cubicBezTo>
                    <a:pt x="489" y="1460"/>
                    <a:pt x="3799" y="1055"/>
                    <a:pt x="5180" y="1174"/>
                  </a:cubicBezTo>
                  <a:cubicBezTo>
                    <a:pt x="6561" y="1281"/>
                    <a:pt x="10359" y="2079"/>
                    <a:pt x="10359" y="2079"/>
                  </a:cubicBezTo>
                  <a:cubicBezTo>
                    <a:pt x="10359" y="2079"/>
                    <a:pt x="8073" y="924"/>
                    <a:pt x="5430" y="424"/>
                  </a:cubicBezTo>
                  <a:cubicBezTo>
                    <a:pt x="3512" y="51"/>
                    <a:pt x="1506" y="0"/>
                    <a:pt x="559"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681;p62">
              <a:extLst>
                <a:ext uri="{FF2B5EF4-FFF2-40B4-BE49-F238E27FC236}">
                  <a16:creationId xmlns:a16="http://schemas.microsoft.com/office/drawing/2014/main" id="{A458ED85-4F31-4EAA-B387-1B6811B838EB}"/>
                </a:ext>
              </a:extLst>
            </p:cNvPr>
            <p:cNvSpPr/>
            <p:nvPr/>
          </p:nvSpPr>
          <p:spPr>
            <a:xfrm>
              <a:off x="2303500" y="1732300"/>
              <a:ext cx="66700" cy="91275"/>
            </a:xfrm>
            <a:custGeom>
              <a:avLst/>
              <a:gdLst/>
              <a:ahLst/>
              <a:cxnLst/>
              <a:rect l="l" t="t" r="r" b="b"/>
              <a:pathLst>
                <a:path w="2668" h="3651" extrusionOk="0">
                  <a:moveTo>
                    <a:pt x="1190" y="1"/>
                  </a:moveTo>
                  <a:cubicBezTo>
                    <a:pt x="734" y="1"/>
                    <a:pt x="1" y="302"/>
                    <a:pt x="1" y="302"/>
                  </a:cubicBezTo>
                  <a:cubicBezTo>
                    <a:pt x="1" y="302"/>
                    <a:pt x="763" y="3409"/>
                    <a:pt x="1334" y="3600"/>
                  </a:cubicBezTo>
                  <a:cubicBezTo>
                    <a:pt x="1443" y="3636"/>
                    <a:pt x="1559" y="3651"/>
                    <a:pt x="1675" y="3651"/>
                  </a:cubicBezTo>
                  <a:cubicBezTo>
                    <a:pt x="2168" y="3651"/>
                    <a:pt x="2668" y="3385"/>
                    <a:pt x="2668" y="3385"/>
                  </a:cubicBezTo>
                  <a:cubicBezTo>
                    <a:pt x="2668" y="3385"/>
                    <a:pt x="1763" y="111"/>
                    <a:pt x="1346" y="16"/>
                  </a:cubicBezTo>
                  <a:cubicBezTo>
                    <a:pt x="1300" y="5"/>
                    <a:pt x="1247" y="1"/>
                    <a:pt x="1190"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682;p62">
              <a:extLst>
                <a:ext uri="{FF2B5EF4-FFF2-40B4-BE49-F238E27FC236}">
                  <a16:creationId xmlns:a16="http://schemas.microsoft.com/office/drawing/2014/main" id="{7E5A7799-C799-DB71-4251-993BD89546E6}"/>
                </a:ext>
              </a:extLst>
            </p:cNvPr>
            <p:cNvSpPr/>
            <p:nvPr/>
          </p:nvSpPr>
          <p:spPr>
            <a:xfrm>
              <a:off x="2138600" y="1834475"/>
              <a:ext cx="210775" cy="55625"/>
            </a:xfrm>
            <a:custGeom>
              <a:avLst/>
              <a:gdLst/>
              <a:ahLst/>
              <a:cxnLst/>
              <a:rect l="l" t="t" r="r" b="b"/>
              <a:pathLst>
                <a:path w="8431" h="2225" extrusionOk="0">
                  <a:moveTo>
                    <a:pt x="8430" y="1"/>
                  </a:moveTo>
                  <a:lnTo>
                    <a:pt x="8430" y="1"/>
                  </a:lnTo>
                  <a:cubicBezTo>
                    <a:pt x="4805" y="1540"/>
                    <a:pt x="394" y="1573"/>
                    <a:pt x="25" y="1573"/>
                  </a:cubicBezTo>
                  <a:cubicBezTo>
                    <a:pt x="9" y="1573"/>
                    <a:pt x="1" y="1573"/>
                    <a:pt x="1" y="1573"/>
                  </a:cubicBezTo>
                  <a:lnTo>
                    <a:pt x="1" y="1573"/>
                  </a:lnTo>
                  <a:cubicBezTo>
                    <a:pt x="971" y="2042"/>
                    <a:pt x="1927" y="2224"/>
                    <a:pt x="2827" y="2224"/>
                  </a:cubicBezTo>
                  <a:cubicBezTo>
                    <a:pt x="5969" y="2224"/>
                    <a:pt x="8430" y="1"/>
                    <a:pt x="8430" y="1"/>
                  </a:cubicBezTo>
                  <a:close/>
                </a:path>
              </a:pathLst>
            </a:custGeom>
            <a:solidFill>
              <a:srgbClr val="BA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70483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pSp>
        <p:nvGrpSpPr>
          <p:cNvPr id="1053" name="Google Shape;1053;p49"/>
          <p:cNvGrpSpPr/>
          <p:nvPr/>
        </p:nvGrpSpPr>
        <p:grpSpPr>
          <a:xfrm>
            <a:off x="825475" y="2225450"/>
            <a:ext cx="7493097" cy="2378656"/>
            <a:chOff x="825475" y="2225450"/>
            <a:chExt cx="7493097" cy="2378656"/>
          </a:xfrm>
        </p:grpSpPr>
        <p:sp>
          <p:nvSpPr>
            <p:cNvPr id="1054" name="Google Shape;1054;p49"/>
            <p:cNvSpPr/>
            <p:nvPr/>
          </p:nvSpPr>
          <p:spPr>
            <a:xfrm>
              <a:off x="825475" y="2225450"/>
              <a:ext cx="5733965" cy="237865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2584607" y="2225450"/>
              <a:ext cx="5733965" cy="237865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49"/>
          <p:cNvSpPr/>
          <p:nvPr/>
        </p:nvSpPr>
        <p:spPr>
          <a:xfrm>
            <a:off x="5705481" y="1130428"/>
            <a:ext cx="235800" cy="235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rot="-4203">
            <a:off x="3779021" y="648333"/>
            <a:ext cx="245400" cy="2121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353575" y="934142"/>
            <a:ext cx="233100" cy="23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5499713" y="2102250"/>
            <a:ext cx="272100" cy="235800"/>
          </a:xfrm>
          <a:prstGeom prst="hexagon">
            <a:avLst>
              <a:gd name="adj" fmla="val 25000"/>
              <a:gd name="vf" fmla="val 115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5097575" y="1601512"/>
            <a:ext cx="360000" cy="360000"/>
          </a:xfrm>
          <a:prstGeom prst="mathPlus">
            <a:avLst>
              <a:gd name="adj1" fmla="val 2352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498450" y="1732262"/>
            <a:ext cx="233100" cy="2331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938;p62">
            <a:extLst>
              <a:ext uri="{FF2B5EF4-FFF2-40B4-BE49-F238E27FC236}">
                <a16:creationId xmlns:a16="http://schemas.microsoft.com/office/drawing/2014/main" id="{889007C7-9303-3E05-6AC3-5A93E324CB58}"/>
              </a:ext>
            </a:extLst>
          </p:cNvPr>
          <p:cNvGrpSpPr/>
          <p:nvPr/>
        </p:nvGrpSpPr>
        <p:grpSpPr>
          <a:xfrm>
            <a:off x="4132479" y="224897"/>
            <a:ext cx="1247379" cy="2282661"/>
            <a:chOff x="1996225" y="2909075"/>
            <a:chExt cx="929225" cy="1700450"/>
          </a:xfrm>
        </p:grpSpPr>
        <p:sp>
          <p:nvSpPr>
            <p:cNvPr id="3" name="Google Shape;1939;p62">
              <a:extLst>
                <a:ext uri="{FF2B5EF4-FFF2-40B4-BE49-F238E27FC236}">
                  <a16:creationId xmlns:a16="http://schemas.microsoft.com/office/drawing/2014/main" id="{5F0AF36D-244E-06C1-5EB8-AB2987D24FDE}"/>
                </a:ext>
              </a:extLst>
            </p:cNvPr>
            <p:cNvSpPr/>
            <p:nvPr/>
          </p:nvSpPr>
          <p:spPr>
            <a:xfrm>
              <a:off x="2004250" y="3263350"/>
              <a:ext cx="176550" cy="413925"/>
            </a:xfrm>
            <a:custGeom>
              <a:avLst/>
              <a:gdLst/>
              <a:ahLst/>
              <a:cxnLst/>
              <a:rect l="l" t="t" r="r" b="b"/>
              <a:pathLst>
                <a:path w="7062" h="16557" extrusionOk="0">
                  <a:moveTo>
                    <a:pt x="5333" y="0"/>
                  </a:moveTo>
                  <a:cubicBezTo>
                    <a:pt x="4587" y="0"/>
                    <a:pt x="1308" y="1509"/>
                    <a:pt x="953" y="2419"/>
                  </a:cubicBezTo>
                  <a:cubicBezTo>
                    <a:pt x="953" y="2419"/>
                    <a:pt x="1" y="15039"/>
                    <a:pt x="215" y="15563"/>
                  </a:cubicBezTo>
                  <a:cubicBezTo>
                    <a:pt x="436" y="16096"/>
                    <a:pt x="2444" y="16557"/>
                    <a:pt x="4166" y="16557"/>
                  </a:cubicBezTo>
                  <a:cubicBezTo>
                    <a:pt x="5406" y="16557"/>
                    <a:pt x="6499" y="16318"/>
                    <a:pt x="6668" y="15694"/>
                  </a:cubicBezTo>
                  <a:cubicBezTo>
                    <a:pt x="7061" y="14218"/>
                    <a:pt x="5835" y="264"/>
                    <a:pt x="5454" y="26"/>
                  </a:cubicBezTo>
                  <a:cubicBezTo>
                    <a:pt x="5429" y="9"/>
                    <a:pt x="5387" y="0"/>
                    <a:pt x="533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40;p62">
              <a:extLst>
                <a:ext uri="{FF2B5EF4-FFF2-40B4-BE49-F238E27FC236}">
                  <a16:creationId xmlns:a16="http://schemas.microsoft.com/office/drawing/2014/main" id="{CD06B340-74F8-4616-ACF6-6B1D79B4A544}"/>
                </a:ext>
              </a:extLst>
            </p:cNvPr>
            <p:cNvSpPr/>
            <p:nvPr/>
          </p:nvSpPr>
          <p:spPr>
            <a:xfrm>
              <a:off x="1996225" y="3185050"/>
              <a:ext cx="250650" cy="260225"/>
            </a:xfrm>
            <a:custGeom>
              <a:avLst/>
              <a:gdLst/>
              <a:ahLst/>
              <a:cxnLst/>
              <a:rect l="l" t="t" r="r" b="b"/>
              <a:pathLst>
                <a:path w="10026" h="10409" extrusionOk="0">
                  <a:moveTo>
                    <a:pt x="9860" y="0"/>
                  </a:moveTo>
                  <a:cubicBezTo>
                    <a:pt x="8882" y="0"/>
                    <a:pt x="3826" y="184"/>
                    <a:pt x="2012" y="3920"/>
                  </a:cubicBezTo>
                  <a:cubicBezTo>
                    <a:pt x="0" y="8075"/>
                    <a:pt x="369" y="9004"/>
                    <a:pt x="334" y="9694"/>
                  </a:cubicBezTo>
                  <a:cubicBezTo>
                    <a:pt x="322" y="9992"/>
                    <a:pt x="4453" y="10409"/>
                    <a:pt x="7001" y="10409"/>
                  </a:cubicBezTo>
                  <a:cubicBezTo>
                    <a:pt x="8108" y="10409"/>
                    <a:pt x="10025" y="3"/>
                    <a:pt x="10025" y="3"/>
                  </a:cubicBezTo>
                  <a:cubicBezTo>
                    <a:pt x="10025" y="3"/>
                    <a:pt x="9967" y="0"/>
                    <a:pt x="9860"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41;p62">
              <a:extLst>
                <a:ext uri="{FF2B5EF4-FFF2-40B4-BE49-F238E27FC236}">
                  <a16:creationId xmlns:a16="http://schemas.microsoft.com/office/drawing/2014/main" id="{A4253684-DDA8-7AAD-AF0B-DEAE63875DC9}"/>
                </a:ext>
              </a:extLst>
            </p:cNvPr>
            <p:cNvSpPr/>
            <p:nvPr/>
          </p:nvSpPr>
          <p:spPr>
            <a:xfrm>
              <a:off x="2533275" y="3215550"/>
              <a:ext cx="304450" cy="343475"/>
            </a:xfrm>
            <a:custGeom>
              <a:avLst/>
              <a:gdLst/>
              <a:ahLst/>
              <a:cxnLst/>
              <a:rect l="l" t="t" r="r" b="b"/>
              <a:pathLst>
                <a:path w="12178" h="13739" extrusionOk="0">
                  <a:moveTo>
                    <a:pt x="4093" y="0"/>
                  </a:moveTo>
                  <a:cubicBezTo>
                    <a:pt x="2891" y="0"/>
                    <a:pt x="1" y="3782"/>
                    <a:pt x="92" y="4890"/>
                  </a:cubicBezTo>
                  <a:cubicBezTo>
                    <a:pt x="175" y="6048"/>
                    <a:pt x="8419" y="13738"/>
                    <a:pt x="9578" y="13738"/>
                  </a:cubicBezTo>
                  <a:cubicBezTo>
                    <a:pt x="9588" y="13738"/>
                    <a:pt x="9597" y="13738"/>
                    <a:pt x="9605" y="13737"/>
                  </a:cubicBezTo>
                  <a:cubicBezTo>
                    <a:pt x="10665" y="13594"/>
                    <a:pt x="12082" y="11486"/>
                    <a:pt x="12130" y="9879"/>
                  </a:cubicBezTo>
                  <a:cubicBezTo>
                    <a:pt x="12177" y="8260"/>
                    <a:pt x="4236" y="21"/>
                    <a:pt x="4236" y="21"/>
                  </a:cubicBezTo>
                  <a:cubicBezTo>
                    <a:pt x="4191" y="7"/>
                    <a:pt x="4144" y="0"/>
                    <a:pt x="409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42;p62">
              <a:extLst>
                <a:ext uri="{FF2B5EF4-FFF2-40B4-BE49-F238E27FC236}">
                  <a16:creationId xmlns:a16="http://schemas.microsoft.com/office/drawing/2014/main" id="{2BD22418-E102-A929-4254-FE95732E6407}"/>
                </a:ext>
              </a:extLst>
            </p:cNvPr>
            <p:cNvSpPr/>
            <p:nvPr/>
          </p:nvSpPr>
          <p:spPr>
            <a:xfrm>
              <a:off x="2700575" y="3046200"/>
              <a:ext cx="224875" cy="514275"/>
            </a:xfrm>
            <a:custGeom>
              <a:avLst/>
              <a:gdLst/>
              <a:ahLst/>
              <a:cxnLst/>
              <a:rect l="l" t="t" r="r" b="b"/>
              <a:pathLst>
                <a:path w="8995" h="20571" extrusionOk="0">
                  <a:moveTo>
                    <a:pt x="7155" y="0"/>
                  </a:moveTo>
                  <a:cubicBezTo>
                    <a:pt x="6913" y="0"/>
                    <a:pt x="6262" y="2904"/>
                    <a:pt x="6077" y="2904"/>
                  </a:cubicBezTo>
                  <a:cubicBezTo>
                    <a:pt x="6074" y="2904"/>
                    <a:pt x="6071" y="2903"/>
                    <a:pt x="6069" y="2901"/>
                  </a:cubicBezTo>
                  <a:cubicBezTo>
                    <a:pt x="5878" y="2806"/>
                    <a:pt x="6259" y="1758"/>
                    <a:pt x="6140" y="1342"/>
                  </a:cubicBezTo>
                  <a:cubicBezTo>
                    <a:pt x="6129" y="1302"/>
                    <a:pt x="6113" y="1283"/>
                    <a:pt x="6093" y="1283"/>
                  </a:cubicBezTo>
                  <a:cubicBezTo>
                    <a:pt x="5908" y="1283"/>
                    <a:pt x="5376" y="2829"/>
                    <a:pt x="5461" y="3794"/>
                  </a:cubicBezTo>
                  <a:cubicBezTo>
                    <a:pt x="5545" y="4854"/>
                    <a:pt x="747" y="15891"/>
                    <a:pt x="627" y="16332"/>
                  </a:cubicBezTo>
                  <a:cubicBezTo>
                    <a:pt x="0" y="18522"/>
                    <a:pt x="2245" y="20570"/>
                    <a:pt x="3335" y="20570"/>
                  </a:cubicBezTo>
                  <a:cubicBezTo>
                    <a:pt x="3342" y="20570"/>
                    <a:pt x="3348" y="20570"/>
                    <a:pt x="3354" y="20570"/>
                  </a:cubicBezTo>
                  <a:cubicBezTo>
                    <a:pt x="7152" y="20511"/>
                    <a:pt x="7557" y="4342"/>
                    <a:pt x="7890" y="4009"/>
                  </a:cubicBezTo>
                  <a:cubicBezTo>
                    <a:pt x="7890" y="4009"/>
                    <a:pt x="8938" y="2592"/>
                    <a:pt x="8974" y="2270"/>
                  </a:cubicBezTo>
                  <a:cubicBezTo>
                    <a:pt x="8994" y="2139"/>
                    <a:pt x="8969" y="2085"/>
                    <a:pt x="8914" y="2085"/>
                  </a:cubicBezTo>
                  <a:cubicBezTo>
                    <a:pt x="8682" y="2085"/>
                    <a:pt x="7926" y="3044"/>
                    <a:pt x="7926" y="3044"/>
                  </a:cubicBezTo>
                  <a:cubicBezTo>
                    <a:pt x="7926" y="3044"/>
                    <a:pt x="8902" y="1092"/>
                    <a:pt x="8676" y="746"/>
                  </a:cubicBezTo>
                  <a:cubicBezTo>
                    <a:pt x="8674" y="743"/>
                    <a:pt x="8671" y="741"/>
                    <a:pt x="8667" y="741"/>
                  </a:cubicBezTo>
                  <a:cubicBezTo>
                    <a:pt x="8535" y="741"/>
                    <a:pt x="7523" y="2652"/>
                    <a:pt x="7372" y="2652"/>
                  </a:cubicBezTo>
                  <a:cubicBezTo>
                    <a:pt x="7363" y="2652"/>
                    <a:pt x="7357" y="2644"/>
                    <a:pt x="7354" y="2628"/>
                  </a:cubicBezTo>
                  <a:cubicBezTo>
                    <a:pt x="7307" y="2342"/>
                    <a:pt x="8176" y="711"/>
                    <a:pt x="8009" y="342"/>
                  </a:cubicBezTo>
                  <a:cubicBezTo>
                    <a:pt x="7999" y="317"/>
                    <a:pt x="7984" y="305"/>
                    <a:pt x="7966" y="305"/>
                  </a:cubicBezTo>
                  <a:cubicBezTo>
                    <a:pt x="7713" y="305"/>
                    <a:pt x="6759" y="2544"/>
                    <a:pt x="6759" y="2544"/>
                  </a:cubicBezTo>
                  <a:cubicBezTo>
                    <a:pt x="6759" y="2544"/>
                    <a:pt x="7390" y="211"/>
                    <a:pt x="7176" y="8"/>
                  </a:cubicBezTo>
                  <a:cubicBezTo>
                    <a:pt x="7169" y="3"/>
                    <a:pt x="7162" y="0"/>
                    <a:pt x="7155"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43;p62">
              <a:extLst>
                <a:ext uri="{FF2B5EF4-FFF2-40B4-BE49-F238E27FC236}">
                  <a16:creationId xmlns:a16="http://schemas.microsoft.com/office/drawing/2014/main" id="{E5A1370F-74E9-8641-F8D7-CCB67C34455D}"/>
                </a:ext>
              </a:extLst>
            </p:cNvPr>
            <p:cNvSpPr/>
            <p:nvPr/>
          </p:nvSpPr>
          <p:spPr>
            <a:xfrm>
              <a:off x="2339725" y="3175450"/>
              <a:ext cx="397075" cy="310600"/>
            </a:xfrm>
            <a:custGeom>
              <a:avLst/>
              <a:gdLst/>
              <a:ahLst/>
              <a:cxnLst/>
              <a:rect l="l" t="t" r="r" b="b"/>
              <a:pathLst>
                <a:path w="15883" h="12424" extrusionOk="0">
                  <a:moveTo>
                    <a:pt x="8650" y="0"/>
                  </a:moveTo>
                  <a:cubicBezTo>
                    <a:pt x="8065" y="0"/>
                    <a:pt x="7500" y="183"/>
                    <a:pt x="6977" y="613"/>
                  </a:cubicBezTo>
                  <a:cubicBezTo>
                    <a:pt x="0" y="6340"/>
                    <a:pt x="12406" y="12424"/>
                    <a:pt x="12406" y="12424"/>
                  </a:cubicBezTo>
                  <a:cubicBezTo>
                    <a:pt x="12406" y="12424"/>
                    <a:pt x="14478" y="8614"/>
                    <a:pt x="15883" y="5887"/>
                  </a:cubicBezTo>
                  <a:cubicBezTo>
                    <a:pt x="15883" y="5887"/>
                    <a:pt x="11967" y="0"/>
                    <a:pt x="8650"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44;p62">
              <a:extLst>
                <a:ext uri="{FF2B5EF4-FFF2-40B4-BE49-F238E27FC236}">
                  <a16:creationId xmlns:a16="http://schemas.microsoft.com/office/drawing/2014/main" id="{38148330-C019-D3A3-32D3-4DA414E253D0}"/>
                </a:ext>
              </a:extLst>
            </p:cNvPr>
            <p:cNvSpPr/>
            <p:nvPr/>
          </p:nvSpPr>
          <p:spPr>
            <a:xfrm>
              <a:off x="2460850" y="3162125"/>
              <a:ext cx="231025" cy="102475"/>
            </a:xfrm>
            <a:custGeom>
              <a:avLst/>
              <a:gdLst/>
              <a:ahLst/>
              <a:cxnLst/>
              <a:rect l="l" t="t" r="r" b="b"/>
              <a:pathLst>
                <a:path w="9241" h="4099" extrusionOk="0">
                  <a:moveTo>
                    <a:pt x="220" y="1"/>
                  </a:moveTo>
                  <a:cubicBezTo>
                    <a:pt x="79" y="1"/>
                    <a:pt x="1" y="3"/>
                    <a:pt x="1" y="3"/>
                  </a:cubicBezTo>
                  <a:cubicBezTo>
                    <a:pt x="1" y="3"/>
                    <a:pt x="1322" y="848"/>
                    <a:pt x="2989" y="1562"/>
                  </a:cubicBezTo>
                  <a:cubicBezTo>
                    <a:pt x="4656" y="2277"/>
                    <a:pt x="6871" y="2801"/>
                    <a:pt x="7561" y="3301"/>
                  </a:cubicBezTo>
                  <a:cubicBezTo>
                    <a:pt x="8252" y="3801"/>
                    <a:pt x="9240" y="4099"/>
                    <a:pt x="9240" y="4099"/>
                  </a:cubicBezTo>
                  <a:cubicBezTo>
                    <a:pt x="9240" y="4099"/>
                    <a:pt x="7895" y="1693"/>
                    <a:pt x="5525" y="812"/>
                  </a:cubicBezTo>
                  <a:cubicBezTo>
                    <a:pt x="3529" y="60"/>
                    <a:pt x="974" y="1"/>
                    <a:pt x="220"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45;p62">
              <a:extLst>
                <a:ext uri="{FF2B5EF4-FFF2-40B4-BE49-F238E27FC236}">
                  <a16:creationId xmlns:a16="http://schemas.microsoft.com/office/drawing/2014/main" id="{6665FBD8-9320-50A6-7286-A8F0F3062088}"/>
                </a:ext>
              </a:extLst>
            </p:cNvPr>
            <p:cNvSpPr/>
            <p:nvPr/>
          </p:nvSpPr>
          <p:spPr>
            <a:xfrm>
              <a:off x="2754050" y="3348800"/>
              <a:ext cx="7175" cy="26225"/>
            </a:xfrm>
            <a:custGeom>
              <a:avLst/>
              <a:gdLst/>
              <a:ahLst/>
              <a:cxnLst/>
              <a:rect l="l" t="t" r="r" b="b"/>
              <a:pathLst>
                <a:path w="287" h="1049" extrusionOk="0">
                  <a:moveTo>
                    <a:pt x="179" y="1"/>
                  </a:moveTo>
                  <a:cubicBezTo>
                    <a:pt x="179" y="25"/>
                    <a:pt x="1" y="656"/>
                    <a:pt x="179" y="1049"/>
                  </a:cubicBezTo>
                  <a:lnTo>
                    <a:pt x="286" y="1001"/>
                  </a:lnTo>
                  <a:cubicBezTo>
                    <a:pt x="120" y="644"/>
                    <a:pt x="286" y="37"/>
                    <a:pt x="286" y="25"/>
                  </a:cubicBezTo>
                  <a:lnTo>
                    <a:pt x="179"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46;p62">
              <a:extLst>
                <a:ext uri="{FF2B5EF4-FFF2-40B4-BE49-F238E27FC236}">
                  <a16:creationId xmlns:a16="http://schemas.microsoft.com/office/drawing/2014/main" id="{5B791D7A-E455-6558-633B-FB0C31EF3747}"/>
                </a:ext>
              </a:extLst>
            </p:cNvPr>
            <p:cNvSpPr/>
            <p:nvPr/>
          </p:nvSpPr>
          <p:spPr>
            <a:xfrm>
              <a:off x="2131950" y="2996975"/>
              <a:ext cx="496800" cy="689100"/>
            </a:xfrm>
            <a:custGeom>
              <a:avLst/>
              <a:gdLst/>
              <a:ahLst/>
              <a:cxnLst/>
              <a:rect l="l" t="t" r="r" b="b"/>
              <a:pathLst>
                <a:path w="19872" h="27564" extrusionOk="0">
                  <a:moveTo>
                    <a:pt x="10680" y="1"/>
                  </a:moveTo>
                  <a:lnTo>
                    <a:pt x="8025" y="1108"/>
                  </a:lnTo>
                  <a:cubicBezTo>
                    <a:pt x="8025" y="1108"/>
                    <a:pt x="8371" y="5811"/>
                    <a:pt x="7799" y="6323"/>
                  </a:cubicBezTo>
                  <a:cubicBezTo>
                    <a:pt x="7228" y="6823"/>
                    <a:pt x="1227" y="7633"/>
                    <a:pt x="620" y="8609"/>
                  </a:cubicBezTo>
                  <a:cubicBezTo>
                    <a:pt x="0" y="9573"/>
                    <a:pt x="536" y="27564"/>
                    <a:pt x="536" y="27564"/>
                  </a:cubicBezTo>
                  <a:lnTo>
                    <a:pt x="18419" y="27564"/>
                  </a:lnTo>
                  <a:cubicBezTo>
                    <a:pt x="18419" y="27564"/>
                    <a:pt x="19872" y="8835"/>
                    <a:pt x="17074" y="7335"/>
                  </a:cubicBezTo>
                  <a:cubicBezTo>
                    <a:pt x="16526" y="7037"/>
                    <a:pt x="10692" y="6990"/>
                    <a:pt x="10573" y="5573"/>
                  </a:cubicBezTo>
                  <a:cubicBezTo>
                    <a:pt x="10514" y="4894"/>
                    <a:pt x="10680" y="1"/>
                    <a:pt x="10680"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47;p62">
              <a:extLst>
                <a:ext uri="{FF2B5EF4-FFF2-40B4-BE49-F238E27FC236}">
                  <a16:creationId xmlns:a16="http://schemas.microsoft.com/office/drawing/2014/main" id="{1E9C25AA-72D8-9EFA-2CE1-E18CFEDC6F0B}"/>
                </a:ext>
              </a:extLst>
            </p:cNvPr>
            <p:cNvSpPr/>
            <p:nvPr/>
          </p:nvSpPr>
          <p:spPr>
            <a:xfrm>
              <a:off x="2276325" y="2909075"/>
              <a:ext cx="185150" cy="146350"/>
            </a:xfrm>
            <a:custGeom>
              <a:avLst/>
              <a:gdLst/>
              <a:ahLst/>
              <a:cxnLst/>
              <a:rect l="l" t="t" r="r" b="b"/>
              <a:pathLst>
                <a:path w="7406" h="5854" extrusionOk="0">
                  <a:moveTo>
                    <a:pt x="3759" y="1"/>
                  </a:moveTo>
                  <a:cubicBezTo>
                    <a:pt x="3528" y="1"/>
                    <a:pt x="3290" y="25"/>
                    <a:pt x="3048" y="76"/>
                  </a:cubicBezTo>
                  <a:cubicBezTo>
                    <a:pt x="1334" y="433"/>
                    <a:pt x="191" y="1731"/>
                    <a:pt x="95" y="2945"/>
                  </a:cubicBezTo>
                  <a:cubicBezTo>
                    <a:pt x="0" y="4148"/>
                    <a:pt x="845" y="5827"/>
                    <a:pt x="845" y="5827"/>
                  </a:cubicBezTo>
                  <a:cubicBezTo>
                    <a:pt x="845" y="5827"/>
                    <a:pt x="3073" y="5853"/>
                    <a:pt x="4675" y="5853"/>
                  </a:cubicBezTo>
                  <a:cubicBezTo>
                    <a:pt x="5476" y="5853"/>
                    <a:pt x="6120" y="5846"/>
                    <a:pt x="6251" y="5827"/>
                  </a:cubicBezTo>
                  <a:cubicBezTo>
                    <a:pt x="6644" y="5767"/>
                    <a:pt x="7406" y="3517"/>
                    <a:pt x="6894" y="2290"/>
                  </a:cubicBezTo>
                  <a:cubicBezTo>
                    <a:pt x="6312" y="892"/>
                    <a:pt x="5152" y="1"/>
                    <a:pt x="3759"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48;p62">
              <a:extLst>
                <a:ext uri="{FF2B5EF4-FFF2-40B4-BE49-F238E27FC236}">
                  <a16:creationId xmlns:a16="http://schemas.microsoft.com/office/drawing/2014/main" id="{D5052635-55ED-0A37-CAF5-B3C923A2D1AA}"/>
                </a:ext>
              </a:extLst>
            </p:cNvPr>
            <p:cNvSpPr/>
            <p:nvPr/>
          </p:nvSpPr>
          <p:spPr>
            <a:xfrm>
              <a:off x="2292375" y="2942825"/>
              <a:ext cx="142900" cy="170575"/>
            </a:xfrm>
            <a:custGeom>
              <a:avLst/>
              <a:gdLst/>
              <a:ahLst/>
              <a:cxnLst/>
              <a:rect l="l" t="t" r="r" b="b"/>
              <a:pathLst>
                <a:path w="5716" h="6823" extrusionOk="0">
                  <a:moveTo>
                    <a:pt x="2855" y="1"/>
                  </a:moveTo>
                  <a:cubicBezTo>
                    <a:pt x="1725" y="1"/>
                    <a:pt x="581" y="508"/>
                    <a:pt x="537" y="1583"/>
                  </a:cubicBezTo>
                  <a:cubicBezTo>
                    <a:pt x="537" y="1583"/>
                    <a:pt x="1" y="6822"/>
                    <a:pt x="2882" y="6822"/>
                  </a:cubicBezTo>
                  <a:cubicBezTo>
                    <a:pt x="4871" y="6822"/>
                    <a:pt x="5716" y="3417"/>
                    <a:pt x="5049" y="1143"/>
                  </a:cubicBezTo>
                  <a:cubicBezTo>
                    <a:pt x="4837" y="395"/>
                    <a:pt x="3851" y="1"/>
                    <a:pt x="2855"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49;p62">
              <a:extLst>
                <a:ext uri="{FF2B5EF4-FFF2-40B4-BE49-F238E27FC236}">
                  <a16:creationId xmlns:a16="http://schemas.microsoft.com/office/drawing/2014/main" id="{EB89D549-7050-A6FA-9E07-0A459F971F7B}"/>
                </a:ext>
              </a:extLst>
            </p:cNvPr>
            <p:cNvSpPr/>
            <p:nvPr/>
          </p:nvSpPr>
          <p:spPr>
            <a:xfrm>
              <a:off x="2386450" y="3030625"/>
              <a:ext cx="8950" cy="11325"/>
            </a:xfrm>
            <a:custGeom>
              <a:avLst/>
              <a:gdLst/>
              <a:ahLst/>
              <a:cxnLst/>
              <a:rect l="l" t="t" r="r" b="b"/>
              <a:pathLst>
                <a:path w="358" h="453" extrusionOk="0">
                  <a:moveTo>
                    <a:pt x="179" y="0"/>
                  </a:moveTo>
                  <a:cubicBezTo>
                    <a:pt x="84" y="0"/>
                    <a:pt x="0" y="107"/>
                    <a:pt x="0" y="226"/>
                  </a:cubicBezTo>
                  <a:cubicBezTo>
                    <a:pt x="0" y="357"/>
                    <a:pt x="84" y="453"/>
                    <a:pt x="179" y="453"/>
                  </a:cubicBezTo>
                  <a:cubicBezTo>
                    <a:pt x="274" y="453"/>
                    <a:pt x="358" y="357"/>
                    <a:pt x="358" y="226"/>
                  </a:cubicBezTo>
                  <a:cubicBezTo>
                    <a:pt x="358"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0;p62">
              <a:extLst>
                <a:ext uri="{FF2B5EF4-FFF2-40B4-BE49-F238E27FC236}">
                  <a16:creationId xmlns:a16="http://schemas.microsoft.com/office/drawing/2014/main" id="{3DA9E156-F223-8E39-D9C4-DE5824B7644B}"/>
                </a:ext>
              </a:extLst>
            </p:cNvPr>
            <p:cNvSpPr/>
            <p:nvPr/>
          </p:nvSpPr>
          <p:spPr>
            <a:xfrm>
              <a:off x="2333175" y="3030325"/>
              <a:ext cx="8650" cy="11325"/>
            </a:xfrm>
            <a:custGeom>
              <a:avLst/>
              <a:gdLst/>
              <a:ahLst/>
              <a:cxnLst/>
              <a:rect l="l" t="t" r="r" b="b"/>
              <a:pathLst>
                <a:path w="346" h="453" extrusionOk="0">
                  <a:moveTo>
                    <a:pt x="167" y="0"/>
                  </a:moveTo>
                  <a:cubicBezTo>
                    <a:pt x="72" y="0"/>
                    <a:pt x="0" y="107"/>
                    <a:pt x="0" y="227"/>
                  </a:cubicBezTo>
                  <a:cubicBezTo>
                    <a:pt x="0" y="357"/>
                    <a:pt x="72" y="453"/>
                    <a:pt x="167" y="453"/>
                  </a:cubicBezTo>
                  <a:cubicBezTo>
                    <a:pt x="274" y="453"/>
                    <a:pt x="345" y="357"/>
                    <a:pt x="345" y="227"/>
                  </a:cubicBezTo>
                  <a:cubicBezTo>
                    <a:pt x="345"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51;p62">
              <a:extLst>
                <a:ext uri="{FF2B5EF4-FFF2-40B4-BE49-F238E27FC236}">
                  <a16:creationId xmlns:a16="http://schemas.microsoft.com/office/drawing/2014/main" id="{6B8110FA-5BC7-CB5C-2042-2321C0648B16}"/>
                </a:ext>
              </a:extLst>
            </p:cNvPr>
            <p:cNvSpPr/>
            <p:nvPr/>
          </p:nvSpPr>
          <p:spPr>
            <a:xfrm>
              <a:off x="2411750" y="3025625"/>
              <a:ext cx="34250" cy="41625"/>
            </a:xfrm>
            <a:custGeom>
              <a:avLst/>
              <a:gdLst/>
              <a:ahLst/>
              <a:cxnLst/>
              <a:rect l="l" t="t" r="r" b="b"/>
              <a:pathLst>
                <a:path w="1370" h="1665" extrusionOk="0">
                  <a:moveTo>
                    <a:pt x="724" y="0"/>
                  </a:moveTo>
                  <a:cubicBezTo>
                    <a:pt x="408" y="0"/>
                    <a:pt x="191" y="653"/>
                    <a:pt x="191" y="653"/>
                  </a:cubicBezTo>
                  <a:cubicBezTo>
                    <a:pt x="0" y="1034"/>
                    <a:pt x="84" y="1665"/>
                    <a:pt x="489" y="1665"/>
                  </a:cubicBezTo>
                  <a:cubicBezTo>
                    <a:pt x="893" y="1665"/>
                    <a:pt x="1370" y="522"/>
                    <a:pt x="941" y="105"/>
                  </a:cubicBezTo>
                  <a:cubicBezTo>
                    <a:pt x="865" y="31"/>
                    <a:pt x="792" y="0"/>
                    <a:pt x="724"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52;p62">
              <a:extLst>
                <a:ext uri="{FF2B5EF4-FFF2-40B4-BE49-F238E27FC236}">
                  <a16:creationId xmlns:a16="http://schemas.microsoft.com/office/drawing/2014/main" id="{B9CC07F7-58BF-D287-3381-2FE9C4AFF39A}"/>
                </a:ext>
              </a:extLst>
            </p:cNvPr>
            <p:cNvSpPr/>
            <p:nvPr/>
          </p:nvSpPr>
          <p:spPr>
            <a:xfrm>
              <a:off x="2286500" y="3026900"/>
              <a:ext cx="35375" cy="40350"/>
            </a:xfrm>
            <a:custGeom>
              <a:avLst/>
              <a:gdLst/>
              <a:ahLst/>
              <a:cxnLst/>
              <a:rect l="l" t="t" r="r" b="b"/>
              <a:pathLst>
                <a:path w="1415" h="1614" extrusionOk="0">
                  <a:moveTo>
                    <a:pt x="632" y="0"/>
                  </a:moveTo>
                  <a:cubicBezTo>
                    <a:pt x="570" y="0"/>
                    <a:pt x="497" y="33"/>
                    <a:pt x="415" y="113"/>
                  </a:cubicBezTo>
                  <a:cubicBezTo>
                    <a:pt x="0" y="528"/>
                    <a:pt x="587" y="1614"/>
                    <a:pt x="991" y="1614"/>
                  </a:cubicBezTo>
                  <a:cubicBezTo>
                    <a:pt x="994" y="1614"/>
                    <a:pt x="996" y="1614"/>
                    <a:pt x="998" y="1614"/>
                  </a:cubicBezTo>
                  <a:cubicBezTo>
                    <a:pt x="1415" y="1614"/>
                    <a:pt x="1177" y="947"/>
                    <a:pt x="986" y="566"/>
                  </a:cubicBezTo>
                  <a:cubicBezTo>
                    <a:pt x="986" y="566"/>
                    <a:pt x="893" y="0"/>
                    <a:pt x="632"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53;p62">
              <a:extLst>
                <a:ext uri="{FF2B5EF4-FFF2-40B4-BE49-F238E27FC236}">
                  <a16:creationId xmlns:a16="http://schemas.microsoft.com/office/drawing/2014/main" id="{D5CBC2DF-F025-81AE-7590-B54DC61CD8B0}"/>
                </a:ext>
              </a:extLst>
            </p:cNvPr>
            <p:cNvSpPr/>
            <p:nvPr/>
          </p:nvSpPr>
          <p:spPr>
            <a:xfrm>
              <a:off x="2320100" y="3007300"/>
              <a:ext cx="27225" cy="9925"/>
            </a:xfrm>
            <a:custGeom>
              <a:avLst/>
              <a:gdLst/>
              <a:ahLst/>
              <a:cxnLst/>
              <a:rect l="l" t="t" r="r" b="b"/>
              <a:pathLst>
                <a:path w="1089" h="397" extrusionOk="0">
                  <a:moveTo>
                    <a:pt x="555" y="0"/>
                  </a:moveTo>
                  <a:cubicBezTo>
                    <a:pt x="411" y="0"/>
                    <a:pt x="215" y="57"/>
                    <a:pt x="47" y="302"/>
                  </a:cubicBezTo>
                  <a:cubicBezTo>
                    <a:pt x="1" y="370"/>
                    <a:pt x="55" y="397"/>
                    <a:pt x="154" y="397"/>
                  </a:cubicBezTo>
                  <a:cubicBezTo>
                    <a:pt x="439" y="397"/>
                    <a:pt x="1088" y="173"/>
                    <a:pt x="761" y="40"/>
                  </a:cubicBezTo>
                  <a:cubicBezTo>
                    <a:pt x="761" y="40"/>
                    <a:pt x="677" y="0"/>
                    <a:pt x="555"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54;p62">
              <a:extLst>
                <a:ext uri="{FF2B5EF4-FFF2-40B4-BE49-F238E27FC236}">
                  <a16:creationId xmlns:a16="http://schemas.microsoft.com/office/drawing/2014/main" id="{1E6E82E1-C43D-C442-31F8-F791926141A4}"/>
                </a:ext>
              </a:extLst>
            </p:cNvPr>
            <p:cNvSpPr/>
            <p:nvPr/>
          </p:nvSpPr>
          <p:spPr>
            <a:xfrm>
              <a:off x="2377750" y="3009950"/>
              <a:ext cx="27150" cy="9725"/>
            </a:xfrm>
            <a:custGeom>
              <a:avLst/>
              <a:gdLst/>
              <a:ahLst/>
              <a:cxnLst/>
              <a:rect l="l" t="t" r="r" b="b"/>
              <a:pathLst>
                <a:path w="1086" h="389" extrusionOk="0">
                  <a:moveTo>
                    <a:pt x="532" y="0"/>
                  </a:moveTo>
                  <a:cubicBezTo>
                    <a:pt x="409" y="0"/>
                    <a:pt x="325" y="41"/>
                    <a:pt x="325" y="41"/>
                  </a:cubicBezTo>
                  <a:cubicBezTo>
                    <a:pt x="0" y="173"/>
                    <a:pt x="637" y="388"/>
                    <a:pt x="925" y="388"/>
                  </a:cubicBezTo>
                  <a:cubicBezTo>
                    <a:pt x="1028" y="388"/>
                    <a:pt x="1086" y="361"/>
                    <a:pt x="1039" y="291"/>
                  </a:cubicBezTo>
                  <a:cubicBezTo>
                    <a:pt x="867" y="55"/>
                    <a:pt x="674" y="0"/>
                    <a:pt x="5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55;p62">
              <a:extLst>
                <a:ext uri="{FF2B5EF4-FFF2-40B4-BE49-F238E27FC236}">
                  <a16:creationId xmlns:a16="http://schemas.microsoft.com/office/drawing/2014/main" id="{948D0EBC-7252-8806-D20A-E764330E3F5F}"/>
                </a:ext>
              </a:extLst>
            </p:cNvPr>
            <p:cNvSpPr/>
            <p:nvPr/>
          </p:nvSpPr>
          <p:spPr>
            <a:xfrm>
              <a:off x="2352525" y="3065050"/>
              <a:ext cx="27100" cy="17775"/>
            </a:xfrm>
            <a:custGeom>
              <a:avLst/>
              <a:gdLst/>
              <a:ahLst/>
              <a:cxnLst/>
              <a:rect l="l" t="t" r="r" b="b"/>
              <a:pathLst>
                <a:path w="1084" h="711" extrusionOk="0">
                  <a:moveTo>
                    <a:pt x="927" y="0"/>
                  </a:moveTo>
                  <a:cubicBezTo>
                    <a:pt x="623" y="0"/>
                    <a:pt x="0" y="111"/>
                    <a:pt x="0" y="111"/>
                  </a:cubicBezTo>
                  <a:cubicBezTo>
                    <a:pt x="0" y="111"/>
                    <a:pt x="131" y="635"/>
                    <a:pt x="536" y="707"/>
                  </a:cubicBezTo>
                  <a:cubicBezTo>
                    <a:pt x="552" y="709"/>
                    <a:pt x="568" y="710"/>
                    <a:pt x="583" y="710"/>
                  </a:cubicBezTo>
                  <a:cubicBezTo>
                    <a:pt x="962" y="710"/>
                    <a:pt x="1083" y="28"/>
                    <a:pt x="1083" y="28"/>
                  </a:cubicBezTo>
                  <a:cubicBezTo>
                    <a:pt x="1066" y="8"/>
                    <a:pt x="1008" y="0"/>
                    <a:pt x="9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56;p62">
              <a:extLst>
                <a:ext uri="{FF2B5EF4-FFF2-40B4-BE49-F238E27FC236}">
                  <a16:creationId xmlns:a16="http://schemas.microsoft.com/office/drawing/2014/main" id="{E3790C2F-FEF6-0B46-1612-506380AE53B9}"/>
                </a:ext>
              </a:extLst>
            </p:cNvPr>
            <p:cNvSpPr/>
            <p:nvPr/>
          </p:nvSpPr>
          <p:spPr>
            <a:xfrm>
              <a:off x="2356375" y="3033300"/>
              <a:ext cx="15800" cy="25625"/>
            </a:xfrm>
            <a:custGeom>
              <a:avLst/>
              <a:gdLst/>
              <a:ahLst/>
              <a:cxnLst/>
              <a:rect l="l" t="t" r="r" b="b"/>
              <a:pathLst>
                <a:path w="632" h="1025" extrusionOk="0">
                  <a:moveTo>
                    <a:pt x="394" y="0"/>
                  </a:moveTo>
                  <a:lnTo>
                    <a:pt x="298" y="36"/>
                  </a:lnTo>
                  <a:cubicBezTo>
                    <a:pt x="406" y="405"/>
                    <a:pt x="501" y="822"/>
                    <a:pt x="489" y="917"/>
                  </a:cubicBezTo>
                  <a:cubicBezTo>
                    <a:pt x="484" y="918"/>
                    <a:pt x="477" y="919"/>
                    <a:pt x="469" y="919"/>
                  </a:cubicBezTo>
                  <a:cubicBezTo>
                    <a:pt x="400" y="919"/>
                    <a:pt x="219" y="874"/>
                    <a:pt x="48" y="810"/>
                  </a:cubicBezTo>
                  <a:lnTo>
                    <a:pt x="1" y="905"/>
                  </a:lnTo>
                  <a:cubicBezTo>
                    <a:pt x="203" y="977"/>
                    <a:pt x="358" y="1024"/>
                    <a:pt x="453" y="1024"/>
                  </a:cubicBezTo>
                  <a:cubicBezTo>
                    <a:pt x="525" y="1024"/>
                    <a:pt x="572" y="1000"/>
                    <a:pt x="584" y="965"/>
                  </a:cubicBezTo>
                  <a:cubicBezTo>
                    <a:pt x="632" y="870"/>
                    <a:pt x="489" y="322"/>
                    <a:pt x="39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57;p62">
              <a:extLst>
                <a:ext uri="{FF2B5EF4-FFF2-40B4-BE49-F238E27FC236}">
                  <a16:creationId xmlns:a16="http://schemas.microsoft.com/office/drawing/2014/main" id="{BD439F28-0B81-26CD-C303-27181EC8C5AF}"/>
                </a:ext>
              </a:extLst>
            </p:cNvPr>
            <p:cNvSpPr/>
            <p:nvPr/>
          </p:nvSpPr>
          <p:spPr>
            <a:xfrm>
              <a:off x="2302200" y="3036575"/>
              <a:ext cx="8075" cy="22350"/>
            </a:xfrm>
            <a:custGeom>
              <a:avLst/>
              <a:gdLst/>
              <a:ahLst/>
              <a:cxnLst/>
              <a:rect l="l" t="t" r="r" b="b"/>
              <a:pathLst>
                <a:path w="323" h="894" extrusionOk="0">
                  <a:moveTo>
                    <a:pt x="37" y="0"/>
                  </a:moveTo>
                  <a:lnTo>
                    <a:pt x="1" y="96"/>
                  </a:lnTo>
                  <a:cubicBezTo>
                    <a:pt x="1" y="96"/>
                    <a:pt x="215" y="203"/>
                    <a:pt x="168" y="881"/>
                  </a:cubicBezTo>
                  <a:lnTo>
                    <a:pt x="275" y="893"/>
                  </a:lnTo>
                  <a:cubicBezTo>
                    <a:pt x="322" y="119"/>
                    <a:pt x="72" y="12"/>
                    <a:pt x="3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58;p62">
              <a:extLst>
                <a:ext uri="{FF2B5EF4-FFF2-40B4-BE49-F238E27FC236}">
                  <a16:creationId xmlns:a16="http://schemas.microsoft.com/office/drawing/2014/main" id="{32DCBEFD-ABB2-D967-C9D5-D363AB79D342}"/>
                </a:ext>
              </a:extLst>
            </p:cNvPr>
            <p:cNvSpPr/>
            <p:nvPr/>
          </p:nvSpPr>
          <p:spPr>
            <a:xfrm>
              <a:off x="2419475" y="3034775"/>
              <a:ext cx="13725" cy="21775"/>
            </a:xfrm>
            <a:custGeom>
              <a:avLst/>
              <a:gdLst/>
              <a:ahLst/>
              <a:cxnLst/>
              <a:rect l="l" t="t" r="r" b="b"/>
              <a:pathLst>
                <a:path w="549" h="871" extrusionOk="0">
                  <a:moveTo>
                    <a:pt x="513" y="1"/>
                  </a:moveTo>
                  <a:cubicBezTo>
                    <a:pt x="501" y="1"/>
                    <a:pt x="1" y="179"/>
                    <a:pt x="84" y="870"/>
                  </a:cubicBezTo>
                  <a:lnTo>
                    <a:pt x="191" y="858"/>
                  </a:lnTo>
                  <a:cubicBezTo>
                    <a:pt x="120" y="263"/>
                    <a:pt x="525" y="108"/>
                    <a:pt x="549" y="108"/>
                  </a:cubicBezTo>
                  <a:lnTo>
                    <a:pt x="51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59;p62">
              <a:extLst>
                <a:ext uri="{FF2B5EF4-FFF2-40B4-BE49-F238E27FC236}">
                  <a16:creationId xmlns:a16="http://schemas.microsoft.com/office/drawing/2014/main" id="{1DD19051-EFD0-49FA-B264-F1063AB06A8B}"/>
                </a:ext>
              </a:extLst>
            </p:cNvPr>
            <p:cNvSpPr/>
            <p:nvPr/>
          </p:nvSpPr>
          <p:spPr>
            <a:xfrm>
              <a:off x="2293275" y="2923150"/>
              <a:ext cx="134275" cy="66125"/>
            </a:xfrm>
            <a:custGeom>
              <a:avLst/>
              <a:gdLst/>
              <a:ahLst/>
              <a:cxnLst/>
              <a:rect l="l" t="t" r="r" b="b"/>
              <a:pathLst>
                <a:path w="5371" h="2645" extrusionOk="0">
                  <a:moveTo>
                    <a:pt x="2846" y="1"/>
                  </a:moveTo>
                  <a:cubicBezTo>
                    <a:pt x="1989" y="1"/>
                    <a:pt x="996" y="452"/>
                    <a:pt x="1" y="1882"/>
                  </a:cubicBezTo>
                  <a:cubicBezTo>
                    <a:pt x="1" y="1882"/>
                    <a:pt x="2264" y="2644"/>
                    <a:pt x="2799" y="2644"/>
                  </a:cubicBezTo>
                  <a:cubicBezTo>
                    <a:pt x="2803" y="2644"/>
                    <a:pt x="2807" y="2644"/>
                    <a:pt x="2811" y="2644"/>
                  </a:cubicBezTo>
                  <a:cubicBezTo>
                    <a:pt x="3311" y="2644"/>
                    <a:pt x="5370" y="1311"/>
                    <a:pt x="5370" y="1311"/>
                  </a:cubicBezTo>
                  <a:cubicBezTo>
                    <a:pt x="5370" y="1311"/>
                    <a:pt x="4306" y="1"/>
                    <a:pt x="2846"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60;p62">
              <a:extLst>
                <a:ext uri="{FF2B5EF4-FFF2-40B4-BE49-F238E27FC236}">
                  <a16:creationId xmlns:a16="http://schemas.microsoft.com/office/drawing/2014/main" id="{10F0245A-1507-A1E1-D717-1CEF4ECC586E}"/>
                </a:ext>
              </a:extLst>
            </p:cNvPr>
            <p:cNvSpPr/>
            <p:nvPr/>
          </p:nvSpPr>
          <p:spPr>
            <a:xfrm>
              <a:off x="2339125" y="3095800"/>
              <a:ext cx="58050" cy="18775"/>
            </a:xfrm>
            <a:custGeom>
              <a:avLst/>
              <a:gdLst/>
              <a:ahLst/>
              <a:cxnLst/>
              <a:rect l="l" t="t" r="r" b="b"/>
              <a:pathLst>
                <a:path w="2322" h="751" extrusionOk="0">
                  <a:moveTo>
                    <a:pt x="2239" y="1"/>
                  </a:moveTo>
                  <a:cubicBezTo>
                    <a:pt x="1846" y="417"/>
                    <a:pt x="1429" y="632"/>
                    <a:pt x="1012" y="644"/>
                  </a:cubicBezTo>
                  <a:lnTo>
                    <a:pt x="977" y="644"/>
                  </a:lnTo>
                  <a:cubicBezTo>
                    <a:pt x="441" y="644"/>
                    <a:pt x="72" y="298"/>
                    <a:pt x="72" y="298"/>
                  </a:cubicBezTo>
                  <a:lnTo>
                    <a:pt x="0" y="370"/>
                  </a:lnTo>
                  <a:cubicBezTo>
                    <a:pt x="12" y="394"/>
                    <a:pt x="393" y="751"/>
                    <a:pt x="977" y="751"/>
                  </a:cubicBezTo>
                  <a:lnTo>
                    <a:pt x="1012" y="751"/>
                  </a:lnTo>
                  <a:cubicBezTo>
                    <a:pt x="1465" y="739"/>
                    <a:pt x="1905" y="513"/>
                    <a:pt x="2322" y="72"/>
                  </a:cubicBezTo>
                  <a:lnTo>
                    <a:pt x="2239"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61;p62">
              <a:extLst>
                <a:ext uri="{FF2B5EF4-FFF2-40B4-BE49-F238E27FC236}">
                  <a16:creationId xmlns:a16="http://schemas.microsoft.com/office/drawing/2014/main" id="{E6384250-27C7-5CB9-910D-9EEDC6BC997D}"/>
                </a:ext>
              </a:extLst>
            </p:cNvPr>
            <p:cNvSpPr/>
            <p:nvPr/>
          </p:nvSpPr>
          <p:spPr>
            <a:xfrm>
              <a:off x="2382575" y="3106825"/>
              <a:ext cx="50025" cy="54975"/>
            </a:xfrm>
            <a:custGeom>
              <a:avLst/>
              <a:gdLst/>
              <a:ahLst/>
              <a:cxnLst/>
              <a:rect l="l" t="t" r="r" b="b"/>
              <a:pathLst>
                <a:path w="2001" h="2199" extrusionOk="0">
                  <a:moveTo>
                    <a:pt x="548" y="0"/>
                  </a:moveTo>
                  <a:cubicBezTo>
                    <a:pt x="548" y="1"/>
                    <a:pt x="1" y="1429"/>
                    <a:pt x="679" y="2000"/>
                  </a:cubicBezTo>
                  <a:cubicBezTo>
                    <a:pt x="872" y="2158"/>
                    <a:pt x="1194" y="2198"/>
                    <a:pt x="1472" y="2198"/>
                  </a:cubicBezTo>
                  <a:cubicBezTo>
                    <a:pt x="1760" y="2198"/>
                    <a:pt x="2001" y="2155"/>
                    <a:pt x="2001" y="2155"/>
                  </a:cubicBezTo>
                  <a:cubicBezTo>
                    <a:pt x="2001" y="2155"/>
                    <a:pt x="882" y="1810"/>
                    <a:pt x="643" y="1453"/>
                  </a:cubicBezTo>
                  <a:cubicBezTo>
                    <a:pt x="489" y="1215"/>
                    <a:pt x="548" y="1"/>
                    <a:pt x="548" y="0"/>
                  </a:cubicBezTo>
                  <a:close/>
                </a:path>
              </a:pathLst>
            </a:custGeom>
            <a:solidFill>
              <a:srgbClr val="CA5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62;p62">
              <a:extLst>
                <a:ext uri="{FF2B5EF4-FFF2-40B4-BE49-F238E27FC236}">
                  <a16:creationId xmlns:a16="http://schemas.microsoft.com/office/drawing/2014/main" id="{B63C8388-CF42-1B06-C9DF-77C0814D4D96}"/>
                </a:ext>
              </a:extLst>
            </p:cNvPr>
            <p:cNvSpPr/>
            <p:nvPr/>
          </p:nvSpPr>
          <p:spPr>
            <a:xfrm>
              <a:off x="2117075" y="3157575"/>
              <a:ext cx="500075" cy="482675"/>
            </a:xfrm>
            <a:custGeom>
              <a:avLst/>
              <a:gdLst/>
              <a:ahLst/>
              <a:cxnLst/>
              <a:rect l="l" t="t" r="r" b="b"/>
              <a:pathLst>
                <a:path w="20003" h="19307" extrusionOk="0">
                  <a:moveTo>
                    <a:pt x="14803" y="1"/>
                  </a:moveTo>
                  <a:cubicBezTo>
                    <a:pt x="14090" y="1"/>
                    <a:pt x="10537" y="3542"/>
                    <a:pt x="10537" y="3542"/>
                  </a:cubicBezTo>
                  <a:cubicBezTo>
                    <a:pt x="10109" y="2304"/>
                    <a:pt x="7549" y="482"/>
                    <a:pt x="7549" y="482"/>
                  </a:cubicBezTo>
                  <a:cubicBezTo>
                    <a:pt x="7549" y="482"/>
                    <a:pt x="7378" y="475"/>
                    <a:pt x="7089" y="475"/>
                  </a:cubicBezTo>
                  <a:cubicBezTo>
                    <a:pt x="5742" y="475"/>
                    <a:pt x="1814" y="629"/>
                    <a:pt x="500" y="2364"/>
                  </a:cubicBezTo>
                  <a:cubicBezTo>
                    <a:pt x="0" y="3042"/>
                    <a:pt x="1738" y="19306"/>
                    <a:pt x="1738" y="19306"/>
                  </a:cubicBezTo>
                  <a:lnTo>
                    <a:pt x="19062" y="17520"/>
                  </a:lnTo>
                  <a:cubicBezTo>
                    <a:pt x="19062" y="17520"/>
                    <a:pt x="20003" y="3435"/>
                    <a:pt x="18729" y="1209"/>
                  </a:cubicBezTo>
                  <a:cubicBezTo>
                    <a:pt x="18229" y="328"/>
                    <a:pt x="15431" y="173"/>
                    <a:pt x="14847" y="6"/>
                  </a:cubicBezTo>
                  <a:cubicBezTo>
                    <a:pt x="14834" y="2"/>
                    <a:pt x="14820" y="1"/>
                    <a:pt x="14803"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63;p62">
              <a:extLst>
                <a:ext uri="{FF2B5EF4-FFF2-40B4-BE49-F238E27FC236}">
                  <a16:creationId xmlns:a16="http://schemas.microsoft.com/office/drawing/2014/main" id="{6126CC86-2272-D5C2-DAF2-F28FE09228C2}"/>
                </a:ext>
              </a:extLst>
            </p:cNvPr>
            <p:cNvSpPr/>
            <p:nvPr/>
          </p:nvSpPr>
          <p:spPr>
            <a:xfrm>
              <a:off x="2037000" y="3174675"/>
              <a:ext cx="199750" cy="128625"/>
            </a:xfrm>
            <a:custGeom>
              <a:avLst/>
              <a:gdLst/>
              <a:ahLst/>
              <a:cxnLst/>
              <a:rect l="l" t="t" r="r" b="b"/>
              <a:pathLst>
                <a:path w="7990" h="5145" extrusionOk="0">
                  <a:moveTo>
                    <a:pt x="7989" y="1"/>
                  </a:moveTo>
                  <a:lnTo>
                    <a:pt x="7989" y="1"/>
                  </a:lnTo>
                  <a:cubicBezTo>
                    <a:pt x="5203" y="453"/>
                    <a:pt x="5513" y="48"/>
                    <a:pt x="3096" y="1453"/>
                  </a:cubicBezTo>
                  <a:cubicBezTo>
                    <a:pt x="679" y="2858"/>
                    <a:pt x="0" y="5144"/>
                    <a:pt x="0" y="5144"/>
                  </a:cubicBezTo>
                  <a:cubicBezTo>
                    <a:pt x="358" y="4323"/>
                    <a:pt x="4382" y="2346"/>
                    <a:pt x="5644" y="1763"/>
                  </a:cubicBezTo>
                  <a:cubicBezTo>
                    <a:pt x="6894" y="1180"/>
                    <a:pt x="7989" y="1"/>
                    <a:pt x="7989"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64;p62">
              <a:extLst>
                <a:ext uri="{FF2B5EF4-FFF2-40B4-BE49-F238E27FC236}">
                  <a16:creationId xmlns:a16="http://schemas.microsoft.com/office/drawing/2014/main" id="{85732992-7518-9560-63A5-C01603265886}"/>
                </a:ext>
              </a:extLst>
            </p:cNvPr>
            <p:cNvSpPr/>
            <p:nvPr/>
          </p:nvSpPr>
          <p:spPr>
            <a:xfrm>
              <a:off x="2268875" y="3144575"/>
              <a:ext cx="233675" cy="157225"/>
            </a:xfrm>
            <a:custGeom>
              <a:avLst/>
              <a:gdLst/>
              <a:ahLst/>
              <a:cxnLst/>
              <a:rect l="l" t="t" r="r" b="b"/>
              <a:pathLst>
                <a:path w="9347" h="6289" extrusionOk="0">
                  <a:moveTo>
                    <a:pt x="7381" y="1"/>
                  </a:moveTo>
                  <a:cubicBezTo>
                    <a:pt x="6685" y="1"/>
                    <a:pt x="4465" y="3824"/>
                    <a:pt x="4465" y="3824"/>
                  </a:cubicBezTo>
                  <a:cubicBezTo>
                    <a:pt x="3940" y="2284"/>
                    <a:pt x="1712" y="35"/>
                    <a:pt x="1409" y="35"/>
                  </a:cubicBezTo>
                  <a:cubicBezTo>
                    <a:pt x="1403" y="35"/>
                    <a:pt x="1398" y="36"/>
                    <a:pt x="1393" y="38"/>
                  </a:cubicBezTo>
                  <a:cubicBezTo>
                    <a:pt x="1167" y="145"/>
                    <a:pt x="0" y="895"/>
                    <a:pt x="0" y="895"/>
                  </a:cubicBezTo>
                  <a:cubicBezTo>
                    <a:pt x="428" y="3294"/>
                    <a:pt x="2870" y="6274"/>
                    <a:pt x="2870" y="6289"/>
                  </a:cubicBezTo>
                  <a:lnTo>
                    <a:pt x="2870" y="6289"/>
                  </a:lnTo>
                  <a:lnTo>
                    <a:pt x="4584" y="4086"/>
                  </a:lnTo>
                  <a:cubicBezTo>
                    <a:pt x="4584" y="4086"/>
                    <a:pt x="6119" y="5718"/>
                    <a:pt x="6367" y="5718"/>
                  </a:cubicBezTo>
                  <a:cubicBezTo>
                    <a:pt x="6379" y="5718"/>
                    <a:pt x="6388" y="5714"/>
                    <a:pt x="6394" y="5705"/>
                  </a:cubicBezTo>
                  <a:cubicBezTo>
                    <a:pt x="6513" y="5515"/>
                    <a:pt x="9347" y="895"/>
                    <a:pt x="9347" y="895"/>
                  </a:cubicBezTo>
                  <a:cubicBezTo>
                    <a:pt x="8513" y="252"/>
                    <a:pt x="7406" y="2"/>
                    <a:pt x="7406" y="2"/>
                  </a:cubicBezTo>
                  <a:cubicBezTo>
                    <a:pt x="7398" y="1"/>
                    <a:pt x="7390" y="1"/>
                    <a:pt x="7381" y="1"/>
                  </a:cubicBezTo>
                  <a:close/>
                  <a:moveTo>
                    <a:pt x="2870" y="6289"/>
                  </a:moveTo>
                  <a:lnTo>
                    <a:pt x="2870" y="6289"/>
                  </a:lnTo>
                  <a:cubicBezTo>
                    <a:pt x="2870" y="6289"/>
                    <a:pt x="2870" y="6289"/>
                    <a:pt x="2870" y="6289"/>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65;p62">
              <a:extLst>
                <a:ext uri="{FF2B5EF4-FFF2-40B4-BE49-F238E27FC236}">
                  <a16:creationId xmlns:a16="http://schemas.microsoft.com/office/drawing/2014/main" id="{05B222B2-4824-BB0E-03B9-0CEF1C07D7D0}"/>
                </a:ext>
              </a:extLst>
            </p:cNvPr>
            <p:cNvSpPr/>
            <p:nvPr/>
          </p:nvSpPr>
          <p:spPr>
            <a:xfrm>
              <a:off x="2337025" y="3785425"/>
              <a:ext cx="123525" cy="17550"/>
            </a:xfrm>
            <a:custGeom>
              <a:avLst/>
              <a:gdLst/>
              <a:ahLst/>
              <a:cxnLst/>
              <a:rect l="l" t="t" r="r" b="b"/>
              <a:pathLst>
                <a:path w="4941" h="702" extrusionOk="0">
                  <a:moveTo>
                    <a:pt x="4173" y="0"/>
                  </a:moveTo>
                  <a:cubicBezTo>
                    <a:pt x="3009" y="0"/>
                    <a:pt x="1" y="300"/>
                    <a:pt x="1" y="300"/>
                  </a:cubicBezTo>
                  <a:cubicBezTo>
                    <a:pt x="556" y="595"/>
                    <a:pt x="1235" y="701"/>
                    <a:pt x="1899" y="701"/>
                  </a:cubicBezTo>
                  <a:cubicBezTo>
                    <a:pt x="3458" y="701"/>
                    <a:pt x="4940" y="118"/>
                    <a:pt x="4573" y="26"/>
                  </a:cubicBezTo>
                  <a:cubicBezTo>
                    <a:pt x="4502" y="8"/>
                    <a:pt x="4362" y="0"/>
                    <a:pt x="4173"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66;p62">
              <a:extLst>
                <a:ext uri="{FF2B5EF4-FFF2-40B4-BE49-F238E27FC236}">
                  <a16:creationId xmlns:a16="http://schemas.microsoft.com/office/drawing/2014/main" id="{CE6EF6D7-C7A2-AB0E-F848-1CBCB9167A0D}"/>
                </a:ext>
              </a:extLst>
            </p:cNvPr>
            <p:cNvSpPr/>
            <p:nvPr/>
          </p:nvSpPr>
          <p:spPr>
            <a:xfrm>
              <a:off x="2581125" y="3430975"/>
              <a:ext cx="27100" cy="256600"/>
            </a:xfrm>
            <a:custGeom>
              <a:avLst/>
              <a:gdLst/>
              <a:ahLst/>
              <a:cxnLst/>
              <a:rect l="l" t="t" r="r" b="b"/>
              <a:pathLst>
                <a:path w="1084" h="10264" extrusionOk="0">
                  <a:moveTo>
                    <a:pt x="488" y="0"/>
                  </a:moveTo>
                  <a:cubicBezTo>
                    <a:pt x="560" y="798"/>
                    <a:pt x="0" y="5441"/>
                    <a:pt x="191" y="7549"/>
                  </a:cubicBezTo>
                  <a:cubicBezTo>
                    <a:pt x="393" y="9644"/>
                    <a:pt x="881" y="10263"/>
                    <a:pt x="881" y="10263"/>
                  </a:cubicBezTo>
                  <a:cubicBezTo>
                    <a:pt x="1083" y="6265"/>
                    <a:pt x="489" y="6"/>
                    <a:pt x="488"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67;p62">
              <a:extLst>
                <a:ext uri="{FF2B5EF4-FFF2-40B4-BE49-F238E27FC236}">
                  <a16:creationId xmlns:a16="http://schemas.microsoft.com/office/drawing/2014/main" id="{9AC81E84-F23D-4E91-4F2F-1E45DB0C358A}"/>
                </a:ext>
              </a:extLst>
            </p:cNvPr>
            <p:cNvSpPr/>
            <p:nvPr/>
          </p:nvSpPr>
          <p:spPr>
            <a:xfrm>
              <a:off x="2140875" y="4500750"/>
              <a:ext cx="136050" cy="108775"/>
            </a:xfrm>
            <a:custGeom>
              <a:avLst/>
              <a:gdLst/>
              <a:ahLst/>
              <a:cxnLst/>
              <a:rect l="l" t="t" r="r" b="b"/>
              <a:pathLst>
                <a:path w="5442" h="4351" extrusionOk="0">
                  <a:moveTo>
                    <a:pt x="4918" y="0"/>
                  </a:moveTo>
                  <a:lnTo>
                    <a:pt x="2668" y="274"/>
                  </a:lnTo>
                  <a:lnTo>
                    <a:pt x="2691" y="1560"/>
                  </a:lnTo>
                  <a:cubicBezTo>
                    <a:pt x="2715" y="2846"/>
                    <a:pt x="1" y="3810"/>
                    <a:pt x="239" y="4239"/>
                  </a:cubicBezTo>
                  <a:cubicBezTo>
                    <a:pt x="283" y="4317"/>
                    <a:pt x="456" y="4350"/>
                    <a:pt x="710" y="4350"/>
                  </a:cubicBezTo>
                  <a:cubicBezTo>
                    <a:pt x="1819" y="4350"/>
                    <a:pt x="4482" y="3710"/>
                    <a:pt x="4918" y="3274"/>
                  </a:cubicBezTo>
                  <a:cubicBezTo>
                    <a:pt x="5442" y="2738"/>
                    <a:pt x="4918" y="0"/>
                    <a:pt x="491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68;p62">
              <a:extLst>
                <a:ext uri="{FF2B5EF4-FFF2-40B4-BE49-F238E27FC236}">
                  <a16:creationId xmlns:a16="http://schemas.microsoft.com/office/drawing/2014/main" id="{2DC57EA2-02BF-9F46-B8D8-652CE427E702}"/>
                </a:ext>
              </a:extLst>
            </p:cNvPr>
            <p:cNvSpPr/>
            <p:nvPr/>
          </p:nvSpPr>
          <p:spPr>
            <a:xfrm>
              <a:off x="2189400" y="4562350"/>
              <a:ext cx="27400" cy="12825"/>
            </a:xfrm>
            <a:custGeom>
              <a:avLst/>
              <a:gdLst/>
              <a:ahLst/>
              <a:cxnLst/>
              <a:rect l="l" t="t" r="r" b="b"/>
              <a:pathLst>
                <a:path w="1096" h="513" extrusionOk="0">
                  <a:moveTo>
                    <a:pt x="12" y="1"/>
                  </a:moveTo>
                  <a:lnTo>
                    <a:pt x="0" y="167"/>
                  </a:lnTo>
                  <a:cubicBezTo>
                    <a:pt x="203" y="179"/>
                    <a:pt x="798" y="274"/>
                    <a:pt x="965" y="513"/>
                  </a:cubicBezTo>
                  <a:lnTo>
                    <a:pt x="1096" y="429"/>
                  </a:lnTo>
                  <a:cubicBezTo>
                    <a:pt x="846" y="60"/>
                    <a:pt x="36" y="1"/>
                    <a:pt x="12"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69;p62">
              <a:extLst>
                <a:ext uri="{FF2B5EF4-FFF2-40B4-BE49-F238E27FC236}">
                  <a16:creationId xmlns:a16="http://schemas.microsoft.com/office/drawing/2014/main" id="{AAB9535F-B3ED-27D5-3462-BC238FB98ED2}"/>
                </a:ext>
              </a:extLst>
            </p:cNvPr>
            <p:cNvSpPr/>
            <p:nvPr/>
          </p:nvSpPr>
          <p:spPr>
            <a:xfrm>
              <a:off x="2173025" y="4575750"/>
              <a:ext cx="27400" cy="12825"/>
            </a:xfrm>
            <a:custGeom>
              <a:avLst/>
              <a:gdLst/>
              <a:ahLst/>
              <a:cxnLst/>
              <a:rect l="l" t="t" r="r" b="b"/>
              <a:pathLst>
                <a:path w="1096" h="513" extrusionOk="0">
                  <a:moveTo>
                    <a:pt x="12" y="0"/>
                  </a:moveTo>
                  <a:lnTo>
                    <a:pt x="1" y="155"/>
                  </a:lnTo>
                  <a:cubicBezTo>
                    <a:pt x="215" y="167"/>
                    <a:pt x="798" y="262"/>
                    <a:pt x="965" y="512"/>
                  </a:cubicBezTo>
                  <a:lnTo>
                    <a:pt x="1096" y="417"/>
                  </a:lnTo>
                  <a:cubicBezTo>
                    <a:pt x="858" y="60"/>
                    <a:pt x="48" y="0"/>
                    <a:pt x="12"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0;p62">
              <a:extLst>
                <a:ext uri="{FF2B5EF4-FFF2-40B4-BE49-F238E27FC236}">
                  <a16:creationId xmlns:a16="http://schemas.microsoft.com/office/drawing/2014/main" id="{3F630356-AED6-E6D3-CD96-2D08A023BCAE}"/>
                </a:ext>
              </a:extLst>
            </p:cNvPr>
            <p:cNvSpPr/>
            <p:nvPr/>
          </p:nvSpPr>
          <p:spPr>
            <a:xfrm>
              <a:off x="2486150" y="4500750"/>
              <a:ext cx="136350" cy="108775"/>
            </a:xfrm>
            <a:custGeom>
              <a:avLst/>
              <a:gdLst/>
              <a:ahLst/>
              <a:cxnLst/>
              <a:rect l="l" t="t" r="r" b="b"/>
              <a:pathLst>
                <a:path w="5454" h="4351" extrusionOk="0">
                  <a:moveTo>
                    <a:pt x="537" y="0"/>
                  </a:moveTo>
                  <a:cubicBezTo>
                    <a:pt x="537" y="0"/>
                    <a:pt x="1" y="2738"/>
                    <a:pt x="537" y="3274"/>
                  </a:cubicBezTo>
                  <a:cubicBezTo>
                    <a:pt x="972" y="3710"/>
                    <a:pt x="3636" y="4350"/>
                    <a:pt x="4744" y="4350"/>
                  </a:cubicBezTo>
                  <a:cubicBezTo>
                    <a:pt x="4999" y="4350"/>
                    <a:pt x="5171" y="4317"/>
                    <a:pt x="5216" y="4239"/>
                  </a:cubicBezTo>
                  <a:cubicBezTo>
                    <a:pt x="5454" y="3810"/>
                    <a:pt x="2727" y="2846"/>
                    <a:pt x="2751" y="1560"/>
                  </a:cubicBezTo>
                  <a:lnTo>
                    <a:pt x="2775" y="274"/>
                  </a:lnTo>
                  <a:lnTo>
                    <a:pt x="53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71;p62">
              <a:extLst>
                <a:ext uri="{FF2B5EF4-FFF2-40B4-BE49-F238E27FC236}">
                  <a16:creationId xmlns:a16="http://schemas.microsoft.com/office/drawing/2014/main" id="{B1EC29F4-B629-9626-9F94-E7C9993E06CC}"/>
                </a:ext>
              </a:extLst>
            </p:cNvPr>
            <p:cNvSpPr/>
            <p:nvPr/>
          </p:nvSpPr>
          <p:spPr>
            <a:xfrm>
              <a:off x="2546275" y="4562350"/>
              <a:ext cx="27725" cy="12825"/>
            </a:xfrm>
            <a:custGeom>
              <a:avLst/>
              <a:gdLst/>
              <a:ahLst/>
              <a:cxnLst/>
              <a:rect l="l" t="t" r="r" b="b"/>
              <a:pathLst>
                <a:path w="1109" h="513" extrusionOk="0">
                  <a:moveTo>
                    <a:pt x="1096" y="1"/>
                  </a:moveTo>
                  <a:cubicBezTo>
                    <a:pt x="1061" y="1"/>
                    <a:pt x="251" y="60"/>
                    <a:pt x="1" y="429"/>
                  </a:cubicBezTo>
                  <a:lnTo>
                    <a:pt x="132" y="513"/>
                  </a:lnTo>
                  <a:cubicBezTo>
                    <a:pt x="299" y="263"/>
                    <a:pt x="894" y="179"/>
                    <a:pt x="1108" y="167"/>
                  </a:cubicBezTo>
                  <a:lnTo>
                    <a:pt x="1096"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72;p62">
              <a:extLst>
                <a:ext uri="{FF2B5EF4-FFF2-40B4-BE49-F238E27FC236}">
                  <a16:creationId xmlns:a16="http://schemas.microsoft.com/office/drawing/2014/main" id="{7FDFB317-C592-1DEA-E260-0578294410E4}"/>
                </a:ext>
              </a:extLst>
            </p:cNvPr>
            <p:cNvSpPr/>
            <p:nvPr/>
          </p:nvSpPr>
          <p:spPr>
            <a:xfrm>
              <a:off x="2562650" y="4575750"/>
              <a:ext cx="27425" cy="12825"/>
            </a:xfrm>
            <a:custGeom>
              <a:avLst/>
              <a:gdLst/>
              <a:ahLst/>
              <a:cxnLst/>
              <a:rect l="l" t="t" r="r" b="b"/>
              <a:pathLst>
                <a:path w="1097" h="513" extrusionOk="0">
                  <a:moveTo>
                    <a:pt x="1084" y="0"/>
                  </a:moveTo>
                  <a:cubicBezTo>
                    <a:pt x="1049" y="0"/>
                    <a:pt x="251" y="60"/>
                    <a:pt x="1" y="417"/>
                  </a:cubicBezTo>
                  <a:lnTo>
                    <a:pt x="132" y="512"/>
                  </a:lnTo>
                  <a:cubicBezTo>
                    <a:pt x="298" y="262"/>
                    <a:pt x="894" y="167"/>
                    <a:pt x="1096" y="155"/>
                  </a:cubicBezTo>
                  <a:lnTo>
                    <a:pt x="1084"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73;p62">
              <a:extLst>
                <a:ext uri="{FF2B5EF4-FFF2-40B4-BE49-F238E27FC236}">
                  <a16:creationId xmlns:a16="http://schemas.microsoft.com/office/drawing/2014/main" id="{269381A3-9D9E-89B7-CD85-429D8473ED7E}"/>
                </a:ext>
              </a:extLst>
            </p:cNvPr>
            <p:cNvSpPr/>
            <p:nvPr/>
          </p:nvSpPr>
          <p:spPr>
            <a:xfrm>
              <a:off x="2147425" y="3647350"/>
              <a:ext cx="254825" cy="897775"/>
            </a:xfrm>
            <a:custGeom>
              <a:avLst/>
              <a:gdLst/>
              <a:ahLst/>
              <a:cxnLst/>
              <a:rect l="l" t="t" r="r" b="b"/>
              <a:pathLst>
                <a:path w="10193" h="35911" extrusionOk="0">
                  <a:moveTo>
                    <a:pt x="10192" y="1"/>
                  </a:moveTo>
                  <a:lnTo>
                    <a:pt x="310" y="1573"/>
                  </a:lnTo>
                  <a:cubicBezTo>
                    <a:pt x="310" y="1573"/>
                    <a:pt x="1" y="35386"/>
                    <a:pt x="453" y="35743"/>
                  </a:cubicBezTo>
                  <a:cubicBezTo>
                    <a:pt x="612" y="35869"/>
                    <a:pt x="1438" y="35910"/>
                    <a:pt x="2465" y="35910"/>
                  </a:cubicBezTo>
                  <a:cubicBezTo>
                    <a:pt x="4368" y="35910"/>
                    <a:pt x="6958" y="35767"/>
                    <a:pt x="7252" y="35743"/>
                  </a:cubicBezTo>
                  <a:cubicBezTo>
                    <a:pt x="7704" y="35708"/>
                    <a:pt x="10192" y="1"/>
                    <a:pt x="1019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74;p62">
              <a:extLst>
                <a:ext uri="{FF2B5EF4-FFF2-40B4-BE49-F238E27FC236}">
                  <a16:creationId xmlns:a16="http://schemas.microsoft.com/office/drawing/2014/main" id="{27C1D9E9-9457-19F3-1832-FB0D9C78716A}"/>
                </a:ext>
              </a:extLst>
            </p:cNvPr>
            <p:cNvSpPr/>
            <p:nvPr/>
          </p:nvSpPr>
          <p:spPr>
            <a:xfrm>
              <a:off x="2375725" y="3630700"/>
              <a:ext cx="225950" cy="912150"/>
            </a:xfrm>
            <a:custGeom>
              <a:avLst/>
              <a:gdLst/>
              <a:ahLst/>
              <a:cxnLst/>
              <a:rect l="l" t="t" r="r" b="b"/>
              <a:pathLst>
                <a:path w="9038" h="36486" extrusionOk="0">
                  <a:moveTo>
                    <a:pt x="1" y="0"/>
                  </a:moveTo>
                  <a:cubicBezTo>
                    <a:pt x="1" y="0"/>
                    <a:pt x="1620" y="36267"/>
                    <a:pt x="2072" y="36326"/>
                  </a:cubicBezTo>
                  <a:cubicBezTo>
                    <a:pt x="2363" y="36357"/>
                    <a:pt x="4764" y="36485"/>
                    <a:pt x="6572" y="36485"/>
                  </a:cubicBezTo>
                  <a:cubicBezTo>
                    <a:pt x="7579" y="36485"/>
                    <a:pt x="8403" y="36445"/>
                    <a:pt x="8573" y="36326"/>
                  </a:cubicBezTo>
                  <a:cubicBezTo>
                    <a:pt x="9038" y="35981"/>
                    <a:pt x="8942" y="548"/>
                    <a:pt x="8942" y="548"/>
                  </a:cubicBezTo>
                  <a:lnTo>
                    <a:pt x="1" y="0"/>
                  </a:ln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75;p62">
              <a:extLst>
                <a:ext uri="{FF2B5EF4-FFF2-40B4-BE49-F238E27FC236}">
                  <a16:creationId xmlns:a16="http://schemas.microsoft.com/office/drawing/2014/main" id="{45D587C9-E932-7FC4-E47F-7B655A65DFDB}"/>
                </a:ext>
              </a:extLst>
            </p:cNvPr>
            <p:cNvSpPr/>
            <p:nvPr/>
          </p:nvSpPr>
          <p:spPr>
            <a:xfrm>
              <a:off x="2408775" y="4462050"/>
              <a:ext cx="25" cy="25"/>
            </a:xfrm>
            <a:custGeom>
              <a:avLst/>
              <a:gdLst/>
              <a:ahLst/>
              <a:cxnLst/>
              <a:rect l="l" t="t" r="r" b="b"/>
              <a:pathLst>
                <a:path w="1" h="1" fill="none" extrusionOk="0">
                  <a:moveTo>
                    <a:pt x="0" y="0"/>
                  </a:moveTo>
                  <a:close/>
                </a:path>
              </a:pathLst>
            </a:custGeom>
            <a:noFill/>
            <a:ln w="1775" cap="flat" cmpd="sng">
              <a:solidFill>
                <a:srgbClr val="1B203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76;p62">
              <a:extLst>
                <a:ext uri="{FF2B5EF4-FFF2-40B4-BE49-F238E27FC236}">
                  <a16:creationId xmlns:a16="http://schemas.microsoft.com/office/drawing/2014/main" id="{E72DFE9B-CBCB-712D-F3BA-C2CF06BDC339}"/>
                </a:ext>
              </a:extLst>
            </p:cNvPr>
            <p:cNvSpPr/>
            <p:nvPr/>
          </p:nvSpPr>
          <p:spPr>
            <a:xfrm>
              <a:off x="2309950" y="3841125"/>
              <a:ext cx="76525" cy="645350"/>
            </a:xfrm>
            <a:custGeom>
              <a:avLst/>
              <a:gdLst/>
              <a:ahLst/>
              <a:cxnLst/>
              <a:rect l="l" t="t" r="r" b="b"/>
              <a:pathLst>
                <a:path w="3061" h="25814" extrusionOk="0">
                  <a:moveTo>
                    <a:pt x="3060" y="1"/>
                  </a:moveTo>
                  <a:cubicBezTo>
                    <a:pt x="3060" y="1"/>
                    <a:pt x="2453" y="263"/>
                    <a:pt x="1489" y="3835"/>
                  </a:cubicBezTo>
                  <a:cubicBezTo>
                    <a:pt x="512" y="7407"/>
                    <a:pt x="1429" y="12919"/>
                    <a:pt x="1001" y="14729"/>
                  </a:cubicBezTo>
                  <a:cubicBezTo>
                    <a:pt x="0" y="18884"/>
                    <a:pt x="429" y="24944"/>
                    <a:pt x="1132" y="25814"/>
                  </a:cubicBezTo>
                  <a:cubicBezTo>
                    <a:pt x="1132" y="25814"/>
                    <a:pt x="2906" y="9073"/>
                    <a:pt x="3060"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77;p62">
              <a:extLst>
                <a:ext uri="{FF2B5EF4-FFF2-40B4-BE49-F238E27FC236}">
                  <a16:creationId xmlns:a16="http://schemas.microsoft.com/office/drawing/2014/main" id="{335385C4-43B4-525E-C920-0886D68DD2A9}"/>
                </a:ext>
              </a:extLst>
            </p:cNvPr>
            <p:cNvSpPr/>
            <p:nvPr/>
          </p:nvSpPr>
          <p:spPr>
            <a:xfrm>
              <a:off x="2567125" y="3826550"/>
              <a:ext cx="40800" cy="685525"/>
            </a:xfrm>
            <a:custGeom>
              <a:avLst/>
              <a:gdLst/>
              <a:ahLst/>
              <a:cxnLst/>
              <a:rect l="l" t="t" r="r" b="b"/>
              <a:pathLst>
                <a:path w="1632" h="27421" extrusionOk="0">
                  <a:moveTo>
                    <a:pt x="1298" y="0"/>
                  </a:moveTo>
                  <a:lnTo>
                    <a:pt x="1298" y="0"/>
                  </a:lnTo>
                  <a:cubicBezTo>
                    <a:pt x="1298" y="1"/>
                    <a:pt x="429" y="5299"/>
                    <a:pt x="262" y="8978"/>
                  </a:cubicBezTo>
                  <a:cubicBezTo>
                    <a:pt x="108" y="12669"/>
                    <a:pt x="0" y="24932"/>
                    <a:pt x="1036" y="27420"/>
                  </a:cubicBezTo>
                  <a:cubicBezTo>
                    <a:pt x="1036" y="27420"/>
                    <a:pt x="1632" y="11014"/>
                    <a:pt x="1298"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78;p62">
              <a:extLst>
                <a:ext uri="{FF2B5EF4-FFF2-40B4-BE49-F238E27FC236}">
                  <a16:creationId xmlns:a16="http://schemas.microsoft.com/office/drawing/2014/main" id="{909B6C64-A8E5-FE75-9C97-109DDB3D376B}"/>
                </a:ext>
              </a:extLst>
            </p:cNvPr>
            <p:cNvSpPr/>
            <p:nvPr/>
          </p:nvSpPr>
          <p:spPr>
            <a:xfrm>
              <a:off x="2433175" y="4511750"/>
              <a:ext cx="154800" cy="3300"/>
            </a:xfrm>
            <a:custGeom>
              <a:avLst/>
              <a:gdLst/>
              <a:ahLst/>
              <a:cxnLst/>
              <a:rect l="l" t="t" r="r" b="b"/>
              <a:pathLst>
                <a:path w="6192" h="132" extrusionOk="0">
                  <a:moveTo>
                    <a:pt x="1" y="1"/>
                  </a:moveTo>
                  <a:lnTo>
                    <a:pt x="1" y="108"/>
                  </a:lnTo>
                  <a:cubicBezTo>
                    <a:pt x="143" y="108"/>
                    <a:pt x="2513" y="132"/>
                    <a:pt x="4287" y="132"/>
                  </a:cubicBezTo>
                  <a:cubicBezTo>
                    <a:pt x="5204" y="132"/>
                    <a:pt x="5978" y="132"/>
                    <a:pt x="6192" y="108"/>
                  </a:cubicBezTo>
                  <a:lnTo>
                    <a:pt x="6180" y="1"/>
                  </a:lnTo>
                  <a:cubicBezTo>
                    <a:pt x="5970" y="16"/>
                    <a:pt x="5218" y="22"/>
                    <a:pt x="4308" y="22"/>
                  </a:cubicBezTo>
                  <a:cubicBezTo>
                    <a:pt x="2488" y="22"/>
                    <a:pt x="32" y="1"/>
                    <a:pt x="1"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79;p62">
              <a:extLst>
                <a:ext uri="{FF2B5EF4-FFF2-40B4-BE49-F238E27FC236}">
                  <a16:creationId xmlns:a16="http://schemas.microsoft.com/office/drawing/2014/main" id="{D51B37AC-3B9C-C3EC-3855-CD5F7BF59F37}"/>
                </a:ext>
              </a:extLst>
            </p:cNvPr>
            <p:cNvSpPr/>
            <p:nvPr/>
          </p:nvSpPr>
          <p:spPr>
            <a:xfrm>
              <a:off x="2173025" y="4501925"/>
              <a:ext cx="147075" cy="5100"/>
            </a:xfrm>
            <a:custGeom>
              <a:avLst/>
              <a:gdLst/>
              <a:ahLst/>
              <a:cxnLst/>
              <a:rect l="l" t="t" r="r" b="b"/>
              <a:pathLst>
                <a:path w="5883" h="204" extrusionOk="0">
                  <a:moveTo>
                    <a:pt x="12" y="1"/>
                  </a:moveTo>
                  <a:lnTo>
                    <a:pt x="1" y="120"/>
                  </a:lnTo>
                  <a:cubicBezTo>
                    <a:pt x="679" y="179"/>
                    <a:pt x="1560" y="203"/>
                    <a:pt x="2441" y="203"/>
                  </a:cubicBezTo>
                  <a:cubicBezTo>
                    <a:pt x="4168" y="203"/>
                    <a:pt x="5858" y="120"/>
                    <a:pt x="5882" y="120"/>
                  </a:cubicBezTo>
                  <a:lnTo>
                    <a:pt x="5882" y="1"/>
                  </a:lnTo>
                  <a:cubicBezTo>
                    <a:pt x="5859" y="8"/>
                    <a:pt x="4208" y="93"/>
                    <a:pt x="2503" y="93"/>
                  </a:cubicBezTo>
                  <a:cubicBezTo>
                    <a:pt x="1613" y="93"/>
                    <a:pt x="707" y="70"/>
                    <a:pt x="12"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80;p62">
              <a:extLst>
                <a:ext uri="{FF2B5EF4-FFF2-40B4-BE49-F238E27FC236}">
                  <a16:creationId xmlns:a16="http://schemas.microsoft.com/office/drawing/2014/main" id="{021492A2-1306-FE46-0732-39D10DAE1982}"/>
                </a:ext>
              </a:extLst>
            </p:cNvPr>
            <p:cNvSpPr/>
            <p:nvPr/>
          </p:nvSpPr>
          <p:spPr>
            <a:xfrm>
              <a:off x="2335850" y="3246100"/>
              <a:ext cx="91100" cy="153625"/>
            </a:xfrm>
            <a:custGeom>
              <a:avLst/>
              <a:gdLst/>
              <a:ahLst/>
              <a:cxnLst/>
              <a:rect l="l" t="t" r="r" b="b"/>
              <a:pathLst>
                <a:path w="3644" h="6145" extrusionOk="0">
                  <a:moveTo>
                    <a:pt x="1801" y="1"/>
                  </a:moveTo>
                  <a:cubicBezTo>
                    <a:pt x="1796" y="1"/>
                    <a:pt x="1791" y="1"/>
                    <a:pt x="1786" y="1"/>
                  </a:cubicBezTo>
                  <a:cubicBezTo>
                    <a:pt x="1453" y="37"/>
                    <a:pt x="774" y="1109"/>
                    <a:pt x="774" y="1109"/>
                  </a:cubicBezTo>
                  <a:cubicBezTo>
                    <a:pt x="774" y="1109"/>
                    <a:pt x="1072" y="1942"/>
                    <a:pt x="1155" y="2228"/>
                  </a:cubicBezTo>
                  <a:cubicBezTo>
                    <a:pt x="1239" y="2525"/>
                    <a:pt x="0" y="4788"/>
                    <a:pt x="96" y="4871"/>
                  </a:cubicBezTo>
                  <a:cubicBezTo>
                    <a:pt x="191" y="4966"/>
                    <a:pt x="1453" y="6133"/>
                    <a:pt x="1750" y="6145"/>
                  </a:cubicBezTo>
                  <a:cubicBezTo>
                    <a:pt x="1752" y="6145"/>
                    <a:pt x="1753" y="6145"/>
                    <a:pt x="1754" y="6145"/>
                  </a:cubicBezTo>
                  <a:cubicBezTo>
                    <a:pt x="2058" y="6145"/>
                    <a:pt x="3346" y="4596"/>
                    <a:pt x="3489" y="4347"/>
                  </a:cubicBezTo>
                  <a:cubicBezTo>
                    <a:pt x="3644" y="4097"/>
                    <a:pt x="2322" y="2561"/>
                    <a:pt x="2239" y="2228"/>
                  </a:cubicBezTo>
                  <a:cubicBezTo>
                    <a:pt x="2239" y="2228"/>
                    <a:pt x="2489" y="1632"/>
                    <a:pt x="2739" y="1263"/>
                  </a:cubicBezTo>
                  <a:cubicBezTo>
                    <a:pt x="2774" y="1205"/>
                    <a:pt x="2138" y="1"/>
                    <a:pt x="1801"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81;p62">
              <a:extLst>
                <a:ext uri="{FF2B5EF4-FFF2-40B4-BE49-F238E27FC236}">
                  <a16:creationId xmlns:a16="http://schemas.microsoft.com/office/drawing/2014/main" id="{2B51426D-9B36-42B4-B2AA-353B8AB62DA5}"/>
                </a:ext>
              </a:extLst>
            </p:cNvPr>
            <p:cNvSpPr/>
            <p:nvPr/>
          </p:nvSpPr>
          <p:spPr>
            <a:xfrm>
              <a:off x="2134025" y="3163675"/>
              <a:ext cx="484325" cy="580600"/>
            </a:xfrm>
            <a:custGeom>
              <a:avLst/>
              <a:gdLst/>
              <a:ahLst/>
              <a:cxnLst/>
              <a:rect l="l" t="t" r="r" b="b"/>
              <a:pathLst>
                <a:path w="19373" h="23224" extrusionOk="0">
                  <a:moveTo>
                    <a:pt x="15586" y="0"/>
                  </a:moveTo>
                  <a:cubicBezTo>
                    <a:pt x="14145" y="5739"/>
                    <a:pt x="9823" y="8656"/>
                    <a:pt x="9823" y="8656"/>
                  </a:cubicBezTo>
                  <a:cubicBezTo>
                    <a:pt x="6371" y="6954"/>
                    <a:pt x="3382" y="441"/>
                    <a:pt x="3382" y="441"/>
                  </a:cubicBezTo>
                  <a:cubicBezTo>
                    <a:pt x="3382" y="441"/>
                    <a:pt x="584" y="465"/>
                    <a:pt x="489" y="989"/>
                  </a:cubicBezTo>
                  <a:cubicBezTo>
                    <a:pt x="406" y="1524"/>
                    <a:pt x="513" y="7525"/>
                    <a:pt x="394" y="9394"/>
                  </a:cubicBezTo>
                  <a:cubicBezTo>
                    <a:pt x="275" y="11275"/>
                    <a:pt x="1" y="22765"/>
                    <a:pt x="429" y="23110"/>
                  </a:cubicBezTo>
                  <a:cubicBezTo>
                    <a:pt x="529" y="23191"/>
                    <a:pt x="1515" y="23223"/>
                    <a:pt x="2986" y="23223"/>
                  </a:cubicBezTo>
                  <a:cubicBezTo>
                    <a:pt x="8016" y="23223"/>
                    <a:pt x="18718" y="22848"/>
                    <a:pt x="19003" y="22765"/>
                  </a:cubicBezTo>
                  <a:cubicBezTo>
                    <a:pt x="19372" y="22646"/>
                    <a:pt x="18729" y="1893"/>
                    <a:pt x="18420" y="905"/>
                  </a:cubicBezTo>
                  <a:cubicBezTo>
                    <a:pt x="18217" y="250"/>
                    <a:pt x="15586" y="0"/>
                    <a:pt x="15586"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82;p62">
              <a:extLst>
                <a:ext uri="{FF2B5EF4-FFF2-40B4-BE49-F238E27FC236}">
                  <a16:creationId xmlns:a16="http://schemas.microsoft.com/office/drawing/2014/main" id="{6E2F1EF8-E105-8DFA-63F2-7ECA766304B8}"/>
                </a:ext>
              </a:extLst>
            </p:cNvPr>
            <p:cNvSpPr/>
            <p:nvPr/>
          </p:nvSpPr>
          <p:spPr>
            <a:xfrm>
              <a:off x="2583200" y="3407450"/>
              <a:ext cx="36625" cy="325350"/>
            </a:xfrm>
            <a:custGeom>
              <a:avLst/>
              <a:gdLst/>
              <a:ahLst/>
              <a:cxnLst/>
              <a:rect l="l" t="t" r="r" b="b"/>
              <a:pathLst>
                <a:path w="1465" h="13014" extrusionOk="0">
                  <a:moveTo>
                    <a:pt x="655" y="0"/>
                  </a:moveTo>
                  <a:cubicBezTo>
                    <a:pt x="655" y="0"/>
                    <a:pt x="0" y="3287"/>
                    <a:pt x="250" y="6501"/>
                  </a:cubicBezTo>
                  <a:cubicBezTo>
                    <a:pt x="500" y="9728"/>
                    <a:pt x="1036" y="13014"/>
                    <a:pt x="1036" y="13014"/>
                  </a:cubicBezTo>
                  <a:cubicBezTo>
                    <a:pt x="1036" y="13014"/>
                    <a:pt x="1465" y="2406"/>
                    <a:pt x="655"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83;p62">
              <a:extLst>
                <a:ext uri="{FF2B5EF4-FFF2-40B4-BE49-F238E27FC236}">
                  <a16:creationId xmlns:a16="http://schemas.microsoft.com/office/drawing/2014/main" id="{25008247-0405-4312-DB5B-74C3B1A1BBF6}"/>
                </a:ext>
              </a:extLst>
            </p:cNvPr>
            <p:cNvSpPr/>
            <p:nvPr/>
          </p:nvSpPr>
          <p:spPr>
            <a:xfrm>
              <a:off x="2263525" y="3174100"/>
              <a:ext cx="112825" cy="108950"/>
            </a:xfrm>
            <a:custGeom>
              <a:avLst/>
              <a:gdLst/>
              <a:ahLst/>
              <a:cxnLst/>
              <a:rect l="l" t="t" r="r" b="b"/>
              <a:pathLst>
                <a:path w="4513" h="4358" extrusionOk="0">
                  <a:moveTo>
                    <a:pt x="95" y="0"/>
                  </a:moveTo>
                  <a:lnTo>
                    <a:pt x="0" y="48"/>
                  </a:lnTo>
                  <a:cubicBezTo>
                    <a:pt x="71" y="179"/>
                    <a:pt x="1774" y="3429"/>
                    <a:pt x="2298" y="4143"/>
                  </a:cubicBezTo>
                  <a:cubicBezTo>
                    <a:pt x="2405" y="4286"/>
                    <a:pt x="2512" y="4358"/>
                    <a:pt x="2631" y="4358"/>
                  </a:cubicBezTo>
                  <a:lnTo>
                    <a:pt x="2643" y="4358"/>
                  </a:lnTo>
                  <a:cubicBezTo>
                    <a:pt x="2893" y="4358"/>
                    <a:pt x="3131" y="4096"/>
                    <a:pt x="3441" y="3750"/>
                  </a:cubicBezTo>
                  <a:cubicBezTo>
                    <a:pt x="3739" y="3417"/>
                    <a:pt x="4084" y="3036"/>
                    <a:pt x="4513" y="2846"/>
                  </a:cubicBezTo>
                  <a:lnTo>
                    <a:pt x="4465" y="2750"/>
                  </a:lnTo>
                  <a:cubicBezTo>
                    <a:pt x="4024" y="2953"/>
                    <a:pt x="3667" y="3346"/>
                    <a:pt x="3358" y="3679"/>
                  </a:cubicBezTo>
                  <a:cubicBezTo>
                    <a:pt x="3084" y="3989"/>
                    <a:pt x="2846" y="4251"/>
                    <a:pt x="2643" y="4251"/>
                  </a:cubicBezTo>
                  <a:lnTo>
                    <a:pt x="2631" y="4251"/>
                  </a:lnTo>
                  <a:cubicBezTo>
                    <a:pt x="2548" y="4251"/>
                    <a:pt x="2465" y="4191"/>
                    <a:pt x="2393" y="4084"/>
                  </a:cubicBezTo>
                  <a:cubicBezTo>
                    <a:pt x="1869" y="3369"/>
                    <a:pt x="107" y="36"/>
                    <a:pt x="95"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84;p62">
              <a:extLst>
                <a:ext uri="{FF2B5EF4-FFF2-40B4-BE49-F238E27FC236}">
                  <a16:creationId xmlns:a16="http://schemas.microsoft.com/office/drawing/2014/main" id="{40A697D0-A1E5-2C3E-A5EA-121C2785255B}"/>
                </a:ext>
              </a:extLst>
            </p:cNvPr>
            <p:cNvSpPr/>
            <p:nvPr/>
          </p:nvSpPr>
          <p:spPr>
            <a:xfrm>
              <a:off x="2381375" y="3174100"/>
              <a:ext cx="112850" cy="108950"/>
            </a:xfrm>
            <a:custGeom>
              <a:avLst/>
              <a:gdLst/>
              <a:ahLst/>
              <a:cxnLst/>
              <a:rect l="l" t="t" r="r" b="b"/>
              <a:pathLst>
                <a:path w="4514" h="4358" extrusionOk="0">
                  <a:moveTo>
                    <a:pt x="4418" y="0"/>
                  </a:moveTo>
                  <a:cubicBezTo>
                    <a:pt x="4394" y="36"/>
                    <a:pt x="2644" y="3369"/>
                    <a:pt x="2120" y="4084"/>
                  </a:cubicBezTo>
                  <a:cubicBezTo>
                    <a:pt x="2037" y="4191"/>
                    <a:pt x="1965" y="4251"/>
                    <a:pt x="1870" y="4251"/>
                  </a:cubicBezTo>
                  <a:lnTo>
                    <a:pt x="1858" y="4251"/>
                  </a:lnTo>
                  <a:cubicBezTo>
                    <a:pt x="1668" y="4251"/>
                    <a:pt x="1430" y="3989"/>
                    <a:pt x="1144" y="3679"/>
                  </a:cubicBezTo>
                  <a:cubicBezTo>
                    <a:pt x="834" y="3346"/>
                    <a:pt x="489" y="2953"/>
                    <a:pt x="37" y="2750"/>
                  </a:cubicBezTo>
                  <a:lnTo>
                    <a:pt x="1" y="2846"/>
                  </a:lnTo>
                  <a:cubicBezTo>
                    <a:pt x="418" y="3036"/>
                    <a:pt x="763" y="3417"/>
                    <a:pt x="1072" y="3750"/>
                  </a:cubicBezTo>
                  <a:cubicBezTo>
                    <a:pt x="1370" y="4084"/>
                    <a:pt x="1620" y="4358"/>
                    <a:pt x="1858" y="4358"/>
                  </a:cubicBezTo>
                  <a:lnTo>
                    <a:pt x="1882" y="4358"/>
                  </a:lnTo>
                  <a:cubicBezTo>
                    <a:pt x="2001" y="4358"/>
                    <a:pt x="2108" y="4286"/>
                    <a:pt x="2204" y="4143"/>
                  </a:cubicBezTo>
                  <a:cubicBezTo>
                    <a:pt x="2727" y="3429"/>
                    <a:pt x="4430" y="179"/>
                    <a:pt x="4513" y="48"/>
                  </a:cubicBezTo>
                  <a:lnTo>
                    <a:pt x="441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85;p62">
              <a:extLst>
                <a:ext uri="{FF2B5EF4-FFF2-40B4-BE49-F238E27FC236}">
                  <a16:creationId xmlns:a16="http://schemas.microsoft.com/office/drawing/2014/main" id="{9344D54B-9D5F-4F27-3FB5-D2F8ECA90A83}"/>
                </a:ext>
              </a:extLst>
            </p:cNvPr>
            <p:cNvSpPr/>
            <p:nvPr/>
          </p:nvSpPr>
          <p:spPr>
            <a:xfrm>
              <a:off x="2324525" y="3829225"/>
              <a:ext cx="101225" cy="13875"/>
            </a:xfrm>
            <a:custGeom>
              <a:avLst/>
              <a:gdLst/>
              <a:ahLst/>
              <a:cxnLst/>
              <a:rect l="l" t="t" r="r" b="b"/>
              <a:pathLst>
                <a:path w="4049" h="555" extrusionOk="0">
                  <a:moveTo>
                    <a:pt x="2109" y="0"/>
                  </a:moveTo>
                  <a:cubicBezTo>
                    <a:pt x="1527" y="0"/>
                    <a:pt x="821" y="109"/>
                    <a:pt x="1" y="429"/>
                  </a:cubicBezTo>
                  <a:cubicBezTo>
                    <a:pt x="1" y="429"/>
                    <a:pt x="2145" y="555"/>
                    <a:pt x="3326" y="555"/>
                  </a:cubicBezTo>
                  <a:cubicBezTo>
                    <a:pt x="3686" y="555"/>
                    <a:pt x="3957" y="543"/>
                    <a:pt x="4049" y="513"/>
                  </a:cubicBezTo>
                  <a:cubicBezTo>
                    <a:pt x="4049" y="513"/>
                    <a:pt x="3369" y="0"/>
                    <a:pt x="2109"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86;p62">
              <a:extLst>
                <a:ext uri="{FF2B5EF4-FFF2-40B4-BE49-F238E27FC236}">
                  <a16:creationId xmlns:a16="http://schemas.microsoft.com/office/drawing/2014/main" id="{ED30F94E-E75F-BB1B-F420-88EA12554F33}"/>
                </a:ext>
              </a:extLst>
            </p:cNvPr>
            <p:cNvSpPr/>
            <p:nvPr/>
          </p:nvSpPr>
          <p:spPr>
            <a:xfrm>
              <a:off x="2148025" y="3174400"/>
              <a:ext cx="70575" cy="13400"/>
            </a:xfrm>
            <a:custGeom>
              <a:avLst/>
              <a:gdLst/>
              <a:ahLst/>
              <a:cxnLst/>
              <a:rect l="l" t="t" r="r" b="b"/>
              <a:pathLst>
                <a:path w="2823" h="536" extrusionOk="0">
                  <a:moveTo>
                    <a:pt x="2252" y="1"/>
                  </a:moveTo>
                  <a:cubicBezTo>
                    <a:pt x="182" y="1"/>
                    <a:pt x="0" y="476"/>
                    <a:pt x="0" y="476"/>
                  </a:cubicBezTo>
                  <a:cubicBezTo>
                    <a:pt x="0" y="476"/>
                    <a:pt x="337" y="536"/>
                    <a:pt x="791" y="536"/>
                  </a:cubicBezTo>
                  <a:cubicBezTo>
                    <a:pt x="1125" y="536"/>
                    <a:pt x="1521" y="504"/>
                    <a:pt x="1894" y="393"/>
                  </a:cubicBezTo>
                  <a:cubicBezTo>
                    <a:pt x="2763" y="119"/>
                    <a:pt x="2822" y="12"/>
                    <a:pt x="2822" y="12"/>
                  </a:cubicBezTo>
                  <a:cubicBezTo>
                    <a:pt x="2618" y="4"/>
                    <a:pt x="2428" y="1"/>
                    <a:pt x="225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87;p62">
              <a:extLst>
                <a:ext uri="{FF2B5EF4-FFF2-40B4-BE49-F238E27FC236}">
                  <a16:creationId xmlns:a16="http://schemas.microsoft.com/office/drawing/2014/main" id="{555E0A78-7EFF-5514-1D3A-0BCECEE7DE27}"/>
                </a:ext>
              </a:extLst>
            </p:cNvPr>
            <p:cNvSpPr/>
            <p:nvPr/>
          </p:nvSpPr>
          <p:spPr>
            <a:xfrm>
              <a:off x="2523675" y="3163475"/>
              <a:ext cx="70850" cy="22850"/>
            </a:xfrm>
            <a:custGeom>
              <a:avLst/>
              <a:gdLst/>
              <a:ahLst/>
              <a:cxnLst/>
              <a:rect l="l" t="t" r="r" b="b"/>
              <a:pathLst>
                <a:path w="2834" h="914" extrusionOk="0">
                  <a:moveTo>
                    <a:pt x="175" y="1"/>
                  </a:moveTo>
                  <a:cubicBezTo>
                    <a:pt x="116" y="1"/>
                    <a:pt x="57" y="3"/>
                    <a:pt x="0" y="8"/>
                  </a:cubicBezTo>
                  <a:cubicBezTo>
                    <a:pt x="0" y="8"/>
                    <a:pt x="429" y="258"/>
                    <a:pt x="857" y="437"/>
                  </a:cubicBezTo>
                  <a:cubicBezTo>
                    <a:pt x="1274" y="616"/>
                    <a:pt x="2834" y="913"/>
                    <a:pt x="2834" y="913"/>
                  </a:cubicBezTo>
                  <a:cubicBezTo>
                    <a:pt x="2834" y="913"/>
                    <a:pt x="2786" y="616"/>
                    <a:pt x="2155" y="437"/>
                  </a:cubicBezTo>
                  <a:cubicBezTo>
                    <a:pt x="1578" y="274"/>
                    <a:pt x="812" y="1"/>
                    <a:pt x="175"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88;p62">
              <a:extLst>
                <a:ext uri="{FF2B5EF4-FFF2-40B4-BE49-F238E27FC236}">
                  <a16:creationId xmlns:a16="http://schemas.microsoft.com/office/drawing/2014/main" id="{F1AA6D1C-015F-DCE0-80F9-032F25CC7396}"/>
                </a:ext>
              </a:extLst>
            </p:cNvPr>
            <p:cNvSpPr/>
            <p:nvPr/>
          </p:nvSpPr>
          <p:spPr>
            <a:xfrm>
              <a:off x="2031925" y="3771175"/>
              <a:ext cx="301850" cy="276250"/>
            </a:xfrm>
            <a:custGeom>
              <a:avLst/>
              <a:gdLst/>
              <a:ahLst/>
              <a:cxnLst/>
              <a:rect l="l" t="t" r="r" b="b"/>
              <a:pathLst>
                <a:path w="12074" h="11050" extrusionOk="0">
                  <a:moveTo>
                    <a:pt x="8871" y="1"/>
                  </a:moveTo>
                  <a:lnTo>
                    <a:pt x="1" y="3894"/>
                  </a:lnTo>
                  <a:lnTo>
                    <a:pt x="3239" y="11050"/>
                  </a:lnTo>
                  <a:lnTo>
                    <a:pt x="12074" y="7311"/>
                  </a:lnTo>
                  <a:lnTo>
                    <a:pt x="8871"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89;p62">
              <a:extLst>
                <a:ext uri="{FF2B5EF4-FFF2-40B4-BE49-F238E27FC236}">
                  <a16:creationId xmlns:a16="http://schemas.microsoft.com/office/drawing/2014/main" id="{AD14C603-569B-F94E-967A-80F7A67D78C4}"/>
                </a:ext>
              </a:extLst>
            </p:cNvPr>
            <p:cNvSpPr/>
            <p:nvPr/>
          </p:nvSpPr>
          <p:spPr>
            <a:xfrm>
              <a:off x="2089375" y="3762550"/>
              <a:ext cx="172075" cy="258700"/>
            </a:xfrm>
            <a:custGeom>
              <a:avLst/>
              <a:gdLst/>
              <a:ahLst/>
              <a:cxnLst/>
              <a:rect l="l" t="t" r="r" b="b"/>
              <a:pathLst>
                <a:path w="6883" h="10348" extrusionOk="0">
                  <a:moveTo>
                    <a:pt x="2513" y="1"/>
                  </a:moveTo>
                  <a:cubicBezTo>
                    <a:pt x="2513" y="1"/>
                    <a:pt x="1" y="3013"/>
                    <a:pt x="441" y="4323"/>
                  </a:cubicBezTo>
                  <a:cubicBezTo>
                    <a:pt x="894" y="5632"/>
                    <a:pt x="2323" y="7775"/>
                    <a:pt x="3049" y="8823"/>
                  </a:cubicBezTo>
                  <a:cubicBezTo>
                    <a:pt x="3763" y="9871"/>
                    <a:pt x="5109" y="10335"/>
                    <a:pt x="5335" y="10347"/>
                  </a:cubicBezTo>
                  <a:cubicBezTo>
                    <a:pt x="5573" y="10347"/>
                    <a:pt x="4169" y="8990"/>
                    <a:pt x="4168" y="8990"/>
                  </a:cubicBezTo>
                  <a:lnTo>
                    <a:pt x="4168" y="8990"/>
                  </a:lnTo>
                  <a:cubicBezTo>
                    <a:pt x="4169" y="8990"/>
                    <a:pt x="5371" y="9990"/>
                    <a:pt x="5883" y="10109"/>
                  </a:cubicBezTo>
                  <a:cubicBezTo>
                    <a:pt x="5895" y="10112"/>
                    <a:pt x="5907" y="10114"/>
                    <a:pt x="5916" y="10114"/>
                  </a:cubicBezTo>
                  <a:cubicBezTo>
                    <a:pt x="6072" y="10114"/>
                    <a:pt x="5816" y="9725"/>
                    <a:pt x="5506" y="9331"/>
                  </a:cubicBezTo>
                  <a:lnTo>
                    <a:pt x="5506" y="9331"/>
                  </a:lnTo>
                  <a:cubicBezTo>
                    <a:pt x="5896" y="9634"/>
                    <a:pt x="6308" y="9869"/>
                    <a:pt x="6432" y="9869"/>
                  </a:cubicBezTo>
                  <a:cubicBezTo>
                    <a:pt x="6493" y="9869"/>
                    <a:pt x="6485" y="9813"/>
                    <a:pt x="6371" y="9680"/>
                  </a:cubicBezTo>
                  <a:cubicBezTo>
                    <a:pt x="5847" y="9085"/>
                    <a:pt x="4704" y="7156"/>
                    <a:pt x="4632" y="6882"/>
                  </a:cubicBezTo>
                  <a:cubicBezTo>
                    <a:pt x="4628" y="6862"/>
                    <a:pt x="4633" y="6853"/>
                    <a:pt x="4645" y="6853"/>
                  </a:cubicBezTo>
                  <a:cubicBezTo>
                    <a:pt x="4797" y="6853"/>
                    <a:pt x="6122" y="8272"/>
                    <a:pt x="6518" y="8272"/>
                  </a:cubicBezTo>
                  <a:cubicBezTo>
                    <a:pt x="6545" y="8272"/>
                    <a:pt x="6567" y="8266"/>
                    <a:pt x="6585" y="8252"/>
                  </a:cubicBezTo>
                  <a:cubicBezTo>
                    <a:pt x="6883" y="8002"/>
                    <a:pt x="4382" y="5882"/>
                    <a:pt x="4382" y="5882"/>
                  </a:cubicBezTo>
                  <a:cubicBezTo>
                    <a:pt x="4168" y="5692"/>
                    <a:pt x="2513" y="1"/>
                    <a:pt x="2513"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0;p62">
              <a:extLst>
                <a:ext uri="{FF2B5EF4-FFF2-40B4-BE49-F238E27FC236}">
                  <a16:creationId xmlns:a16="http://schemas.microsoft.com/office/drawing/2014/main" id="{BFFF7020-6252-E4EA-566D-E995F5AA3343}"/>
                </a:ext>
              </a:extLst>
            </p:cNvPr>
            <p:cNvSpPr/>
            <p:nvPr/>
          </p:nvSpPr>
          <p:spPr>
            <a:xfrm>
              <a:off x="2009625" y="3626075"/>
              <a:ext cx="190925" cy="332025"/>
            </a:xfrm>
            <a:custGeom>
              <a:avLst/>
              <a:gdLst/>
              <a:ahLst/>
              <a:cxnLst/>
              <a:rect l="l" t="t" r="r" b="b"/>
              <a:pathLst>
                <a:path w="7637" h="13281" extrusionOk="0">
                  <a:moveTo>
                    <a:pt x="3551" y="1"/>
                  </a:moveTo>
                  <a:cubicBezTo>
                    <a:pt x="2108" y="1"/>
                    <a:pt x="0" y="1054"/>
                    <a:pt x="0" y="1054"/>
                  </a:cubicBezTo>
                  <a:cubicBezTo>
                    <a:pt x="631" y="5460"/>
                    <a:pt x="5274" y="12830"/>
                    <a:pt x="5620" y="13222"/>
                  </a:cubicBezTo>
                  <a:cubicBezTo>
                    <a:pt x="5657" y="13262"/>
                    <a:pt x="5709" y="13281"/>
                    <a:pt x="5772" y="13281"/>
                  </a:cubicBezTo>
                  <a:cubicBezTo>
                    <a:pt x="6308" y="13281"/>
                    <a:pt x="7636" y="11949"/>
                    <a:pt x="7572" y="11341"/>
                  </a:cubicBezTo>
                  <a:cubicBezTo>
                    <a:pt x="7513" y="10663"/>
                    <a:pt x="5286" y="197"/>
                    <a:pt x="3858" y="18"/>
                  </a:cubicBezTo>
                  <a:cubicBezTo>
                    <a:pt x="3760" y="6"/>
                    <a:pt x="3657" y="1"/>
                    <a:pt x="3551"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id="{2D8D51BE-5BA5-F25D-FAC9-125116C8E83E}"/>
              </a:ext>
            </a:extLst>
          </p:cNvPr>
          <p:cNvSpPr txBox="1"/>
          <p:nvPr/>
        </p:nvSpPr>
        <p:spPr>
          <a:xfrm>
            <a:off x="1056156" y="2482156"/>
            <a:ext cx="7021740" cy="1933222"/>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Hãy đọc câu chuyện ở mục 4 và trả lời câu hỏi:</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Nhận xét về suy nghĩ và hành động của T.</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Theo em, mỗi người cần phải làm gì để thực hiện quyền con người, quyền và nghĩa vụ cơ bản của công dân?</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barn(inVertical)">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fade">
                                      <p:cBhvr>
                                        <p:cTn id="12" dur="500"/>
                                        <p:tgtEl>
                                          <p:spTgt spid="59">
                                            <p:txEl>
                                              <p:pRg st="1" end="1"/>
                                            </p:txEl>
                                          </p:spTgt>
                                        </p:tgtEl>
                                      </p:cBhvr>
                                    </p:animEffect>
                                    <p:anim calcmode="lin" valueType="num">
                                      <p:cBhvr>
                                        <p:cTn id="13"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9">
                                            <p:txEl>
                                              <p:pRg st="2" end="2"/>
                                            </p:txEl>
                                          </p:spTgt>
                                        </p:tgtEl>
                                        <p:attrNameLst>
                                          <p:attrName>style.visibility</p:attrName>
                                        </p:attrNameLst>
                                      </p:cBhvr>
                                      <p:to>
                                        <p:strVal val="visible"/>
                                      </p:to>
                                    </p:set>
                                    <p:animEffect transition="in" filter="fade">
                                      <p:cBhvr>
                                        <p:cTn id="19" dur="500"/>
                                        <p:tgtEl>
                                          <p:spTgt spid="59">
                                            <p:txEl>
                                              <p:pRg st="2" end="2"/>
                                            </p:txEl>
                                          </p:spTgt>
                                        </p:tgtEl>
                                      </p:cBhvr>
                                    </p:animEffect>
                                    <p:anim calcmode="lin" valueType="num">
                                      <p:cBhvr>
                                        <p:cTn id="20"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60"/>
          <p:cNvSpPr/>
          <p:nvPr/>
        </p:nvSpPr>
        <p:spPr>
          <a:xfrm>
            <a:off x="1262975" y="715400"/>
            <a:ext cx="1834500" cy="3517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0"/>
          <p:cNvSpPr/>
          <p:nvPr/>
        </p:nvSpPr>
        <p:spPr>
          <a:xfrm rot="-492767">
            <a:off x="1474623" y="1833216"/>
            <a:ext cx="1411273" cy="14112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0"/>
          <p:cNvSpPr/>
          <p:nvPr/>
        </p:nvSpPr>
        <p:spPr>
          <a:xfrm>
            <a:off x="1220600" y="660675"/>
            <a:ext cx="1923081" cy="3822141"/>
          </a:xfrm>
          <a:custGeom>
            <a:avLst/>
            <a:gdLst/>
            <a:ahLst/>
            <a:cxnLst/>
            <a:rect l="l" t="t" r="r" b="b"/>
            <a:pathLst>
              <a:path w="13450" h="26732" extrusionOk="0">
                <a:moveTo>
                  <a:pt x="12354" y="461"/>
                </a:moveTo>
                <a:cubicBezTo>
                  <a:pt x="12730" y="461"/>
                  <a:pt x="13031" y="762"/>
                  <a:pt x="13031" y="1139"/>
                </a:cubicBezTo>
                <a:lnTo>
                  <a:pt x="13031" y="24221"/>
                </a:lnTo>
                <a:cubicBezTo>
                  <a:pt x="13031" y="24598"/>
                  <a:pt x="12730" y="24899"/>
                  <a:pt x="12354" y="24899"/>
                </a:cubicBezTo>
                <a:lnTo>
                  <a:pt x="1097" y="24899"/>
                </a:lnTo>
                <a:cubicBezTo>
                  <a:pt x="720" y="24899"/>
                  <a:pt x="419" y="24598"/>
                  <a:pt x="419" y="24221"/>
                </a:cubicBezTo>
                <a:lnTo>
                  <a:pt x="419" y="1139"/>
                </a:lnTo>
                <a:cubicBezTo>
                  <a:pt x="419" y="762"/>
                  <a:pt x="720" y="461"/>
                  <a:pt x="1097" y="461"/>
                </a:cubicBezTo>
                <a:close/>
                <a:moveTo>
                  <a:pt x="1022" y="0"/>
                </a:moveTo>
                <a:cubicBezTo>
                  <a:pt x="461" y="0"/>
                  <a:pt x="1" y="452"/>
                  <a:pt x="1" y="1021"/>
                </a:cubicBezTo>
                <a:lnTo>
                  <a:pt x="1" y="25711"/>
                </a:lnTo>
                <a:cubicBezTo>
                  <a:pt x="1" y="26280"/>
                  <a:pt x="461" y="26732"/>
                  <a:pt x="1022" y="26732"/>
                </a:cubicBezTo>
                <a:lnTo>
                  <a:pt x="12429" y="26732"/>
                </a:lnTo>
                <a:cubicBezTo>
                  <a:pt x="12998" y="26732"/>
                  <a:pt x="13450" y="26271"/>
                  <a:pt x="13450" y="25711"/>
                </a:cubicBezTo>
                <a:lnTo>
                  <a:pt x="13450" y="1021"/>
                </a:lnTo>
                <a:cubicBezTo>
                  <a:pt x="13450" y="452"/>
                  <a:pt x="12998" y="0"/>
                  <a:pt x="12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0"/>
          <p:cNvSpPr/>
          <p:nvPr/>
        </p:nvSpPr>
        <p:spPr>
          <a:xfrm>
            <a:off x="2100067" y="4303218"/>
            <a:ext cx="104375" cy="104232"/>
          </a:xfrm>
          <a:custGeom>
            <a:avLst/>
            <a:gdLst/>
            <a:ahLst/>
            <a:cxnLst/>
            <a:rect l="l" t="t" r="r" b="b"/>
            <a:pathLst>
              <a:path w="730" h="729" extrusionOk="0">
                <a:moveTo>
                  <a:pt x="511" y="84"/>
                </a:moveTo>
                <a:cubicBezTo>
                  <a:pt x="587" y="84"/>
                  <a:pt x="645" y="143"/>
                  <a:pt x="645" y="218"/>
                </a:cubicBezTo>
                <a:lnTo>
                  <a:pt x="645" y="511"/>
                </a:lnTo>
                <a:cubicBezTo>
                  <a:pt x="645" y="586"/>
                  <a:pt x="587" y="653"/>
                  <a:pt x="511" y="653"/>
                </a:cubicBezTo>
                <a:lnTo>
                  <a:pt x="219" y="653"/>
                </a:lnTo>
                <a:cubicBezTo>
                  <a:pt x="143" y="653"/>
                  <a:pt x="76" y="586"/>
                  <a:pt x="76" y="511"/>
                </a:cubicBezTo>
                <a:lnTo>
                  <a:pt x="76" y="218"/>
                </a:lnTo>
                <a:cubicBezTo>
                  <a:pt x="76" y="143"/>
                  <a:pt x="143" y="84"/>
                  <a:pt x="219" y="84"/>
                </a:cubicBezTo>
                <a:close/>
                <a:moveTo>
                  <a:pt x="219" y="0"/>
                </a:moveTo>
                <a:cubicBezTo>
                  <a:pt x="101" y="0"/>
                  <a:pt x="1" y="101"/>
                  <a:pt x="1" y="218"/>
                </a:cubicBezTo>
                <a:lnTo>
                  <a:pt x="1" y="511"/>
                </a:lnTo>
                <a:cubicBezTo>
                  <a:pt x="1" y="628"/>
                  <a:pt x="101" y="729"/>
                  <a:pt x="219" y="729"/>
                </a:cubicBezTo>
                <a:lnTo>
                  <a:pt x="511" y="729"/>
                </a:lnTo>
                <a:cubicBezTo>
                  <a:pt x="629" y="729"/>
                  <a:pt x="729" y="628"/>
                  <a:pt x="729" y="511"/>
                </a:cubicBezTo>
                <a:lnTo>
                  <a:pt x="729" y="218"/>
                </a:lnTo>
                <a:cubicBezTo>
                  <a:pt x="729" y="101"/>
                  <a:pt x="629"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9" name="Google Shape;1519;p60"/>
          <p:cNvGrpSpPr/>
          <p:nvPr/>
        </p:nvGrpSpPr>
        <p:grpSpPr>
          <a:xfrm>
            <a:off x="1563325" y="1996725"/>
            <a:ext cx="1237626" cy="1084184"/>
            <a:chOff x="1620900" y="2086271"/>
            <a:chExt cx="1333648" cy="1168302"/>
          </a:xfrm>
        </p:grpSpPr>
        <p:sp>
          <p:nvSpPr>
            <p:cNvPr id="1520" name="Google Shape;1520;p60"/>
            <p:cNvSpPr/>
            <p:nvPr/>
          </p:nvSpPr>
          <p:spPr>
            <a:xfrm>
              <a:off x="1620900" y="2086271"/>
              <a:ext cx="1293625" cy="1168302"/>
            </a:xfrm>
            <a:custGeom>
              <a:avLst/>
              <a:gdLst/>
              <a:ahLst/>
              <a:cxnLst/>
              <a:rect l="l" t="t" r="r" b="b"/>
              <a:pathLst>
                <a:path w="10343" h="9341" extrusionOk="0">
                  <a:moveTo>
                    <a:pt x="5610" y="1"/>
                  </a:moveTo>
                  <a:cubicBezTo>
                    <a:pt x="5547" y="1"/>
                    <a:pt x="5483" y="2"/>
                    <a:pt x="5418" y="5"/>
                  </a:cubicBezTo>
                  <a:cubicBezTo>
                    <a:pt x="1048" y="208"/>
                    <a:pt x="1393" y="1994"/>
                    <a:pt x="953" y="4256"/>
                  </a:cubicBezTo>
                  <a:cubicBezTo>
                    <a:pt x="501" y="6506"/>
                    <a:pt x="0" y="8816"/>
                    <a:pt x="477" y="8971"/>
                  </a:cubicBezTo>
                  <a:cubicBezTo>
                    <a:pt x="477" y="8971"/>
                    <a:pt x="2880" y="9289"/>
                    <a:pt x="4045" y="9289"/>
                  </a:cubicBezTo>
                  <a:cubicBezTo>
                    <a:pt x="4250" y="9289"/>
                    <a:pt x="4416" y="9280"/>
                    <a:pt x="4525" y="9257"/>
                  </a:cubicBezTo>
                  <a:cubicBezTo>
                    <a:pt x="4815" y="9194"/>
                    <a:pt x="4960" y="8925"/>
                    <a:pt x="5029" y="8627"/>
                  </a:cubicBezTo>
                  <a:lnTo>
                    <a:pt x="5029" y="8627"/>
                  </a:lnTo>
                  <a:cubicBezTo>
                    <a:pt x="5056" y="8827"/>
                    <a:pt x="5117" y="9006"/>
                    <a:pt x="5239" y="9102"/>
                  </a:cubicBezTo>
                  <a:cubicBezTo>
                    <a:pt x="5444" y="9267"/>
                    <a:pt x="6267" y="9341"/>
                    <a:pt x="6953" y="9341"/>
                  </a:cubicBezTo>
                  <a:cubicBezTo>
                    <a:pt x="7502" y="9341"/>
                    <a:pt x="7964" y="9294"/>
                    <a:pt x="7954" y="9209"/>
                  </a:cubicBezTo>
                  <a:cubicBezTo>
                    <a:pt x="7939" y="9132"/>
                    <a:pt x="7954" y="9000"/>
                    <a:pt x="7972" y="8884"/>
                  </a:cubicBezTo>
                  <a:lnTo>
                    <a:pt x="7972" y="8884"/>
                  </a:lnTo>
                  <a:cubicBezTo>
                    <a:pt x="7977" y="9035"/>
                    <a:pt x="8020" y="9210"/>
                    <a:pt x="8151" y="9210"/>
                  </a:cubicBezTo>
                  <a:cubicBezTo>
                    <a:pt x="8156" y="9210"/>
                    <a:pt x="8162" y="9210"/>
                    <a:pt x="8168" y="9209"/>
                  </a:cubicBezTo>
                  <a:cubicBezTo>
                    <a:pt x="8371" y="9185"/>
                    <a:pt x="9418" y="9257"/>
                    <a:pt x="9585" y="8971"/>
                  </a:cubicBezTo>
                  <a:cubicBezTo>
                    <a:pt x="9749" y="8689"/>
                    <a:pt x="10343" y="1"/>
                    <a:pt x="561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0"/>
            <p:cNvSpPr/>
            <p:nvPr/>
          </p:nvSpPr>
          <p:spPr>
            <a:xfrm>
              <a:off x="1707326" y="2086647"/>
              <a:ext cx="1247223" cy="931290"/>
            </a:xfrm>
            <a:custGeom>
              <a:avLst/>
              <a:gdLst/>
              <a:ahLst/>
              <a:cxnLst/>
              <a:rect l="l" t="t" r="r" b="b"/>
              <a:pathLst>
                <a:path w="9972" h="7446" extrusionOk="0">
                  <a:moveTo>
                    <a:pt x="4741" y="1"/>
                  </a:moveTo>
                  <a:cubicBezTo>
                    <a:pt x="4705" y="1"/>
                    <a:pt x="4668" y="1"/>
                    <a:pt x="4632" y="2"/>
                  </a:cubicBezTo>
                  <a:cubicBezTo>
                    <a:pt x="1381" y="86"/>
                    <a:pt x="0" y="2788"/>
                    <a:pt x="667" y="5110"/>
                  </a:cubicBezTo>
                  <a:cubicBezTo>
                    <a:pt x="1307" y="7352"/>
                    <a:pt x="3058" y="7396"/>
                    <a:pt x="3194" y="7396"/>
                  </a:cubicBezTo>
                  <a:cubicBezTo>
                    <a:pt x="3200" y="7396"/>
                    <a:pt x="3203" y="7396"/>
                    <a:pt x="3203" y="7396"/>
                  </a:cubicBezTo>
                  <a:cubicBezTo>
                    <a:pt x="3506" y="7430"/>
                    <a:pt x="3794" y="7446"/>
                    <a:pt x="4068" y="7446"/>
                  </a:cubicBezTo>
                  <a:cubicBezTo>
                    <a:pt x="9971" y="7446"/>
                    <a:pt x="9119" y="1"/>
                    <a:pt x="474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0"/>
            <p:cNvSpPr/>
            <p:nvPr/>
          </p:nvSpPr>
          <p:spPr>
            <a:xfrm>
              <a:off x="1893434" y="2286512"/>
              <a:ext cx="714914" cy="853370"/>
            </a:xfrm>
            <a:custGeom>
              <a:avLst/>
              <a:gdLst/>
              <a:ahLst/>
              <a:cxnLst/>
              <a:rect l="l" t="t" r="r" b="b"/>
              <a:pathLst>
                <a:path w="5716" h="6823" extrusionOk="0">
                  <a:moveTo>
                    <a:pt x="2860" y="0"/>
                  </a:moveTo>
                  <a:cubicBezTo>
                    <a:pt x="1730" y="0"/>
                    <a:pt x="587" y="508"/>
                    <a:pt x="536" y="1583"/>
                  </a:cubicBezTo>
                  <a:cubicBezTo>
                    <a:pt x="536" y="1583"/>
                    <a:pt x="0" y="6822"/>
                    <a:pt x="2882" y="6822"/>
                  </a:cubicBezTo>
                  <a:cubicBezTo>
                    <a:pt x="4870" y="6822"/>
                    <a:pt x="5715" y="3417"/>
                    <a:pt x="5060" y="1143"/>
                  </a:cubicBezTo>
                  <a:cubicBezTo>
                    <a:pt x="4843" y="395"/>
                    <a:pt x="3856" y="0"/>
                    <a:pt x="2860"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0"/>
            <p:cNvSpPr/>
            <p:nvPr/>
          </p:nvSpPr>
          <p:spPr>
            <a:xfrm>
              <a:off x="2365458" y="2725767"/>
              <a:ext cx="43275" cy="56658"/>
            </a:xfrm>
            <a:custGeom>
              <a:avLst/>
              <a:gdLst/>
              <a:ahLst/>
              <a:cxnLst/>
              <a:rect l="l" t="t" r="r" b="b"/>
              <a:pathLst>
                <a:path w="346" h="453" extrusionOk="0">
                  <a:moveTo>
                    <a:pt x="167" y="0"/>
                  </a:moveTo>
                  <a:cubicBezTo>
                    <a:pt x="72" y="0"/>
                    <a:pt x="1" y="107"/>
                    <a:pt x="1" y="226"/>
                  </a:cubicBezTo>
                  <a:cubicBezTo>
                    <a:pt x="1" y="357"/>
                    <a:pt x="72" y="453"/>
                    <a:pt x="167" y="453"/>
                  </a:cubicBezTo>
                  <a:cubicBezTo>
                    <a:pt x="274" y="453"/>
                    <a:pt x="346" y="357"/>
                    <a:pt x="346" y="226"/>
                  </a:cubicBezTo>
                  <a:cubicBezTo>
                    <a:pt x="346"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0"/>
            <p:cNvSpPr/>
            <p:nvPr/>
          </p:nvSpPr>
          <p:spPr>
            <a:xfrm>
              <a:off x="2097427" y="2724266"/>
              <a:ext cx="43275" cy="56658"/>
            </a:xfrm>
            <a:custGeom>
              <a:avLst/>
              <a:gdLst/>
              <a:ahLst/>
              <a:cxnLst/>
              <a:rect l="l" t="t" r="r" b="b"/>
              <a:pathLst>
                <a:path w="346" h="453" extrusionOk="0">
                  <a:moveTo>
                    <a:pt x="179" y="0"/>
                  </a:moveTo>
                  <a:cubicBezTo>
                    <a:pt x="72" y="0"/>
                    <a:pt x="0" y="107"/>
                    <a:pt x="0" y="226"/>
                  </a:cubicBezTo>
                  <a:cubicBezTo>
                    <a:pt x="0" y="357"/>
                    <a:pt x="72" y="453"/>
                    <a:pt x="179" y="453"/>
                  </a:cubicBezTo>
                  <a:cubicBezTo>
                    <a:pt x="274" y="453"/>
                    <a:pt x="346" y="357"/>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0"/>
            <p:cNvSpPr/>
            <p:nvPr/>
          </p:nvSpPr>
          <p:spPr>
            <a:xfrm>
              <a:off x="2490531" y="2700752"/>
              <a:ext cx="171349" cy="208246"/>
            </a:xfrm>
            <a:custGeom>
              <a:avLst/>
              <a:gdLst/>
              <a:ahLst/>
              <a:cxnLst/>
              <a:rect l="l" t="t" r="r" b="b"/>
              <a:pathLst>
                <a:path w="1370" h="1665" extrusionOk="0">
                  <a:moveTo>
                    <a:pt x="724" y="0"/>
                  </a:moveTo>
                  <a:cubicBezTo>
                    <a:pt x="409" y="0"/>
                    <a:pt x="191" y="653"/>
                    <a:pt x="191" y="653"/>
                  </a:cubicBezTo>
                  <a:cubicBezTo>
                    <a:pt x="1" y="1034"/>
                    <a:pt x="84" y="1665"/>
                    <a:pt x="489" y="1665"/>
                  </a:cubicBezTo>
                  <a:cubicBezTo>
                    <a:pt x="894" y="1665"/>
                    <a:pt x="1370" y="522"/>
                    <a:pt x="941" y="105"/>
                  </a:cubicBezTo>
                  <a:cubicBezTo>
                    <a:pt x="865" y="31"/>
                    <a:pt x="792" y="0"/>
                    <a:pt x="72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0"/>
            <p:cNvSpPr/>
            <p:nvPr/>
          </p:nvSpPr>
          <p:spPr>
            <a:xfrm>
              <a:off x="1863917" y="2707131"/>
              <a:ext cx="176978" cy="201867"/>
            </a:xfrm>
            <a:custGeom>
              <a:avLst/>
              <a:gdLst/>
              <a:ahLst/>
              <a:cxnLst/>
              <a:rect l="l" t="t" r="r" b="b"/>
              <a:pathLst>
                <a:path w="1415" h="1614" extrusionOk="0">
                  <a:moveTo>
                    <a:pt x="633" y="0"/>
                  </a:moveTo>
                  <a:cubicBezTo>
                    <a:pt x="570" y="0"/>
                    <a:pt x="498" y="33"/>
                    <a:pt x="415" y="113"/>
                  </a:cubicBezTo>
                  <a:cubicBezTo>
                    <a:pt x="0" y="528"/>
                    <a:pt x="587" y="1614"/>
                    <a:pt x="992" y="1614"/>
                  </a:cubicBezTo>
                  <a:cubicBezTo>
                    <a:pt x="994" y="1614"/>
                    <a:pt x="996" y="1614"/>
                    <a:pt x="998" y="1614"/>
                  </a:cubicBezTo>
                  <a:cubicBezTo>
                    <a:pt x="1415" y="1602"/>
                    <a:pt x="1177" y="947"/>
                    <a:pt x="986" y="566"/>
                  </a:cubicBezTo>
                  <a:cubicBezTo>
                    <a:pt x="986" y="566"/>
                    <a:pt x="893"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0"/>
            <p:cNvSpPr/>
            <p:nvPr/>
          </p:nvSpPr>
          <p:spPr>
            <a:xfrm>
              <a:off x="2027887" y="2617829"/>
              <a:ext cx="135203" cy="44026"/>
            </a:xfrm>
            <a:custGeom>
              <a:avLst/>
              <a:gdLst/>
              <a:ahLst/>
              <a:cxnLst/>
              <a:rect l="l" t="t" r="r" b="b"/>
              <a:pathLst>
                <a:path w="1081" h="352" extrusionOk="0">
                  <a:moveTo>
                    <a:pt x="543" y="1"/>
                  </a:moveTo>
                  <a:cubicBezTo>
                    <a:pt x="410" y="1"/>
                    <a:pt x="245" y="51"/>
                    <a:pt x="80" y="232"/>
                  </a:cubicBezTo>
                  <a:cubicBezTo>
                    <a:pt x="1" y="316"/>
                    <a:pt x="118" y="351"/>
                    <a:pt x="287" y="351"/>
                  </a:cubicBezTo>
                  <a:cubicBezTo>
                    <a:pt x="598" y="351"/>
                    <a:pt x="1081" y="232"/>
                    <a:pt x="818" y="77"/>
                  </a:cubicBezTo>
                  <a:cubicBezTo>
                    <a:pt x="818" y="77"/>
                    <a:pt x="706" y="1"/>
                    <a:pt x="54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0"/>
            <p:cNvSpPr/>
            <p:nvPr/>
          </p:nvSpPr>
          <p:spPr>
            <a:xfrm>
              <a:off x="2341069" y="2628460"/>
              <a:ext cx="133577" cy="41149"/>
            </a:xfrm>
            <a:custGeom>
              <a:avLst/>
              <a:gdLst/>
              <a:ahLst/>
              <a:cxnLst/>
              <a:rect l="l" t="t" r="r" b="b"/>
              <a:pathLst>
                <a:path w="1068" h="329" extrusionOk="0">
                  <a:moveTo>
                    <a:pt x="524" y="0"/>
                  </a:moveTo>
                  <a:cubicBezTo>
                    <a:pt x="325" y="0"/>
                    <a:pt x="196" y="111"/>
                    <a:pt x="196" y="111"/>
                  </a:cubicBezTo>
                  <a:cubicBezTo>
                    <a:pt x="1" y="264"/>
                    <a:pt x="267" y="329"/>
                    <a:pt x="541" y="329"/>
                  </a:cubicBezTo>
                  <a:cubicBezTo>
                    <a:pt x="801" y="329"/>
                    <a:pt x="1068" y="270"/>
                    <a:pt x="946" y="171"/>
                  </a:cubicBezTo>
                  <a:cubicBezTo>
                    <a:pt x="789" y="41"/>
                    <a:pt x="644" y="0"/>
                    <a:pt x="5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0"/>
            <p:cNvSpPr/>
            <p:nvPr/>
          </p:nvSpPr>
          <p:spPr>
            <a:xfrm>
              <a:off x="2194234" y="2897992"/>
              <a:ext cx="135579" cy="88927"/>
            </a:xfrm>
            <a:custGeom>
              <a:avLst/>
              <a:gdLst/>
              <a:ahLst/>
              <a:cxnLst/>
              <a:rect l="l" t="t" r="r" b="b"/>
              <a:pathLst>
                <a:path w="1084" h="711" extrusionOk="0">
                  <a:moveTo>
                    <a:pt x="932" y="0"/>
                  </a:moveTo>
                  <a:cubicBezTo>
                    <a:pt x="631" y="0"/>
                    <a:pt x="0" y="111"/>
                    <a:pt x="0" y="111"/>
                  </a:cubicBezTo>
                  <a:cubicBezTo>
                    <a:pt x="0" y="111"/>
                    <a:pt x="131" y="635"/>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0"/>
            <p:cNvSpPr/>
            <p:nvPr/>
          </p:nvSpPr>
          <p:spPr>
            <a:xfrm>
              <a:off x="2215121" y="2740650"/>
              <a:ext cx="77545" cy="126698"/>
            </a:xfrm>
            <a:custGeom>
              <a:avLst/>
              <a:gdLst/>
              <a:ahLst/>
              <a:cxnLst/>
              <a:rect l="l" t="t" r="r" b="b"/>
              <a:pathLst>
                <a:path w="620" h="1013" extrusionOk="0">
                  <a:moveTo>
                    <a:pt x="393" y="0"/>
                  </a:moveTo>
                  <a:lnTo>
                    <a:pt x="286" y="24"/>
                  </a:lnTo>
                  <a:cubicBezTo>
                    <a:pt x="393" y="393"/>
                    <a:pt x="488" y="810"/>
                    <a:pt x="476" y="905"/>
                  </a:cubicBezTo>
                  <a:cubicBezTo>
                    <a:pt x="471" y="906"/>
                    <a:pt x="465" y="907"/>
                    <a:pt x="457" y="907"/>
                  </a:cubicBezTo>
                  <a:cubicBezTo>
                    <a:pt x="387" y="907"/>
                    <a:pt x="207" y="862"/>
                    <a:pt x="36" y="798"/>
                  </a:cubicBezTo>
                  <a:lnTo>
                    <a:pt x="0" y="893"/>
                  </a:lnTo>
                  <a:cubicBezTo>
                    <a:pt x="202" y="965"/>
                    <a:pt x="345" y="1012"/>
                    <a:pt x="441" y="1012"/>
                  </a:cubicBezTo>
                  <a:cubicBezTo>
                    <a:pt x="512" y="1012"/>
                    <a:pt x="560" y="988"/>
                    <a:pt x="572" y="953"/>
                  </a:cubicBezTo>
                  <a:cubicBezTo>
                    <a:pt x="619" y="857"/>
                    <a:pt x="476" y="310"/>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0"/>
            <p:cNvSpPr/>
            <p:nvPr/>
          </p:nvSpPr>
          <p:spPr>
            <a:xfrm>
              <a:off x="1942587" y="2755534"/>
              <a:ext cx="40273" cy="111815"/>
            </a:xfrm>
            <a:custGeom>
              <a:avLst/>
              <a:gdLst/>
              <a:ahLst/>
              <a:cxnLst/>
              <a:rect l="l" t="t" r="r" b="b"/>
              <a:pathLst>
                <a:path w="322" h="894" extrusionOk="0">
                  <a:moveTo>
                    <a:pt x="48" y="0"/>
                  </a:moveTo>
                  <a:lnTo>
                    <a:pt x="0" y="107"/>
                  </a:lnTo>
                  <a:cubicBezTo>
                    <a:pt x="12" y="107"/>
                    <a:pt x="215" y="203"/>
                    <a:pt x="179" y="881"/>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0"/>
            <p:cNvSpPr/>
            <p:nvPr/>
          </p:nvSpPr>
          <p:spPr>
            <a:xfrm>
              <a:off x="2529303" y="2746529"/>
              <a:ext cx="68540" cy="108813"/>
            </a:xfrm>
            <a:custGeom>
              <a:avLst/>
              <a:gdLst/>
              <a:ahLst/>
              <a:cxnLst/>
              <a:rect l="l" t="t" r="r" b="b"/>
              <a:pathLst>
                <a:path w="548" h="870" extrusionOk="0">
                  <a:moveTo>
                    <a:pt x="512" y="1"/>
                  </a:moveTo>
                  <a:cubicBezTo>
                    <a:pt x="500" y="1"/>
                    <a:pt x="0" y="179"/>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0"/>
            <p:cNvSpPr/>
            <p:nvPr/>
          </p:nvSpPr>
          <p:spPr>
            <a:xfrm>
              <a:off x="2118315" y="3044451"/>
              <a:ext cx="326189" cy="98307"/>
            </a:xfrm>
            <a:custGeom>
              <a:avLst/>
              <a:gdLst/>
              <a:ahLst/>
              <a:cxnLst/>
              <a:rect l="l" t="t" r="r" b="b"/>
              <a:pathLst>
                <a:path w="2608" h="786" extrusionOk="0">
                  <a:moveTo>
                    <a:pt x="2524" y="0"/>
                  </a:moveTo>
                  <a:cubicBezTo>
                    <a:pt x="2075" y="532"/>
                    <a:pt x="1560" y="686"/>
                    <a:pt x="1117" y="686"/>
                  </a:cubicBezTo>
                  <a:cubicBezTo>
                    <a:pt x="538" y="686"/>
                    <a:pt x="81" y="425"/>
                    <a:pt x="48" y="405"/>
                  </a:cubicBezTo>
                  <a:lnTo>
                    <a:pt x="0" y="500"/>
                  </a:lnTo>
                  <a:cubicBezTo>
                    <a:pt x="12" y="500"/>
                    <a:pt x="500" y="786"/>
                    <a:pt x="1119" y="786"/>
                  </a:cubicBezTo>
                  <a:cubicBezTo>
                    <a:pt x="1596" y="786"/>
                    <a:pt x="2143" y="631"/>
                    <a:pt x="2608" y="72"/>
                  </a:cubicBezTo>
                  <a:lnTo>
                    <a:pt x="2524"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0"/>
            <p:cNvSpPr/>
            <p:nvPr/>
          </p:nvSpPr>
          <p:spPr>
            <a:xfrm>
              <a:off x="1766860" y="2164317"/>
              <a:ext cx="865001" cy="436128"/>
            </a:xfrm>
            <a:custGeom>
              <a:avLst/>
              <a:gdLst/>
              <a:ahLst/>
              <a:cxnLst/>
              <a:rect l="l" t="t" r="r" b="b"/>
              <a:pathLst>
                <a:path w="6916" h="3487" extrusionOk="0">
                  <a:moveTo>
                    <a:pt x="4374" y="0"/>
                  </a:moveTo>
                  <a:cubicBezTo>
                    <a:pt x="4364" y="0"/>
                    <a:pt x="4355" y="0"/>
                    <a:pt x="4346" y="1"/>
                  </a:cubicBezTo>
                  <a:cubicBezTo>
                    <a:pt x="1762" y="12"/>
                    <a:pt x="0" y="429"/>
                    <a:pt x="941" y="3263"/>
                  </a:cubicBezTo>
                  <a:cubicBezTo>
                    <a:pt x="980" y="3379"/>
                    <a:pt x="1646" y="3460"/>
                    <a:pt x="2184" y="3460"/>
                  </a:cubicBezTo>
                  <a:cubicBezTo>
                    <a:pt x="2474" y="3460"/>
                    <a:pt x="2726" y="3436"/>
                    <a:pt x="2822" y="3382"/>
                  </a:cubicBezTo>
                  <a:cubicBezTo>
                    <a:pt x="3001" y="3273"/>
                    <a:pt x="3012" y="2499"/>
                    <a:pt x="2998" y="1975"/>
                  </a:cubicBezTo>
                  <a:lnTo>
                    <a:pt x="2998" y="1975"/>
                  </a:lnTo>
                  <a:cubicBezTo>
                    <a:pt x="3028" y="2492"/>
                    <a:pt x="3091" y="3255"/>
                    <a:pt x="3215" y="3394"/>
                  </a:cubicBezTo>
                  <a:cubicBezTo>
                    <a:pt x="3280" y="3463"/>
                    <a:pt x="3459" y="3486"/>
                    <a:pt x="3673" y="3486"/>
                  </a:cubicBezTo>
                  <a:cubicBezTo>
                    <a:pt x="4124" y="3486"/>
                    <a:pt x="4727" y="3382"/>
                    <a:pt x="4727" y="3382"/>
                  </a:cubicBezTo>
                  <a:lnTo>
                    <a:pt x="4965" y="2108"/>
                  </a:lnTo>
                  <a:lnTo>
                    <a:pt x="4965" y="3429"/>
                  </a:lnTo>
                  <a:cubicBezTo>
                    <a:pt x="4965" y="3429"/>
                    <a:pt x="5575" y="3474"/>
                    <a:pt x="6040" y="3474"/>
                  </a:cubicBezTo>
                  <a:cubicBezTo>
                    <a:pt x="6298" y="3474"/>
                    <a:pt x="6510" y="3460"/>
                    <a:pt x="6549" y="3418"/>
                  </a:cubicBezTo>
                  <a:cubicBezTo>
                    <a:pt x="6655" y="3287"/>
                    <a:pt x="6916" y="0"/>
                    <a:pt x="437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60"/>
          <p:cNvSpPr/>
          <p:nvPr/>
        </p:nvSpPr>
        <p:spPr>
          <a:xfrm rot="1590144">
            <a:off x="1532633" y="3554363"/>
            <a:ext cx="245386" cy="211979"/>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0"/>
          <p:cNvSpPr/>
          <p:nvPr/>
        </p:nvSpPr>
        <p:spPr>
          <a:xfrm>
            <a:off x="1690975" y="1291573"/>
            <a:ext cx="212400" cy="21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0"/>
          <p:cNvSpPr/>
          <p:nvPr/>
        </p:nvSpPr>
        <p:spPr>
          <a:xfrm>
            <a:off x="2707218" y="1922465"/>
            <a:ext cx="235800" cy="235800"/>
          </a:xfrm>
          <a:prstGeom prst="ellipse">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50B8EBC4-B072-D69A-4ABB-DC85BB63E4F0}"/>
              </a:ext>
            </a:extLst>
          </p:cNvPr>
          <p:cNvSpPr txBox="1"/>
          <p:nvPr/>
        </p:nvSpPr>
        <p:spPr>
          <a:xfrm>
            <a:off x="3697787" y="1201361"/>
            <a:ext cx="4990466" cy="2805255"/>
          </a:xfrm>
          <a:prstGeom prst="rect">
            <a:avLst/>
          </a:prstGeom>
          <a:noFill/>
        </p:spPr>
        <p:txBody>
          <a:bodyPr wrap="square">
            <a:spAutoFit/>
          </a:bodyPr>
          <a:lstStyle/>
          <a:p>
            <a:pPr marL="342900" indent="-342900" algn="just">
              <a:lnSpc>
                <a:spcPct val="150000"/>
              </a:lnSpc>
              <a:buClr>
                <a:srgbClr val="2F1932"/>
              </a:buClr>
              <a:buFont typeface="Wingdings" pitchFamily="2" charset="2"/>
              <a:buChar char="§"/>
            </a:pP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rất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vui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mừng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trúng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tuyển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sự</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Clr>
                <a:srgbClr val="2F1932"/>
              </a:buClr>
              <a:buFont typeface="Wingdings" pitchFamily="2" charset="2"/>
              <a:buChar char="§"/>
            </a:pP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thức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đúng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trách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nhiệm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hành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động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đúng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chuẩn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bị</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đối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đất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nước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dissolve">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2" name="Google Shape;702;p43"/>
          <p:cNvSpPr/>
          <p:nvPr/>
        </p:nvSpPr>
        <p:spPr>
          <a:xfrm rot="5400000">
            <a:off x="2637135" y="-698348"/>
            <a:ext cx="3871651" cy="7812041"/>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TextBox 10">
            <a:extLst>
              <a:ext uri="{FF2B5EF4-FFF2-40B4-BE49-F238E27FC236}">
                <a16:creationId xmlns:a16="http://schemas.microsoft.com/office/drawing/2014/main" id="{C3F42B0C-D9DA-D886-1780-9F2AEF8C291B}"/>
              </a:ext>
            </a:extLst>
          </p:cNvPr>
          <p:cNvSpPr txBox="1"/>
          <p:nvPr/>
        </p:nvSpPr>
        <p:spPr>
          <a:xfrm>
            <a:off x="519545" y="490211"/>
            <a:ext cx="8104909" cy="528078"/>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Thực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hiện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endParaRPr lang="en-US" sz="2000" b="1" dirty="0">
              <a:solidFill>
                <a:srgbClr val="4F466F"/>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43EBC90-B7D8-722C-0CE9-4F222C766C42}"/>
              </a:ext>
            </a:extLst>
          </p:cNvPr>
          <p:cNvSpPr txBox="1"/>
          <p:nvPr/>
        </p:nvSpPr>
        <p:spPr>
          <a:xfrm>
            <a:off x="806334" y="1574212"/>
            <a:ext cx="7240385" cy="3266920"/>
          </a:xfrm>
          <a:prstGeom prst="rect">
            <a:avLst/>
          </a:prstGeom>
          <a:noFill/>
        </p:spPr>
        <p:txBody>
          <a:bodyPr wrap="square">
            <a:spAutoFit/>
          </a:bodyPr>
          <a:lstStyle/>
          <a:p>
            <a:pPr marL="342900" indent="-342900" algn="just">
              <a:lnSpc>
                <a:spcPct val="150000"/>
              </a:lnSpc>
              <a:buClr>
                <a:srgbClr val="2F1932"/>
              </a:buClr>
              <a:buFont typeface="Wingdings" pitchFamily="2" charset="2"/>
              <a:buChar char="§"/>
            </a:pPr>
            <a:r>
              <a:rPr lang="en-US" sz="2000" dirty="0" err="1">
                <a:solidFill>
                  <a:srgbClr val="2F1932"/>
                </a:solidFill>
                <a:latin typeface="Arial" panose="020B0604020202020204" pitchFamily="34" charset="0"/>
                <a:ea typeface="Calibri" panose="020F0502020204030204" pitchFamily="34" charset="0"/>
                <a:cs typeface="Arial" panose="020B0604020202020204" pitchFamily="34" charset="0"/>
              </a:rPr>
              <a:t>M</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ỗi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cần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tích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tìm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hiểu</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hiểu</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biết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đầy</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đủ</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con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cơ</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solidFill>
                <a:srgbClr val="2F1932"/>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Cùng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việc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tôn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trọng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mình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cần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tôn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trọng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đó</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khác</a:t>
            </a:r>
            <a:r>
              <a:rPr lang="en-US" sz="2000" dirty="0">
                <a:solidFill>
                  <a:srgbClr val="2F1932"/>
                </a:solidFill>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Clr>
                <a:srgbClr val="2F1932"/>
              </a:buClr>
              <a:buFont typeface="Wingdings" pitchFamily="2" charset="2"/>
              <a:buChar char="§"/>
            </a:pPr>
            <a:r>
              <a:rPr lang="en-US" sz="2000" dirty="0" err="1">
                <a:solidFill>
                  <a:srgbClr val="2F1932"/>
                </a:solidFill>
                <a:latin typeface="Arial" panose="020B0604020202020204" pitchFamily="34" charset="0"/>
                <a:ea typeface="Calibri" panose="020F0502020204030204" pitchFamily="34" charset="0"/>
                <a:cs typeface="Arial" panose="020B0604020202020204" pitchFamily="34" charset="0"/>
              </a:rPr>
              <a:t>T</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uyên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đấu</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tranh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hành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vi vi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phạm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con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en-VN" sz="2000" dirty="0">
                <a:solidFill>
                  <a:srgbClr val="2F1932"/>
                </a:solidFill>
                <a:effectLst/>
                <a:latin typeface="Arial" panose="020B0604020202020204" pitchFamily="34" charset="0"/>
                <a:cs typeface="Arial" panose="020B0604020202020204" pitchFamily="34" charset="0"/>
              </a:rPr>
              <a:t> </a:t>
            </a:r>
            <a:endParaRPr lang="en-VN" sz="2000" dirty="0">
              <a:solidFill>
                <a:srgbClr val="2F193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02"/>
                                        </p:tgtEl>
                                        <p:attrNameLst>
                                          <p:attrName>style.visibility</p:attrName>
                                        </p:attrNameLst>
                                      </p:cBhvr>
                                      <p:to>
                                        <p:strVal val="visible"/>
                                      </p:to>
                                    </p:set>
                                    <p:animEffect transition="in" filter="wedge">
                                      <p:cBhvr>
                                        <p:cTn id="15" dur="500"/>
                                        <p:tgtEl>
                                          <p:spTgt spid="702"/>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dissolve">
                                      <p:cBhvr>
                                        <p:cTn id="19" dur="500"/>
                                        <p:tgtEl>
                                          <p:spTgt spid="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dissolve">
                                      <p:cBhvr>
                                        <p:cTn id="24" dur="500"/>
                                        <p:tgtEl>
                                          <p:spTgt spid="3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1">
                                            <p:txEl>
                                              <p:pRg st="2" end="2"/>
                                            </p:txEl>
                                          </p:spTgt>
                                        </p:tgtEl>
                                        <p:attrNameLst>
                                          <p:attrName>style.visibility</p:attrName>
                                        </p:attrNameLst>
                                      </p:cBhvr>
                                      <p:to>
                                        <p:strVal val="visible"/>
                                      </p:to>
                                    </p:set>
                                    <p:animEffect transition="in" filter="dissolve">
                                      <p:cBhvr>
                                        <p:cTn id="29"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 grpId="0" animBg="1"/>
      <p:bldP spid="28" grpId="0"/>
      <p:bldP spid="3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17" name="Google Shape;1317;p55"/>
          <p:cNvSpPr/>
          <p:nvPr/>
        </p:nvSpPr>
        <p:spPr>
          <a:xfrm rot="-4203">
            <a:off x="5893021" y="1278571"/>
            <a:ext cx="245400" cy="212100"/>
          </a:xfrm>
          <a:prstGeom prst="triangle">
            <a:avLst>
              <a:gd name="adj" fmla="val 5000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158475" y="1121273"/>
            <a:ext cx="212400" cy="21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42463" y="853737"/>
            <a:ext cx="233100" cy="233100"/>
          </a:xfrm>
          <a:prstGeom prst="donut">
            <a:avLst>
              <a:gd name="adj" fmla="val 25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5388318" y="1088990"/>
            <a:ext cx="235800" cy="235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
            <a:extLst>
              <a:ext uri="{FF2B5EF4-FFF2-40B4-BE49-F238E27FC236}">
                <a16:creationId xmlns:a16="http://schemas.microsoft.com/office/drawing/2014/main" id="{A8A5934C-BC5E-BA41-CB9D-B6C79BDB154A}"/>
              </a:ext>
            </a:extLst>
          </p:cNvPr>
          <p:cNvSpPr txBox="1"/>
          <p:nvPr/>
        </p:nvSpPr>
        <p:spPr>
          <a:xfrm>
            <a:off x="3070046" y="1278421"/>
            <a:ext cx="3003908" cy="71629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LUYỆN TẬP</a:t>
            </a:r>
          </a:p>
        </p:txBody>
      </p:sp>
      <p:sp>
        <p:nvSpPr>
          <p:cNvPr id="3" name="TextBox 2">
            <a:extLst>
              <a:ext uri="{FF2B5EF4-FFF2-40B4-BE49-F238E27FC236}">
                <a16:creationId xmlns:a16="http://schemas.microsoft.com/office/drawing/2014/main" id="{F2B2BD80-A7B2-37D4-AA09-F28C893F7066}"/>
              </a:ext>
            </a:extLst>
          </p:cNvPr>
          <p:cNvSpPr txBox="1"/>
          <p:nvPr/>
        </p:nvSpPr>
        <p:spPr>
          <a:xfrm>
            <a:off x="2484466" y="2151865"/>
            <a:ext cx="4175068" cy="1445909"/>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NHIỆM VỤ 1</a:t>
            </a:r>
          </a:p>
          <a:p>
            <a:pPr algn="just">
              <a:lnSpc>
                <a:spcPct val="150000"/>
              </a:lnSpc>
              <a:spcBef>
                <a:spcPts val="100"/>
              </a:spcBef>
              <a:spcAft>
                <a:spcPts val="100"/>
              </a:spcAft>
              <a:buClr>
                <a:srgbClr val="4F466F"/>
              </a:buClr>
            </a:pPr>
            <a:r>
              <a:rPr lang="vi-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Thực hiện yêu cầu các bài tập 1, 2, 5, 7 trong SGK trang 102 – 103.</a:t>
            </a:r>
            <a:endParaRPr lang="en-VN" sz="2000" dirty="0">
              <a:solidFill>
                <a:srgbClr val="4F466F"/>
              </a:solidFill>
            </a:endParaRPr>
          </a:p>
        </p:txBody>
      </p:sp>
      <p:grpSp>
        <p:nvGrpSpPr>
          <p:cNvPr id="4" name="Google Shape;1683;p62">
            <a:extLst>
              <a:ext uri="{FF2B5EF4-FFF2-40B4-BE49-F238E27FC236}">
                <a16:creationId xmlns:a16="http://schemas.microsoft.com/office/drawing/2014/main" id="{DA5984AA-494E-E027-481D-D92A5498E8D0}"/>
              </a:ext>
            </a:extLst>
          </p:cNvPr>
          <p:cNvGrpSpPr/>
          <p:nvPr/>
        </p:nvGrpSpPr>
        <p:grpSpPr>
          <a:xfrm>
            <a:off x="524602" y="853737"/>
            <a:ext cx="1599526" cy="3237502"/>
            <a:chOff x="3034813" y="1086950"/>
            <a:chExt cx="842400" cy="1705050"/>
          </a:xfrm>
        </p:grpSpPr>
        <p:sp>
          <p:nvSpPr>
            <p:cNvPr id="5" name="Google Shape;1684;p62">
              <a:extLst>
                <a:ext uri="{FF2B5EF4-FFF2-40B4-BE49-F238E27FC236}">
                  <a16:creationId xmlns:a16="http://schemas.microsoft.com/office/drawing/2014/main" id="{471E8A65-EE9A-3569-B322-2CF2809FFD53}"/>
                </a:ext>
              </a:extLst>
            </p:cNvPr>
            <p:cNvSpPr/>
            <p:nvPr/>
          </p:nvSpPr>
          <p:spPr>
            <a:xfrm>
              <a:off x="3350338" y="1086950"/>
              <a:ext cx="258575" cy="233525"/>
            </a:xfrm>
            <a:custGeom>
              <a:avLst/>
              <a:gdLst/>
              <a:ahLst/>
              <a:cxnLst/>
              <a:rect l="l" t="t" r="r" b="b"/>
              <a:pathLst>
                <a:path w="10343" h="9341" extrusionOk="0">
                  <a:moveTo>
                    <a:pt x="5610" y="1"/>
                  </a:moveTo>
                  <a:cubicBezTo>
                    <a:pt x="5547" y="1"/>
                    <a:pt x="5483" y="2"/>
                    <a:pt x="5418" y="5"/>
                  </a:cubicBezTo>
                  <a:cubicBezTo>
                    <a:pt x="1048" y="208"/>
                    <a:pt x="1393" y="1994"/>
                    <a:pt x="953" y="4256"/>
                  </a:cubicBezTo>
                  <a:cubicBezTo>
                    <a:pt x="501" y="6506"/>
                    <a:pt x="0" y="8816"/>
                    <a:pt x="477" y="8971"/>
                  </a:cubicBezTo>
                  <a:cubicBezTo>
                    <a:pt x="477" y="8971"/>
                    <a:pt x="2880" y="9289"/>
                    <a:pt x="4045" y="9289"/>
                  </a:cubicBezTo>
                  <a:cubicBezTo>
                    <a:pt x="4250" y="9289"/>
                    <a:pt x="4416" y="9280"/>
                    <a:pt x="4525" y="9257"/>
                  </a:cubicBezTo>
                  <a:cubicBezTo>
                    <a:pt x="4815" y="9194"/>
                    <a:pt x="4960" y="8925"/>
                    <a:pt x="5029" y="8627"/>
                  </a:cubicBezTo>
                  <a:lnTo>
                    <a:pt x="5029" y="8627"/>
                  </a:lnTo>
                  <a:cubicBezTo>
                    <a:pt x="5056" y="8827"/>
                    <a:pt x="5117" y="9006"/>
                    <a:pt x="5239" y="9102"/>
                  </a:cubicBezTo>
                  <a:cubicBezTo>
                    <a:pt x="5444" y="9267"/>
                    <a:pt x="6267" y="9341"/>
                    <a:pt x="6953" y="9341"/>
                  </a:cubicBezTo>
                  <a:cubicBezTo>
                    <a:pt x="7502" y="9341"/>
                    <a:pt x="7964" y="9294"/>
                    <a:pt x="7954" y="9209"/>
                  </a:cubicBezTo>
                  <a:cubicBezTo>
                    <a:pt x="7939" y="9132"/>
                    <a:pt x="7954" y="9000"/>
                    <a:pt x="7972" y="8884"/>
                  </a:cubicBezTo>
                  <a:lnTo>
                    <a:pt x="7972" y="8884"/>
                  </a:lnTo>
                  <a:cubicBezTo>
                    <a:pt x="7977" y="9035"/>
                    <a:pt x="8020" y="9210"/>
                    <a:pt x="8151" y="9210"/>
                  </a:cubicBezTo>
                  <a:cubicBezTo>
                    <a:pt x="8156" y="9210"/>
                    <a:pt x="8162" y="9210"/>
                    <a:pt x="8168" y="9209"/>
                  </a:cubicBezTo>
                  <a:cubicBezTo>
                    <a:pt x="8371" y="9185"/>
                    <a:pt x="9418" y="9257"/>
                    <a:pt x="9585" y="8971"/>
                  </a:cubicBezTo>
                  <a:cubicBezTo>
                    <a:pt x="9749" y="8689"/>
                    <a:pt x="10343" y="1"/>
                    <a:pt x="561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85;p62">
              <a:extLst>
                <a:ext uri="{FF2B5EF4-FFF2-40B4-BE49-F238E27FC236}">
                  <a16:creationId xmlns:a16="http://schemas.microsoft.com/office/drawing/2014/main" id="{9CCEB463-D3DF-E1A0-0E03-6D36FE57F49C}"/>
                </a:ext>
              </a:extLst>
            </p:cNvPr>
            <p:cNvSpPr/>
            <p:nvPr/>
          </p:nvSpPr>
          <p:spPr>
            <a:xfrm>
              <a:off x="3063388" y="1338175"/>
              <a:ext cx="341750" cy="343375"/>
            </a:xfrm>
            <a:custGeom>
              <a:avLst/>
              <a:gdLst/>
              <a:ahLst/>
              <a:cxnLst/>
              <a:rect l="l" t="t" r="r" b="b"/>
              <a:pathLst>
                <a:path w="13670" h="13735" extrusionOk="0">
                  <a:moveTo>
                    <a:pt x="12243" y="0"/>
                  </a:moveTo>
                  <a:cubicBezTo>
                    <a:pt x="6582" y="0"/>
                    <a:pt x="3895" y="2788"/>
                    <a:pt x="1989" y="6030"/>
                  </a:cubicBezTo>
                  <a:cubicBezTo>
                    <a:pt x="739" y="8173"/>
                    <a:pt x="1" y="12542"/>
                    <a:pt x="1" y="12542"/>
                  </a:cubicBezTo>
                  <a:cubicBezTo>
                    <a:pt x="1" y="12542"/>
                    <a:pt x="6144" y="13735"/>
                    <a:pt x="8494" y="13735"/>
                  </a:cubicBezTo>
                  <a:cubicBezTo>
                    <a:pt x="8902" y="13735"/>
                    <a:pt x="9196" y="13699"/>
                    <a:pt x="9323" y="13614"/>
                  </a:cubicBezTo>
                  <a:cubicBezTo>
                    <a:pt x="10181" y="13043"/>
                    <a:pt x="13669" y="29"/>
                    <a:pt x="12669" y="5"/>
                  </a:cubicBezTo>
                  <a:cubicBezTo>
                    <a:pt x="12525" y="2"/>
                    <a:pt x="12383" y="0"/>
                    <a:pt x="12243"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86;p62">
              <a:extLst>
                <a:ext uri="{FF2B5EF4-FFF2-40B4-BE49-F238E27FC236}">
                  <a16:creationId xmlns:a16="http://schemas.microsoft.com/office/drawing/2014/main" id="{69213E16-B89F-2BDF-76C7-8979A064106A}"/>
                </a:ext>
              </a:extLst>
            </p:cNvPr>
            <p:cNvSpPr/>
            <p:nvPr/>
          </p:nvSpPr>
          <p:spPr>
            <a:xfrm>
              <a:off x="3367613" y="1087025"/>
              <a:ext cx="249300" cy="186150"/>
            </a:xfrm>
            <a:custGeom>
              <a:avLst/>
              <a:gdLst/>
              <a:ahLst/>
              <a:cxnLst/>
              <a:rect l="l" t="t" r="r" b="b"/>
              <a:pathLst>
                <a:path w="9972" h="7446" extrusionOk="0">
                  <a:moveTo>
                    <a:pt x="4741" y="1"/>
                  </a:moveTo>
                  <a:cubicBezTo>
                    <a:pt x="4705" y="1"/>
                    <a:pt x="4668" y="1"/>
                    <a:pt x="4632" y="2"/>
                  </a:cubicBezTo>
                  <a:cubicBezTo>
                    <a:pt x="1381" y="86"/>
                    <a:pt x="0" y="2788"/>
                    <a:pt x="667" y="5110"/>
                  </a:cubicBezTo>
                  <a:cubicBezTo>
                    <a:pt x="1307" y="7352"/>
                    <a:pt x="3058" y="7396"/>
                    <a:pt x="3194" y="7396"/>
                  </a:cubicBezTo>
                  <a:cubicBezTo>
                    <a:pt x="3200" y="7396"/>
                    <a:pt x="3203" y="7396"/>
                    <a:pt x="3203" y="7396"/>
                  </a:cubicBezTo>
                  <a:cubicBezTo>
                    <a:pt x="3506" y="7430"/>
                    <a:pt x="3794" y="7446"/>
                    <a:pt x="4068" y="7446"/>
                  </a:cubicBezTo>
                  <a:cubicBezTo>
                    <a:pt x="9971" y="7446"/>
                    <a:pt x="9119" y="1"/>
                    <a:pt x="474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87;p62">
              <a:extLst>
                <a:ext uri="{FF2B5EF4-FFF2-40B4-BE49-F238E27FC236}">
                  <a16:creationId xmlns:a16="http://schemas.microsoft.com/office/drawing/2014/main" id="{8D8ACD40-D0B4-0682-2475-47C496C30983}"/>
                </a:ext>
              </a:extLst>
            </p:cNvPr>
            <p:cNvSpPr/>
            <p:nvPr/>
          </p:nvSpPr>
          <p:spPr>
            <a:xfrm>
              <a:off x="3300638" y="1977750"/>
              <a:ext cx="189025" cy="736925"/>
            </a:xfrm>
            <a:custGeom>
              <a:avLst/>
              <a:gdLst/>
              <a:ahLst/>
              <a:cxnLst/>
              <a:rect l="l" t="t" r="r" b="b"/>
              <a:pathLst>
                <a:path w="7561" h="29477" extrusionOk="0">
                  <a:moveTo>
                    <a:pt x="5958" y="1"/>
                  </a:moveTo>
                  <a:cubicBezTo>
                    <a:pt x="4381" y="1"/>
                    <a:pt x="1057" y="857"/>
                    <a:pt x="572" y="2950"/>
                  </a:cubicBezTo>
                  <a:cubicBezTo>
                    <a:pt x="0" y="5402"/>
                    <a:pt x="2762" y="27655"/>
                    <a:pt x="2858" y="28334"/>
                  </a:cubicBezTo>
                  <a:cubicBezTo>
                    <a:pt x="2941" y="29012"/>
                    <a:pt x="5560" y="29477"/>
                    <a:pt x="5560" y="29477"/>
                  </a:cubicBezTo>
                  <a:cubicBezTo>
                    <a:pt x="5560" y="29477"/>
                    <a:pt x="7561" y="414"/>
                    <a:pt x="6608" y="80"/>
                  </a:cubicBezTo>
                  <a:cubicBezTo>
                    <a:pt x="6464" y="28"/>
                    <a:pt x="6239" y="1"/>
                    <a:pt x="5958"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88;p62">
              <a:extLst>
                <a:ext uri="{FF2B5EF4-FFF2-40B4-BE49-F238E27FC236}">
                  <a16:creationId xmlns:a16="http://schemas.microsoft.com/office/drawing/2014/main" id="{9BB8D349-4AE7-04F9-14F9-6ECB338523A3}"/>
                </a:ext>
              </a:extLst>
            </p:cNvPr>
            <p:cNvSpPr/>
            <p:nvPr/>
          </p:nvSpPr>
          <p:spPr>
            <a:xfrm>
              <a:off x="3309263" y="2683100"/>
              <a:ext cx="136350" cy="108900"/>
            </a:xfrm>
            <a:custGeom>
              <a:avLst/>
              <a:gdLst/>
              <a:ahLst/>
              <a:cxnLst/>
              <a:rect l="l" t="t" r="r" b="b"/>
              <a:pathLst>
                <a:path w="5454" h="4356" extrusionOk="0">
                  <a:moveTo>
                    <a:pt x="4918" y="1"/>
                  </a:moveTo>
                  <a:lnTo>
                    <a:pt x="2679" y="286"/>
                  </a:lnTo>
                  <a:lnTo>
                    <a:pt x="2703" y="1560"/>
                  </a:lnTo>
                  <a:cubicBezTo>
                    <a:pt x="2727" y="2846"/>
                    <a:pt x="0" y="3811"/>
                    <a:pt x="239" y="4239"/>
                  </a:cubicBezTo>
                  <a:cubicBezTo>
                    <a:pt x="284" y="4320"/>
                    <a:pt x="459" y="4355"/>
                    <a:pt x="719" y="4355"/>
                  </a:cubicBezTo>
                  <a:cubicBezTo>
                    <a:pt x="1832" y="4355"/>
                    <a:pt x="4483" y="3709"/>
                    <a:pt x="4918" y="3275"/>
                  </a:cubicBezTo>
                  <a:cubicBezTo>
                    <a:pt x="5453" y="2739"/>
                    <a:pt x="4918" y="1"/>
                    <a:pt x="4918" y="1"/>
                  </a:cubicBez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89;p62">
              <a:extLst>
                <a:ext uri="{FF2B5EF4-FFF2-40B4-BE49-F238E27FC236}">
                  <a16:creationId xmlns:a16="http://schemas.microsoft.com/office/drawing/2014/main" id="{05CBB7C5-954F-7E16-E836-57166B41EF60}"/>
                </a:ext>
              </a:extLst>
            </p:cNvPr>
            <p:cNvSpPr/>
            <p:nvPr/>
          </p:nvSpPr>
          <p:spPr>
            <a:xfrm>
              <a:off x="3353613" y="2663950"/>
              <a:ext cx="86650" cy="101300"/>
            </a:xfrm>
            <a:custGeom>
              <a:avLst/>
              <a:gdLst/>
              <a:ahLst/>
              <a:cxnLst/>
              <a:rect l="l" t="t" r="r" b="b"/>
              <a:pathLst>
                <a:path w="3466" h="4052" extrusionOk="0">
                  <a:moveTo>
                    <a:pt x="3403" y="1"/>
                  </a:moveTo>
                  <a:cubicBezTo>
                    <a:pt x="3024" y="1"/>
                    <a:pt x="693" y="612"/>
                    <a:pt x="739" y="886"/>
                  </a:cubicBezTo>
                  <a:cubicBezTo>
                    <a:pt x="774" y="1171"/>
                    <a:pt x="977" y="2541"/>
                    <a:pt x="798" y="2814"/>
                  </a:cubicBezTo>
                  <a:cubicBezTo>
                    <a:pt x="631" y="3088"/>
                    <a:pt x="0" y="3707"/>
                    <a:pt x="0" y="3707"/>
                  </a:cubicBezTo>
                  <a:cubicBezTo>
                    <a:pt x="0" y="3707"/>
                    <a:pt x="256" y="4052"/>
                    <a:pt x="589" y="4052"/>
                  </a:cubicBezTo>
                  <a:cubicBezTo>
                    <a:pt x="622" y="4052"/>
                    <a:pt x="656" y="4048"/>
                    <a:pt x="691" y="4041"/>
                  </a:cubicBezTo>
                  <a:cubicBezTo>
                    <a:pt x="1084" y="3957"/>
                    <a:pt x="3346" y="3100"/>
                    <a:pt x="3382" y="2779"/>
                  </a:cubicBezTo>
                  <a:cubicBezTo>
                    <a:pt x="3465" y="1779"/>
                    <a:pt x="3441" y="5"/>
                    <a:pt x="3441" y="5"/>
                  </a:cubicBezTo>
                  <a:cubicBezTo>
                    <a:pt x="3433" y="2"/>
                    <a:pt x="3420" y="1"/>
                    <a:pt x="340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90;p62">
              <a:extLst>
                <a:ext uri="{FF2B5EF4-FFF2-40B4-BE49-F238E27FC236}">
                  <a16:creationId xmlns:a16="http://schemas.microsoft.com/office/drawing/2014/main" id="{FB6449F2-B52C-14A8-3F2C-247791C9ECF3}"/>
                </a:ext>
              </a:extLst>
            </p:cNvPr>
            <p:cNvSpPr/>
            <p:nvPr/>
          </p:nvSpPr>
          <p:spPr>
            <a:xfrm>
              <a:off x="3465838" y="1977750"/>
              <a:ext cx="189025" cy="736925"/>
            </a:xfrm>
            <a:custGeom>
              <a:avLst/>
              <a:gdLst/>
              <a:ahLst/>
              <a:cxnLst/>
              <a:rect l="l" t="t" r="r" b="b"/>
              <a:pathLst>
                <a:path w="7561" h="29477" extrusionOk="0">
                  <a:moveTo>
                    <a:pt x="1603" y="1"/>
                  </a:moveTo>
                  <a:cubicBezTo>
                    <a:pt x="1322" y="1"/>
                    <a:pt x="1097" y="28"/>
                    <a:pt x="953" y="80"/>
                  </a:cubicBezTo>
                  <a:cubicBezTo>
                    <a:pt x="0" y="414"/>
                    <a:pt x="2000" y="29477"/>
                    <a:pt x="2000" y="29477"/>
                  </a:cubicBezTo>
                  <a:cubicBezTo>
                    <a:pt x="2000" y="29477"/>
                    <a:pt x="4620" y="29012"/>
                    <a:pt x="4715" y="28334"/>
                  </a:cubicBezTo>
                  <a:cubicBezTo>
                    <a:pt x="4798" y="27655"/>
                    <a:pt x="7561" y="5402"/>
                    <a:pt x="6989" y="2950"/>
                  </a:cubicBezTo>
                  <a:cubicBezTo>
                    <a:pt x="6504" y="857"/>
                    <a:pt x="3179" y="1"/>
                    <a:pt x="160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91;p62">
              <a:extLst>
                <a:ext uri="{FF2B5EF4-FFF2-40B4-BE49-F238E27FC236}">
                  <a16:creationId xmlns:a16="http://schemas.microsoft.com/office/drawing/2014/main" id="{E1F5E4D1-3EC8-2A13-3559-E1A73EE8C975}"/>
                </a:ext>
              </a:extLst>
            </p:cNvPr>
            <p:cNvSpPr/>
            <p:nvPr/>
          </p:nvSpPr>
          <p:spPr>
            <a:xfrm>
              <a:off x="3509888" y="2683100"/>
              <a:ext cx="136350" cy="108900"/>
            </a:xfrm>
            <a:custGeom>
              <a:avLst/>
              <a:gdLst/>
              <a:ahLst/>
              <a:cxnLst/>
              <a:rect l="l" t="t" r="r" b="b"/>
              <a:pathLst>
                <a:path w="5454" h="4356" extrusionOk="0">
                  <a:moveTo>
                    <a:pt x="536" y="1"/>
                  </a:moveTo>
                  <a:cubicBezTo>
                    <a:pt x="536" y="1"/>
                    <a:pt x="0" y="2739"/>
                    <a:pt x="536" y="3275"/>
                  </a:cubicBezTo>
                  <a:cubicBezTo>
                    <a:pt x="970" y="3709"/>
                    <a:pt x="3621" y="4355"/>
                    <a:pt x="4735" y="4355"/>
                  </a:cubicBezTo>
                  <a:cubicBezTo>
                    <a:pt x="4994" y="4355"/>
                    <a:pt x="5170" y="4320"/>
                    <a:pt x="5215" y="4239"/>
                  </a:cubicBezTo>
                  <a:cubicBezTo>
                    <a:pt x="5453" y="3811"/>
                    <a:pt x="2739" y="2846"/>
                    <a:pt x="2762" y="1560"/>
                  </a:cubicBezTo>
                  <a:lnTo>
                    <a:pt x="2786" y="286"/>
                  </a:lnTo>
                  <a:lnTo>
                    <a:pt x="536" y="1"/>
                  </a:ln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92;p62">
              <a:extLst>
                <a:ext uri="{FF2B5EF4-FFF2-40B4-BE49-F238E27FC236}">
                  <a16:creationId xmlns:a16="http://schemas.microsoft.com/office/drawing/2014/main" id="{3C7F288F-B981-C44F-8595-06896947232F}"/>
                </a:ext>
              </a:extLst>
            </p:cNvPr>
            <p:cNvSpPr/>
            <p:nvPr/>
          </p:nvSpPr>
          <p:spPr>
            <a:xfrm>
              <a:off x="3515238" y="2663950"/>
              <a:ext cx="86650" cy="101300"/>
            </a:xfrm>
            <a:custGeom>
              <a:avLst/>
              <a:gdLst/>
              <a:ahLst/>
              <a:cxnLst/>
              <a:rect l="l" t="t" r="r" b="b"/>
              <a:pathLst>
                <a:path w="3466" h="4052" extrusionOk="0">
                  <a:moveTo>
                    <a:pt x="74" y="1"/>
                  </a:moveTo>
                  <a:cubicBezTo>
                    <a:pt x="57" y="1"/>
                    <a:pt x="44" y="2"/>
                    <a:pt x="36" y="5"/>
                  </a:cubicBezTo>
                  <a:cubicBezTo>
                    <a:pt x="36" y="5"/>
                    <a:pt x="1" y="1779"/>
                    <a:pt x="84" y="2779"/>
                  </a:cubicBezTo>
                  <a:cubicBezTo>
                    <a:pt x="120" y="3100"/>
                    <a:pt x="2382" y="3957"/>
                    <a:pt x="2775" y="4041"/>
                  </a:cubicBezTo>
                  <a:cubicBezTo>
                    <a:pt x="2809" y="4048"/>
                    <a:pt x="2843" y="4052"/>
                    <a:pt x="2877" y="4052"/>
                  </a:cubicBezTo>
                  <a:cubicBezTo>
                    <a:pt x="3209" y="4052"/>
                    <a:pt x="3465" y="3707"/>
                    <a:pt x="3465" y="3707"/>
                  </a:cubicBezTo>
                  <a:cubicBezTo>
                    <a:pt x="3465" y="3707"/>
                    <a:pt x="2834" y="3088"/>
                    <a:pt x="2668" y="2814"/>
                  </a:cubicBezTo>
                  <a:cubicBezTo>
                    <a:pt x="2489" y="2541"/>
                    <a:pt x="2691" y="1171"/>
                    <a:pt x="2739" y="886"/>
                  </a:cubicBezTo>
                  <a:cubicBezTo>
                    <a:pt x="2773" y="612"/>
                    <a:pt x="441" y="1"/>
                    <a:pt x="74"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93;p62">
              <a:extLst>
                <a:ext uri="{FF2B5EF4-FFF2-40B4-BE49-F238E27FC236}">
                  <a16:creationId xmlns:a16="http://schemas.microsoft.com/office/drawing/2014/main" id="{7B1469A2-736D-F826-8E34-B657C3AB9F5E}"/>
                </a:ext>
              </a:extLst>
            </p:cNvPr>
            <p:cNvSpPr/>
            <p:nvPr/>
          </p:nvSpPr>
          <p:spPr>
            <a:xfrm>
              <a:off x="3556913" y="2281275"/>
              <a:ext cx="71750" cy="467925"/>
            </a:xfrm>
            <a:custGeom>
              <a:avLst/>
              <a:gdLst/>
              <a:ahLst/>
              <a:cxnLst/>
              <a:rect l="l" t="t" r="r" b="b"/>
              <a:pathLst>
                <a:path w="2870" h="18717" extrusionOk="0">
                  <a:moveTo>
                    <a:pt x="2870" y="0"/>
                  </a:moveTo>
                  <a:cubicBezTo>
                    <a:pt x="2870" y="0"/>
                    <a:pt x="1798" y="262"/>
                    <a:pt x="881" y="1274"/>
                  </a:cubicBezTo>
                  <a:cubicBezTo>
                    <a:pt x="167" y="2072"/>
                    <a:pt x="0" y="16907"/>
                    <a:pt x="239" y="17705"/>
                  </a:cubicBezTo>
                  <a:cubicBezTo>
                    <a:pt x="477" y="18514"/>
                    <a:pt x="1512" y="18717"/>
                    <a:pt x="1512" y="18717"/>
                  </a:cubicBezTo>
                  <a:cubicBezTo>
                    <a:pt x="1512" y="18717"/>
                    <a:pt x="1072" y="18336"/>
                    <a:pt x="989" y="17824"/>
                  </a:cubicBezTo>
                  <a:cubicBezTo>
                    <a:pt x="881" y="17121"/>
                    <a:pt x="2870" y="0"/>
                    <a:pt x="2870"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94;p62">
              <a:extLst>
                <a:ext uri="{FF2B5EF4-FFF2-40B4-BE49-F238E27FC236}">
                  <a16:creationId xmlns:a16="http://schemas.microsoft.com/office/drawing/2014/main" id="{9C5472F6-3237-880A-2559-103AA5866ADB}"/>
                </a:ext>
              </a:extLst>
            </p:cNvPr>
            <p:cNvSpPr/>
            <p:nvPr/>
          </p:nvSpPr>
          <p:spPr>
            <a:xfrm>
              <a:off x="3411363" y="2265800"/>
              <a:ext cx="60150" cy="462950"/>
            </a:xfrm>
            <a:custGeom>
              <a:avLst/>
              <a:gdLst/>
              <a:ahLst/>
              <a:cxnLst/>
              <a:rect l="l" t="t" r="r" b="b"/>
              <a:pathLst>
                <a:path w="2406" h="18518" extrusionOk="0">
                  <a:moveTo>
                    <a:pt x="2179" y="0"/>
                  </a:moveTo>
                  <a:cubicBezTo>
                    <a:pt x="2179" y="0"/>
                    <a:pt x="691" y="619"/>
                    <a:pt x="191" y="3929"/>
                  </a:cubicBezTo>
                  <a:cubicBezTo>
                    <a:pt x="0" y="5251"/>
                    <a:pt x="381" y="17312"/>
                    <a:pt x="322" y="17955"/>
                  </a:cubicBezTo>
                  <a:cubicBezTo>
                    <a:pt x="284" y="18465"/>
                    <a:pt x="779" y="18518"/>
                    <a:pt x="985" y="18518"/>
                  </a:cubicBezTo>
                  <a:cubicBezTo>
                    <a:pt x="1038" y="18518"/>
                    <a:pt x="1072" y="18514"/>
                    <a:pt x="1072" y="18514"/>
                  </a:cubicBezTo>
                  <a:cubicBezTo>
                    <a:pt x="1072" y="18514"/>
                    <a:pt x="2405" y="857"/>
                    <a:pt x="217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95;p62">
              <a:extLst>
                <a:ext uri="{FF2B5EF4-FFF2-40B4-BE49-F238E27FC236}">
                  <a16:creationId xmlns:a16="http://schemas.microsoft.com/office/drawing/2014/main" id="{EB105203-F981-490A-8D8B-23BEBDEE56D3}"/>
                </a:ext>
              </a:extLst>
            </p:cNvPr>
            <p:cNvSpPr/>
            <p:nvPr/>
          </p:nvSpPr>
          <p:spPr>
            <a:xfrm>
              <a:off x="3244663" y="1181125"/>
              <a:ext cx="496825" cy="445925"/>
            </a:xfrm>
            <a:custGeom>
              <a:avLst/>
              <a:gdLst/>
              <a:ahLst/>
              <a:cxnLst/>
              <a:rect l="l" t="t" r="r" b="b"/>
              <a:pathLst>
                <a:path w="19873" h="17837" extrusionOk="0">
                  <a:moveTo>
                    <a:pt x="10669" y="1"/>
                  </a:moveTo>
                  <a:lnTo>
                    <a:pt x="8014" y="1108"/>
                  </a:lnTo>
                  <a:cubicBezTo>
                    <a:pt x="8014" y="1108"/>
                    <a:pt x="8359" y="5823"/>
                    <a:pt x="7787" y="6323"/>
                  </a:cubicBezTo>
                  <a:cubicBezTo>
                    <a:pt x="7228" y="6823"/>
                    <a:pt x="1215" y="7645"/>
                    <a:pt x="608" y="8609"/>
                  </a:cubicBezTo>
                  <a:cubicBezTo>
                    <a:pt x="1" y="9573"/>
                    <a:pt x="2525" y="16027"/>
                    <a:pt x="2525" y="16027"/>
                  </a:cubicBezTo>
                  <a:lnTo>
                    <a:pt x="15574" y="17836"/>
                  </a:lnTo>
                  <a:cubicBezTo>
                    <a:pt x="15574" y="17836"/>
                    <a:pt x="19872" y="8835"/>
                    <a:pt x="17062" y="7335"/>
                  </a:cubicBezTo>
                  <a:cubicBezTo>
                    <a:pt x="16515" y="7037"/>
                    <a:pt x="10681" y="6990"/>
                    <a:pt x="10562" y="5573"/>
                  </a:cubicBezTo>
                  <a:cubicBezTo>
                    <a:pt x="10502" y="4894"/>
                    <a:pt x="10669" y="1"/>
                    <a:pt x="10669"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96;p62">
              <a:extLst>
                <a:ext uri="{FF2B5EF4-FFF2-40B4-BE49-F238E27FC236}">
                  <a16:creationId xmlns:a16="http://schemas.microsoft.com/office/drawing/2014/main" id="{97988F4B-0D67-5E3B-5F87-DD0BCF8C68DF}"/>
                </a:ext>
              </a:extLst>
            </p:cNvPr>
            <p:cNvSpPr/>
            <p:nvPr/>
          </p:nvSpPr>
          <p:spPr>
            <a:xfrm>
              <a:off x="3199138" y="1513775"/>
              <a:ext cx="523900" cy="983625"/>
            </a:xfrm>
            <a:custGeom>
              <a:avLst/>
              <a:gdLst/>
              <a:ahLst/>
              <a:cxnLst/>
              <a:rect l="l" t="t" r="r" b="b"/>
              <a:pathLst>
                <a:path w="20956" h="39345" extrusionOk="0">
                  <a:moveTo>
                    <a:pt x="13174" y="1"/>
                  </a:moveTo>
                  <a:cubicBezTo>
                    <a:pt x="8923" y="1"/>
                    <a:pt x="3751" y="756"/>
                    <a:pt x="3751" y="756"/>
                  </a:cubicBezTo>
                  <a:cubicBezTo>
                    <a:pt x="3751" y="756"/>
                    <a:pt x="4513" y="7102"/>
                    <a:pt x="3977" y="9781"/>
                  </a:cubicBezTo>
                  <a:cubicBezTo>
                    <a:pt x="3429" y="12460"/>
                    <a:pt x="0" y="17413"/>
                    <a:pt x="1798" y="39344"/>
                  </a:cubicBezTo>
                  <a:lnTo>
                    <a:pt x="20443" y="39344"/>
                  </a:lnTo>
                  <a:cubicBezTo>
                    <a:pt x="20443" y="39344"/>
                    <a:pt x="20955" y="29212"/>
                    <a:pt x="20122" y="17282"/>
                  </a:cubicBezTo>
                  <a:cubicBezTo>
                    <a:pt x="19860" y="13567"/>
                    <a:pt x="17181" y="5697"/>
                    <a:pt x="18574" y="2042"/>
                  </a:cubicBezTo>
                  <a:cubicBezTo>
                    <a:pt x="19186" y="450"/>
                    <a:pt x="16454" y="1"/>
                    <a:pt x="1317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97;p62">
              <a:extLst>
                <a:ext uri="{FF2B5EF4-FFF2-40B4-BE49-F238E27FC236}">
                  <a16:creationId xmlns:a16="http://schemas.microsoft.com/office/drawing/2014/main" id="{AD796316-7771-3E7B-7750-2E88B631C19E}"/>
                </a:ext>
              </a:extLst>
            </p:cNvPr>
            <p:cNvSpPr/>
            <p:nvPr/>
          </p:nvSpPr>
          <p:spPr>
            <a:xfrm>
              <a:off x="3210138" y="1338300"/>
              <a:ext cx="557250" cy="370300"/>
            </a:xfrm>
            <a:custGeom>
              <a:avLst/>
              <a:gdLst/>
              <a:ahLst/>
              <a:cxnLst/>
              <a:rect l="l" t="t" r="r" b="b"/>
              <a:pathLst>
                <a:path w="22290" h="14812" extrusionOk="0">
                  <a:moveTo>
                    <a:pt x="13788" y="0"/>
                  </a:moveTo>
                  <a:cubicBezTo>
                    <a:pt x="13788" y="0"/>
                    <a:pt x="12511" y="3832"/>
                    <a:pt x="11387" y="3832"/>
                  </a:cubicBezTo>
                  <a:cubicBezTo>
                    <a:pt x="11318" y="3832"/>
                    <a:pt x="11249" y="3818"/>
                    <a:pt x="11181" y="3786"/>
                  </a:cubicBezTo>
                  <a:cubicBezTo>
                    <a:pt x="10002" y="3251"/>
                    <a:pt x="8085" y="238"/>
                    <a:pt x="8085" y="238"/>
                  </a:cubicBezTo>
                  <a:cubicBezTo>
                    <a:pt x="8085" y="238"/>
                    <a:pt x="7137" y="103"/>
                    <a:pt x="5968" y="103"/>
                  </a:cubicBezTo>
                  <a:cubicBezTo>
                    <a:pt x="4189" y="103"/>
                    <a:pt x="1900" y="415"/>
                    <a:pt x="1656" y="1989"/>
                  </a:cubicBezTo>
                  <a:cubicBezTo>
                    <a:pt x="1" y="12728"/>
                    <a:pt x="4192" y="14812"/>
                    <a:pt x="4192" y="14812"/>
                  </a:cubicBezTo>
                  <a:lnTo>
                    <a:pt x="18253" y="14812"/>
                  </a:lnTo>
                  <a:cubicBezTo>
                    <a:pt x="18253" y="14812"/>
                    <a:pt x="22289" y="1881"/>
                    <a:pt x="17669" y="655"/>
                  </a:cubicBezTo>
                  <a:cubicBezTo>
                    <a:pt x="16693" y="393"/>
                    <a:pt x="14383" y="167"/>
                    <a:pt x="13788"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98;p62">
              <a:extLst>
                <a:ext uri="{FF2B5EF4-FFF2-40B4-BE49-F238E27FC236}">
                  <a16:creationId xmlns:a16="http://schemas.microsoft.com/office/drawing/2014/main" id="{3418019A-8C22-E51F-D982-83940604CDE3}"/>
                </a:ext>
              </a:extLst>
            </p:cNvPr>
            <p:cNvSpPr/>
            <p:nvPr/>
          </p:nvSpPr>
          <p:spPr>
            <a:xfrm>
              <a:off x="3404813" y="1126975"/>
              <a:ext cx="142900" cy="170575"/>
            </a:xfrm>
            <a:custGeom>
              <a:avLst/>
              <a:gdLst/>
              <a:ahLst/>
              <a:cxnLst/>
              <a:rect l="l" t="t" r="r" b="b"/>
              <a:pathLst>
                <a:path w="5716" h="6823" extrusionOk="0">
                  <a:moveTo>
                    <a:pt x="2860" y="0"/>
                  </a:moveTo>
                  <a:cubicBezTo>
                    <a:pt x="1730" y="0"/>
                    <a:pt x="587" y="508"/>
                    <a:pt x="536" y="1583"/>
                  </a:cubicBezTo>
                  <a:cubicBezTo>
                    <a:pt x="536" y="1583"/>
                    <a:pt x="0" y="6822"/>
                    <a:pt x="2882" y="6822"/>
                  </a:cubicBezTo>
                  <a:cubicBezTo>
                    <a:pt x="4870" y="6822"/>
                    <a:pt x="5715" y="3417"/>
                    <a:pt x="5060" y="1143"/>
                  </a:cubicBezTo>
                  <a:cubicBezTo>
                    <a:pt x="4843" y="395"/>
                    <a:pt x="3856" y="0"/>
                    <a:pt x="2860"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99;p62">
              <a:extLst>
                <a:ext uri="{FF2B5EF4-FFF2-40B4-BE49-F238E27FC236}">
                  <a16:creationId xmlns:a16="http://schemas.microsoft.com/office/drawing/2014/main" id="{1BBAA87D-DAA0-2007-9932-C0E096F973FE}"/>
                </a:ext>
              </a:extLst>
            </p:cNvPr>
            <p:cNvSpPr/>
            <p:nvPr/>
          </p:nvSpPr>
          <p:spPr>
            <a:xfrm>
              <a:off x="3499163" y="1214775"/>
              <a:ext cx="8650" cy="11325"/>
            </a:xfrm>
            <a:custGeom>
              <a:avLst/>
              <a:gdLst/>
              <a:ahLst/>
              <a:cxnLst/>
              <a:rect l="l" t="t" r="r" b="b"/>
              <a:pathLst>
                <a:path w="346" h="453" extrusionOk="0">
                  <a:moveTo>
                    <a:pt x="167" y="0"/>
                  </a:moveTo>
                  <a:cubicBezTo>
                    <a:pt x="72" y="0"/>
                    <a:pt x="1" y="107"/>
                    <a:pt x="1" y="226"/>
                  </a:cubicBezTo>
                  <a:cubicBezTo>
                    <a:pt x="1" y="357"/>
                    <a:pt x="72" y="453"/>
                    <a:pt x="167" y="453"/>
                  </a:cubicBezTo>
                  <a:cubicBezTo>
                    <a:pt x="274" y="453"/>
                    <a:pt x="346" y="357"/>
                    <a:pt x="346" y="226"/>
                  </a:cubicBezTo>
                  <a:cubicBezTo>
                    <a:pt x="346"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0;p62">
              <a:extLst>
                <a:ext uri="{FF2B5EF4-FFF2-40B4-BE49-F238E27FC236}">
                  <a16:creationId xmlns:a16="http://schemas.microsoft.com/office/drawing/2014/main" id="{CED73B7E-2EC2-DB29-AC04-28F70A58E49B}"/>
                </a:ext>
              </a:extLst>
            </p:cNvPr>
            <p:cNvSpPr/>
            <p:nvPr/>
          </p:nvSpPr>
          <p:spPr>
            <a:xfrm>
              <a:off x="3445588" y="1214475"/>
              <a:ext cx="8650" cy="11325"/>
            </a:xfrm>
            <a:custGeom>
              <a:avLst/>
              <a:gdLst/>
              <a:ahLst/>
              <a:cxnLst/>
              <a:rect l="l" t="t" r="r" b="b"/>
              <a:pathLst>
                <a:path w="346" h="453" extrusionOk="0">
                  <a:moveTo>
                    <a:pt x="179" y="0"/>
                  </a:moveTo>
                  <a:cubicBezTo>
                    <a:pt x="72" y="0"/>
                    <a:pt x="0" y="107"/>
                    <a:pt x="0" y="226"/>
                  </a:cubicBezTo>
                  <a:cubicBezTo>
                    <a:pt x="0" y="357"/>
                    <a:pt x="72" y="453"/>
                    <a:pt x="179" y="453"/>
                  </a:cubicBezTo>
                  <a:cubicBezTo>
                    <a:pt x="274" y="453"/>
                    <a:pt x="346" y="357"/>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01;p62">
              <a:extLst>
                <a:ext uri="{FF2B5EF4-FFF2-40B4-BE49-F238E27FC236}">
                  <a16:creationId xmlns:a16="http://schemas.microsoft.com/office/drawing/2014/main" id="{AC1A4C2E-7B2D-3B64-6129-C7D94DC483EA}"/>
                </a:ext>
              </a:extLst>
            </p:cNvPr>
            <p:cNvSpPr/>
            <p:nvPr/>
          </p:nvSpPr>
          <p:spPr>
            <a:xfrm>
              <a:off x="3524163" y="1209775"/>
              <a:ext cx="34250" cy="41625"/>
            </a:xfrm>
            <a:custGeom>
              <a:avLst/>
              <a:gdLst/>
              <a:ahLst/>
              <a:cxnLst/>
              <a:rect l="l" t="t" r="r" b="b"/>
              <a:pathLst>
                <a:path w="1370" h="1665" extrusionOk="0">
                  <a:moveTo>
                    <a:pt x="724" y="0"/>
                  </a:moveTo>
                  <a:cubicBezTo>
                    <a:pt x="409" y="0"/>
                    <a:pt x="191" y="653"/>
                    <a:pt x="191" y="653"/>
                  </a:cubicBezTo>
                  <a:cubicBezTo>
                    <a:pt x="1" y="1034"/>
                    <a:pt x="84" y="1665"/>
                    <a:pt x="489" y="1665"/>
                  </a:cubicBezTo>
                  <a:cubicBezTo>
                    <a:pt x="894" y="1665"/>
                    <a:pt x="1370" y="522"/>
                    <a:pt x="941" y="105"/>
                  </a:cubicBezTo>
                  <a:cubicBezTo>
                    <a:pt x="865" y="31"/>
                    <a:pt x="792" y="0"/>
                    <a:pt x="72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02;p62">
              <a:extLst>
                <a:ext uri="{FF2B5EF4-FFF2-40B4-BE49-F238E27FC236}">
                  <a16:creationId xmlns:a16="http://schemas.microsoft.com/office/drawing/2014/main" id="{B965D48D-9B0A-BA45-FBB9-CE9AC64636E1}"/>
                </a:ext>
              </a:extLst>
            </p:cNvPr>
            <p:cNvSpPr/>
            <p:nvPr/>
          </p:nvSpPr>
          <p:spPr>
            <a:xfrm>
              <a:off x="3398913" y="1211050"/>
              <a:ext cx="35375" cy="40350"/>
            </a:xfrm>
            <a:custGeom>
              <a:avLst/>
              <a:gdLst/>
              <a:ahLst/>
              <a:cxnLst/>
              <a:rect l="l" t="t" r="r" b="b"/>
              <a:pathLst>
                <a:path w="1415" h="1614" extrusionOk="0">
                  <a:moveTo>
                    <a:pt x="633" y="0"/>
                  </a:moveTo>
                  <a:cubicBezTo>
                    <a:pt x="570" y="0"/>
                    <a:pt x="498" y="33"/>
                    <a:pt x="415" y="113"/>
                  </a:cubicBezTo>
                  <a:cubicBezTo>
                    <a:pt x="0" y="528"/>
                    <a:pt x="587" y="1614"/>
                    <a:pt x="992" y="1614"/>
                  </a:cubicBezTo>
                  <a:cubicBezTo>
                    <a:pt x="994" y="1614"/>
                    <a:pt x="996" y="1614"/>
                    <a:pt x="998" y="1614"/>
                  </a:cubicBezTo>
                  <a:cubicBezTo>
                    <a:pt x="1415" y="1602"/>
                    <a:pt x="1177" y="947"/>
                    <a:pt x="986" y="566"/>
                  </a:cubicBezTo>
                  <a:cubicBezTo>
                    <a:pt x="986" y="566"/>
                    <a:pt x="893"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03;p62">
              <a:extLst>
                <a:ext uri="{FF2B5EF4-FFF2-40B4-BE49-F238E27FC236}">
                  <a16:creationId xmlns:a16="http://schemas.microsoft.com/office/drawing/2014/main" id="{EBEE5F67-CDB7-3A97-ADCB-4F1C2431DC89}"/>
                </a:ext>
              </a:extLst>
            </p:cNvPr>
            <p:cNvSpPr/>
            <p:nvPr/>
          </p:nvSpPr>
          <p:spPr>
            <a:xfrm>
              <a:off x="3431688" y="1193200"/>
              <a:ext cx="27025" cy="8800"/>
            </a:xfrm>
            <a:custGeom>
              <a:avLst/>
              <a:gdLst/>
              <a:ahLst/>
              <a:cxnLst/>
              <a:rect l="l" t="t" r="r" b="b"/>
              <a:pathLst>
                <a:path w="1081" h="352" extrusionOk="0">
                  <a:moveTo>
                    <a:pt x="543" y="1"/>
                  </a:moveTo>
                  <a:cubicBezTo>
                    <a:pt x="410" y="1"/>
                    <a:pt x="245" y="51"/>
                    <a:pt x="80" y="232"/>
                  </a:cubicBezTo>
                  <a:cubicBezTo>
                    <a:pt x="1" y="316"/>
                    <a:pt x="118" y="351"/>
                    <a:pt x="287" y="351"/>
                  </a:cubicBezTo>
                  <a:cubicBezTo>
                    <a:pt x="598" y="351"/>
                    <a:pt x="1081" y="232"/>
                    <a:pt x="818" y="77"/>
                  </a:cubicBezTo>
                  <a:cubicBezTo>
                    <a:pt x="818" y="77"/>
                    <a:pt x="706" y="1"/>
                    <a:pt x="54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04;p62">
              <a:extLst>
                <a:ext uri="{FF2B5EF4-FFF2-40B4-BE49-F238E27FC236}">
                  <a16:creationId xmlns:a16="http://schemas.microsoft.com/office/drawing/2014/main" id="{AC0F8596-EC07-EFA5-DCB9-2DB69D303836}"/>
                </a:ext>
              </a:extLst>
            </p:cNvPr>
            <p:cNvSpPr/>
            <p:nvPr/>
          </p:nvSpPr>
          <p:spPr>
            <a:xfrm>
              <a:off x="3494288" y="1195325"/>
              <a:ext cx="26700" cy="8225"/>
            </a:xfrm>
            <a:custGeom>
              <a:avLst/>
              <a:gdLst/>
              <a:ahLst/>
              <a:cxnLst/>
              <a:rect l="l" t="t" r="r" b="b"/>
              <a:pathLst>
                <a:path w="1068" h="329" extrusionOk="0">
                  <a:moveTo>
                    <a:pt x="524" y="0"/>
                  </a:moveTo>
                  <a:cubicBezTo>
                    <a:pt x="325" y="0"/>
                    <a:pt x="196" y="111"/>
                    <a:pt x="196" y="111"/>
                  </a:cubicBezTo>
                  <a:cubicBezTo>
                    <a:pt x="1" y="264"/>
                    <a:pt x="267" y="329"/>
                    <a:pt x="541" y="329"/>
                  </a:cubicBezTo>
                  <a:cubicBezTo>
                    <a:pt x="801" y="329"/>
                    <a:pt x="1068" y="270"/>
                    <a:pt x="946" y="171"/>
                  </a:cubicBezTo>
                  <a:cubicBezTo>
                    <a:pt x="789" y="41"/>
                    <a:pt x="644" y="0"/>
                    <a:pt x="5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05;p62">
              <a:extLst>
                <a:ext uri="{FF2B5EF4-FFF2-40B4-BE49-F238E27FC236}">
                  <a16:creationId xmlns:a16="http://schemas.microsoft.com/office/drawing/2014/main" id="{0E5FDEC1-E4E0-F850-2BA6-DD13DFECB345}"/>
                </a:ext>
              </a:extLst>
            </p:cNvPr>
            <p:cNvSpPr/>
            <p:nvPr/>
          </p:nvSpPr>
          <p:spPr>
            <a:xfrm>
              <a:off x="3464938" y="1249200"/>
              <a:ext cx="27100" cy="17775"/>
            </a:xfrm>
            <a:custGeom>
              <a:avLst/>
              <a:gdLst/>
              <a:ahLst/>
              <a:cxnLst/>
              <a:rect l="l" t="t" r="r" b="b"/>
              <a:pathLst>
                <a:path w="1084" h="711" extrusionOk="0">
                  <a:moveTo>
                    <a:pt x="932" y="0"/>
                  </a:moveTo>
                  <a:cubicBezTo>
                    <a:pt x="631" y="0"/>
                    <a:pt x="0" y="111"/>
                    <a:pt x="0" y="111"/>
                  </a:cubicBezTo>
                  <a:cubicBezTo>
                    <a:pt x="0" y="111"/>
                    <a:pt x="131" y="635"/>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06;p62">
              <a:extLst>
                <a:ext uri="{FF2B5EF4-FFF2-40B4-BE49-F238E27FC236}">
                  <a16:creationId xmlns:a16="http://schemas.microsoft.com/office/drawing/2014/main" id="{5909A5FD-8C44-566D-056C-8189048BD172}"/>
                </a:ext>
              </a:extLst>
            </p:cNvPr>
            <p:cNvSpPr/>
            <p:nvPr/>
          </p:nvSpPr>
          <p:spPr>
            <a:xfrm>
              <a:off x="3469113" y="1217750"/>
              <a:ext cx="15500" cy="25325"/>
            </a:xfrm>
            <a:custGeom>
              <a:avLst/>
              <a:gdLst/>
              <a:ahLst/>
              <a:cxnLst/>
              <a:rect l="l" t="t" r="r" b="b"/>
              <a:pathLst>
                <a:path w="620" h="1013" extrusionOk="0">
                  <a:moveTo>
                    <a:pt x="393" y="0"/>
                  </a:moveTo>
                  <a:lnTo>
                    <a:pt x="286" y="24"/>
                  </a:lnTo>
                  <a:cubicBezTo>
                    <a:pt x="393" y="393"/>
                    <a:pt x="488" y="810"/>
                    <a:pt x="476" y="905"/>
                  </a:cubicBezTo>
                  <a:cubicBezTo>
                    <a:pt x="471" y="906"/>
                    <a:pt x="465" y="907"/>
                    <a:pt x="457" y="907"/>
                  </a:cubicBezTo>
                  <a:cubicBezTo>
                    <a:pt x="387" y="907"/>
                    <a:pt x="207" y="862"/>
                    <a:pt x="36" y="798"/>
                  </a:cubicBezTo>
                  <a:lnTo>
                    <a:pt x="0" y="893"/>
                  </a:lnTo>
                  <a:cubicBezTo>
                    <a:pt x="202" y="965"/>
                    <a:pt x="345" y="1012"/>
                    <a:pt x="441" y="1012"/>
                  </a:cubicBezTo>
                  <a:cubicBezTo>
                    <a:pt x="512" y="1012"/>
                    <a:pt x="560" y="988"/>
                    <a:pt x="572" y="953"/>
                  </a:cubicBezTo>
                  <a:cubicBezTo>
                    <a:pt x="619" y="857"/>
                    <a:pt x="476" y="310"/>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07;p62">
              <a:extLst>
                <a:ext uri="{FF2B5EF4-FFF2-40B4-BE49-F238E27FC236}">
                  <a16:creationId xmlns:a16="http://schemas.microsoft.com/office/drawing/2014/main" id="{BA61BE09-33C4-7834-FB70-40A19CDC42AD}"/>
                </a:ext>
              </a:extLst>
            </p:cNvPr>
            <p:cNvSpPr/>
            <p:nvPr/>
          </p:nvSpPr>
          <p:spPr>
            <a:xfrm>
              <a:off x="3414638" y="1220725"/>
              <a:ext cx="8050" cy="22350"/>
            </a:xfrm>
            <a:custGeom>
              <a:avLst/>
              <a:gdLst/>
              <a:ahLst/>
              <a:cxnLst/>
              <a:rect l="l" t="t" r="r" b="b"/>
              <a:pathLst>
                <a:path w="322" h="894" extrusionOk="0">
                  <a:moveTo>
                    <a:pt x="48" y="0"/>
                  </a:moveTo>
                  <a:lnTo>
                    <a:pt x="0" y="107"/>
                  </a:lnTo>
                  <a:cubicBezTo>
                    <a:pt x="12" y="107"/>
                    <a:pt x="215" y="203"/>
                    <a:pt x="179" y="881"/>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08;p62">
              <a:extLst>
                <a:ext uri="{FF2B5EF4-FFF2-40B4-BE49-F238E27FC236}">
                  <a16:creationId xmlns:a16="http://schemas.microsoft.com/office/drawing/2014/main" id="{AF951BF4-CBAA-5169-5CE9-23F499BB452E}"/>
                </a:ext>
              </a:extLst>
            </p:cNvPr>
            <p:cNvSpPr/>
            <p:nvPr/>
          </p:nvSpPr>
          <p:spPr>
            <a:xfrm>
              <a:off x="3531913" y="1218925"/>
              <a:ext cx="13700" cy="21750"/>
            </a:xfrm>
            <a:custGeom>
              <a:avLst/>
              <a:gdLst/>
              <a:ahLst/>
              <a:cxnLst/>
              <a:rect l="l" t="t" r="r" b="b"/>
              <a:pathLst>
                <a:path w="548" h="870" extrusionOk="0">
                  <a:moveTo>
                    <a:pt x="512" y="1"/>
                  </a:moveTo>
                  <a:cubicBezTo>
                    <a:pt x="500" y="1"/>
                    <a:pt x="0" y="179"/>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09;p62">
              <a:extLst>
                <a:ext uri="{FF2B5EF4-FFF2-40B4-BE49-F238E27FC236}">
                  <a16:creationId xmlns:a16="http://schemas.microsoft.com/office/drawing/2014/main" id="{BB43595B-83E2-5711-D626-27E7B0E78A30}"/>
                </a:ext>
              </a:extLst>
            </p:cNvPr>
            <p:cNvSpPr/>
            <p:nvPr/>
          </p:nvSpPr>
          <p:spPr>
            <a:xfrm>
              <a:off x="3449763" y="1278475"/>
              <a:ext cx="65200" cy="19650"/>
            </a:xfrm>
            <a:custGeom>
              <a:avLst/>
              <a:gdLst/>
              <a:ahLst/>
              <a:cxnLst/>
              <a:rect l="l" t="t" r="r" b="b"/>
              <a:pathLst>
                <a:path w="2608" h="786" extrusionOk="0">
                  <a:moveTo>
                    <a:pt x="2524" y="0"/>
                  </a:moveTo>
                  <a:cubicBezTo>
                    <a:pt x="2075" y="532"/>
                    <a:pt x="1560" y="686"/>
                    <a:pt x="1117" y="686"/>
                  </a:cubicBezTo>
                  <a:cubicBezTo>
                    <a:pt x="538" y="686"/>
                    <a:pt x="81" y="425"/>
                    <a:pt x="48" y="405"/>
                  </a:cubicBezTo>
                  <a:lnTo>
                    <a:pt x="0" y="500"/>
                  </a:lnTo>
                  <a:cubicBezTo>
                    <a:pt x="12" y="500"/>
                    <a:pt x="500" y="786"/>
                    <a:pt x="1119" y="786"/>
                  </a:cubicBezTo>
                  <a:cubicBezTo>
                    <a:pt x="1596" y="786"/>
                    <a:pt x="2143" y="631"/>
                    <a:pt x="2608" y="72"/>
                  </a:cubicBezTo>
                  <a:lnTo>
                    <a:pt x="2524"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0;p62">
              <a:extLst>
                <a:ext uri="{FF2B5EF4-FFF2-40B4-BE49-F238E27FC236}">
                  <a16:creationId xmlns:a16="http://schemas.microsoft.com/office/drawing/2014/main" id="{BD5C4FC8-24E6-313B-E937-B012A6A6601E}"/>
                </a:ext>
              </a:extLst>
            </p:cNvPr>
            <p:cNvSpPr/>
            <p:nvPr/>
          </p:nvSpPr>
          <p:spPr>
            <a:xfrm>
              <a:off x="3494988" y="1290975"/>
              <a:ext cx="50050" cy="54975"/>
            </a:xfrm>
            <a:custGeom>
              <a:avLst/>
              <a:gdLst/>
              <a:ahLst/>
              <a:cxnLst/>
              <a:rect l="l" t="t" r="r" b="b"/>
              <a:pathLst>
                <a:path w="2002" h="2199" extrusionOk="0">
                  <a:moveTo>
                    <a:pt x="549" y="0"/>
                  </a:moveTo>
                  <a:lnTo>
                    <a:pt x="549" y="0"/>
                  </a:lnTo>
                  <a:cubicBezTo>
                    <a:pt x="548" y="0"/>
                    <a:pt x="1" y="1429"/>
                    <a:pt x="680" y="2000"/>
                  </a:cubicBezTo>
                  <a:cubicBezTo>
                    <a:pt x="872" y="2158"/>
                    <a:pt x="1194" y="2198"/>
                    <a:pt x="1472" y="2198"/>
                  </a:cubicBezTo>
                  <a:cubicBezTo>
                    <a:pt x="1760" y="2198"/>
                    <a:pt x="2001" y="2155"/>
                    <a:pt x="2001" y="2155"/>
                  </a:cubicBezTo>
                  <a:cubicBezTo>
                    <a:pt x="2001" y="2155"/>
                    <a:pt x="882" y="1810"/>
                    <a:pt x="656" y="1453"/>
                  </a:cubicBezTo>
                  <a:cubicBezTo>
                    <a:pt x="501" y="1215"/>
                    <a:pt x="549" y="0"/>
                    <a:pt x="54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1;p62">
              <a:extLst>
                <a:ext uri="{FF2B5EF4-FFF2-40B4-BE49-F238E27FC236}">
                  <a16:creationId xmlns:a16="http://schemas.microsoft.com/office/drawing/2014/main" id="{971932A7-2E8A-FD81-FBC7-BB2FA827815D}"/>
                </a:ext>
              </a:extLst>
            </p:cNvPr>
            <p:cNvSpPr/>
            <p:nvPr/>
          </p:nvSpPr>
          <p:spPr>
            <a:xfrm>
              <a:off x="3366713" y="1324550"/>
              <a:ext cx="233675" cy="157250"/>
            </a:xfrm>
            <a:custGeom>
              <a:avLst/>
              <a:gdLst/>
              <a:ahLst/>
              <a:cxnLst/>
              <a:rect l="l" t="t" r="r" b="b"/>
              <a:pathLst>
                <a:path w="9347" h="6290" extrusionOk="0">
                  <a:moveTo>
                    <a:pt x="7381" y="1"/>
                  </a:moveTo>
                  <a:cubicBezTo>
                    <a:pt x="6685" y="1"/>
                    <a:pt x="4465" y="3824"/>
                    <a:pt x="4465" y="3824"/>
                  </a:cubicBezTo>
                  <a:cubicBezTo>
                    <a:pt x="3941" y="2288"/>
                    <a:pt x="1711" y="35"/>
                    <a:pt x="1400" y="35"/>
                  </a:cubicBezTo>
                  <a:cubicBezTo>
                    <a:pt x="1393" y="35"/>
                    <a:pt x="1386" y="36"/>
                    <a:pt x="1381" y="38"/>
                  </a:cubicBezTo>
                  <a:cubicBezTo>
                    <a:pt x="1155" y="145"/>
                    <a:pt x="0" y="896"/>
                    <a:pt x="0" y="896"/>
                  </a:cubicBezTo>
                  <a:cubicBezTo>
                    <a:pt x="429" y="3301"/>
                    <a:pt x="2870" y="6289"/>
                    <a:pt x="2870" y="6289"/>
                  </a:cubicBezTo>
                  <a:lnTo>
                    <a:pt x="4620" y="4479"/>
                  </a:lnTo>
                  <a:cubicBezTo>
                    <a:pt x="4620" y="4479"/>
                    <a:pt x="6071" y="5711"/>
                    <a:pt x="6354" y="5711"/>
                  </a:cubicBezTo>
                  <a:cubicBezTo>
                    <a:pt x="6373" y="5711"/>
                    <a:pt x="6386" y="5706"/>
                    <a:pt x="6394" y="5694"/>
                  </a:cubicBezTo>
                  <a:cubicBezTo>
                    <a:pt x="6513" y="5515"/>
                    <a:pt x="9347" y="896"/>
                    <a:pt x="9347" y="896"/>
                  </a:cubicBezTo>
                  <a:cubicBezTo>
                    <a:pt x="8513" y="253"/>
                    <a:pt x="7406" y="3"/>
                    <a:pt x="7406" y="3"/>
                  </a:cubicBezTo>
                  <a:cubicBezTo>
                    <a:pt x="7398" y="1"/>
                    <a:pt x="7390" y="1"/>
                    <a:pt x="7381"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2;p62">
              <a:extLst>
                <a:ext uri="{FF2B5EF4-FFF2-40B4-BE49-F238E27FC236}">
                  <a16:creationId xmlns:a16="http://schemas.microsoft.com/office/drawing/2014/main" id="{FA03F597-9E80-3A9F-DA22-AD9F71ED8398}"/>
                </a:ext>
              </a:extLst>
            </p:cNvPr>
            <p:cNvSpPr/>
            <p:nvPr/>
          </p:nvSpPr>
          <p:spPr>
            <a:xfrm>
              <a:off x="3360463" y="1352875"/>
              <a:ext cx="118775" cy="119100"/>
            </a:xfrm>
            <a:custGeom>
              <a:avLst/>
              <a:gdLst/>
              <a:ahLst/>
              <a:cxnLst/>
              <a:rect l="l" t="t" r="r" b="b"/>
              <a:pathLst>
                <a:path w="4751" h="4764" extrusionOk="0">
                  <a:moveTo>
                    <a:pt x="96" y="1"/>
                  </a:moveTo>
                  <a:lnTo>
                    <a:pt x="0" y="48"/>
                  </a:lnTo>
                  <a:cubicBezTo>
                    <a:pt x="96" y="227"/>
                    <a:pt x="2179" y="4477"/>
                    <a:pt x="2739" y="4739"/>
                  </a:cubicBezTo>
                  <a:lnTo>
                    <a:pt x="2774" y="4763"/>
                  </a:lnTo>
                  <a:lnTo>
                    <a:pt x="4751" y="2727"/>
                  </a:lnTo>
                  <a:lnTo>
                    <a:pt x="4679" y="2656"/>
                  </a:lnTo>
                  <a:lnTo>
                    <a:pt x="2751" y="4632"/>
                  </a:lnTo>
                  <a:cubicBezTo>
                    <a:pt x="2274" y="4299"/>
                    <a:pt x="679" y="1191"/>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13;p62">
              <a:extLst>
                <a:ext uri="{FF2B5EF4-FFF2-40B4-BE49-F238E27FC236}">
                  <a16:creationId xmlns:a16="http://schemas.microsoft.com/office/drawing/2014/main" id="{DC1A1B63-0360-60E7-0E55-E8721054FFB0}"/>
                </a:ext>
              </a:extLst>
            </p:cNvPr>
            <p:cNvSpPr/>
            <p:nvPr/>
          </p:nvSpPr>
          <p:spPr>
            <a:xfrm>
              <a:off x="3477438" y="1346625"/>
              <a:ext cx="124150" cy="122375"/>
            </a:xfrm>
            <a:custGeom>
              <a:avLst/>
              <a:gdLst/>
              <a:ahLst/>
              <a:cxnLst/>
              <a:rect l="l" t="t" r="r" b="b"/>
              <a:pathLst>
                <a:path w="4966" h="4895" extrusionOk="0">
                  <a:moveTo>
                    <a:pt x="4858" y="1"/>
                  </a:moveTo>
                  <a:cubicBezTo>
                    <a:pt x="4846" y="870"/>
                    <a:pt x="2298" y="4287"/>
                    <a:pt x="1953" y="4739"/>
                  </a:cubicBezTo>
                  <a:lnTo>
                    <a:pt x="72" y="2906"/>
                  </a:lnTo>
                  <a:lnTo>
                    <a:pt x="0" y="2977"/>
                  </a:lnTo>
                  <a:lnTo>
                    <a:pt x="1965" y="4894"/>
                  </a:lnTo>
                  <a:lnTo>
                    <a:pt x="2001" y="4846"/>
                  </a:lnTo>
                  <a:cubicBezTo>
                    <a:pt x="2120" y="4692"/>
                    <a:pt x="4953" y="965"/>
                    <a:pt x="4965" y="13"/>
                  </a:cubicBezTo>
                  <a:lnTo>
                    <a:pt x="4858"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14;p62">
              <a:extLst>
                <a:ext uri="{FF2B5EF4-FFF2-40B4-BE49-F238E27FC236}">
                  <a16:creationId xmlns:a16="http://schemas.microsoft.com/office/drawing/2014/main" id="{92EE3616-1522-0592-98B0-DA21AA44FEE4}"/>
                </a:ext>
              </a:extLst>
            </p:cNvPr>
            <p:cNvSpPr/>
            <p:nvPr/>
          </p:nvSpPr>
          <p:spPr>
            <a:xfrm>
              <a:off x="3667938" y="1974075"/>
              <a:ext cx="53900" cy="479550"/>
            </a:xfrm>
            <a:custGeom>
              <a:avLst/>
              <a:gdLst/>
              <a:ahLst/>
              <a:cxnLst/>
              <a:rect l="l" t="t" r="r" b="b"/>
              <a:pathLst>
                <a:path w="2156" h="19182" extrusionOk="0">
                  <a:moveTo>
                    <a:pt x="1572" y="1"/>
                  </a:moveTo>
                  <a:cubicBezTo>
                    <a:pt x="1572" y="1"/>
                    <a:pt x="858" y="108"/>
                    <a:pt x="429" y="3311"/>
                  </a:cubicBezTo>
                  <a:cubicBezTo>
                    <a:pt x="0" y="6514"/>
                    <a:pt x="477" y="18420"/>
                    <a:pt x="1834" y="19182"/>
                  </a:cubicBezTo>
                  <a:cubicBezTo>
                    <a:pt x="1834" y="19182"/>
                    <a:pt x="2155" y="5371"/>
                    <a:pt x="157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15;p62">
              <a:extLst>
                <a:ext uri="{FF2B5EF4-FFF2-40B4-BE49-F238E27FC236}">
                  <a16:creationId xmlns:a16="http://schemas.microsoft.com/office/drawing/2014/main" id="{C293CD64-8C39-E8BB-49F0-7E179CAE7552}"/>
                </a:ext>
              </a:extLst>
            </p:cNvPr>
            <p:cNvSpPr/>
            <p:nvPr/>
          </p:nvSpPr>
          <p:spPr>
            <a:xfrm>
              <a:off x="3430113" y="1202275"/>
              <a:ext cx="39600" cy="39300"/>
            </a:xfrm>
            <a:custGeom>
              <a:avLst/>
              <a:gdLst/>
              <a:ahLst/>
              <a:cxnLst/>
              <a:rect l="l" t="t" r="r" b="b"/>
              <a:pathLst>
                <a:path w="1584" h="1572" extrusionOk="0">
                  <a:moveTo>
                    <a:pt x="798" y="107"/>
                  </a:moveTo>
                  <a:cubicBezTo>
                    <a:pt x="1167" y="107"/>
                    <a:pt x="1477" y="417"/>
                    <a:pt x="1477" y="786"/>
                  </a:cubicBezTo>
                  <a:cubicBezTo>
                    <a:pt x="1477" y="1167"/>
                    <a:pt x="1167" y="1476"/>
                    <a:pt x="798" y="1476"/>
                  </a:cubicBezTo>
                  <a:cubicBezTo>
                    <a:pt x="417" y="1476"/>
                    <a:pt x="107" y="1167"/>
                    <a:pt x="107" y="786"/>
                  </a:cubicBezTo>
                  <a:cubicBezTo>
                    <a:pt x="107" y="417"/>
                    <a:pt x="417" y="107"/>
                    <a:pt x="798" y="107"/>
                  </a:cubicBezTo>
                  <a:close/>
                  <a:moveTo>
                    <a:pt x="798" y="0"/>
                  </a:moveTo>
                  <a:cubicBezTo>
                    <a:pt x="358" y="0"/>
                    <a:pt x="0" y="357"/>
                    <a:pt x="0" y="786"/>
                  </a:cubicBezTo>
                  <a:cubicBezTo>
                    <a:pt x="0" y="1226"/>
                    <a:pt x="358" y="1572"/>
                    <a:pt x="798" y="1572"/>
                  </a:cubicBezTo>
                  <a:cubicBezTo>
                    <a:pt x="1227" y="1572"/>
                    <a:pt x="1584" y="1226"/>
                    <a:pt x="1584" y="786"/>
                  </a:cubicBezTo>
                  <a:cubicBezTo>
                    <a:pt x="1584" y="357"/>
                    <a:pt x="1227" y="0"/>
                    <a:pt x="79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16;p62">
              <a:extLst>
                <a:ext uri="{FF2B5EF4-FFF2-40B4-BE49-F238E27FC236}">
                  <a16:creationId xmlns:a16="http://schemas.microsoft.com/office/drawing/2014/main" id="{BF8A0AE8-A51B-6D7B-760C-60D219978F47}"/>
                </a:ext>
              </a:extLst>
            </p:cNvPr>
            <p:cNvSpPr/>
            <p:nvPr/>
          </p:nvSpPr>
          <p:spPr>
            <a:xfrm>
              <a:off x="3483688" y="1202275"/>
              <a:ext cx="39600" cy="39300"/>
            </a:xfrm>
            <a:custGeom>
              <a:avLst/>
              <a:gdLst/>
              <a:ahLst/>
              <a:cxnLst/>
              <a:rect l="l" t="t" r="r" b="b"/>
              <a:pathLst>
                <a:path w="1584" h="1572" extrusionOk="0">
                  <a:moveTo>
                    <a:pt x="798" y="107"/>
                  </a:moveTo>
                  <a:cubicBezTo>
                    <a:pt x="1167" y="107"/>
                    <a:pt x="1477" y="417"/>
                    <a:pt x="1477" y="786"/>
                  </a:cubicBezTo>
                  <a:cubicBezTo>
                    <a:pt x="1477" y="1167"/>
                    <a:pt x="1167" y="1476"/>
                    <a:pt x="798" y="1476"/>
                  </a:cubicBezTo>
                  <a:cubicBezTo>
                    <a:pt x="417" y="1476"/>
                    <a:pt x="108" y="1167"/>
                    <a:pt x="108" y="786"/>
                  </a:cubicBezTo>
                  <a:cubicBezTo>
                    <a:pt x="108" y="417"/>
                    <a:pt x="417" y="107"/>
                    <a:pt x="798" y="107"/>
                  </a:cubicBezTo>
                  <a:close/>
                  <a:moveTo>
                    <a:pt x="798" y="0"/>
                  </a:moveTo>
                  <a:cubicBezTo>
                    <a:pt x="358" y="0"/>
                    <a:pt x="0" y="357"/>
                    <a:pt x="0" y="786"/>
                  </a:cubicBezTo>
                  <a:cubicBezTo>
                    <a:pt x="0" y="1226"/>
                    <a:pt x="358" y="1572"/>
                    <a:pt x="798" y="1572"/>
                  </a:cubicBezTo>
                  <a:cubicBezTo>
                    <a:pt x="1227" y="1572"/>
                    <a:pt x="1584" y="1226"/>
                    <a:pt x="1584" y="786"/>
                  </a:cubicBezTo>
                  <a:cubicBezTo>
                    <a:pt x="1584" y="357"/>
                    <a:pt x="1227" y="0"/>
                    <a:pt x="79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7;p62">
              <a:extLst>
                <a:ext uri="{FF2B5EF4-FFF2-40B4-BE49-F238E27FC236}">
                  <a16:creationId xmlns:a16="http://schemas.microsoft.com/office/drawing/2014/main" id="{F90E03C5-0F96-B7DA-E71C-CCA1C29E57F6}"/>
                </a:ext>
              </a:extLst>
            </p:cNvPr>
            <p:cNvSpPr/>
            <p:nvPr/>
          </p:nvSpPr>
          <p:spPr>
            <a:xfrm>
              <a:off x="3414938" y="1208525"/>
              <a:ext cx="18775" cy="10725"/>
            </a:xfrm>
            <a:custGeom>
              <a:avLst/>
              <a:gdLst/>
              <a:ahLst/>
              <a:cxnLst/>
              <a:rect l="l" t="t" r="r" b="b"/>
              <a:pathLst>
                <a:path w="751" h="429" extrusionOk="0">
                  <a:moveTo>
                    <a:pt x="36" y="0"/>
                  </a:moveTo>
                  <a:lnTo>
                    <a:pt x="0" y="95"/>
                  </a:lnTo>
                  <a:lnTo>
                    <a:pt x="703" y="429"/>
                  </a:lnTo>
                  <a:lnTo>
                    <a:pt x="750" y="322"/>
                  </a:lnTo>
                  <a:lnTo>
                    <a:pt x="3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18;p62">
              <a:extLst>
                <a:ext uri="{FF2B5EF4-FFF2-40B4-BE49-F238E27FC236}">
                  <a16:creationId xmlns:a16="http://schemas.microsoft.com/office/drawing/2014/main" id="{76E7043A-F0D9-2A46-7D18-0FF0AD839DB4}"/>
                </a:ext>
              </a:extLst>
            </p:cNvPr>
            <p:cNvSpPr/>
            <p:nvPr/>
          </p:nvSpPr>
          <p:spPr>
            <a:xfrm>
              <a:off x="3467613" y="1218100"/>
              <a:ext cx="18475" cy="5025"/>
            </a:xfrm>
            <a:custGeom>
              <a:avLst/>
              <a:gdLst/>
              <a:ahLst/>
              <a:cxnLst/>
              <a:rect l="l" t="t" r="r" b="b"/>
              <a:pathLst>
                <a:path w="739" h="201" extrusionOk="0">
                  <a:moveTo>
                    <a:pt x="418" y="0"/>
                  </a:moveTo>
                  <a:cubicBezTo>
                    <a:pt x="211" y="0"/>
                    <a:pt x="16" y="98"/>
                    <a:pt x="1" y="105"/>
                  </a:cubicBezTo>
                  <a:lnTo>
                    <a:pt x="48" y="201"/>
                  </a:lnTo>
                  <a:cubicBezTo>
                    <a:pt x="56" y="201"/>
                    <a:pt x="233" y="111"/>
                    <a:pt x="414" y="111"/>
                  </a:cubicBezTo>
                  <a:cubicBezTo>
                    <a:pt x="505" y="111"/>
                    <a:pt x="596" y="133"/>
                    <a:pt x="667" y="201"/>
                  </a:cubicBezTo>
                  <a:lnTo>
                    <a:pt x="739" y="117"/>
                  </a:lnTo>
                  <a:cubicBezTo>
                    <a:pt x="646" y="29"/>
                    <a:pt x="530" y="0"/>
                    <a:pt x="41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19;p62">
              <a:extLst>
                <a:ext uri="{FF2B5EF4-FFF2-40B4-BE49-F238E27FC236}">
                  <a16:creationId xmlns:a16="http://schemas.microsoft.com/office/drawing/2014/main" id="{FD195373-71C3-4408-F88F-0FC728B59396}"/>
                </a:ext>
              </a:extLst>
            </p:cNvPr>
            <p:cNvSpPr/>
            <p:nvPr/>
          </p:nvSpPr>
          <p:spPr>
            <a:xfrm>
              <a:off x="3521188" y="1209700"/>
              <a:ext cx="18175" cy="11650"/>
            </a:xfrm>
            <a:custGeom>
              <a:avLst/>
              <a:gdLst/>
              <a:ahLst/>
              <a:cxnLst/>
              <a:rect l="l" t="t" r="r" b="b"/>
              <a:pathLst>
                <a:path w="727" h="466" extrusionOk="0">
                  <a:moveTo>
                    <a:pt x="679" y="1"/>
                  </a:moveTo>
                  <a:lnTo>
                    <a:pt x="1" y="370"/>
                  </a:lnTo>
                  <a:lnTo>
                    <a:pt x="48" y="465"/>
                  </a:lnTo>
                  <a:lnTo>
                    <a:pt x="727" y="96"/>
                  </a:lnTo>
                  <a:lnTo>
                    <a:pt x="679"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0;p62">
              <a:extLst>
                <a:ext uri="{FF2B5EF4-FFF2-40B4-BE49-F238E27FC236}">
                  <a16:creationId xmlns:a16="http://schemas.microsoft.com/office/drawing/2014/main" id="{9A44B15F-47B0-F5FF-3C7A-682476DE903F}"/>
                </a:ext>
              </a:extLst>
            </p:cNvPr>
            <p:cNvSpPr/>
            <p:nvPr/>
          </p:nvSpPr>
          <p:spPr>
            <a:xfrm>
              <a:off x="3204188" y="1510625"/>
              <a:ext cx="222650" cy="252800"/>
            </a:xfrm>
            <a:custGeom>
              <a:avLst/>
              <a:gdLst/>
              <a:ahLst/>
              <a:cxnLst/>
              <a:rect l="l" t="t" r="r" b="b"/>
              <a:pathLst>
                <a:path w="8906" h="10112" extrusionOk="0">
                  <a:moveTo>
                    <a:pt x="6331" y="0"/>
                  </a:moveTo>
                  <a:cubicBezTo>
                    <a:pt x="6328" y="0"/>
                    <a:pt x="6326" y="1"/>
                    <a:pt x="6323" y="1"/>
                  </a:cubicBezTo>
                  <a:cubicBezTo>
                    <a:pt x="5739" y="84"/>
                    <a:pt x="0" y="1739"/>
                    <a:pt x="0" y="1739"/>
                  </a:cubicBezTo>
                  <a:cubicBezTo>
                    <a:pt x="0" y="1739"/>
                    <a:pt x="2014" y="10111"/>
                    <a:pt x="2512" y="10111"/>
                  </a:cubicBezTo>
                  <a:cubicBezTo>
                    <a:pt x="2517" y="10111"/>
                    <a:pt x="2521" y="10111"/>
                    <a:pt x="2525" y="10109"/>
                  </a:cubicBezTo>
                  <a:cubicBezTo>
                    <a:pt x="3001" y="9978"/>
                    <a:pt x="8478" y="8740"/>
                    <a:pt x="8692" y="8633"/>
                  </a:cubicBezTo>
                  <a:cubicBezTo>
                    <a:pt x="8905" y="8526"/>
                    <a:pt x="6925" y="0"/>
                    <a:pt x="6331"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1;p62">
              <a:extLst>
                <a:ext uri="{FF2B5EF4-FFF2-40B4-BE49-F238E27FC236}">
                  <a16:creationId xmlns:a16="http://schemas.microsoft.com/office/drawing/2014/main" id="{31AD3408-E6B0-4E25-0052-A5CA55DBFD6E}"/>
                </a:ext>
              </a:extLst>
            </p:cNvPr>
            <p:cNvSpPr/>
            <p:nvPr/>
          </p:nvSpPr>
          <p:spPr>
            <a:xfrm>
              <a:off x="3197938" y="1620725"/>
              <a:ext cx="220875" cy="168350"/>
            </a:xfrm>
            <a:custGeom>
              <a:avLst/>
              <a:gdLst/>
              <a:ahLst/>
              <a:cxnLst/>
              <a:rect l="l" t="t" r="r" b="b"/>
              <a:pathLst>
                <a:path w="8835" h="6734" extrusionOk="0">
                  <a:moveTo>
                    <a:pt x="7653" y="0"/>
                  </a:moveTo>
                  <a:cubicBezTo>
                    <a:pt x="7281" y="0"/>
                    <a:pt x="6648" y="152"/>
                    <a:pt x="5192" y="800"/>
                  </a:cubicBezTo>
                  <a:cubicBezTo>
                    <a:pt x="3334" y="1621"/>
                    <a:pt x="393" y="3955"/>
                    <a:pt x="393" y="3955"/>
                  </a:cubicBezTo>
                  <a:cubicBezTo>
                    <a:pt x="0" y="4741"/>
                    <a:pt x="1024" y="6408"/>
                    <a:pt x="1513" y="6717"/>
                  </a:cubicBezTo>
                  <a:cubicBezTo>
                    <a:pt x="1530" y="6728"/>
                    <a:pt x="1553" y="6734"/>
                    <a:pt x="1581" y="6734"/>
                  </a:cubicBezTo>
                  <a:cubicBezTo>
                    <a:pt x="2309" y="6734"/>
                    <a:pt x="6297" y="3094"/>
                    <a:pt x="6549" y="2681"/>
                  </a:cubicBezTo>
                  <a:cubicBezTo>
                    <a:pt x="6823" y="2253"/>
                    <a:pt x="7918" y="2348"/>
                    <a:pt x="8251" y="2288"/>
                  </a:cubicBezTo>
                  <a:cubicBezTo>
                    <a:pt x="8585" y="2229"/>
                    <a:pt x="8835" y="2348"/>
                    <a:pt x="8787" y="1979"/>
                  </a:cubicBezTo>
                  <a:cubicBezTo>
                    <a:pt x="8740" y="1610"/>
                    <a:pt x="8251" y="97"/>
                    <a:pt x="7906" y="26"/>
                  </a:cubicBezTo>
                  <a:cubicBezTo>
                    <a:pt x="7833" y="11"/>
                    <a:pt x="7753" y="0"/>
                    <a:pt x="765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2;p62">
              <a:extLst>
                <a:ext uri="{FF2B5EF4-FFF2-40B4-BE49-F238E27FC236}">
                  <a16:creationId xmlns:a16="http://schemas.microsoft.com/office/drawing/2014/main" id="{2D80C68B-E2B3-E961-B5D9-EEB0E3C353A6}"/>
                </a:ext>
              </a:extLst>
            </p:cNvPr>
            <p:cNvSpPr/>
            <p:nvPr/>
          </p:nvSpPr>
          <p:spPr>
            <a:xfrm>
              <a:off x="3034813" y="1611050"/>
              <a:ext cx="329825" cy="231250"/>
            </a:xfrm>
            <a:custGeom>
              <a:avLst/>
              <a:gdLst/>
              <a:ahLst/>
              <a:cxnLst/>
              <a:rect l="l" t="t" r="r" b="b"/>
              <a:pathLst>
                <a:path w="13193" h="9250" extrusionOk="0">
                  <a:moveTo>
                    <a:pt x="3808" y="0"/>
                  </a:moveTo>
                  <a:cubicBezTo>
                    <a:pt x="2670" y="0"/>
                    <a:pt x="1823" y="89"/>
                    <a:pt x="1632" y="330"/>
                  </a:cubicBezTo>
                  <a:cubicBezTo>
                    <a:pt x="1" y="2413"/>
                    <a:pt x="358" y="8914"/>
                    <a:pt x="4406" y="9247"/>
                  </a:cubicBezTo>
                  <a:cubicBezTo>
                    <a:pt x="4420" y="9249"/>
                    <a:pt x="4435" y="9249"/>
                    <a:pt x="4451" y="9249"/>
                  </a:cubicBezTo>
                  <a:cubicBezTo>
                    <a:pt x="5915" y="9249"/>
                    <a:pt x="12956" y="3790"/>
                    <a:pt x="13074" y="3366"/>
                  </a:cubicBezTo>
                  <a:cubicBezTo>
                    <a:pt x="13193" y="2949"/>
                    <a:pt x="12109" y="723"/>
                    <a:pt x="12109" y="723"/>
                  </a:cubicBezTo>
                  <a:cubicBezTo>
                    <a:pt x="11739" y="611"/>
                    <a:pt x="6782" y="0"/>
                    <a:pt x="3808"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3;p62">
              <a:extLst>
                <a:ext uri="{FF2B5EF4-FFF2-40B4-BE49-F238E27FC236}">
                  <a16:creationId xmlns:a16="http://schemas.microsoft.com/office/drawing/2014/main" id="{1B8AA686-3CDA-56FD-F990-1914B64289C9}"/>
                </a:ext>
              </a:extLst>
            </p:cNvPr>
            <p:cNvSpPr/>
            <p:nvPr/>
          </p:nvSpPr>
          <p:spPr>
            <a:xfrm>
              <a:off x="3237513" y="1538675"/>
              <a:ext cx="124750" cy="80675"/>
            </a:xfrm>
            <a:custGeom>
              <a:avLst/>
              <a:gdLst/>
              <a:ahLst/>
              <a:cxnLst/>
              <a:rect l="l" t="t" r="r" b="b"/>
              <a:pathLst>
                <a:path w="4990" h="3227" extrusionOk="0">
                  <a:moveTo>
                    <a:pt x="4344" y="1"/>
                  </a:moveTo>
                  <a:cubicBezTo>
                    <a:pt x="3907" y="1"/>
                    <a:pt x="1" y="1177"/>
                    <a:pt x="1" y="1177"/>
                  </a:cubicBezTo>
                  <a:cubicBezTo>
                    <a:pt x="1" y="1177"/>
                    <a:pt x="358" y="3153"/>
                    <a:pt x="537" y="3225"/>
                  </a:cubicBezTo>
                  <a:cubicBezTo>
                    <a:pt x="540" y="3226"/>
                    <a:pt x="546" y="3227"/>
                    <a:pt x="553" y="3227"/>
                  </a:cubicBezTo>
                  <a:cubicBezTo>
                    <a:pt x="888" y="3227"/>
                    <a:pt x="4990" y="1855"/>
                    <a:pt x="4990" y="1855"/>
                  </a:cubicBezTo>
                  <a:cubicBezTo>
                    <a:pt x="4990" y="1855"/>
                    <a:pt x="4442" y="141"/>
                    <a:pt x="4382" y="10"/>
                  </a:cubicBezTo>
                  <a:cubicBezTo>
                    <a:pt x="4379" y="4"/>
                    <a:pt x="4366" y="1"/>
                    <a:pt x="434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4;p62">
              <a:extLst>
                <a:ext uri="{FF2B5EF4-FFF2-40B4-BE49-F238E27FC236}">
                  <a16:creationId xmlns:a16="http://schemas.microsoft.com/office/drawing/2014/main" id="{F995179F-601D-4753-0623-4E8288843DE8}"/>
                </a:ext>
              </a:extLst>
            </p:cNvPr>
            <p:cNvSpPr/>
            <p:nvPr/>
          </p:nvSpPr>
          <p:spPr>
            <a:xfrm>
              <a:off x="3636088" y="1910575"/>
              <a:ext cx="84150" cy="166875"/>
            </a:xfrm>
            <a:custGeom>
              <a:avLst/>
              <a:gdLst/>
              <a:ahLst/>
              <a:cxnLst/>
              <a:rect l="l" t="t" r="r" b="b"/>
              <a:pathLst>
                <a:path w="3366" h="6675" extrusionOk="0">
                  <a:moveTo>
                    <a:pt x="1499" y="0"/>
                  </a:moveTo>
                  <a:cubicBezTo>
                    <a:pt x="1169" y="0"/>
                    <a:pt x="926" y="145"/>
                    <a:pt x="941" y="469"/>
                  </a:cubicBezTo>
                  <a:cubicBezTo>
                    <a:pt x="1001" y="1505"/>
                    <a:pt x="0" y="4065"/>
                    <a:pt x="262" y="4208"/>
                  </a:cubicBezTo>
                  <a:cubicBezTo>
                    <a:pt x="281" y="4219"/>
                    <a:pt x="299" y="4224"/>
                    <a:pt x="317" y="4224"/>
                  </a:cubicBezTo>
                  <a:cubicBezTo>
                    <a:pt x="596" y="4224"/>
                    <a:pt x="691" y="2886"/>
                    <a:pt x="893" y="2886"/>
                  </a:cubicBezTo>
                  <a:cubicBezTo>
                    <a:pt x="908" y="2886"/>
                    <a:pt x="924" y="2893"/>
                    <a:pt x="941" y="2910"/>
                  </a:cubicBezTo>
                  <a:cubicBezTo>
                    <a:pt x="1148" y="3117"/>
                    <a:pt x="732" y="6111"/>
                    <a:pt x="920" y="6111"/>
                  </a:cubicBezTo>
                  <a:cubicBezTo>
                    <a:pt x="926" y="6111"/>
                    <a:pt x="933" y="6108"/>
                    <a:pt x="941" y="6101"/>
                  </a:cubicBezTo>
                  <a:cubicBezTo>
                    <a:pt x="1164" y="5899"/>
                    <a:pt x="1425" y="4124"/>
                    <a:pt x="1496" y="4124"/>
                  </a:cubicBezTo>
                  <a:cubicBezTo>
                    <a:pt x="1504" y="4124"/>
                    <a:pt x="1510" y="4150"/>
                    <a:pt x="1513" y="4208"/>
                  </a:cubicBezTo>
                  <a:cubicBezTo>
                    <a:pt x="1536" y="4744"/>
                    <a:pt x="1310" y="6387"/>
                    <a:pt x="1608" y="6672"/>
                  </a:cubicBezTo>
                  <a:cubicBezTo>
                    <a:pt x="1610" y="6674"/>
                    <a:pt x="1611" y="6675"/>
                    <a:pt x="1613" y="6675"/>
                  </a:cubicBezTo>
                  <a:cubicBezTo>
                    <a:pt x="1698" y="6675"/>
                    <a:pt x="1942" y="5291"/>
                    <a:pt x="2029" y="4784"/>
                  </a:cubicBezTo>
                  <a:lnTo>
                    <a:pt x="2029" y="4784"/>
                  </a:lnTo>
                  <a:cubicBezTo>
                    <a:pt x="1893" y="5777"/>
                    <a:pt x="2272" y="6663"/>
                    <a:pt x="2423" y="6663"/>
                  </a:cubicBezTo>
                  <a:cubicBezTo>
                    <a:pt x="2476" y="6663"/>
                    <a:pt x="2501" y="6555"/>
                    <a:pt x="2465" y="6303"/>
                  </a:cubicBezTo>
                  <a:cubicBezTo>
                    <a:pt x="2334" y="5303"/>
                    <a:pt x="3120" y="1719"/>
                    <a:pt x="3120" y="1719"/>
                  </a:cubicBezTo>
                  <a:cubicBezTo>
                    <a:pt x="3365" y="697"/>
                    <a:pt x="2223" y="0"/>
                    <a:pt x="1499"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25;p62">
              <a:extLst>
                <a:ext uri="{FF2B5EF4-FFF2-40B4-BE49-F238E27FC236}">
                  <a16:creationId xmlns:a16="http://schemas.microsoft.com/office/drawing/2014/main" id="{C7343D60-5557-7559-3CAD-C83C133AA681}"/>
                </a:ext>
              </a:extLst>
            </p:cNvPr>
            <p:cNvSpPr/>
            <p:nvPr/>
          </p:nvSpPr>
          <p:spPr>
            <a:xfrm>
              <a:off x="3572538" y="1364475"/>
              <a:ext cx="301400" cy="610225"/>
            </a:xfrm>
            <a:custGeom>
              <a:avLst/>
              <a:gdLst/>
              <a:ahLst/>
              <a:cxnLst/>
              <a:rect l="l" t="t" r="r" b="b"/>
              <a:pathLst>
                <a:path w="12056" h="24409" extrusionOk="0">
                  <a:moveTo>
                    <a:pt x="3947" y="1"/>
                  </a:moveTo>
                  <a:cubicBezTo>
                    <a:pt x="3947" y="1"/>
                    <a:pt x="1" y="8890"/>
                    <a:pt x="2070" y="8890"/>
                  </a:cubicBezTo>
                  <a:cubicBezTo>
                    <a:pt x="2124" y="8890"/>
                    <a:pt x="2182" y="8884"/>
                    <a:pt x="2245" y="8871"/>
                  </a:cubicBezTo>
                  <a:cubicBezTo>
                    <a:pt x="2312" y="8857"/>
                    <a:pt x="2375" y="8851"/>
                    <a:pt x="2433" y="8851"/>
                  </a:cubicBezTo>
                  <a:cubicBezTo>
                    <a:pt x="3942" y="8851"/>
                    <a:pt x="2518" y="13293"/>
                    <a:pt x="2804" y="14027"/>
                  </a:cubicBezTo>
                  <a:cubicBezTo>
                    <a:pt x="3090" y="14789"/>
                    <a:pt x="2185" y="22706"/>
                    <a:pt x="3328" y="23563"/>
                  </a:cubicBezTo>
                  <a:cubicBezTo>
                    <a:pt x="3995" y="24063"/>
                    <a:pt x="4174" y="23885"/>
                    <a:pt x="5388" y="24385"/>
                  </a:cubicBezTo>
                  <a:cubicBezTo>
                    <a:pt x="5428" y="24401"/>
                    <a:pt x="5470" y="24409"/>
                    <a:pt x="5515" y="24409"/>
                  </a:cubicBezTo>
                  <a:cubicBezTo>
                    <a:pt x="6818" y="24409"/>
                    <a:pt x="9784" y="17595"/>
                    <a:pt x="10555" y="12943"/>
                  </a:cubicBezTo>
                  <a:cubicBezTo>
                    <a:pt x="12056" y="3882"/>
                    <a:pt x="3947" y="1"/>
                    <a:pt x="3947"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26;p62">
              <a:extLst>
                <a:ext uri="{FF2B5EF4-FFF2-40B4-BE49-F238E27FC236}">
                  <a16:creationId xmlns:a16="http://schemas.microsoft.com/office/drawing/2014/main" id="{41209756-16B8-4E5B-7007-C3CF8A0FB17F}"/>
                </a:ext>
              </a:extLst>
            </p:cNvPr>
            <p:cNvSpPr/>
            <p:nvPr/>
          </p:nvSpPr>
          <p:spPr>
            <a:xfrm>
              <a:off x="3480713" y="1436525"/>
              <a:ext cx="2700" cy="265225"/>
            </a:xfrm>
            <a:custGeom>
              <a:avLst/>
              <a:gdLst/>
              <a:ahLst/>
              <a:cxnLst/>
              <a:rect l="l" t="t" r="r" b="b"/>
              <a:pathLst>
                <a:path w="108" h="10609" extrusionOk="0">
                  <a:moveTo>
                    <a:pt x="0" y="0"/>
                  </a:moveTo>
                  <a:lnTo>
                    <a:pt x="0" y="10609"/>
                  </a:lnTo>
                  <a:lnTo>
                    <a:pt x="108" y="10609"/>
                  </a:lnTo>
                  <a:lnTo>
                    <a:pt x="10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27;p62">
              <a:extLst>
                <a:ext uri="{FF2B5EF4-FFF2-40B4-BE49-F238E27FC236}">
                  <a16:creationId xmlns:a16="http://schemas.microsoft.com/office/drawing/2014/main" id="{ECD05E51-104A-31D8-09F4-859E343681CB}"/>
                </a:ext>
              </a:extLst>
            </p:cNvPr>
            <p:cNvSpPr/>
            <p:nvPr/>
          </p:nvSpPr>
          <p:spPr>
            <a:xfrm>
              <a:off x="3633713" y="1467775"/>
              <a:ext cx="42875" cy="253625"/>
            </a:xfrm>
            <a:custGeom>
              <a:avLst/>
              <a:gdLst/>
              <a:ahLst/>
              <a:cxnLst/>
              <a:rect l="l" t="t" r="r" b="b"/>
              <a:pathLst>
                <a:path w="1715" h="10145" extrusionOk="0">
                  <a:moveTo>
                    <a:pt x="810" y="0"/>
                  </a:moveTo>
                  <a:lnTo>
                    <a:pt x="703" y="24"/>
                  </a:lnTo>
                  <a:cubicBezTo>
                    <a:pt x="715" y="72"/>
                    <a:pt x="1608" y="4680"/>
                    <a:pt x="1548" y="6037"/>
                  </a:cubicBezTo>
                  <a:cubicBezTo>
                    <a:pt x="1488" y="7406"/>
                    <a:pt x="12" y="10073"/>
                    <a:pt x="0" y="10097"/>
                  </a:cubicBezTo>
                  <a:lnTo>
                    <a:pt x="95" y="10145"/>
                  </a:lnTo>
                  <a:cubicBezTo>
                    <a:pt x="155" y="10037"/>
                    <a:pt x="1596" y="7430"/>
                    <a:pt x="1655" y="6049"/>
                  </a:cubicBezTo>
                  <a:cubicBezTo>
                    <a:pt x="1715" y="4668"/>
                    <a:pt x="846" y="191"/>
                    <a:pt x="81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8;p62">
              <a:extLst>
                <a:ext uri="{FF2B5EF4-FFF2-40B4-BE49-F238E27FC236}">
                  <a16:creationId xmlns:a16="http://schemas.microsoft.com/office/drawing/2014/main" id="{79F553D8-0B2F-153A-0A2D-B71C34D21527}"/>
                </a:ext>
              </a:extLst>
            </p:cNvPr>
            <p:cNvSpPr/>
            <p:nvPr/>
          </p:nvSpPr>
          <p:spPr>
            <a:xfrm>
              <a:off x="3225613" y="1467775"/>
              <a:ext cx="27425" cy="78000"/>
            </a:xfrm>
            <a:custGeom>
              <a:avLst/>
              <a:gdLst/>
              <a:ahLst/>
              <a:cxnLst/>
              <a:rect l="l" t="t" r="r" b="b"/>
              <a:pathLst>
                <a:path w="1097" h="3120" extrusionOk="0">
                  <a:moveTo>
                    <a:pt x="989" y="0"/>
                  </a:moveTo>
                  <a:cubicBezTo>
                    <a:pt x="822" y="489"/>
                    <a:pt x="1" y="2953"/>
                    <a:pt x="465" y="3120"/>
                  </a:cubicBezTo>
                  <a:lnTo>
                    <a:pt x="501" y="3025"/>
                  </a:lnTo>
                  <a:cubicBezTo>
                    <a:pt x="263" y="2929"/>
                    <a:pt x="608" y="1429"/>
                    <a:pt x="1096" y="36"/>
                  </a:cubicBezTo>
                  <a:lnTo>
                    <a:pt x="98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9;p62">
              <a:extLst>
                <a:ext uri="{FF2B5EF4-FFF2-40B4-BE49-F238E27FC236}">
                  <a16:creationId xmlns:a16="http://schemas.microsoft.com/office/drawing/2014/main" id="{8B518E55-C20F-8128-0CBE-9EE2131F4FC5}"/>
                </a:ext>
              </a:extLst>
            </p:cNvPr>
            <p:cNvSpPr/>
            <p:nvPr/>
          </p:nvSpPr>
          <p:spPr>
            <a:xfrm>
              <a:off x="3104163" y="1611575"/>
              <a:ext cx="214950" cy="32175"/>
            </a:xfrm>
            <a:custGeom>
              <a:avLst/>
              <a:gdLst/>
              <a:ahLst/>
              <a:cxnLst/>
              <a:rect l="l" t="t" r="r" b="b"/>
              <a:pathLst>
                <a:path w="8598" h="1287" extrusionOk="0">
                  <a:moveTo>
                    <a:pt x="2824" y="0"/>
                  </a:moveTo>
                  <a:cubicBezTo>
                    <a:pt x="767" y="0"/>
                    <a:pt x="1" y="368"/>
                    <a:pt x="1" y="368"/>
                  </a:cubicBezTo>
                  <a:cubicBezTo>
                    <a:pt x="1" y="368"/>
                    <a:pt x="3918" y="1249"/>
                    <a:pt x="5561" y="1285"/>
                  </a:cubicBezTo>
                  <a:cubicBezTo>
                    <a:pt x="5605" y="1286"/>
                    <a:pt x="5648" y="1286"/>
                    <a:pt x="5692" y="1286"/>
                  </a:cubicBezTo>
                  <a:cubicBezTo>
                    <a:pt x="7277" y="1286"/>
                    <a:pt x="8597" y="666"/>
                    <a:pt x="8597" y="666"/>
                  </a:cubicBezTo>
                  <a:cubicBezTo>
                    <a:pt x="6035" y="155"/>
                    <a:pt x="4158" y="0"/>
                    <a:pt x="2824"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0;p62">
              <a:extLst>
                <a:ext uri="{FF2B5EF4-FFF2-40B4-BE49-F238E27FC236}">
                  <a16:creationId xmlns:a16="http://schemas.microsoft.com/office/drawing/2014/main" id="{6435B241-DD13-9804-B94F-16ABD7D1AC26}"/>
                </a:ext>
              </a:extLst>
            </p:cNvPr>
            <p:cNvSpPr/>
            <p:nvPr/>
          </p:nvSpPr>
          <p:spPr>
            <a:xfrm>
              <a:off x="3634888" y="1351100"/>
              <a:ext cx="242325" cy="426850"/>
            </a:xfrm>
            <a:custGeom>
              <a:avLst/>
              <a:gdLst/>
              <a:ahLst/>
              <a:cxnLst/>
              <a:rect l="l" t="t" r="r" b="b"/>
              <a:pathLst>
                <a:path w="9693" h="17074" extrusionOk="0">
                  <a:moveTo>
                    <a:pt x="1" y="0"/>
                  </a:moveTo>
                  <a:lnTo>
                    <a:pt x="1" y="0"/>
                  </a:lnTo>
                  <a:cubicBezTo>
                    <a:pt x="1" y="0"/>
                    <a:pt x="3751" y="3393"/>
                    <a:pt x="5680" y="4763"/>
                  </a:cubicBezTo>
                  <a:cubicBezTo>
                    <a:pt x="7621" y="6132"/>
                    <a:pt x="7180" y="17074"/>
                    <a:pt x="7180" y="17074"/>
                  </a:cubicBezTo>
                  <a:cubicBezTo>
                    <a:pt x="7180" y="17074"/>
                    <a:pt x="9693" y="11704"/>
                    <a:pt x="7549" y="6215"/>
                  </a:cubicBezTo>
                  <a:cubicBezTo>
                    <a:pt x="5418" y="715"/>
                    <a:pt x="1" y="0"/>
                    <a:pt x="1"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1;p62">
              <a:extLst>
                <a:ext uri="{FF2B5EF4-FFF2-40B4-BE49-F238E27FC236}">
                  <a16:creationId xmlns:a16="http://schemas.microsoft.com/office/drawing/2014/main" id="{8247BA0A-14B4-8226-471F-D7EE1CB2FD7B}"/>
                </a:ext>
              </a:extLst>
            </p:cNvPr>
            <p:cNvSpPr/>
            <p:nvPr/>
          </p:nvSpPr>
          <p:spPr>
            <a:xfrm>
              <a:off x="3104163" y="1340075"/>
              <a:ext cx="226850" cy="166425"/>
            </a:xfrm>
            <a:custGeom>
              <a:avLst/>
              <a:gdLst/>
              <a:ahLst/>
              <a:cxnLst/>
              <a:rect l="l" t="t" r="r" b="b"/>
              <a:pathLst>
                <a:path w="9074" h="6657" extrusionOk="0">
                  <a:moveTo>
                    <a:pt x="9074" y="1"/>
                  </a:moveTo>
                  <a:lnTo>
                    <a:pt x="9074" y="1"/>
                  </a:lnTo>
                  <a:cubicBezTo>
                    <a:pt x="1704" y="798"/>
                    <a:pt x="1" y="6656"/>
                    <a:pt x="1" y="6656"/>
                  </a:cubicBezTo>
                  <a:cubicBezTo>
                    <a:pt x="1" y="6656"/>
                    <a:pt x="3561" y="2799"/>
                    <a:pt x="5514" y="2370"/>
                  </a:cubicBezTo>
                  <a:cubicBezTo>
                    <a:pt x="7454" y="1941"/>
                    <a:pt x="9073" y="1"/>
                    <a:pt x="9074"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2;p62">
              <a:extLst>
                <a:ext uri="{FF2B5EF4-FFF2-40B4-BE49-F238E27FC236}">
                  <a16:creationId xmlns:a16="http://schemas.microsoft.com/office/drawing/2014/main" id="{E6C847B9-CF90-1943-C5F3-2EF475EFA46C}"/>
                </a:ext>
              </a:extLst>
            </p:cNvPr>
            <p:cNvSpPr/>
            <p:nvPr/>
          </p:nvSpPr>
          <p:spPr>
            <a:xfrm>
              <a:off x="3379513" y="1102550"/>
              <a:ext cx="172900" cy="87175"/>
            </a:xfrm>
            <a:custGeom>
              <a:avLst/>
              <a:gdLst/>
              <a:ahLst/>
              <a:cxnLst/>
              <a:rect l="l" t="t" r="r" b="b"/>
              <a:pathLst>
                <a:path w="6916" h="3487" extrusionOk="0">
                  <a:moveTo>
                    <a:pt x="4374" y="0"/>
                  </a:moveTo>
                  <a:cubicBezTo>
                    <a:pt x="4364" y="0"/>
                    <a:pt x="4355" y="0"/>
                    <a:pt x="4346" y="1"/>
                  </a:cubicBezTo>
                  <a:cubicBezTo>
                    <a:pt x="1762" y="12"/>
                    <a:pt x="0" y="429"/>
                    <a:pt x="941" y="3263"/>
                  </a:cubicBezTo>
                  <a:cubicBezTo>
                    <a:pt x="980" y="3379"/>
                    <a:pt x="1646" y="3460"/>
                    <a:pt x="2184" y="3460"/>
                  </a:cubicBezTo>
                  <a:cubicBezTo>
                    <a:pt x="2474" y="3460"/>
                    <a:pt x="2726" y="3436"/>
                    <a:pt x="2822" y="3382"/>
                  </a:cubicBezTo>
                  <a:cubicBezTo>
                    <a:pt x="3001" y="3273"/>
                    <a:pt x="3012" y="2499"/>
                    <a:pt x="2998" y="1975"/>
                  </a:cubicBezTo>
                  <a:lnTo>
                    <a:pt x="2998" y="1975"/>
                  </a:lnTo>
                  <a:cubicBezTo>
                    <a:pt x="3028" y="2492"/>
                    <a:pt x="3091" y="3255"/>
                    <a:pt x="3215" y="3394"/>
                  </a:cubicBezTo>
                  <a:cubicBezTo>
                    <a:pt x="3280" y="3463"/>
                    <a:pt x="3459" y="3486"/>
                    <a:pt x="3673" y="3486"/>
                  </a:cubicBezTo>
                  <a:cubicBezTo>
                    <a:pt x="4124" y="3486"/>
                    <a:pt x="4727" y="3382"/>
                    <a:pt x="4727" y="3382"/>
                  </a:cubicBezTo>
                  <a:lnTo>
                    <a:pt x="4965" y="2108"/>
                  </a:lnTo>
                  <a:lnTo>
                    <a:pt x="4965" y="3429"/>
                  </a:lnTo>
                  <a:cubicBezTo>
                    <a:pt x="4965" y="3429"/>
                    <a:pt x="5575" y="3474"/>
                    <a:pt x="6040" y="3474"/>
                  </a:cubicBezTo>
                  <a:cubicBezTo>
                    <a:pt x="6298" y="3474"/>
                    <a:pt x="6510" y="3460"/>
                    <a:pt x="6549" y="3418"/>
                  </a:cubicBezTo>
                  <a:cubicBezTo>
                    <a:pt x="6655" y="3287"/>
                    <a:pt x="6916" y="0"/>
                    <a:pt x="437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866;p62">
            <a:extLst>
              <a:ext uri="{FF2B5EF4-FFF2-40B4-BE49-F238E27FC236}">
                <a16:creationId xmlns:a16="http://schemas.microsoft.com/office/drawing/2014/main" id="{2E017DC7-4D4D-79AE-5BC7-94F0A54EEADE}"/>
              </a:ext>
            </a:extLst>
          </p:cNvPr>
          <p:cNvGrpSpPr/>
          <p:nvPr/>
        </p:nvGrpSpPr>
        <p:grpSpPr>
          <a:xfrm>
            <a:off x="6777086" y="883358"/>
            <a:ext cx="1980000" cy="3200400"/>
            <a:chOff x="6305650" y="1085675"/>
            <a:chExt cx="1103125" cy="1710975"/>
          </a:xfrm>
        </p:grpSpPr>
        <p:sp>
          <p:nvSpPr>
            <p:cNvPr id="56" name="Google Shape;1867;p62">
              <a:extLst>
                <a:ext uri="{FF2B5EF4-FFF2-40B4-BE49-F238E27FC236}">
                  <a16:creationId xmlns:a16="http://schemas.microsoft.com/office/drawing/2014/main" id="{E810AC09-5E08-8C27-0FE3-EBF641C6DD21}"/>
                </a:ext>
              </a:extLst>
            </p:cNvPr>
            <p:cNvSpPr/>
            <p:nvPr/>
          </p:nvSpPr>
          <p:spPr>
            <a:xfrm>
              <a:off x="6689625" y="2687875"/>
              <a:ext cx="136350" cy="108775"/>
            </a:xfrm>
            <a:custGeom>
              <a:avLst/>
              <a:gdLst/>
              <a:ahLst/>
              <a:cxnLst/>
              <a:rect l="l" t="t" r="r" b="b"/>
              <a:pathLst>
                <a:path w="5454" h="4351" extrusionOk="0">
                  <a:moveTo>
                    <a:pt x="4917" y="0"/>
                  </a:moveTo>
                  <a:lnTo>
                    <a:pt x="2667" y="274"/>
                  </a:lnTo>
                  <a:lnTo>
                    <a:pt x="2691" y="1560"/>
                  </a:lnTo>
                  <a:cubicBezTo>
                    <a:pt x="2715" y="2846"/>
                    <a:pt x="0" y="3810"/>
                    <a:pt x="238" y="4239"/>
                  </a:cubicBezTo>
                  <a:cubicBezTo>
                    <a:pt x="283" y="4317"/>
                    <a:pt x="455" y="4350"/>
                    <a:pt x="710" y="4350"/>
                  </a:cubicBezTo>
                  <a:cubicBezTo>
                    <a:pt x="1818" y="4350"/>
                    <a:pt x="4482" y="3710"/>
                    <a:pt x="4917" y="3274"/>
                  </a:cubicBezTo>
                  <a:cubicBezTo>
                    <a:pt x="5453" y="2738"/>
                    <a:pt x="4917" y="0"/>
                    <a:pt x="4917"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8;p62">
              <a:extLst>
                <a:ext uri="{FF2B5EF4-FFF2-40B4-BE49-F238E27FC236}">
                  <a16:creationId xmlns:a16="http://schemas.microsoft.com/office/drawing/2014/main" id="{CA3DFEDB-766A-F6F9-E76A-B8C8E4099F2E}"/>
                </a:ext>
              </a:extLst>
            </p:cNvPr>
            <p:cNvSpPr/>
            <p:nvPr/>
          </p:nvSpPr>
          <p:spPr>
            <a:xfrm>
              <a:off x="6739325" y="2749475"/>
              <a:ext cx="27700" cy="12825"/>
            </a:xfrm>
            <a:custGeom>
              <a:avLst/>
              <a:gdLst/>
              <a:ahLst/>
              <a:cxnLst/>
              <a:rect l="l" t="t" r="r" b="b"/>
              <a:pathLst>
                <a:path w="1108" h="513" extrusionOk="0">
                  <a:moveTo>
                    <a:pt x="12" y="1"/>
                  </a:moveTo>
                  <a:lnTo>
                    <a:pt x="0" y="167"/>
                  </a:lnTo>
                  <a:cubicBezTo>
                    <a:pt x="215" y="179"/>
                    <a:pt x="798" y="274"/>
                    <a:pt x="977" y="513"/>
                  </a:cubicBezTo>
                  <a:lnTo>
                    <a:pt x="1108" y="429"/>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69;p62">
              <a:extLst>
                <a:ext uri="{FF2B5EF4-FFF2-40B4-BE49-F238E27FC236}">
                  <a16:creationId xmlns:a16="http://schemas.microsoft.com/office/drawing/2014/main" id="{0BD30873-5DAD-274E-E228-0174F47F3983}"/>
                </a:ext>
              </a:extLst>
            </p:cNvPr>
            <p:cNvSpPr/>
            <p:nvPr/>
          </p:nvSpPr>
          <p:spPr>
            <a:xfrm>
              <a:off x="6723250" y="2762875"/>
              <a:ext cx="27400" cy="12825"/>
            </a:xfrm>
            <a:custGeom>
              <a:avLst/>
              <a:gdLst/>
              <a:ahLst/>
              <a:cxnLst/>
              <a:rect l="l" t="t" r="r" b="b"/>
              <a:pathLst>
                <a:path w="1096" h="513" extrusionOk="0">
                  <a:moveTo>
                    <a:pt x="12" y="0"/>
                  </a:moveTo>
                  <a:lnTo>
                    <a:pt x="1" y="155"/>
                  </a:lnTo>
                  <a:cubicBezTo>
                    <a:pt x="215" y="167"/>
                    <a:pt x="798" y="262"/>
                    <a:pt x="965" y="512"/>
                  </a:cubicBezTo>
                  <a:lnTo>
                    <a:pt x="1096" y="417"/>
                  </a:lnTo>
                  <a:cubicBezTo>
                    <a:pt x="858" y="60"/>
                    <a:pt x="48" y="0"/>
                    <a:pt x="1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70;p62">
              <a:extLst>
                <a:ext uri="{FF2B5EF4-FFF2-40B4-BE49-F238E27FC236}">
                  <a16:creationId xmlns:a16="http://schemas.microsoft.com/office/drawing/2014/main" id="{A6650EDA-A212-B01F-4510-E06C45180BB2}"/>
                </a:ext>
              </a:extLst>
            </p:cNvPr>
            <p:cNvSpPr/>
            <p:nvPr/>
          </p:nvSpPr>
          <p:spPr>
            <a:xfrm>
              <a:off x="6874500" y="1197250"/>
              <a:ext cx="38275" cy="35875"/>
            </a:xfrm>
            <a:custGeom>
              <a:avLst/>
              <a:gdLst/>
              <a:ahLst/>
              <a:cxnLst/>
              <a:rect l="l" t="t" r="r" b="b"/>
              <a:pathLst>
                <a:path w="1531" h="1435" extrusionOk="0">
                  <a:moveTo>
                    <a:pt x="1300" y="0"/>
                  </a:moveTo>
                  <a:cubicBezTo>
                    <a:pt x="1028" y="0"/>
                    <a:pt x="594" y="58"/>
                    <a:pt x="594" y="58"/>
                  </a:cubicBezTo>
                  <a:cubicBezTo>
                    <a:pt x="594" y="58"/>
                    <a:pt x="0" y="1435"/>
                    <a:pt x="541" y="1435"/>
                  </a:cubicBezTo>
                  <a:cubicBezTo>
                    <a:pt x="623" y="1435"/>
                    <a:pt x="730" y="1404"/>
                    <a:pt x="868" y="1332"/>
                  </a:cubicBezTo>
                  <a:cubicBezTo>
                    <a:pt x="868" y="1332"/>
                    <a:pt x="1451" y="189"/>
                    <a:pt x="1511" y="58"/>
                  </a:cubicBezTo>
                  <a:cubicBezTo>
                    <a:pt x="1531" y="15"/>
                    <a:pt x="1436" y="0"/>
                    <a:pt x="1300"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1;p62">
              <a:extLst>
                <a:ext uri="{FF2B5EF4-FFF2-40B4-BE49-F238E27FC236}">
                  <a16:creationId xmlns:a16="http://schemas.microsoft.com/office/drawing/2014/main" id="{8046143F-BB9C-7C2D-E63C-ED949900B9D3}"/>
                </a:ext>
              </a:extLst>
            </p:cNvPr>
            <p:cNvSpPr/>
            <p:nvPr/>
          </p:nvSpPr>
          <p:spPr>
            <a:xfrm>
              <a:off x="6398225" y="1360275"/>
              <a:ext cx="323600" cy="424325"/>
            </a:xfrm>
            <a:custGeom>
              <a:avLst/>
              <a:gdLst/>
              <a:ahLst/>
              <a:cxnLst/>
              <a:rect l="l" t="t" r="r" b="b"/>
              <a:pathLst>
                <a:path w="12944" h="16973" extrusionOk="0">
                  <a:moveTo>
                    <a:pt x="9638" y="1"/>
                  </a:moveTo>
                  <a:cubicBezTo>
                    <a:pt x="9379" y="1"/>
                    <a:pt x="9103" y="98"/>
                    <a:pt x="8811" y="312"/>
                  </a:cubicBezTo>
                  <a:cubicBezTo>
                    <a:pt x="8811" y="312"/>
                    <a:pt x="2500" y="5586"/>
                    <a:pt x="1095" y="8170"/>
                  </a:cubicBezTo>
                  <a:cubicBezTo>
                    <a:pt x="0" y="10178"/>
                    <a:pt x="3113" y="16973"/>
                    <a:pt x="4412" y="16973"/>
                  </a:cubicBezTo>
                  <a:cubicBezTo>
                    <a:pt x="4469" y="16973"/>
                    <a:pt x="4523" y="16960"/>
                    <a:pt x="4572" y="16933"/>
                  </a:cubicBezTo>
                  <a:cubicBezTo>
                    <a:pt x="6941" y="15647"/>
                    <a:pt x="10906" y="11397"/>
                    <a:pt x="11978" y="9682"/>
                  </a:cubicBezTo>
                  <a:cubicBezTo>
                    <a:pt x="12943" y="8126"/>
                    <a:pt x="12004" y="1"/>
                    <a:pt x="9638"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2;p62">
              <a:extLst>
                <a:ext uri="{FF2B5EF4-FFF2-40B4-BE49-F238E27FC236}">
                  <a16:creationId xmlns:a16="http://schemas.microsoft.com/office/drawing/2014/main" id="{ABCC0788-917A-A092-6401-43E833ED40EE}"/>
                </a:ext>
              </a:extLst>
            </p:cNvPr>
            <p:cNvSpPr/>
            <p:nvPr/>
          </p:nvSpPr>
          <p:spPr>
            <a:xfrm>
              <a:off x="6736650" y="1134400"/>
              <a:ext cx="50625" cy="97725"/>
            </a:xfrm>
            <a:custGeom>
              <a:avLst/>
              <a:gdLst/>
              <a:ahLst/>
              <a:cxnLst/>
              <a:rect l="l" t="t" r="r" b="b"/>
              <a:pathLst>
                <a:path w="2025" h="3909" extrusionOk="0">
                  <a:moveTo>
                    <a:pt x="965" y="0"/>
                  </a:moveTo>
                  <a:cubicBezTo>
                    <a:pt x="965" y="0"/>
                    <a:pt x="0" y="929"/>
                    <a:pt x="203" y="2096"/>
                  </a:cubicBezTo>
                  <a:cubicBezTo>
                    <a:pt x="334" y="2846"/>
                    <a:pt x="1215" y="3549"/>
                    <a:pt x="1417" y="3846"/>
                  </a:cubicBezTo>
                  <a:cubicBezTo>
                    <a:pt x="1445" y="3890"/>
                    <a:pt x="1469" y="3909"/>
                    <a:pt x="1491" y="3909"/>
                  </a:cubicBezTo>
                  <a:cubicBezTo>
                    <a:pt x="1614" y="3909"/>
                    <a:pt x="1641" y="3280"/>
                    <a:pt x="1762" y="3239"/>
                  </a:cubicBezTo>
                  <a:cubicBezTo>
                    <a:pt x="1893" y="3179"/>
                    <a:pt x="2024" y="120"/>
                    <a:pt x="965"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3;p62">
              <a:extLst>
                <a:ext uri="{FF2B5EF4-FFF2-40B4-BE49-F238E27FC236}">
                  <a16:creationId xmlns:a16="http://schemas.microsoft.com/office/drawing/2014/main" id="{2BE2AE8D-97FE-C48D-DF20-5CC557FA1045}"/>
                </a:ext>
              </a:extLst>
            </p:cNvPr>
            <p:cNvSpPr/>
            <p:nvPr/>
          </p:nvSpPr>
          <p:spPr>
            <a:xfrm>
              <a:off x="6613125" y="1185900"/>
              <a:ext cx="483400" cy="689100"/>
            </a:xfrm>
            <a:custGeom>
              <a:avLst/>
              <a:gdLst/>
              <a:ahLst/>
              <a:cxnLst/>
              <a:rect l="l" t="t" r="r" b="b"/>
              <a:pathLst>
                <a:path w="19336" h="27564" extrusionOk="0">
                  <a:moveTo>
                    <a:pt x="10144" y="0"/>
                  </a:moveTo>
                  <a:lnTo>
                    <a:pt x="7489" y="1108"/>
                  </a:lnTo>
                  <a:cubicBezTo>
                    <a:pt x="7489" y="1108"/>
                    <a:pt x="7835" y="5810"/>
                    <a:pt x="7263" y="6311"/>
                  </a:cubicBezTo>
                  <a:cubicBezTo>
                    <a:pt x="6692" y="6823"/>
                    <a:pt x="1417" y="7311"/>
                    <a:pt x="798" y="8275"/>
                  </a:cubicBezTo>
                  <a:cubicBezTo>
                    <a:pt x="191" y="9239"/>
                    <a:pt x="0" y="27563"/>
                    <a:pt x="0" y="27563"/>
                  </a:cubicBezTo>
                  <a:lnTo>
                    <a:pt x="17871" y="27563"/>
                  </a:lnTo>
                  <a:cubicBezTo>
                    <a:pt x="17871" y="27563"/>
                    <a:pt x="19336" y="8835"/>
                    <a:pt x="16526" y="7334"/>
                  </a:cubicBezTo>
                  <a:cubicBezTo>
                    <a:pt x="15978" y="7037"/>
                    <a:pt x="10156" y="6989"/>
                    <a:pt x="10025" y="5572"/>
                  </a:cubicBezTo>
                  <a:cubicBezTo>
                    <a:pt x="9966" y="4894"/>
                    <a:pt x="10144" y="0"/>
                    <a:pt x="10144"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4;p62">
              <a:extLst>
                <a:ext uri="{FF2B5EF4-FFF2-40B4-BE49-F238E27FC236}">
                  <a16:creationId xmlns:a16="http://schemas.microsoft.com/office/drawing/2014/main" id="{8DED2842-D677-0AEF-C440-9792EF7A6098}"/>
                </a:ext>
              </a:extLst>
            </p:cNvPr>
            <p:cNvSpPr/>
            <p:nvPr/>
          </p:nvSpPr>
          <p:spPr>
            <a:xfrm>
              <a:off x="6936375" y="2692625"/>
              <a:ext cx="137825" cy="99900"/>
            </a:xfrm>
            <a:custGeom>
              <a:avLst/>
              <a:gdLst/>
              <a:ahLst/>
              <a:cxnLst/>
              <a:rect l="l" t="t" r="r" b="b"/>
              <a:pathLst>
                <a:path w="5513" h="3996" extrusionOk="0">
                  <a:moveTo>
                    <a:pt x="298" y="1"/>
                  </a:moveTo>
                  <a:cubicBezTo>
                    <a:pt x="298" y="1"/>
                    <a:pt x="0" y="2787"/>
                    <a:pt x="572" y="3263"/>
                  </a:cubicBezTo>
                  <a:cubicBezTo>
                    <a:pt x="998" y="3620"/>
                    <a:pt x="3230" y="3995"/>
                    <a:pt x="4480" y="3995"/>
                  </a:cubicBezTo>
                  <a:cubicBezTo>
                    <a:pt x="4941" y="3995"/>
                    <a:pt x="5268" y="3944"/>
                    <a:pt x="5322" y="3822"/>
                  </a:cubicBezTo>
                  <a:cubicBezTo>
                    <a:pt x="5513" y="3382"/>
                    <a:pt x="2727" y="2656"/>
                    <a:pt x="2644" y="1370"/>
                  </a:cubicBezTo>
                  <a:lnTo>
                    <a:pt x="2560" y="96"/>
                  </a:lnTo>
                  <a:lnTo>
                    <a:pt x="298"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875;p62">
              <a:extLst>
                <a:ext uri="{FF2B5EF4-FFF2-40B4-BE49-F238E27FC236}">
                  <a16:creationId xmlns:a16="http://schemas.microsoft.com/office/drawing/2014/main" id="{D49C213D-4B93-D2B1-40F7-A14FFA293A04}"/>
                </a:ext>
              </a:extLst>
            </p:cNvPr>
            <p:cNvSpPr/>
            <p:nvPr/>
          </p:nvSpPr>
          <p:spPr>
            <a:xfrm>
              <a:off x="6613725" y="1812600"/>
              <a:ext cx="467325" cy="922550"/>
            </a:xfrm>
            <a:custGeom>
              <a:avLst/>
              <a:gdLst/>
              <a:ahLst/>
              <a:cxnLst/>
              <a:rect l="l" t="t" r="r" b="b"/>
              <a:pathLst>
                <a:path w="18693" h="36902" extrusionOk="0">
                  <a:moveTo>
                    <a:pt x="13000" y="0"/>
                  </a:moveTo>
                  <a:cubicBezTo>
                    <a:pt x="7673" y="0"/>
                    <a:pt x="0" y="662"/>
                    <a:pt x="0" y="662"/>
                  </a:cubicBezTo>
                  <a:cubicBezTo>
                    <a:pt x="0" y="662"/>
                    <a:pt x="2858" y="35571"/>
                    <a:pt x="4143" y="36392"/>
                  </a:cubicBezTo>
                  <a:cubicBezTo>
                    <a:pt x="4723" y="36757"/>
                    <a:pt x="5638" y="36902"/>
                    <a:pt x="6541" y="36902"/>
                  </a:cubicBezTo>
                  <a:cubicBezTo>
                    <a:pt x="7642" y="36902"/>
                    <a:pt x="8724" y="36687"/>
                    <a:pt x="9156" y="36392"/>
                  </a:cubicBezTo>
                  <a:cubicBezTo>
                    <a:pt x="9942" y="35856"/>
                    <a:pt x="8954" y="5448"/>
                    <a:pt x="9477" y="4662"/>
                  </a:cubicBezTo>
                  <a:cubicBezTo>
                    <a:pt x="9484" y="4653"/>
                    <a:pt x="9490" y="4648"/>
                    <a:pt x="9496" y="4648"/>
                  </a:cubicBezTo>
                  <a:cubicBezTo>
                    <a:pt x="10005" y="4648"/>
                    <a:pt x="10639" y="35969"/>
                    <a:pt x="12121" y="36392"/>
                  </a:cubicBezTo>
                  <a:cubicBezTo>
                    <a:pt x="12871" y="36606"/>
                    <a:pt x="14067" y="36714"/>
                    <a:pt x="15143" y="36714"/>
                  </a:cubicBezTo>
                  <a:cubicBezTo>
                    <a:pt x="16219" y="36714"/>
                    <a:pt x="17175" y="36606"/>
                    <a:pt x="17443" y="36392"/>
                  </a:cubicBezTo>
                  <a:cubicBezTo>
                    <a:pt x="17978" y="35964"/>
                    <a:pt x="18693" y="2150"/>
                    <a:pt x="17978" y="662"/>
                  </a:cubicBezTo>
                  <a:cubicBezTo>
                    <a:pt x="17740" y="166"/>
                    <a:pt x="15663" y="0"/>
                    <a:pt x="13000"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876;p62">
              <a:extLst>
                <a:ext uri="{FF2B5EF4-FFF2-40B4-BE49-F238E27FC236}">
                  <a16:creationId xmlns:a16="http://schemas.microsoft.com/office/drawing/2014/main" id="{6E14C32E-7395-AF91-2039-3BCD18B9CB6B}"/>
                </a:ext>
              </a:extLst>
            </p:cNvPr>
            <p:cNvSpPr/>
            <p:nvPr/>
          </p:nvSpPr>
          <p:spPr>
            <a:xfrm>
              <a:off x="6615200" y="1343050"/>
              <a:ext cx="502175" cy="676600"/>
            </a:xfrm>
            <a:custGeom>
              <a:avLst/>
              <a:gdLst/>
              <a:ahLst/>
              <a:cxnLst/>
              <a:rect l="l" t="t" r="r" b="b"/>
              <a:pathLst>
                <a:path w="20087" h="27064" extrusionOk="0">
                  <a:moveTo>
                    <a:pt x="10859" y="1"/>
                  </a:moveTo>
                  <a:cubicBezTo>
                    <a:pt x="10859" y="1"/>
                    <a:pt x="9982" y="4388"/>
                    <a:pt x="8896" y="4388"/>
                  </a:cubicBezTo>
                  <a:cubicBezTo>
                    <a:pt x="8837" y="4388"/>
                    <a:pt x="8777" y="4374"/>
                    <a:pt x="8716" y="4347"/>
                  </a:cubicBezTo>
                  <a:cubicBezTo>
                    <a:pt x="7537" y="3811"/>
                    <a:pt x="6728" y="239"/>
                    <a:pt x="6728" y="239"/>
                  </a:cubicBezTo>
                  <a:cubicBezTo>
                    <a:pt x="6728" y="239"/>
                    <a:pt x="6433" y="214"/>
                    <a:pt x="5968" y="214"/>
                  </a:cubicBezTo>
                  <a:cubicBezTo>
                    <a:pt x="4634" y="214"/>
                    <a:pt x="1898" y="417"/>
                    <a:pt x="715" y="1989"/>
                  </a:cubicBezTo>
                  <a:cubicBezTo>
                    <a:pt x="215" y="2656"/>
                    <a:pt x="1" y="27064"/>
                    <a:pt x="1" y="27064"/>
                  </a:cubicBezTo>
                  <a:lnTo>
                    <a:pt x="20086" y="25932"/>
                  </a:lnTo>
                  <a:cubicBezTo>
                    <a:pt x="20086" y="25932"/>
                    <a:pt x="19503" y="3835"/>
                    <a:pt x="18229" y="1608"/>
                  </a:cubicBezTo>
                  <a:cubicBezTo>
                    <a:pt x="17717" y="727"/>
                    <a:pt x="11454" y="167"/>
                    <a:pt x="10859" y="1"/>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877;p62">
              <a:extLst>
                <a:ext uri="{FF2B5EF4-FFF2-40B4-BE49-F238E27FC236}">
                  <a16:creationId xmlns:a16="http://schemas.microsoft.com/office/drawing/2014/main" id="{C705A323-3271-6EDF-22E1-CE4B9B7B6F68}"/>
                </a:ext>
              </a:extLst>
            </p:cNvPr>
            <p:cNvSpPr/>
            <p:nvPr/>
          </p:nvSpPr>
          <p:spPr>
            <a:xfrm>
              <a:off x="7047700" y="1727625"/>
              <a:ext cx="73850" cy="286375"/>
            </a:xfrm>
            <a:custGeom>
              <a:avLst/>
              <a:gdLst/>
              <a:ahLst/>
              <a:cxnLst/>
              <a:rect l="l" t="t" r="r" b="b"/>
              <a:pathLst>
                <a:path w="2954" h="11455" extrusionOk="0">
                  <a:moveTo>
                    <a:pt x="2143" y="1"/>
                  </a:moveTo>
                  <a:cubicBezTo>
                    <a:pt x="2143" y="1"/>
                    <a:pt x="1239" y="1715"/>
                    <a:pt x="619" y="4061"/>
                  </a:cubicBezTo>
                  <a:cubicBezTo>
                    <a:pt x="0" y="6406"/>
                    <a:pt x="274" y="7120"/>
                    <a:pt x="619" y="8906"/>
                  </a:cubicBezTo>
                  <a:cubicBezTo>
                    <a:pt x="953" y="10680"/>
                    <a:pt x="2953" y="11454"/>
                    <a:pt x="2953" y="11454"/>
                  </a:cubicBezTo>
                  <a:cubicBezTo>
                    <a:pt x="2953" y="11454"/>
                    <a:pt x="2798" y="655"/>
                    <a:pt x="2143" y="1"/>
                  </a:cubicBezTo>
                  <a:close/>
                </a:path>
              </a:pathLst>
            </a:cu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878;p62">
              <a:extLst>
                <a:ext uri="{FF2B5EF4-FFF2-40B4-BE49-F238E27FC236}">
                  <a16:creationId xmlns:a16="http://schemas.microsoft.com/office/drawing/2014/main" id="{7F1BB6F2-7DCE-9A4F-55EF-BB5364B5D4BA}"/>
                </a:ext>
              </a:extLst>
            </p:cNvPr>
            <p:cNvSpPr/>
            <p:nvPr/>
          </p:nvSpPr>
          <p:spPr>
            <a:xfrm>
              <a:off x="6785175" y="2091275"/>
              <a:ext cx="80675" cy="547200"/>
            </a:xfrm>
            <a:custGeom>
              <a:avLst/>
              <a:gdLst/>
              <a:ahLst/>
              <a:cxnLst/>
              <a:rect l="l" t="t" r="r" b="b"/>
              <a:pathLst>
                <a:path w="3227" h="21888" extrusionOk="0">
                  <a:moveTo>
                    <a:pt x="1977" y="1"/>
                  </a:moveTo>
                  <a:cubicBezTo>
                    <a:pt x="1567" y="1"/>
                    <a:pt x="868" y="447"/>
                    <a:pt x="512" y="3242"/>
                  </a:cubicBezTo>
                  <a:cubicBezTo>
                    <a:pt x="0" y="7338"/>
                    <a:pt x="976" y="10648"/>
                    <a:pt x="512" y="14351"/>
                  </a:cubicBezTo>
                  <a:cubicBezTo>
                    <a:pt x="60" y="18054"/>
                    <a:pt x="679" y="21542"/>
                    <a:pt x="2584" y="21888"/>
                  </a:cubicBezTo>
                  <a:cubicBezTo>
                    <a:pt x="2584" y="21888"/>
                    <a:pt x="3227" y="5636"/>
                    <a:pt x="2298" y="99"/>
                  </a:cubicBezTo>
                  <a:cubicBezTo>
                    <a:pt x="2298" y="99"/>
                    <a:pt x="2169" y="1"/>
                    <a:pt x="1977"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879;p62">
              <a:extLst>
                <a:ext uri="{FF2B5EF4-FFF2-40B4-BE49-F238E27FC236}">
                  <a16:creationId xmlns:a16="http://schemas.microsoft.com/office/drawing/2014/main" id="{3FDF9A74-A281-5CE9-A7F5-0C9498772C31}"/>
                </a:ext>
              </a:extLst>
            </p:cNvPr>
            <p:cNvSpPr/>
            <p:nvPr/>
          </p:nvSpPr>
          <p:spPr>
            <a:xfrm>
              <a:off x="7020300" y="2091350"/>
              <a:ext cx="59875" cy="531050"/>
            </a:xfrm>
            <a:custGeom>
              <a:avLst/>
              <a:gdLst/>
              <a:ahLst/>
              <a:cxnLst/>
              <a:rect l="l" t="t" r="r" b="b"/>
              <a:pathLst>
                <a:path w="2395" h="21242" extrusionOk="0">
                  <a:moveTo>
                    <a:pt x="2049" y="1"/>
                  </a:moveTo>
                  <a:cubicBezTo>
                    <a:pt x="2049" y="1"/>
                    <a:pt x="227" y="275"/>
                    <a:pt x="346" y="3632"/>
                  </a:cubicBezTo>
                  <a:cubicBezTo>
                    <a:pt x="465" y="7002"/>
                    <a:pt x="680" y="11324"/>
                    <a:pt x="346" y="14800"/>
                  </a:cubicBezTo>
                  <a:cubicBezTo>
                    <a:pt x="1" y="18277"/>
                    <a:pt x="287" y="20896"/>
                    <a:pt x="1525" y="21242"/>
                  </a:cubicBezTo>
                  <a:cubicBezTo>
                    <a:pt x="1525" y="21242"/>
                    <a:pt x="2394" y="8704"/>
                    <a:pt x="2049" y="1"/>
                  </a:cubicBezTo>
                  <a:close/>
                </a:path>
              </a:pathLst>
            </a:custGeom>
            <a:solidFill>
              <a:srgbClr val="264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880;p62">
              <a:extLst>
                <a:ext uri="{FF2B5EF4-FFF2-40B4-BE49-F238E27FC236}">
                  <a16:creationId xmlns:a16="http://schemas.microsoft.com/office/drawing/2014/main" id="{5A84F744-BCAD-F211-DDAC-661B8953206E}"/>
                </a:ext>
              </a:extLst>
            </p:cNvPr>
            <p:cNvSpPr/>
            <p:nvPr/>
          </p:nvSpPr>
          <p:spPr>
            <a:xfrm>
              <a:off x="6554775" y="1342750"/>
              <a:ext cx="631050" cy="696875"/>
            </a:xfrm>
            <a:custGeom>
              <a:avLst/>
              <a:gdLst/>
              <a:ahLst/>
              <a:cxnLst/>
              <a:rect l="l" t="t" r="r" b="b"/>
              <a:pathLst>
                <a:path w="25242" h="27875" extrusionOk="0">
                  <a:moveTo>
                    <a:pt x="15157" y="1"/>
                  </a:moveTo>
                  <a:cubicBezTo>
                    <a:pt x="15157" y="1"/>
                    <a:pt x="13210" y="10992"/>
                    <a:pt x="11982" y="10992"/>
                  </a:cubicBezTo>
                  <a:cubicBezTo>
                    <a:pt x="11973" y="10992"/>
                    <a:pt x="11964" y="10992"/>
                    <a:pt x="11954" y="10990"/>
                  </a:cubicBezTo>
                  <a:cubicBezTo>
                    <a:pt x="9490" y="10657"/>
                    <a:pt x="7478" y="13"/>
                    <a:pt x="7478" y="13"/>
                  </a:cubicBezTo>
                  <a:cubicBezTo>
                    <a:pt x="7389" y="6"/>
                    <a:pt x="7264" y="2"/>
                    <a:pt x="7112" y="2"/>
                  </a:cubicBezTo>
                  <a:cubicBezTo>
                    <a:pt x="5903" y="2"/>
                    <a:pt x="2973" y="235"/>
                    <a:pt x="2656" y="1060"/>
                  </a:cubicBezTo>
                  <a:cubicBezTo>
                    <a:pt x="2132" y="2406"/>
                    <a:pt x="1" y="26564"/>
                    <a:pt x="501" y="27373"/>
                  </a:cubicBezTo>
                  <a:cubicBezTo>
                    <a:pt x="729" y="27734"/>
                    <a:pt x="2958" y="27875"/>
                    <a:pt x="5389" y="27875"/>
                  </a:cubicBezTo>
                  <a:cubicBezTo>
                    <a:pt x="8414" y="27875"/>
                    <a:pt x="11751" y="27657"/>
                    <a:pt x="11943" y="27373"/>
                  </a:cubicBezTo>
                  <a:cubicBezTo>
                    <a:pt x="12047" y="27224"/>
                    <a:pt x="12114" y="27020"/>
                    <a:pt x="12158" y="26804"/>
                  </a:cubicBezTo>
                  <a:lnTo>
                    <a:pt x="12158" y="26804"/>
                  </a:lnTo>
                  <a:cubicBezTo>
                    <a:pt x="12202" y="26985"/>
                    <a:pt x="12285" y="27157"/>
                    <a:pt x="12431" y="27290"/>
                  </a:cubicBezTo>
                  <a:cubicBezTo>
                    <a:pt x="12652" y="27493"/>
                    <a:pt x="14193" y="27580"/>
                    <a:pt x="16075" y="27580"/>
                  </a:cubicBezTo>
                  <a:cubicBezTo>
                    <a:pt x="18944" y="27580"/>
                    <a:pt x="22607" y="27378"/>
                    <a:pt x="23599" y="27076"/>
                  </a:cubicBezTo>
                  <a:cubicBezTo>
                    <a:pt x="25242" y="26564"/>
                    <a:pt x="22706" y="2215"/>
                    <a:pt x="21325" y="1156"/>
                  </a:cubicBezTo>
                  <a:cubicBezTo>
                    <a:pt x="20003" y="144"/>
                    <a:pt x="15157" y="1"/>
                    <a:pt x="1515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881;p62">
              <a:extLst>
                <a:ext uri="{FF2B5EF4-FFF2-40B4-BE49-F238E27FC236}">
                  <a16:creationId xmlns:a16="http://schemas.microsoft.com/office/drawing/2014/main" id="{28790665-4009-ECC9-956C-0FA3E2679704}"/>
                </a:ext>
              </a:extLst>
            </p:cNvPr>
            <p:cNvSpPr/>
            <p:nvPr/>
          </p:nvSpPr>
          <p:spPr>
            <a:xfrm>
              <a:off x="6639025" y="1869900"/>
              <a:ext cx="112525" cy="123250"/>
            </a:xfrm>
            <a:custGeom>
              <a:avLst/>
              <a:gdLst/>
              <a:ahLst/>
              <a:cxnLst/>
              <a:rect l="l" t="t" r="r" b="b"/>
              <a:pathLst>
                <a:path w="4501" h="4930" extrusionOk="0">
                  <a:moveTo>
                    <a:pt x="4417" y="1"/>
                  </a:moveTo>
                  <a:cubicBezTo>
                    <a:pt x="4393" y="36"/>
                    <a:pt x="1334" y="3358"/>
                    <a:pt x="0" y="4858"/>
                  </a:cubicBezTo>
                  <a:lnTo>
                    <a:pt x="71" y="4930"/>
                  </a:lnTo>
                  <a:cubicBezTo>
                    <a:pt x="1405" y="3430"/>
                    <a:pt x="4465" y="108"/>
                    <a:pt x="4501" y="72"/>
                  </a:cubicBezTo>
                  <a:lnTo>
                    <a:pt x="4417"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882;p62">
              <a:extLst>
                <a:ext uri="{FF2B5EF4-FFF2-40B4-BE49-F238E27FC236}">
                  <a16:creationId xmlns:a16="http://schemas.microsoft.com/office/drawing/2014/main" id="{78D8D3DA-0E7E-1027-04E5-F86461AECC89}"/>
                </a:ext>
              </a:extLst>
            </p:cNvPr>
            <p:cNvSpPr/>
            <p:nvPr/>
          </p:nvSpPr>
          <p:spPr>
            <a:xfrm>
              <a:off x="6762925" y="1334125"/>
              <a:ext cx="83250" cy="119600"/>
            </a:xfrm>
            <a:custGeom>
              <a:avLst/>
              <a:gdLst/>
              <a:ahLst/>
              <a:cxnLst/>
              <a:rect l="l" t="t" r="r" b="b"/>
              <a:pathLst>
                <a:path w="3330" h="4784" extrusionOk="0">
                  <a:moveTo>
                    <a:pt x="1393" y="0"/>
                  </a:moveTo>
                  <a:cubicBezTo>
                    <a:pt x="1392" y="0"/>
                    <a:pt x="1391" y="0"/>
                    <a:pt x="1390" y="1"/>
                  </a:cubicBezTo>
                  <a:cubicBezTo>
                    <a:pt x="1140" y="36"/>
                    <a:pt x="414" y="572"/>
                    <a:pt x="414" y="572"/>
                  </a:cubicBezTo>
                  <a:cubicBezTo>
                    <a:pt x="0" y="3150"/>
                    <a:pt x="2280" y="4784"/>
                    <a:pt x="2904" y="4784"/>
                  </a:cubicBezTo>
                  <a:cubicBezTo>
                    <a:pt x="2963" y="4784"/>
                    <a:pt x="3007" y="4769"/>
                    <a:pt x="3033" y="4739"/>
                  </a:cubicBezTo>
                  <a:cubicBezTo>
                    <a:pt x="3330" y="4395"/>
                    <a:pt x="1654" y="0"/>
                    <a:pt x="1393"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883;p62">
              <a:extLst>
                <a:ext uri="{FF2B5EF4-FFF2-40B4-BE49-F238E27FC236}">
                  <a16:creationId xmlns:a16="http://schemas.microsoft.com/office/drawing/2014/main" id="{84BB305C-4809-4C3C-B682-4B756DDA5E3A}"/>
                </a:ext>
              </a:extLst>
            </p:cNvPr>
            <p:cNvSpPr/>
            <p:nvPr/>
          </p:nvSpPr>
          <p:spPr>
            <a:xfrm>
              <a:off x="6827750" y="1334125"/>
              <a:ext cx="83250" cy="119600"/>
            </a:xfrm>
            <a:custGeom>
              <a:avLst/>
              <a:gdLst/>
              <a:ahLst/>
              <a:cxnLst/>
              <a:rect l="l" t="t" r="r" b="b"/>
              <a:pathLst>
                <a:path w="3330" h="4784" extrusionOk="0">
                  <a:moveTo>
                    <a:pt x="1937" y="0"/>
                  </a:moveTo>
                  <a:cubicBezTo>
                    <a:pt x="1665" y="0"/>
                    <a:pt x="1" y="4395"/>
                    <a:pt x="297" y="4739"/>
                  </a:cubicBezTo>
                  <a:cubicBezTo>
                    <a:pt x="323" y="4769"/>
                    <a:pt x="367" y="4784"/>
                    <a:pt x="426" y="4784"/>
                  </a:cubicBezTo>
                  <a:cubicBezTo>
                    <a:pt x="1050" y="4784"/>
                    <a:pt x="3330" y="3150"/>
                    <a:pt x="2917" y="572"/>
                  </a:cubicBezTo>
                  <a:cubicBezTo>
                    <a:pt x="2917" y="572"/>
                    <a:pt x="2190" y="36"/>
                    <a:pt x="1940" y="1"/>
                  </a:cubicBezTo>
                  <a:cubicBezTo>
                    <a:pt x="1939" y="0"/>
                    <a:pt x="1938" y="0"/>
                    <a:pt x="1937" y="0"/>
                  </a:cubicBezTo>
                  <a:close/>
                </a:path>
              </a:pathLst>
            </a:custGeom>
            <a:solidFill>
              <a:srgbClr val="6B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884;p62">
              <a:extLst>
                <a:ext uri="{FF2B5EF4-FFF2-40B4-BE49-F238E27FC236}">
                  <a16:creationId xmlns:a16="http://schemas.microsoft.com/office/drawing/2014/main" id="{9EA4A9B3-59FD-9795-CF7D-1F287B5DE135}"/>
                </a:ext>
              </a:extLst>
            </p:cNvPr>
            <p:cNvSpPr/>
            <p:nvPr/>
          </p:nvSpPr>
          <p:spPr>
            <a:xfrm>
              <a:off x="6793500" y="1432925"/>
              <a:ext cx="99150" cy="314075"/>
            </a:xfrm>
            <a:custGeom>
              <a:avLst/>
              <a:gdLst/>
              <a:ahLst/>
              <a:cxnLst/>
              <a:rect l="l" t="t" r="r" b="b"/>
              <a:pathLst>
                <a:path w="3966" h="12563" extrusionOk="0">
                  <a:moveTo>
                    <a:pt x="1760" y="1"/>
                  </a:moveTo>
                  <a:cubicBezTo>
                    <a:pt x="1753" y="1"/>
                    <a:pt x="1746" y="1"/>
                    <a:pt x="1739" y="1"/>
                  </a:cubicBezTo>
                  <a:cubicBezTo>
                    <a:pt x="1274" y="25"/>
                    <a:pt x="822" y="799"/>
                    <a:pt x="870" y="835"/>
                  </a:cubicBezTo>
                  <a:cubicBezTo>
                    <a:pt x="965" y="906"/>
                    <a:pt x="1524" y="1764"/>
                    <a:pt x="1524" y="1764"/>
                  </a:cubicBezTo>
                  <a:cubicBezTo>
                    <a:pt x="1524" y="1764"/>
                    <a:pt x="0" y="7062"/>
                    <a:pt x="179" y="7717"/>
                  </a:cubicBezTo>
                  <a:cubicBezTo>
                    <a:pt x="369" y="8371"/>
                    <a:pt x="2144" y="12193"/>
                    <a:pt x="2405" y="12539"/>
                  </a:cubicBezTo>
                  <a:cubicBezTo>
                    <a:pt x="2417" y="12555"/>
                    <a:pt x="2429" y="12563"/>
                    <a:pt x="2443" y="12563"/>
                  </a:cubicBezTo>
                  <a:cubicBezTo>
                    <a:pt x="2731" y="12563"/>
                    <a:pt x="3511" y="9112"/>
                    <a:pt x="3727" y="8407"/>
                  </a:cubicBezTo>
                  <a:cubicBezTo>
                    <a:pt x="3965" y="7681"/>
                    <a:pt x="2060" y="2025"/>
                    <a:pt x="2060" y="2025"/>
                  </a:cubicBezTo>
                  <a:lnTo>
                    <a:pt x="2394" y="609"/>
                  </a:lnTo>
                  <a:cubicBezTo>
                    <a:pt x="2394" y="609"/>
                    <a:pt x="2141" y="1"/>
                    <a:pt x="1760"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885;p62">
              <a:extLst>
                <a:ext uri="{FF2B5EF4-FFF2-40B4-BE49-F238E27FC236}">
                  <a16:creationId xmlns:a16="http://schemas.microsoft.com/office/drawing/2014/main" id="{286DCA80-EDB3-E806-49F9-29C72079927C}"/>
                </a:ext>
              </a:extLst>
            </p:cNvPr>
            <p:cNvSpPr/>
            <p:nvPr/>
          </p:nvSpPr>
          <p:spPr>
            <a:xfrm>
              <a:off x="6770575" y="1357950"/>
              <a:ext cx="62825" cy="102100"/>
            </a:xfrm>
            <a:custGeom>
              <a:avLst/>
              <a:gdLst/>
              <a:ahLst/>
              <a:cxnLst/>
              <a:rect l="l" t="t" r="r" b="b"/>
              <a:pathLst>
                <a:path w="2513" h="4084" extrusionOk="0">
                  <a:moveTo>
                    <a:pt x="108" y="0"/>
                  </a:moveTo>
                  <a:lnTo>
                    <a:pt x="1" y="12"/>
                  </a:lnTo>
                  <a:cubicBezTo>
                    <a:pt x="24" y="167"/>
                    <a:pt x="572" y="3643"/>
                    <a:pt x="929" y="4001"/>
                  </a:cubicBezTo>
                  <a:cubicBezTo>
                    <a:pt x="989" y="4060"/>
                    <a:pt x="1048" y="4084"/>
                    <a:pt x="1108" y="4084"/>
                  </a:cubicBezTo>
                  <a:lnTo>
                    <a:pt x="1120" y="4084"/>
                  </a:lnTo>
                  <a:cubicBezTo>
                    <a:pt x="1239" y="4072"/>
                    <a:pt x="1346" y="3965"/>
                    <a:pt x="1489" y="3798"/>
                  </a:cubicBezTo>
                  <a:cubicBezTo>
                    <a:pt x="1703" y="3560"/>
                    <a:pt x="1989" y="3239"/>
                    <a:pt x="2513" y="3084"/>
                  </a:cubicBezTo>
                  <a:lnTo>
                    <a:pt x="2489" y="2989"/>
                  </a:lnTo>
                  <a:cubicBezTo>
                    <a:pt x="1929" y="3143"/>
                    <a:pt x="1632" y="3489"/>
                    <a:pt x="1406" y="3727"/>
                  </a:cubicBezTo>
                  <a:cubicBezTo>
                    <a:pt x="1286" y="3870"/>
                    <a:pt x="1191" y="3977"/>
                    <a:pt x="1120" y="3977"/>
                  </a:cubicBezTo>
                  <a:cubicBezTo>
                    <a:pt x="1072" y="3977"/>
                    <a:pt x="1048" y="3953"/>
                    <a:pt x="1001" y="3917"/>
                  </a:cubicBezTo>
                  <a:cubicBezTo>
                    <a:pt x="727" y="3655"/>
                    <a:pt x="263" y="1000"/>
                    <a:pt x="108"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886;p62">
              <a:extLst>
                <a:ext uri="{FF2B5EF4-FFF2-40B4-BE49-F238E27FC236}">
                  <a16:creationId xmlns:a16="http://schemas.microsoft.com/office/drawing/2014/main" id="{68CEC314-2818-20DB-B49D-373A5A5F986A}"/>
                </a:ext>
              </a:extLst>
            </p:cNvPr>
            <p:cNvSpPr/>
            <p:nvPr/>
          </p:nvSpPr>
          <p:spPr>
            <a:xfrm>
              <a:off x="6842025" y="1357950"/>
              <a:ext cx="62825" cy="102100"/>
            </a:xfrm>
            <a:custGeom>
              <a:avLst/>
              <a:gdLst/>
              <a:ahLst/>
              <a:cxnLst/>
              <a:rect l="l" t="t" r="r" b="b"/>
              <a:pathLst>
                <a:path w="2513" h="4084" extrusionOk="0">
                  <a:moveTo>
                    <a:pt x="2405" y="0"/>
                  </a:moveTo>
                  <a:cubicBezTo>
                    <a:pt x="2250" y="1000"/>
                    <a:pt x="1798" y="3655"/>
                    <a:pt x="1512" y="3917"/>
                  </a:cubicBezTo>
                  <a:cubicBezTo>
                    <a:pt x="1476" y="3953"/>
                    <a:pt x="1441" y="3977"/>
                    <a:pt x="1405" y="3977"/>
                  </a:cubicBezTo>
                  <a:cubicBezTo>
                    <a:pt x="1322" y="3977"/>
                    <a:pt x="1226" y="3870"/>
                    <a:pt x="1107" y="3727"/>
                  </a:cubicBezTo>
                  <a:cubicBezTo>
                    <a:pt x="893" y="3489"/>
                    <a:pt x="584" y="3143"/>
                    <a:pt x="36" y="2989"/>
                  </a:cubicBezTo>
                  <a:lnTo>
                    <a:pt x="0" y="3084"/>
                  </a:lnTo>
                  <a:cubicBezTo>
                    <a:pt x="536" y="3239"/>
                    <a:pt x="822" y="3560"/>
                    <a:pt x="1024" y="3798"/>
                  </a:cubicBezTo>
                  <a:cubicBezTo>
                    <a:pt x="1167" y="3965"/>
                    <a:pt x="1274" y="4084"/>
                    <a:pt x="1405" y="4084"/>
                  </a:cubicBezTo>
                  <a:cubicBezTo>
                    <a:pt x="1465" y="4084"/>
                    <a:pt x="1524" y="4060"/>
                    <a:pt x="1596" y="4001"/>
                  </a:cubicBezTo>
                  <a:cubicBezTo>
                    <a:pt x="1953" y="3655"/>
                    <a:pt x="2489" y="167"/>
                    <a:pt x="2512" y="12"/>
                  </a:cubicBezTo>
                  <a:lnTo>
                    <a:pt x="2405"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887;p62">
              <a:extLst>
                <a:ext uri="{FF2B5EF4-FFF2-40B4-BE49-F238E27FC236}">
                  <a16:creationId xmlns:a16="http://schemas.microsoft.com/office/drawing/2014/main" id="{AC873622-C3B4-07DE-34AA-231AB5E4369F}"/>
                </a:ext>
              </a:extLst>
            </p:cNvPr>
            <p:cNvSpPr/>
            <p:nvPr/>
          </p:nvSpPr>
          <p:spPr>
            <a:xfrm>
              <a:off x="6748850" y="2735775"/>
              <a:ext cx="27400" cy="12825"/>
            </a:xfrm>
            <a:custGeom>
              <a:avLst/>
              <a:gdLst/>
              <a:ahLst/>
              <a:cxnLst/>
              <a:rect l="l" t="t" r="r" b="b"/>
              <a:pathLst>
                <a:path w="1096" h="513" extrusionOk="0">
                  <a:moveTo>
                    <a:pt x="12" y="1"/>
                  </a:moveTo>
                  <a:lnTo>
                    <a:pt x="0" y="168"/>
                  </a:lnTo>
                  <a:cubicBezTo>
                    <a:pt x="215" y="180"/>
                    <a:pt x="798" y="263"/>
                    <a:pt x="965" y="513"/>
                  </a:cubicBezTo>
                  <a:lnTo>
                    <a:pt x="1096" y="430"/>
                  </a:lnTo>
                  <a:cubicBezTo>
                    <a:pt x="858" y="60"/>
                    <a:pt x="48" y="1"/>
                    <a:pt x="12"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888;p62">
              <a:extLst>
                <a:ext uri="{FF2B5EF4-FFF2-40B4-BE49-F238E27FC236}">
                  <a16:creationId xmlns:a16="http://schemas.microsoft.com/office/drawing/2014/main" id="{22DA3D37-99C8-8F25-3FCF-83AAE0B3C5FE}"/>
                </a:ext>
              </a:extLst>
            </p:cNvPr>
            <p:cNvSpPr/>
            <p:nvPr/>
          </p:nvSpPr>
          <p:spPr>
            <a:xfrm>
              <a:off x="6995000" y="2749475"/>
              <a:ext cx="27425" cy="12825"/>
            </a:xfrm>
            <a:custGeom>
              <a:avLst/>
              <a:gdLst/>
              <a:ahLst/>
              <a:cxnLst/>
              <a:rect l="l" t="t" r="r" b="b"/>
              <a:pathLst>
                <a:path w="1097" h="513" extrusionOk="0">
                  <a:moveTo>
                    <a:pt x="1084" y="1"/>
                  </a:moveTo>
                  <a:cubicBezTo>
                    <a:pt x="1049" y="1"/>
                    <a:pt x="251" y="60"/>
                    <a:pt x="1" y="429"/>
                  </a:cubicBezTo>
                  <a:lnTo>
                    <a:pt x="132" y="513"/>
                  </a:lnTo>
                  <a:cubicBezTo>
                    <a:pt x="299" y="263"/>
                    <a:pt x="894" y="179"/>
                    <a:pt x="1096" y="167"/>
                  </a:cubicBezTo>
                  <a:lnTo>
                    <a:pt x="1084"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889;p62">
              <a:extLst>
                <a:ext uri="{FF2B5EF4-FFF2-40B4-BE49-F238E27FC236}">
                  <a16:creationId xmlns:a16="http://schemas.microsoft.com/office/drawing/2014/main" id="{BD0094D6-BB58-2D7C-BFA9-737B06B7F181}"/>
                </a:ext>
              </a:extLst>
            </p:cNvPr>
            <p:cNvSpPr/>
            <p:nvPr/>
          </p:nvSpPr>
          <p:spPr>
            <a:xfrm>
              <a:off x="7011375" y="2762875"/>
              <a:ext cx="27425" cy="12825"/>
            </a:xfrm>
            <a:custGeom>
              <a:avLst/>
              <a:gdLst/>
              <a:ahLst/>
              <a:cxnLst/>
              <a:rect l="l" t="t" r="r" b="b"/>
              <a:pathLst>
                <a:path w="1097" h="513" extrusionOk="0">
                  <a:moveTo>
                    <a:pt x="1084" y="0"/>
                  </a:moveTo>
                  <a:cubicBezTo>
                    <a:pt x="1049" y="0"/>
                    <a:pt x="239" y="60"/>
                    <a:pt x="1" y="417"/>
                  </a:cubicBezTo>
                  <a:lnTo>
                    <a:pt x="132" y="512"/>
                  </a:lnTo>
                  <a:cubicBezTo>
                    <a:pt x="298" y="262"/>
                    <a:pt x="882" y="167"/>
                    <a:pt x="1096" y="155"/>
                  </a:cubicBezTo>
                  <a:lnTo>
                    <a:pt x="1084"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890;p62">
              <a:extLst>
                <a:ext uri="{FF2B5EF4-FFF2-40B4-BE49-F238E27FC236}">
                  <a16:creationId xmlns:a16="http://schemas.microsoft.com/office/drawing/2014/main" id="{5C2B33FF-4403-8C7A-6550-E3A6B024AA70}"/>
                </a:ext>
              </a:extLst>
            </p:cNvPr>
            <p:cNvSpPr/>
            <p:nvPr/>
          </p:nvSpPr>
          <p:spPr>
            <a:xfrm>
              <a:off x="6985475" y="2735775"/>
              <a:ext cx="27725" cy="12825"/>
            </a:xfrm>
            <a:custGeom>
              <a:avLst/>
              <a:gdLst/>
              <a:ahLst/>
              <a:cxnLst/>
              <a:rect l="l" t="t" r="r" b="b"/>
              <a:pathLst>
                <a:path w="1109" h="513" extrusionOk="0">
                  <a:moveTo>
                    <a:pt x="1096" y="1"/>
                  </a:moveTo>
                  <a:cubicBezTo>
                    <a:pt x="1061" y="1"/>
                    <a:pt x="251" y="60"/>
                    <a:pt x="1" y="430"/>
                  </a:cubicBezTo>
                  <a:lnTo>
                    <a:pt x="132" y="513"/>
                  </a:lnTo>
                  <a:cubicBezTo>
                    <a:pt x="299" y="263"/>
                    <a:pt x="894" y="180"/>
                    <a:pt x="1108" y="156"/>
                  </a:cubicBezTo>
                  <a:lnTo>
                    <a:pt x="1096" y="1"/>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891;p62">
              <a:extLst>
                <a:ext uri="{FF2B5EF4-FFF2-40B4-BE49-F238E27FC236}">
                  <a16:creationId xmlns:a16="http://schemas.microsoft.com/office/drawing/2014/main" id="{8C8007E3-7E46-84BB-B668-076FDFCB2038}"/>
                </a:ext>
              </a:extLst>
            </p:cNvPr>
            <p:cNvSpPr/>
            <p:nvPr/>
          </p:nvSpPr>
          <p:spPr>
            <a:xfrm>
              <a:off x="6760750" y="1131700"/>
              <a:ext cx="143200" cy="170600"/>
            </a:xfrm>
            <a:custGeom>
              <a:avLst/>
              <a:gdLst/>
              <a:ahLst/>
              <a:cxnLst/>
              <a:rect l="l" t="t" r="r" b="b"/>
              <a:pathLst>
                <a:path w="5728" h="6824" extrusionOk="0">
                  <a:moveTo>
                    <a:pt x="2856" y="1"/>
                  </a:moveTo>
                  <a:cubicBezTo>
                    <a:pt x="1727" y="1"/>
                    <a:pt x="587" y="505"/>
                    <a:pt x="536" y="1573"/>
                  </a:cubicBezTo>
                  <a:cubicBezTo>
                    <a:pt x="536" y="1573"/>
                    <a:pt x="1" y="6824"/>
                    <a:pt x="2894" y="6824"/>
                  </a:cubicBezTo>
                  <a:cubicBezTo>
                    <a:pt x="4870" y="6812"/>
                    <a:pt x="5728" y="3418"/>
                    <a:pt x="5061" y="1144"/>
                  </a:cubicBezTo>
                  <a:cubicBezTo>
                    <a:pt x="4843" y="395"/>
                    <a:pt x="3854" y="1"/>
                    <a:pt x="285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892;p62">
              <a:extLst>
                <a:ext uri="{FF2B5EF4-FFF2-40B4-BE49-F238E27FC236}">
                  <a16:creationId xmlns:a16="http://schemas.microsoft.com/office/drawing/2014/main" id="{BA76D3BA-9FAF-5FBD-0FCE-4B39A2E981EF}"/>
                </a:ext>
              </a:extLst>
            </p:cNvPr>
            <p:cNvSpPr/>
            <p:nvPr/>
          </p:nvSpPr>
          <p:spPr>
            <a:xfrm>
              <a:off x="6855100" y="1219525"/>
              <a:ext cx="8675" cy="11350"/>
            </a:xfrm>
            <a:custGeom>
              <a:avLst/>
              <a:gdLst/>
              <a:ahLst/>
              <a:cxnLst/>
              <a:rect l="l" t="t" r="r" b="b"/>
              <a:pathLst>
                <a:path w="347" h="454" extrusionOk="0">
                  <a:moveTo>
                    <a:pt x="180" y="1"/>
                  </a:moveTo>
                  <a:cubicBezTo>
                    <a:pt x="84" y="1"/>
                    <a:pt x="1" y="96"/>
                    <a:pt x="1" y="227"/>
                  </a:cubicBezTo>
                  <a:cubicBezTo>
                    <a:pt x="1" y="346"/>
                    <a:pt x="84" y="453"/>
                    <a:pt x="180" y="453"/>
                  </a:cubicBezTo>
                  <a:cubicBezTo>
                    <a:pt x="275" y="453"/>
                    <a:pt x="346" y="346"/>
                    <a:pt x="346" y="227"/>
                  </a:cubicBezTo>
                  <a:cubicBezTo>
                    <a:pt x="346" y="96"/>
                    <a:pt x="275" y="1"/>
                    <a:pt x="18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893;p62">
              <a:extLst>
                <a:ext uri="{FF2B5EF4-FFF2-40B4-BE49-F238E27FC236}">
                  <a16:creationId xmlns:a16="http://schemas.microsoft.com/office/drawing/2014/main" id="{FD1E8CA1-5A98-DC45-CB58-ABD0F699820B}"/>
                </a:ext>
              </a:extLst>
            </p:cNvPr>
            <p:cNvSpPr/>
            <p:nvPr/>
          </p:nvSpPr>
          <p:spPr>
            <a:xfrm>
              <a:off x="6801525" y="1219225"/>
              <a:ext cx="8975" cy="11350"/>
            </a:xfrm>
            <a:custGeom>
              <a:avLst/>
              <a:gdLst/>
              <a:ahLst/>
              <a:cxnLst/>
              <a:rect l="l" t="t" r="r" b="b"/>
              <a:pathLst>
                <a:path w="359" h="454" extrusionOk="0">
                  <a:moveTo>
                    <a:pt x="179" y="1"/>
                  </a:moveTo>
                  <a:cubicBezTo>
                    <a:pt x="84" y="1"/>
                    <a:pt x="1" y="108"/>
                    <a:pt x="1" y="227"/>
                  </a:cubicBezTo>
                  <a:cubicBezTo>
                    <a:pt x="1" y="358"/>
                    <a:pt x="84" y="453"/>
                    <a:pt x="179" y="453"/>
                  </a:cubicBezTo>
                  <a:cubicBezTo>
                    <a:pt x="275" y="453"/>
                    <a:pt x="358" y="358"/>
                    <a:pt x="358" y="227"/>
                  </a:cubicBezTo>
                  <a:cubicBezTo>
                    <a:pt x="358" y="108"/>
                    <a:pt x="275" y="1"/>
                    <a:pt x="17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894;p62">
              <a:extLst>
                <a:ext uri="{FF2B5EF4-FFF2-40B4-BE49-F238E27FC236}">
                  <a16:creationId xmlns:a16="http://schemas.microsoft.com/office/drawing/2014/main" id="{4FCCDD40-0D36-2B3E-E393-BF44C8717C32}"/>
                </a:ext>
              </a:extLst>
            </p:cNvPr>
            <p:cNvSpPr/>
            <p:nvPr/>
          </p:nvSpPr>
          <p:spPr>
            <a:xfrm>
              <a:off x="6880125" y="1214500"/>
              <a:ext cx="34250" cy="41675"/>
            </a:xfrm>
            <a:custGeom>
              <a:avLst/>
              <a:gdLst/>
              <a:ahLst/>
              <a:cxnLst/>
              <a:rect l="l" t="t" r="r" b="b"/>
              <a:pathLst>
                <a:path w="1370" h="1667" extrusionOk="0">
                  <a:moveTo>
                    <a:pt x="726" y="1"/>
                  </a:moveTo>
                  <a:cubicBezTo>
                    <a:pt x="415" y="1"/>
                    <a:pt x="191" y="642"/>
                    <a:pt x="191" y="642"/>
                  </a:cubicBezTo>
                  <a:cubicBezTo>
                    <a:pt x="0" y="1035"/>
                    <a:pt x="83" y="1654"/>
                    <a:pt x="500" y="1666"/>
                  </a:cubicBezTo>
                  <a:cubicBezTo>
                    <a:pt x="905" y="1666"/>
                    <a:pt x="1369" y="523"/>
                    <a:pt x="941" y="106"/>
                  </a:cubicBezTo>
                  <a:cubicBezTo>
                    <a:pt x="866" y="32"/>
                    <a:pt x="794" y="1"/>
                    <a:pt x="726"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895;p62">
              <a:extLst>
                <a:ext uri="{FF2B5EF4-FFF2-40B4-BE49-F238E27FC236}">
                  <a16:creationId xmlns:a16="http://schemas.microsoft.com/office/drawing/2014/main" id="{295E6905-B7E8-D511-832B-49750EEBB1D2}"/>
                </a:ext>
              </a:extLst>
            </p:cNvPr>
            <p:cNvSpPr/>
            <p:nvPr/>
          </p:nvSpPr>
          <p:spPr>
            <a:xfrm>
              <a:off x="6754800" y="1215775"/>
              <a:ext cx="35450" cy="40400"/>
            </a:xfrm>
            <a:custGeom>
              <a:avLst/>
              <a:gdLst/>
              <a:ahLst/>
              <a:cxnLst/>
              <a:rect l="l" t="t" r="r" b="b"/>
              <a:pathLst>
                <a:path w="1418" h="1616" extrusionOk="0">
                  <a:moveTo>
                    <a:pt x="643" y="1"/>
                  </a:moveTo>
                  <a:cubicBezTo>
                    <a:pt x="582" y="1"/>
                    <a:pt x="511" y="33"/>
                    <a:pt x="429" y="115"/>
                  </a:cubicBezTo>
                  <a:cubicBezTo>
                    <a:pt x="1" y="532"/>
                    <a:pt x="596" y="1615"/>
                    <a:pt x="1013" y="1615"/>
                  </a:cubicBezTo>
                  <a:cubicBezTo>
                    <a:pt x="1417" y="1603"/>
                    <a:pt x="1179" y="948"/>
                    <a:pt x="989" y="555"/>
                  </a:cubicBezTo>
                  <a:cubicBezTo>
                    <a:pt x="989" y="555"/>
                    <a:pt x="896" y="1"/>
                    <a:pt x="643"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896;p62">
              <a:extLst>
                <a:ext uri="{FF2B5EF4-FFF2-40B4-BE49-F238E27FC236}">
                  <a16:creationId xmlns:a16="http://schemas.microsoft.com/office/drawing/2014/main" id="{287A0F33-7261-E6A8-1334-4073EB53AE68}"/>
                </a:ext>
              </a:extLst>
            </p:cNvPr>
            <p:cNvSpPr/>
            <p:nvPr/>
          </p:nvSpPr>
          <p:spPr>
            <a:xfrm>
              <a:off x="6788475" y="1196200"/>
              <a:ext cx="27200" cy="9950"/>
            </a:xfrm>
            <a:custGeom>
              <a:avLst/>
              <a:gdLst/>
              <a:ahLst/>
              <a:cxnLst/>
              <a:rect l="l" t="t" r="r" b="b"/>
              <a:pathLst>
                <a:path w="1088" h="398" extrusionOk="0">
                  <a:moveTo>
                    <a:pt x="559" y="1"/>
                  </a:moveTo>
                  <a:cubicBezTo>
                    <a:pt x="417" y="1"/>
                    <a:pt x="221" y="57"/>
                    <a:pt x="47" y="303"/>
                  </a:cubicBezTo>
                  <a:cubicBezTo>
                    <a:pt x="0" y="370"/>
                    <a:pt x="55" y="397"/>
                    <a:pt x="154" y="397"/>
                  </a:cubicBezTo>
                  <a:cubicBezTo>
                    <a:pt x="438" y="397"/>
                    <a:pt x="1088" y="173"/>
                    <a:pt x="761" y="41"/>
                  </a:cubicBezTo>
                  <a:cubicBezTo>
                    <a:pt x="761" y="41"/>
                    <a:pt x="679" y="1"/>
                    <a:pt x="55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897;p62">
              <a:extLst>
                <a:ext uri="{FF2B5EF4-FFF2-40B4-BE49-F238E27FC236}">
                  <a16:creationId xmlns:a16="http://schemas.microsoft.com/office/drawing/2014/main" id="{8B958642-7DB7-4ED3-9013-4E83647EFE44}"/>
                </a:ext>
              </a:extLst>
            </p:cNvPr>
            <p:cNvSpPr/>
            <p:nvPr/>
          </p:nvSpPr>
          <p:spPr>
            <a:xfrm>
              <a:off x="6846175" y="1198700"/>
              <a:ext cx="27175" cy="9875"/>
            </a:xfrm>
            <a:custGeom>
              <a:avLst/>
              <a:gdLst/>
              <a:ahLst/>
              <a:cxnLst/>
              <a:rect l="l" t="t" r="r" b="b"/>
              <a:pathLst>
                <a:path w="1087" h="395" extrusionOk="0">
                  <a:moveTo>
                    <a:pt x="528" y="0"/>
                  </a:moveTo>
                  <a:cubicBezTo>
                    <a:pt x="413" y="0"/>
                    <a:pt x="334" y="36"/>
                    <a:pt x="334" y="36"/>
                  </a:cubicBezTo>
                  <a:cubicBezTo>
                    <a:pt x="1" y="176"/>
                    <a:pt x="644" y="394"/>
                    <a:pt x="929" y="394"/>
                  </a:cubicBezTo>
                  <a:cubicBezTo>
                    <a:pt x="1031" y="394"/>
                    <a:pt x="1087" y="367"/>
                    <a:pt x="1037" y="298"/>
                  </a:cubicBezTo>
                  <a:cubicBezTo>
                    <a:pt x="866" y="55"/>
                    <a:pt x="669" y="0"/>
                    <a:pt x="52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898;p62">
              <a:extLst>
                <a:ext uri="{FF2B5EF4-FFF2-40B4-BE49-F238E27FC236}">
                  <a16:creationId xmlns:a16="http://schemas.microsoft.com/office/drawing/2014/main" id="{2A3C5B6B-F85B-3898-FCA5-2A164FDE1FAF}"/>
                </a:ext>
              </a:extLst>
            </p:cNvPr>
            <p:cNvSpPr/>
            <p:nvPr/>
          </p:nvSpPr>
          <p:spPr>
            <a:xfrm>
              <a:off x="6770875" y="1225475"/>
              <a:ext cx="8050" cy="22350"/>
            </a:xfrm>
            <a:custGeom>
              <a:avLst/>
              <a:gdLst/>
              <a:ahLst/>
              <a:cxnLst/>
              <a:rect l="l" t="t" r="r" b="b"/>
              <a:pathLst>
                <a:path w="322" h="894" extrusionOk="0">
                  <a:moveTo>
                    <a:pt x="36" y="1"/>
                  </a:moveTo>
                  <a:lnTo>
                    <a:pt x="1" y="96"/>
                  </a:lnTo>
                  <a:cubicBezTo>
                    <a:pt x="1" y="96"/>
                    <a:pt x="203" y="203"/>
                    <a:pt x="167" y="882"/>
                  </a:cubicBezTo>
                  <a:lnTo>
                    <a:pt x="274" y="894"/>
                  </a:lnTo>
                  <a:cubicBezTo>
                    <a:pt x="322" y="120"/>
                    <a:pt x="72" y="13"/>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899;p62">
              <a:extLst>
                <a:ext uri="{FF2B5EF4-FFF2-40B4-BE49-F238E27FC236}">
                  <a16:creationId xmlns:a16="http://schemas.microsoft.com/office/drawing/2014/main" id="{50D6CBA5-0951-1335-6402-4E8CEB8E780E}"/>
                </a:ext>
              </a:extLst>
            </p:cNvPr>
            <p:cNvSpPr/>
            <p:nvPr/>
          </p:nvSpPr>
          <p:spPr>
            <a:xfrm>
              <a:off x="6888150" y="1223700"/>
              <a:ext cx="13425" cy="21750"/>
            </a:xfrm>
            <a:custGeom>
              <a:avLst/>
              <a:gdLst/>
              <a:ahLst/>
              <a:cxnLst/>
              <a:rect l="l" t="t" r="r" b="b"/>
              <a:pathLst>
                <a:path w="537" h="870" extrusionOk="0">
                  <a:moveTo>
                    <a:pt x="501" y="0"/>
                  </a:moveTo>
                  <a:cubicBezTo>
                    <a:pt x="501" y="0"/>
                    <a:pt x="1" y="179"/>
                    <a:pt x="72" y="869"/>
                  </a:cubicBezTo>
                  <a:lnTo>
                    <a:pt x="179" y="858"/>
                  </a:lnTo>
                  <a:cubicBezTo>
                    <a:pt x="108" y="262"/>
                    <a:pt x="524" y="107"/>
                    <a:pt x="536" y="96"/>
                  </a:cubicBezTo>
                  <a:lnTo>
                    <a:pt x="50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900;p62">
              <a:extLst>
                <a:ext uri="{FF2B5EF4-FFF2-40B4-BE49-F238E27FC236}">
                  <a16:creationId xmlns:a16="http://schemas.microsoft.com/office/drawing/2014/main" id="{B7884C37-70BB-0C0D-1FE9-F749EA1F34DF}"/>
                </a:ext>
              </a:extLst>
            </p:cNvPr>
            <p:cNvSpPr/>
            <p:nvPr/>
          </p:nvSpPr>
          <p:spPr>
            <a:xfrm>
              <a:off x="6807475" y="1284725"/>
              <a:ext cx="58075" cy="18775"/>
            </a:xfrm>
            <a:custGeom>
              <a:avLst/>
              <a:gdLst/>
              <a:ahLst/>
              <a:cxnLst/>
              <a:rect l="l" t="t" r="r" b="b"/>
              <a:pathLst>
                <a:path w="2323" h="751" extrusionOk="0">
                  <a:moveTo>
                    <a:pt x="2251" y="0"/>
                  </a:moveTo>
                  <a:cubicBezTo>
                    <a:pt x="1858" y="417"/>
                    <a:pt x="1442" y="631"/>
                    <a:pt x="1013" y="643"/>
                  </a:cubicBezTo>
                  <a:cubicBezTo>
                    <a:pt x="1004" y="643"/>
                    <a:pt x="995" y="643"/>
                    <a:pt x="986" y="643"/>
                  </a:cubicBezTo>
                  <a:cubicBezTo>
                    <a:pt x="453" y="643"/>
                    <a:pt x="84" y="298"/>
                    <a:pt x="72" y="298"/>
                  </a:cubicBezTo>
                  <a:lnTo>
                    <a:pt x="1" y="369"/>
                  </a:lnTo>
                  <a:cubicBezTo>
                    <a:pt x="13" y="381"/>
                    <a:pt x="406" y="750"/>
                    <a:pt x="989" y="750"/>
                  </a:cubicBezTo>
                  <a:lnTo>
                    <a:pt x="1013" y="750"/>
                  </a:lnTo>
                  <a:cubicBezTo>
                    <a:pt x="1465" y="738"/>
                    <a:pt x="1906" y="512"/>
                    <a:pt x="2323" y="72"/>
                  </a:cubicBezTo>
                  <a:lnTo>
                    <a:pt x="225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901;p62">
              <a:extLst>
                <a:ext uri="{FF2B5EF4-FFF2-40B4-BE49-F238E27FC236}">
                  <a16:creationId xmlns:a16="http://schemas.microsoft.com/office/drawing/2014/main" id="{64231432-0F87-94D3-FB62-DF8DC1DB2927}"/>
                </a:ext>
              </a:extLst>
            </p:cNvPr>
            <p:cNvSpPr/>
            <p:nvPr/>
          </p:nvSpPr>
          <p:spPr>
            <a:xfrm>
              <a:off x="6767900" y="1187250"/>
              <a:ext cx="129500" cy="147800"/>
            </a:xfrm>
            <a:custGeom>
              <a:avLst/>
              <a:gdLst/>
              <a:ahLst/>
              <a:cxnLst/>
              <a:rect l="l" t="t" r="r" b="b"/>
              <a:pathLst>
                <a:path w="5180" h="5912" extrusionOk="0">
                  <a:moveTo>
                    <a:pt x="4838" y="0"/>
                  </a:moveTo>
                  <a:lnTo>
                    <a:pt x="4838" y="0"/>
                  </a:lnTo>
                  <a:cubicBezTo>
                    <a:pt x="4829" y="0"/>
                    <a:pt x="4830" y="34"/>
                    <a:pt x="4846" y="113"/>
                  </a:cubicBezTo>
                  <a:cubicBezTo>
                    <a:pt x="4953" y="577"/>
                    <a:pt x="4441" y="3363"/>
                    <a:pt x="4108" y="3601"/>
                  </a:cubicBezTo>
                  <a:cubicBezTo>
                    <a:pt x="4072" y="3628"/>
                    <a:pt x="4042" y="3640"/>
                    <a:pt x="4015" y="3640"/>
                  </a:cubicBezTo>
                  <a:cubicBezTo>
                    <a:pt x="3792" y="3640"/>
                    <a:pt x="3848" y="2792"/>
                    <a:pt x="3668" y="2494"/>
                  </a:cubicBezTo>
                  <a:cubicBezTo>
                    <a:pt x="3541" y="2286"/>
                    <a:pt x="3237" y="2184"/>
                    <a:pt x="2850" y="2184"/>
                  </a:cubicBezTo>
                  <a:cubicBezTo>
                    <a:pt x="2618" y="2184"/>
                    <a:pt x="2356" y="2220"/>
                    <a:pt x="2084" y="2292"/>
                  </a:cubicBezTo>
                  <a:cubicBezTo>
                    <a:pt x="1397" y="2480"/>
                    <a:pt x="1741" y="3597"/>
                    <a:pt x="1389" y="3597"/>
                  </a:cubicBezTo>
                  <a:cubicBezTo>
                    <a:pt x="1363" y="3597"/>
                    <a:pt x="1333" y="3591"/>
                    <a:pt x="1298" y="3578"/>
                  </a:cubicBezTo>
                  <a:cubicBezTo>
                    <a:pt x="798" y="3399"/>
                    <a:pt x="346" y="113"/>
                    <a:pt x="346" y="113"/>
                  </a:cubicBezTo>
                  <a:cubicBezTo>
                    <a:pt x="346" y="113"/>
                    <a:pt x="0" y="113"/>
                    <a:pt x="36" y="280"/>
                  </a:cubicBezTo>
                  <a:cubicBezTo>
                    <a:pt x="72" y="434"/>
                    <a:pt x="489" y="2613"/>
                    <a:pt x="584" y="3018"/>
                  </a:cubicBezTo>
                  <a:cubicBezTo>
                    <a:pt x="667" y="3411"/>
                    <a:pt x="429" y="4411"/>
                    <a:pt x="893" y="4637"/>
                  </a:cubicBezTo>
                  <a:cubicBezTo>
                    <a:pt x="1325" y="4853"/>
                    <a:pt x="2648" y="5911"/>
                    <a:pt x="2980" y="5911"/>
                  </a:cubicBezTo>
                  <a:cubicBezTo>
                    <a:pt x="3014" y="5911"/>
                    <a:pt x="3037" y="5900"/>
                    <a:pt x="3048" y="5876"/>
                  </a:cubicBezTo>
                  <a:cubicBezTo>
                    <a:pt x="3168" y="5626"/>
                    <a:pt x="4203" y="5233"/>
                    <a:pt x="4477" y="4637"/>
                  </a:cubicBezTo>
                  <a:cubicBezTo>
                    <a:pt x="4751" y="4042"/>
                    <a:pt x="4561" y="3899"/>
                    <a:pt x="4620" y="3530"/>
                  </a:cubicBezTo>
                  <a:cubicBezTo>
                    <a:pt x="4668" y="3173"/>
                    <a:pt x="5180" y="827"/>
                    <a:pt x="5180" y="827"/>
                  </a:cubicBezTo>
                  <a:cubicBezTo>
                    <a:pt x="5180" y="827"/>
                    <a:pt x="4882" y="0"/>
                    <a:pt x="4838" y="0"/>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902;p62">
              <a:extLst>
                <a:ext uri="{FF2B5EF4-FFF2-40B4-BE49-F238E27FC236}">
                  <a16:creationId xmlns:a16="http://schemas.microsoft.com/office/drawing/2014/main" id="{F6F67032-9DFB-5DA3-5D50-C0F9A7B20B55}"/>
                </a:ext>
              </a:extLst>
            </p:cNvPr>
            <p:cNvSpPr/>
            <p:nvPr/>
          </p:nvSpPr>
          <p:spPr>
            <a:xfrm>
              <a:off x="6864050" y="1133625"/>
              <a:ext cx="67000" cy="81725"/>
            </a:xfrm>
            <a:custGeom>
              <a:avLst/>
              <a:gdLst/>
              <a:ahLst/>
              <a:cxnLst/>
              <a:rect l="l" t="t" r="r" b="b"/>
              <a:pathLst>
                <a:path w="2680" h="3269" extrusionOk="0">
                  <a:moveTo>
                    <a:pt x="528" y="1"/>
                  </a:moveTo>
                  <a:cubicBezTo>
                    <a:pt x="109" y="1"/>
                    <a:pt x="24" y="222"/>
                    <a:pt x="24" y="222"/>
                  </a:cubicBezTo>
                  <a:cubicBezTo>
                    <a:pt x="24" y="222"/>
                    <a:pt x="0" y="270"/>
                    <a:pt x="595" y="841"/>
                  </a:cubicBezTo>
                  <a:cubicBezTo>
                    <a:pt x="1191" y="1413"/>
                    <a:pt x="905" y="3103"/>
                    <a:pt x="1107" y="3234"/>
                  </a:cubicBezTo>
                  <a:cubicBezTo>
                    <a:pt x="1143" y="3257"/>
                    <a:pt x="1182" y="3268"/>
                    <a:pt x="1223" y="3268"/>
                  </a:cubicBezTo>
                  <a:cubicBezTo>
                    <a:pt x="1414" y="3268"/>
                    <a:pt x="1654" y="3032"/>
                    <a:pt x="1869" y="2698"/>
                  </a:cubicBezTo>
                  <a:cubicBezTo>
                    <a:pt x="2131" y="2294"/>
                    <a:pt x="2679" y="579"/>
                    <a:pt x="1107" y="103"/>
                  </a:cubicBezTo>
                  <a:cubicBezTo>
                    <a:pt x="865" y="28"/>
                    <a:pt x="676" y="1"/>
                    <a:pt x="528"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903;p62">
              <a:extLst>
                <a:ext uri="{FF2B5EF4-FFF2-40B4-BE49-F238E27FC236}">
                  <a16:creationId xmlns:a16="http://schemas.microsoft.com/office/drawing/2014/main" id="{3B85E789-EE0D-67A9-7A5B-EF6AECF8034E}"/>
                </a:ext>
              </a:extLst>
            </p:cNvPr>
            <p:cNvSpPr/>
            <p:nvPr/>
          </p:nvSpPr>
          <p:spPr>
            <a:xfrm>
              <a:off x="6752975" y="1085675"/>
              <a:ext cx="172400" cy="124925"/>
            </a:xfrm>
            <a:custGeom>
              <a:avLst/>
              <a:gdLst/>
              <a:ahLst/>
              <a:cxnLst/>
              <a:rect l="l" t="t" r="r" b="b"/>
              <a:pathLst>
                <a:path w="6896" h="4997" extrusionOk="0">
                  <a:moveTo>
                    <a:pt x="5779" y="1"/>
                  </a:moveTo>
                  <a:cubicBezTo>
                    <a:pt x="5609" y="1"/>
                    <a:pt x="5329" y="372"/>
                    <a:pt x="4781" y="372"/>
                  </a:cubicBezTo>
                  <a:cubicBezTo>
                    <a:pt x="4621" y="372"/>
                    <a:pt x="4438" y="341"/>
                    <a:pt x="4229" y="259"/>
                  </a:cubicBezTo>
                  <a:cubicBezTo>
                    <a:pt x="4018" y="178"/>
                    <a:pt x="3769" y="140"/>
                    <a:pt x="3500" y="140"/>
                  </a:cubicBezTo>
                  <a:cubicBezTo>
                    <a:pt x="2192" y="140"/>
                    <a:pt x="412" y="1036"/>
                    <a:pt x="205" y="2211"/>
                  </a:cubicBezTo>
                  <a:cubicBezTo>
                    <a:pt x="0" y="3358"/>
                    <a:pt x="98" y="4997"/>
                    <a:pt x="613" y="4997"/>
                  </a:cubicBezTo>
                  <a:cubicBezTo>
                    <a:pt x="729" y="4997"/>
                    <a:pt x="866" y="4914"/>
                    <a:pt x="1026" y="4724"/>
                  </a:cubicBezTo>
                  <a:cubicBezTo>
                    <a:pt x="1026" y="4724"/>
                    <a:pt x="919" y="3128"/>
                    <a:pt x="1336" y="2747"/>
                  </a:cubicBezTo>
                  <a:cubicBezTo>
                    <a:pt x="1543" y="2563"/>
                    <a:pt x="1977" y="2521"/>
                    <a:pt x="2512" y="2521"/>
                  </a:cubicBezTo>
                  <a:cubicBezTo>
                    <a:pt x="2969" y="2521"/>
                    <a:pt x="3500" y="2552"/>
                    <a:pt x="4024" y="2552"/>
                  </a:cubicBezTo>
                  <a:cubicBezTo>
                    <a:pt x="4156" y="2552"/>
                    <a:pt x="4289" y="2550"/>
                    <a:pt x="4419" y="2545"/>
                  </a:cubicBezTo>
                  <a:cubicBezTo>
                    <a:pt x="6896" y="2438"/>
                    <a:pt x="6122" y="1128"/>
                    <a:pt x="5955" y="295"/>
                  </a:cubicBezTo>
                  <a:cubicBezTo>
                    <a:pt x="5909" y="76"/>
                    <a:pt x="5855" y="1"/>
                    <a:pt x="5779" y="1"/>
                  </a:cubicBezTo>
                  <a:close/>
                </a:path>
              </a:pathLst>
            </a:custGeom>
            <a:solidFill>
              <a:srgbClr val="9A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904;p62">
              <a:extLst>
                <a:ext uri="{FF2B5EF4-FFF2-40B4-BE49-F238E27FC236}">
                  <a16:creationId xmlns:a16="http://schemas.microsoft.com/office/drawing/2014/main" id="{8924B530-E392-967E-4BA4-6C315B526411}"/>
                </a:ext>
              </a:extLst>
            </p:cNvPr>
            <p:cNvSpPr/>
            <p:nvPr/>
          </p:nvSpPr>
          <p:spPr>
            <a:xfrm>
              <a:off x="6820875" y="1253650"/>
              <a:ext cx="27125" cy="18075"/>
            </a:xfrm>
            <a:custGeom>
              <a:avLst/>
              <a:gdLst/>
              <a:ahLst/>
              <a:cxnLst/>
              <a:rect l="l" t="t" r="r" b="b"/>
              <a:pathLst>
                <a:path w="1085" h="723" extrusionOk="0">
                  <a:moveTo>
                    <a:pt x="932" y="1"/>
                  </a:moveTo>
                  <a:cubicBezTo>
                    <a:pt x="632" y="1"/>
                    <a:pt x="1" y="112"/>
                    <a:pt x="1" y="112"/>
                  </a:cubicBezTo>
                  <a:cubicBezTo>
                    <a:pt x="1" y="112"/>
                    <a:pt x="144" y="648"/>
                    <a:pt x="548" y="719"/>
                  </a:cubicBezTo>
                  <a:cubicBezTo>
                    <a:pt x="564" y="722"/>
                    <a:pt x="579" y="723"/>
                    <a:pt x="594" y="723"/>
                  </a:cubicBezTo>
                  <a:cubicBezTo>
                    <a:pt x="963" y="723"/>
                    <a:pt x="1084" y="29"/>
                    <a:pt x="1084" y="29"/>
                  </a:cubicBezTo>
                  <a:cubicBezTo>
                    <a:pt x="1069" y="9"/>
                    <a:pt x="1012"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905;p62">
              <a:extLst>
                <a:ext uri="{FF2B5EF4-FFF2-40B4-BE49-F238E27FC236}">
                  <a16:creationId xmlns:a16="http://schemas.microsoft.com/office/drawing/2014/main" id="{3E5CF5D3-0483-9639-61C9-16E58F2B4BFF}"/>
                </a:ext>
              </a:extLst>
            </p:cNvPr>
            <p:cNvSpPr/>
            <p:nvPr/>
          </p:nvSpPr>
          <p:spPr>
            <a:xfrm>
              <a:off x="6825350" y="1222500"/>
              <a:ext cx="14000" cy="23825"/>
            </a:xfrm>
            <a:custGeom>
              <a:avLst/>
              <a:gdLst/>
              <a:ahLst/>
              <a:cxnLst/>
              <a:rect l="l" t="t" r="r" b="b"/>
              <a:pathLst>
                <a:path w="560" h="953" extrusionOk="0">
                  <a:moveTo>
                    <a:pt x="334" y="1"/>
                  </a:moveTo>
                  <a:lnTo>
                    <a:pt x="0" y="846"/>
                  </a:lnTo>
                  <a:cubicBezTo>
                    <a:pt x="0" y="846"/>
                    <a:pt x="305" y="953"/>
                    <a:pt x="451" y="953"/>
                  </a:cubicBezTo>
                  <a:cubicBezTo>
                    <a:pt x="488" y="953"/>
                    <a:pt x="515" y="946"/>
                    <a:pt x="524" y="929"/>
                  </a:cubicBezTo>
                  <a:cubicBezTo>
                    <a:pt x="560" y="834"/>
                    <a:pt x="334" y="1"/>
                    <a:pt x="334" y="1"/>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906;p62">
              <a:extLst>
                <a:ext uri="{FF2B5EF4-FFF2-40B4-BE49-F238E27FC236}">
                  <a16:creationId xmlns:a16="http://schemas.microsoft.com/office/drawing/2014/main" id="{57639E04-9714-4A5D-216E-5C318CD6F16F}"/>
                </a:ext>
              </a:extLst>
            </p:cNvPr>
            <p:cNvSpPr/>
            <p:nvPr/>
          </p:nvSpPr>
          <p:spPr>
            <a:xfrm>
              <a:off x="6825050" y="1222200"/>
              <a:ext cx="15800" cy="25325"/>
            </a:xfrm>
            <a:custGeom>
              <a:avLst/>
              <a:gdLst/>
              <a:ahLst/>
              <a:cxnLst/>
              <a:rect l="l" t="t" r="r" b="b"/>
              <a:pathLst>
                <a:path w="632" h="1013" extrusionOk="0">
                  <a:moveTo>
                    <a:pt x="393" y="1"/>
                  </a:moveTo>
                  <a:lnTo>
                    <a:pt x="286" y="37"/>
                  </a:lnTo>
                  <a:cubicBezTo>
                    <a:pt x="393" y="406"/>
                    <a:pt x="489" y="822"/>
                    <a:pt x="489" y="906"/>
                  </a:cubicBezTo>
                  <a:cubicBezTo>
                    <a:pt x="478" y="910"/>
                    <a:pt x="463" y="912"/>
                    <a:pt x="444" y="912"/>
                  </a:cubicBezTo>
                  <a:cubicBezTo>
                    <a:pt x="358" y="912"/>
                    <a:pt x="193" y="869"/>
                    <a:pt x="36" y="810"/>
                  </a:cubicBezTo>
                  <a:lnTo>
                    <a:pt x="0" y="906"/>
                  </a:lnTo>
                  <a:cubicBezTo>
                    <a:pt x="203" y="977"/>
                    <a:pt x="346" y="1013"/>
                    <a:pt x="453" y="1013"/>
                  </a:cubicBezTo>
                  <a:cubicBezTo>
                    <a:pt x="524" y="1013"/>
                    <a:pt x="560" y="1001"/>
                    <a:pt x="584" y="965"/>
                  </a:cubicBezTo>
                  <a:cubicBezTo>
                    <a:pt x="631" y="870"/>
                    <a:pt x="477" y="322"/>
                    <a:pt x="39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907;p62">
              <a:extLst>
                <a:ext uri="{FF2B5EF4-FFF2-40B4-BE49-F238E27FC236}">
                  <a16:creationId xmlns:a16="http://schemas.microsoft.com/office/drawing/2014/main" id="{FA713EB4-44D3-5EB9-CC23-F86EC283C873}"/>
                </a:ext>
              </a:extLst>
            </p:cNvPr>
            <p:cNvSpPr/>
            <p:nvPr/>
          </p:nvSpPr>
          <p:spPr>
            <a:xfrm>
              <a:off x="6368650" y="1136375"/>
              <a:ext cx="107650" cy="247600"/>
            </a:xfrm>
            <a:custGeom>
              <a:avLst/>
              <a:gdLst/>
              <a:ahLst/>
              <a:cxnLst/>
              <a:rect l="l" t="t" r="r" b="b"/>
              <a:pathLst>
                <a:path w="4306" h="9904" extrusionOk="0">
                  <a:moveTo>
                    <a:pt x="2475" y="0"/>
                  </a:moveTo>
                  <a:cubicBezTo>
                    <a:pt x="2432" y="0"/>
                    <a:pt x="2385" y="85"/>
                    <a:pt x="2314" y="350"/>
                  </a:cubicBezTo>
                  <a:cubicBezTo>
                    <a:pt x="2171" y="886"/>
                    <a:pt x="2123" y="2434"/>
                    <a:pt x="2112" y="2529"/>
                  </a:cubicBezTo>
                  <a:cubicBezTo>
                    <a:pt x="2109" y="2538"/>
                    <a:pt x="2081" y="2541"/>
                    <a:pt x="2033" y="2541"/>
                  </a:cubicBezTo>
                  <a:cubicBezTo>
                    <a:pt x="1934" y="2541"/>
                    <a:pt x="1748" y="2528"/>
                    <a:pt x="1528" y="2528"/>
                  </a:cubicBezTo>
                  <a:cubicBezTo>
                    <a:pt x="901" y="2528"/>
                    <a:pt x="1" y="2639"/>
                    <a:pt x="40" y="3493"/>
                  </a:cubicBezTo>
                  <a:cubicBezTo>
                    <a:pt x="52" y="3874"/>
                    <a:pt x="290" y="4779"/>
                    <a:pt x="599" y="5553"/>
                  </a:cubicBezTo>
                  <a:cubicBezTo>
                    <a:pt x="921" y="6315"/>
                    <a:pt x="1088" y="9363"/>
                    <a:pt x="1219" y="9696"/>
                  </a:cubicBezTo>
                  <a:cubicBezTo>
                    <a:pt x="1276" y="9841"/>
                    <a:pt x="1688" y="9903"/>
                    <a:pt x="2142" y="9903"/>
                  </a:cubicBezTo>
                  <a:cubicBezTo>
                    <a:pt x="2734" y="9903"/>
                    <a:pt x="3398" y="9799"/>
                    <a:pt x="3445" y="9637"/>
                  </a:cubicBezTo>
                  <a:cubicBezTo>
                    <a:pt x="3517" y="9351"/>
                    <a:pt x="3016" y="4696"/>
                    <a:pt x="3350" y="4362"/>
                  </a:cubicBezTo>
                  <a:cubicBezTo>
                    <a:pt x="3350" y="4362"/>
                    <a:pt x="4279" y="3148"/>
                    <a:pt x="4302" y="2886"/>
                  </a:cubicBezTo>
                  <a:cubicBezTo>
                    <a:pt x="4305" y="2833"/>
                    <a:pt x="4283" y="2810"/>
                    <a:pt x="4242" y="2810"/>
                  </a:cubicBezTo>
                  <a:cubicBezTo>
                    <a:pt x="4010" y="2810"/>
                    <a:pt x="3185" y="3526"/>
                    <a:pt x="2964" y="3526"/>
                  </a:cubicBezTo>
                  <a:cubicBezTo>
                    <a:pt x="2926" y="3526"/>
                    <a:pt x="2906" y="3505"/>
                    <a:pt x="2909" y="3458"/>
                  </a:cubicBezTo>
                  <a:cubicBezTo>
                    <a:pt x="2933" y="3089"/>
                    <a:pt x="2719" y="291"/>
                    <a:pt x="2612" y="160"/>
                  </a:cubicBezTo>
                  <a:cubicBezTo>
                    <a:pt x="2558" y="88"/>
                    <a:pt x="2519" y="0"/>
                    <a:pt x="2475" y="0"/>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908;p62">
              <a:extLst>
                <a:ext uri="{FF2B5EF4-FFF2-40B4-BE49-F238E27FC236}">
                  <a16:creationId xmlns:a16="http://schemas.microsoft.com/office/drawing/2014/main" id="{20938F4D-07CE-5E0A-1B51-BB382B4C9A0A}"/>
                </a:ext>
              </a:extLst>
            </p:cNvPr>
            <p:cNvSpPr/>
            <p:nvPr/>
          </p:nvSpPr>
          <p:spPr>
            <a:xfrm>
              <a:off x="6305650" y="1297400"/>
              <a:ext cx="259575" cy="506050"/>
            </a:xfrm>
            <a:custGeom>
              <a:avLst/>
              <a:gdLst/>
              <a:ahLst/>
              <a:cxnLst/>
              <a:rect l="l" t="t" r="r" b="b"/>
              <a:pathLst>
                <a:path w="10383" h="20242" extrusionOk="0">
                  <a:moveTo>
                    <a:pt x="6354" y="1"/>
                  </a:moveTo>
                  <a:cubicBezTo>
                    <a:pt x="4936" y="1"/>
                    <a:pt x="1322" y="1005"/>
                    <a:pt x="1322" y="1005"/>
                  </a:cubicBezTo>
                  <a:cubicBezTo>
                    <a:pt x="0" y="1339"/>
                    <a:pt x="2060" y="16757"/>
                    <a:pt x="2548" y="17983"/>
                  </a:cubicBezTo>
                  <a:cubicBezTo>
                    <a:pt x="2864" y="18767"/>
                    <a:pt x="4316" y="20242"/>
                    <a:pt x="6099" y="20242"/>
                  </a:cubicBezTo>
                  <a:cubicBezTo>
                    <a:pt x="7134" y="20242"/>
                    <a:pt x="8280" y="19745"/>
                    <a:pt x="9382" y="18329"/>
                  </a:cubicBezTo>
                  <a:cubicBezTo>
                    <a:pt x="10382" y="17043"/>
                    <a:pt x="7644" y="386"/>
                    <a:pt x="6775" y="53"/>
                  </a:cubicBezTo>
                  <a:cubicBezTo>
                    <a:pt x="6677" y="17"/>
                    <a:pt x="6533" y="1"/>
                    <a:pt x="6354"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909;p62">
              <a:extLst>
                <a:ext uri="{FF2B5EF4-FFF2-40B4-BE49-F238E27FC236}">
                  <a16:creationId xmlns:a16="http://schemas.microsoft.com/office/drawing/2014/main" id="{CFAE05C4-269D-A019-EDEA-FB8D389A21F2}"/>
                </a:ext>
              </a:extLst>
            </p:cNvPr>
            <p:cNvSpPr/>
            <p:nvPr/>
          </p:nvSpPr>
          <p:spPr>
            <a:xfrm>
              <a:off x="7025375" y="1368050"/>
              <a:ext cx="328000" cy="440900"/>
            </a:xfrm>
            <a:custGeom>
              <a:avLst/>
              <a:gdLst/>
              <a:ahLst/>
              <a:cxnLst/>
              <a:rect l="l" t="t" r="r" b="b"/>
              <a:pathLst>
                <a:path w="13120" h="17636" extrusionOk="0">
                  <a:moveTo>
                    <a:pt x="1429" y="1"/>
                  </a:moveTo>
                  <a:cubicBezTo>
                    <a:pt x="1429" y="1"/>
                    <a:pt x="0" y="9002"/>
                    <a:pt x="24" y="10038"/>
                  </a:cubicBezTo>
                  <a:cubicBezTo>
                    <a:pt x="36" y="11074"/>
                    <a:pt x="6977" y="17551"/>
                    <a:pt x="8263" y="17634"/>
                  </a:cubicBezTo>
                  <a:cubicBezTo>
                    <a:pt x="8282" y="17635"/>
                    <a:pt x="8302" y="17636"/>
                    <a:pt x="8322" y="17636"/>
                  </a:cubicBezTo>
                  <a:cubicBezTo>
                    <a:pt x="9655" y="17636"/>
                    <a:pt x="13120" y="15323"/>
                    <a:pt x="12252" y="12895"/>
                  </a:cubicBezTo>
                  <a:cubicBezTo>
                    <a:pt x="8573" y="2596"/>
                    <a:pt x="1429" y="1"/>
                    <a:pt x="1429"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910;p62">
              <a:extLst>
                <a:ext uri="{FF2B5EF4-FFF2-40B4-BE49-F238E27FC236}">
                  <a16:creationId xmlns:a16="http://schemas.microsoft.com/office/drawing/2014/main" id="{F98E9AAE-94C1-3FB5-B742-33BBAE0A2868}"/>
                </a:ext>
              </a:extLst>
            </p:cNvPr>
            <p:cNvSpPr/>
            <p:nvPr/>
          </p:nvSpPr>
          <p:spPr>
            <a:xfrm>
              <a:off x="6789625" y="1546050"/>
              <a:ext cx="242625" cy="287875"/>
            </a:xfrm>
            <a:custGeom>
              <a:avLst/>
              <a:gdLst/>
              <a:ahLst/>
              <a:cxnLst/>
              <a:rect l="l" t="t" r="r" b="b"/>
              <a:pathLst>
                <a:path w="9705" h="11515" extrusionOk="0">
                  <a:moveTo>
                    <a:pt x="382" y="1"/>
                  </a:moveTo>
                  <a:lnTo>
                    <a:pt x="1" y="11288"/>
                  </a:lnTo>
                  <a:lnTo>
                    <a:pt x="9168" y="11514"/>
                  </a:lnTo>
                  <a:lnTo>
                    <a:pt x="9704" y="334"/>
                  </a:lnTo>
                  <a:lnTo>
                    <a:pt x="382"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911;p62">
              <a:extLst>
                <a:ext uri="{FF2B5EF4-FFF2-40B4-BE49-F238E27FC236}">
                  <a16:creationId xmlns:a16="http://schemas.microsoft.com/office/drawing/2014/main" id="{A8A7BC46-9C81-FA76-13AE-E60A220A0106}"/>
                </a:ext>
              </a:extLst>
            </p:cNvPr>
            <p:cNvSpPr/>
            <p:nvPr/>
          </p:nvSpPr>
          <p:spPr>
            <a:xfrm>
              <a:off x="6939350" y="1676425"/>
              <a:ext cx="108075" cy="88675"/>
            </a:xfrm>
            <a:custGeom>
              <a:avLst/>
              <a:gdLst/>
              <a:ahLst/>
              <a:cxnLst/>
              <a:rect l="l" t="t" r="r" b="b"/>
              <a:pathLst>
                <a:path w="4323" h="3547" extrusionOk="0">
                  <a:moveTo>
                    <a:pt x="1517" y="2"/>
                  </a:moveTo>
                  <a:cubicBezTo>
                    <a:pt x="1423" y="2"/>
                    <a:pt x="1338" y="17"/>
                    <a:pt x="1263" y="48"/>
                  </a:cubicBezTo>
                  <a:cubicBezTo>
                    <a:pt x="405" y="394"/>
                    <a:pt x="1524" y="1"/>
                    <a:pt x="2167" y="822"/>
                  </a:cubicBezTo>
                  <a:cubicBezTo>
                    <a:pt x="2167" y="822"/>
                    <a:pt x="1413" y="433"/>
                    <a:pt x="793" y="433"/>
                  </a:cubicBezTo>
                  <a:cubicBezTo>
                    <a:pt x="653" y="433"/>
                    <a:pt x="521" y="453"/>
                    <a:pt x="405" y="501"/>
                  </a:cubicBezTo>
                  <a:cubicBezTo>
                    <a:pt x="0" y="667"/>
                    <a:pt x="1691" y="894"/>
                    <a:pt x="1977" y="1406"/>
                  </a:cubicBezTo>
                  <a:cubicBezTo>
                    <a:pt x="1977" y="1406"/>
                    <a:pt x="823" y="943"/>
                    <a:pt x="435" y="943"/>
                  </a:cubicBezTo>
                  <a:cubicBezTo>
                    <a:pt x="354" y="943"/>
                    <a:pt x="306" y="963"/>
                    <a:pt x="310" y="1013"/>
                  </a:cubicBezTo>
                  <a:cubicBezTo>
                    <a:pt x="334" y="1298"/>
                    <a:pt x="1465" y="1501"/>
                    <a:pt x="1786" y="2072"/>
                  </a:cubicBezTo>
                  <a:cubicBezTo>
                    <a:pt x="1786" y="2072"/>
                    <a:pt x="938" y="1736"/>
                    <a:pt x="649" y="1736"/>
                  </a:cubicBezTo>
                  <a:cubicBezTo>
                    <a:pt x="554" y="1736"/>
                    <a:pt x="519" y="1772"/>
                    <a:pt x="596" y="1870"/>
                  </a:cubicBezTo>
                  <a:cubicBezTo>
                    <a:pt x="989" y="2334"/>
                    <a:pt x="2346" y="2751"/>
                    <a:pt x="3275" y="3430"/>
                  </a:cubicBezTo>
                  <a:cubicBezTo>
                    <a:pt x="3386" y="3511"/>
                    <a:pt x="3487" y="3547"/>
                    <a:pt x="3576" y="3547"/>
                  </a:cubicBezTo>
                  <a:cubicBezTo>
                    <a:pt x="4248" y="3547"/>
                    <a:pt x="4322" y="1525"/>
                    <a:pt x="4322" y="1525"/>
                  </a:cubicBezTo>
                  <a:cubicBezTo>
                    <a:pt x="4322" y="1525"/>
                    <a:pt x="2484" y="2"/>
                    <a:pt x="1517" y="2"/>
                  </a:cubicBezTo>
                  <a:close/>
                </a:path>
              </a:pathLst>
            </a:custGeom>
            <a:solidFill>
              <a:srgbClr val="EE8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912;p62">
              <a:extLst>
                <a:ext uri="{FF2B5EF4-FFF2-40B4-BE49-F238E27FC236}">
                  <a16:creationId xmlns:a16="http://schemas.microsoft.com/office/drawing/2014/main" id="{A718B052-9740-C67B-6E86-024C655D7B9D}"/>
                </a:ext>
              </a:extLst>
            </p:cNvPr>
            <p:cNvSpPr/>
            <p:nvPr/>
          </p:nvSpPr>
          <p:spPr>
            <a:xfrm>
              <a:off x="7010500" y="1597550"/>
              <a:ext cx="398275" cy="229225"/>
            </a:xfrm>
            <a:custGeom>
              <a:avLst/>
              <a:gdLst/>
              <a:ahLst/>
              <a:cxnLst/>
              <a:rect l="l" t="t" r="r" b="b"/>
              <a:pathLst>
                <a:path w="15931" h="9169" extrusionOk="0">
                  <a:moveTo>
                    <a:pt x="10716" y="1"/>
                  </a:moveTo>
                  <a:lnTo>
                    <a:pt x="1905" y="2013"/>
                  </a:lnTo>
                  <a:cubicBezTo>
                    <a:pt x="1905" y="2013"/>
                    <a:pt x="0" y="5477"/>
                    <a:pt x="917" y="7287"/>
                  </a:cubicBezTo>
                  <a:cubicBezTo>
                    <a:pt x="1542" y="8521"/>
                    <a:pt x="5815" y="9168"/>
                    <a:pt x="8837" y="9168"/>
                  </a:cubicBezTo>
                  <a:cubicBezTo>
                    <a:pt x="10247" y="9168"/>
                    <a:pt x="11384" y="9028"/>
                    <a:pt x="11752" y="8740"/>
                  </a:cubicBezTo>
                  <a:cubicBezTo>
                    <a:pt x="15931" y="5477"/>
                    <a:pt x="10716" y="1"/>
                    <a:pt x="1071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913;p62">
              <a:extLst>
                <a:ext uri="{FF2B5EF4-FFF2-40B4-BE49-F238E27FC236}">
                  <a16:creationId xmlns:a16="http://schemas.microsoft.com/office/drawing/2014/main" id="{9654501E-3202-CBDF-8AA3-83BCFCFD3785}"/>
                </a:ext>
              </a:extLst>
            </p:cNvPr>
            <p:cNvSpPr/>
            <p:nvPr/>
          </p:nvSpPr>
          <p:spPr>
            <a:xfrm>
              <a:off x="7023000" y="1645775"/>
              <a:ext cx="204500" cy="154500"/>
            </a:xfrm>
            <a:custGeom>
              <a:avLst/>
              <a:gdLst/>
              <a:ahLst/>
              <a:cxnLst/>
              <a:rect l="l" t="t" r="r" b="b"/>
              <a:pathLst>
                <a:path w="8180" h="6180" extrusionOk="0">
                  <a:moveTo>
                    <a:pt x="8180" y="0"/>
                  </a:moveTo>
                  <a:cubicBezTo>
                    <a:pt x="8136" y="0"/>
                    <a:pt x="4808" y="46"/>
                    <a:pt x="2817" y="46"/>
                  </a:cubicBezTo>
                  <a:cubicBezTo>
                    <a:pt x="2106" y="46"/>
                    <a:pt x="1565" y="40"/>
                    <a:pt x="1405" y="24"/>
                  </a:cubicBezTo>
                  <a:cubicBezTo>
                    <a:pt x="1400" y="24"/>
                    <a:pt x="1394" y="23"/>
                    <a:pt x="1389" y="23"/>
                  </a:cubicBezTo>
                  <a:cubicBezTo>
                    <a:pt x="1287" y="23"/>
                    <a:pt x="1185" y="131"/>
                    <a:pt x="1084" y="346"/>
                  </a:cubicBezTo>
                  <a:cubicBezTo>
                    <a:pt x="572" y="1441"/>
                    <a:pt x="0" y="5858"/>
                    <a:pt x="322" y="6180"/>
                  </a:cubicBezTo>
                  <a:lnTo>
                    <a:pt x="405" y="6108"/>
                  </a:lnTo>
                  <a:cubicBezTo>
                    <a:pt x="167" y="5870"/>
                    <a:pt x="607" y="1632"/>
                    <a:pt x="1179" y="381"/>
                  </a:cubicBezTo>
                  <a:cubicBezTo>
                    <a:pt x="1298" y="143"/>
                    <a:pt x="1369" y="131"/>
                    <a:pt x="1393" y="131"/>
                  </a:cubicBezTo>
                  <a:cubicBezTo>
                    <a:pt x="1553" y="147"/>
                    <a:pt x="2081" y="153"/>
                    <a:pt x="2778" y="153"/>
                  </a:cubicBezTo>
                  <a:cubicBezTo>
                    <a:pt x="4728" y="153"/>
                    <a:pt x="7995" y="108"/>
                    <a:pt x="8180" y="108"/>
                  </a:cubicBezTo>
                  <a:lnTo>
                    <a:pt x="818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914;p62">
              <a:extLst>
                <a:ext uri="{FF2B5EF4-FFF2-40B4-BE49-F238E27FC236}">
                  <a16:creationId xmlns:a16="http://schemas.microsoft.com/office/drawing/2014/main" id="{37715380-9C24-7F8B-2211-CE698DC3DD68}"/>
                </a:ext>
              </a:extLst>
            </p:cNvPr>
            <p:cNvSpPr/>
            <p:nvPr/>
          </p:nvSpPr>
          <p:spPr>
            <a:xfrm>
              <a:off x="7061975" y="1646675"/>
              <a:ext cx="27125" cy="153300"/>
            </a:xfrm>
            <a:custGeom>
              <a:avLst/>
              <a:gdLst/>
              <a:ahLst/>
              <a:cxnLst/>
              <a:rect l="l" t="t" r="r" b="b"/>
              <a:pathLst>
                <a:path w="1085" h="6132" extrusionOk="0">
                  <a:moveTo>
                    <a:pt x="977" y="0"/>
                  </a:moveTo>
                  <a:cubicBezTo>
                    <a:pt x="941" y="214"/>
                    <a:pt x="1" y="5155"/>
                    <a:pt x="346" y="6132"/>
                  </a:cubicBezTo>
                  <a:lnTo>
                    <a:pt x="453" y="6084"/>
                  </a:lnTo>
                  <a:cubicBezTo>
                    <a:pt x="108" y="5144"/>
                    <a:pt x="1072" y="72"/>
                    <a:pt x="1084" y="24"/>
                  </a:cubicBezTo>
                  <a:lnTo>
                    <a:pt x="977"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915;p62">
              <a:extLst>
                <a:ext uri="{FF2B5EF4-FFF2-40B4-BE49-F238E27FC236}">
                  <a16:creationId xmlns:a16="http://schemas.microsoft.com/office/drawing/2014/main" id="{B6462EBC-F402-A2E6-715F-9751BCE0E835}"/>
                </a:ext>
              </a:extLst>
            </p:cNvPr>
            <p:cNvSpPr/>
            <p:nvPr/>
          </p:nvSpPr>
          <p:spPr>
            <a:xfrm>
              <a:off x="7031625" y="1807400"/>
              <a:ext cx="111350" cy="15200"/>
            </a:xfrm>
            <a:custGeom>
              <a:avLst/>
              <a:gdLst/>
              <a:ahLst/>
              <a:cxnLst/>
              <a:rect l="l" t="t" r="r" b="b"/>
              <a:pathLst>
                <a:path w="4454" h="608" extrusionOk="0">
                  <a:moveTo>
                    <a:pt x="36" y="0"/>
                  </a:moveTo>
                  <a:lnTo>
                    <a:pt x="0" y="108"/>
                  </a:lnTo>
                  <a:cubicBezTo>
                    <a:pt x="36" y="120"/>
                    <a:pt x="2132" y="608"/>
                    <a:pt x="3775" y="608"/>
                  </a:cubicBezTo>
                  <a:cubicBezTo>
                    <a:pt x="4013" y="608"/>
                    <a:pt x="4251" y="596"/>
                    <a:pt x="4453" y="572"/>
                  </a:cubicBezTo>
                  <a:lnTo>
                    <a:pt x="4441" y="465"/>
                  </a:lnTo>
                  <a:cubicBezTo>
                    <a:pt x="4230" y="489"/>
                    <a:pt x="4000" y="500"/>
                    <a:pt x="3760" y="500"/>
                  </a:cubicBezTo>
                  <a:cubicBezTo>
                    <a:pt x="2138" y="500"/>
                    <a:pt x="57" y="11"/>
                    <a:pt x="3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916;p62">
              <a:extLst>
                <a:ext uri="{FF2B5EF4-FFF2-40B4-BE49-F238E27FC236}">
                  <a16:creationId xmlns:a16="http://schemas.microsoft.com/office/drawing/2014/main" id="{4BC57558-D571-2977-2880-94F50BF1293B}"/>
                </a:ext>
              </a:extLst>
            </p:cNvPr>
            <p:cNvSpPr/>
            <p:nvPr/>
          </p:nvSpPr>
          <p:spPr>
            <a:xfrm>
              <a:off x="6600025" y="1468375"/>
              <a:ext cx="15200" cy="226225"/>
            </a:xfrm>
            <a:custGeom>
              <a:avLst/>
              <a:gdLst/>
              <a:ahLst/>
              <a:cxnLst/>
              <a:rect l="l" t="t" r="r" b="b"/>
              <a:pathLst>
                <a:path w="608" h="9049" extrusionOk="0">
                  <a:moveTo>
                    <a:pt x="500" y="0"/>
                  </a:moveTo>
                  <a:cubicBezTo>
                    <a:pt x="500" y="72"/>
                    <a:pt x="0" y="7156"/>
                    <a:pt x="0" y="9049"/>
                  </a:cubicBezTo>
                  <a:lnTo>
                    <a:pt x="107" y="9049"/>
                  </a:lnTo>
                  <a:cubicBezTo>
                    <a:pt x="107" y="7156"/>
                    <a:pt x="608" y="84"/>
                    <a:pt x="608" y="12"/>
                  </a:cubicBezTo>
                  <a:lnTo>
                    <a:pt x="500"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917;p62">
              <a:extLst>
                <a:ext uri="{FF2B5EF4-FFF2-40B4-BE49-F238E27FC236}">
                  <a16:creationId xmlns:a16="http://schemas.microsoft.com/office/drawing/2014/main" id="{6BD50D58-B1C7-9BF4-7253-872DAB34762A}"/>
                </a:ext>
              </a:extLst>
            </p:cNvPr>
            <p:cNvSpPr/>
            <p:nvPr/>
          </p:nvSpPr>
          <p:spPr>
            <a:xfrm>
              <a:off x="6328550" y="1324600"/>
              <a:ext cx="158975" cy="34250"/>
            </a:xfrm>
            <a:custGeom>
              <a:avLst/>
              <a:gdLst/>
              <a:ahLst/>
              <a:cxnLst/>
              <a:rect l="l" t="t" r="r" b="b"/>
              <a:pathLst>
                <a:path w="6359" h="1370" extrusionOk="0">
                  <a:moveTo>
                    <a:pt x="6335" y="1"/>
                  </a:moveTo>
                  <a:cubicBezTo>
                    <a:pt x="4751" y="382"/>
                    <a:pt x="48" y="1263"/>
                    <a:pt x="1" y="1263"/>
                  </a:cubicBezTo>
                  <a:lnTo>
                    <a:pt x="13" y="1370"/>
                  </a:lnTo>
                  <a:cubicBezTo>
                    <a:pt x="60" y="1358"/>
                    <a:pt x="4775" y="477"/>
                    <a:pt x="6359" y="96"/>
                  </a:cubicBezTo>
                  <a:lnTo>
                    <a:pt x="6335"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918;p62">
              <a:extLst>
                <a:ext uri="{FF2B5EF4-FFF2-40B4-BE49-F238E27FC236}">
                  <a16:creationId xmlns:a16="http://schemas.microsoft.com/office/drawing/2014/main" id="{3F0FD723-4B8A-E34F-BF66-55F6B217EB70}"/>
                </a:ext>
              </a:extLst>
            </p:cNvPr>
            <p:cNvSpPr/>
            <p:nvPr/>
          </p:nvSpPr>
          <p:spPr>
            <a:xfrm>
              <a:off x="6516375" y="1458550"/>
              <a:ext cx="14900" cy="81275"/>
            </a:xfrm>
            <a:custGeom>
              <a:avLst/>
              <a:gdLst/>
              <a:ahLst/>
              <a:cxnLst/>
              <a:rect l="l" t="t" r="r" b="b"/>
              <a:pathLst>
                <a:path w="596" h="3251" extrusionOk="0">
                  <a:moveTo>
                    <a:pt x="96" y="0"/>
                  </a:moveTo>
                  <a:lnTo>
                    <a:pt x="1" y="12"/>
                  </a:lnTo>
                  <a:cubicBezTo>
                    <a:pt x="1" y="36"/>
                    <a:pt x="263" y="2382"/>
                    <a:pt x="489" y="3251"/>
                  </a:cubicBezTo>
                  <a:lnTo>
                    <a:pt x="596" y="3227"/>
                  </a:lnTo>
                  <a:cubicBezTo>
                    <a:pt x="370" y="2358"/>
                    <a:pt x="108" y="24"/>
                    <a:pt x="96"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919;p62">
              <a:extLst>
                <a:ext uri="{FF2B5EF4-FFF2-40B4-BE49-F238E27FC236}">
                  <a16:creationId xmlns:a16="http://schemas.microsoft.com/office/drawing/2014/main" id="{B0AFE19A-F2C5-D362-41C7-52676F7258B3}"/>
                </a:ext>
              </a:extLst>
            </p:cNvPr>
            <p:cNvSpPr/>
            <p:nvPr/>
          </p:nvSpPr>
          <p:spPr>
            <a:xfrm>
              <a:off x="7096800" y="1646950"/>
              <a:ext cx="179825" cy="19525"/>
            </a:xfrm>
            <a:custGeom>
              <a:avLst/>
              <a:gdLst/>
              <a:ahLst/>
              <a:cxnLst/>
              <a:rect l="l" t="t" r="r" b="b"/>
              <a:pathLst>
                <a:path w="7193" h="781" extrusionOk="0">
                  <a:moveTo>
                    <a:pt x="7192" y="1"/>
                  </a:moveTo>
                  <a:lnTo>
                    <a:pt x="7192" y="1"/>
                  </a:lnTo>
                  <a:cubicBezTo>
                    <a:pt x="7192" y="1"/>
                    <a:pt x="572" y="227"/>
                    <a:pt x="287" y="322"/>
                  </a:cubicBezTo>
                  <a:cubicBezTo>
                    <a:pt x="1" y="418"/>
                    <a:pt x="465" y="775"/>
                    <a:pt x="465" y="775"/>
                  </a:cubicBezTo>
                  <a:cubicBezTo>
                    <a:pt x="465" y="775"/>
                    <a:pt x="2032" y="780"/>
                    <a:pt x="3443" y="780"/>
                  </a:cubicBezTo>
                  <a:cubicBezTo>
                    <a:pt x="4148" y="780"/>
                    <a:pt x="4815" y="779"/>
                    <a:pt x="5228" y="775"/>
                  </a:cubicBezTo>
                  <a:cubicBezTo>
                    <a:pt x="6478" y="763"/>
                    <a:pt x="7192" y="1"/>
                    <a:pt x="7192"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920;p62">
              <a:extLst>
                <a:ext uri="{FF2B5EF4-FFF2-40B4-BE49-F238E27FC236}">
                  <a16:creationId xmlns:a16="http://schemas.microsoft.com/office/drawing/2014/main" id="{047F2837-E028-999A-4E05-4F8B669BCBE8}"/>
                </a:ext>
              </a:extLst>
            </p:cNvPr>
            <p:cNvSpPr/>
            <p:nvPr/>
          </p:nvSpPr>
          <p:spPr>
            <a:xfrm>
              <a:off x="6547050" y="1343175"/>
              <a:ext cx="186350" cy="87725"/>
            </a:xfrm>
            <a:custGeom>
              <a:avLst/>
              <a:gdLst/>
              <a:ahLst/>
              <a:cxnLst/>
              <a:rect l="l" t="t" r="r" b="b"/>
              <a:pathLst>
                <a:path w="7454" h="3509" extrusionOk="0">
                  <a:moveTo>
                    <a:pt x="7113" y="0"/>
                  </a:moveTo>
                  <a:cubicBezTo>
                    <a:pt x="6462" y="0"/>
                    <a:pt x="4962" y="67"/>
                    <a:pt x="3381" y="603"/>
                  </a:cubicBezTo>
                  <a:cubicBezTo>
                    <a:pt x="1286" y="1305"/>
                    <a:pt x="0" y="3508"/>
                    <a:pt x="0" y="3508"/>
                  </a:cubicBezTo>
                  <a:cubicBezTo>
                    <a:pt x="0" y="3508"/>
                    <a:pt x="2643" y="2448"/>
                    <a:pt x="3441" y="1984"/>
                  </a:cubicBezTo>
                  <a:cubicBezTo>
                    <a:pt x="4239" y="1520"/>
                    <a:pt x="5096" y="1579"/>
                    <a:pt x="6167" y="1234"/>
                  </a:cubicBezTo>
                  <a:cubicBezTo>
                    <a:pt x="7239" y="877"/>
                    <a:pt x="7453" y="8"/>
                    <a:pt x="7453" y="8"/>
                  </a:cubicBezTo>
                  <a:cubicBezTo>
                    <a:pt x="7453" y="8"/>
                    <a:pt x="7331" y="0"/>
                    <a:pt x="7113"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921;p62">
              <a:extLst>
                <a:ext uri="{FF2B5EF4-FFF2-40B4-BE49-F238E27FC236}">
                  <a16:creationId xmlns:a16="http://schemas.microsoft.com/office/drawing/2014/main" id="{A0032E3A-979C-D37A-9C1D-232D9EE7DCE5}"/>
                </a:ext>
              </a:extLst>
            </p:cNvPr>
            <p:cNvSpPr/>
            <p:nvPr/>
          </p:nvSpPr>
          <p:spPr>
            <a:xfrm>
              <a:off x="6675025" y="1347225"/>
              <a:ext cx="147375" cy="381025"/>
            </a:xfrm>
            <a:custGeom>
              <a:avLst/>
              <a:gdLst/>
              <a:ahLst/>
              <a:cxnLst/>
              <a:rect l="l" t="t" r="r" b="b"/>
              <a:pathLst>
                <a:path w="5895" h="15241" extrusionOk="0">
                  <a:moveTo>
                    <a:pt x="1453" y="0"/>
                  </a:moveTo>
                  <a:cubicBezTo>
                    <a:pt x="1441" y="36"/>
                    <a:pt x="263" y="3727"/>
                    <a:pt x="96" y="4906"/>
                  </a:cubicBezTo>
                  <a:cubicBezTo>
                    <a:pt x="1" y="5573"/>
                    <a:pt x="953" y="6406"/>
                    <a:pt x="1870" y="7216"/>
                  </a:cubicBezTo>
                  <a:cubicBezTo>
                    <a:pt x="2561" y="7823"/>
                    <a:pt x="3215" y="8394"/>
                    <a:pt x="3227" y="8751"/>
                  </a:cubicBezTo>
                  <a:cubicBezTo>
                    <a:pt x="3108" y="8966"/>
                    <a:pt x="1834" y="11311"/>
                    <a:pt x="2108" y="11966"/>
                  </a:cubicBezTo>
                  <a:cubicBezTo>
                    <a:pt x="2394" y="12633"/>
                    <a:pt x="5692" y="15133"/>
                    <a:pt x="5835" y="15240"/>
                  </a:cubicBezTo>
                  <a:lnTo>
                    <a:pt x="5894" y="15157"/>
                  </a:lnTo>
                  <a:cubicBezTo>
                    <a:pt x="5859" y="15133"/>
                    <a:pt x="2477" y="12561"/>
                    <a:pt x="2215" y="11930"/>
                  </a:cubicBezTo>
                  <a:cubicBezTo>
                    <a:pt x="1953" y="11299"/>
                    <a:pt x="3311" y="8823"/>
                    <a:pt x="3323" y="8799"/>
                  </a:cubicBezTo>
                  <a:lnTo>
                    <a:pt x="3334" y="8775"/>
                  </a:lnTo>
                  <a:cubicBezTo>
                    <a:pt x="3346" y="8359"/>
                    <a:pt x="2692" y="7799"/>
                    <a:pt x="1941" y="7132"/>
                  </a:cubicBezTo>
                  <a:cubicBezTo>
                    <a:pt x="1084" y="6382"/>
                    <a:pt x="108" y="5537"/>
                    <a:pt x="203" y="4918"/>
                  </a:cubicBezTo>
                  <a:cubicBezTo>
                    <a:pt x="370" y="3751"/>
                    <a:pt x="1549" y="72"/>
                    <a:pt x="1560" y="36"/>
                  </a:cubicBezTo>
                  <a:lnTo>
                    <a:pt x="1453" y="0"/>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922;p62">
              <a:extLst>
                <a:ext uri="{FF2B5EF4-FFF2-40B4-BE49-F238E27FC236}">
                  <a16:creationId xmlns:a16="http://schemas.microsoft.com/office/drawing/2014/main" id="{874EB771-19EF-D584-9E46-AE3C4AAA5DC3}"/>
                </a:ext>
              </a:extLst>
            </p:cNvPr>
            <p:cNvSpPr/>
            <p:nvPr/>
          </p:nvSpPr>
          <p:spPr>
            <a:xfrm>
              <a:off x="6955125" y="1344250"/>
              <a:ext cx="272375" cy="155700"/>
            </a:xfrm>
            <a:custGeom>
              <a:avLst/>
              <a:gdLst/>
              <a:ahLst/>
              <a:cxnLst/>
              <a:rect l="l" t="t" r="r" b="b"/>
              <a:pathLst>
                <a:path w="10895" h="6228" extrusionOk="0">
                  <a:moveTo>
                    <a:pt x="0" y="0"/>
                  </a:moveTo>
                  <a:lnTo>
                    <a:pt x="0" y="0"/>
                  </a:lnTo>
                  <a:cubicBezTo>
                    <a:pt x="1" y="0"/>
                    <a:pt x="917" y="1358"/>
                    <a:pt x="2489" y="1691"/>
                  </a:cubicBezTo>
                  <a:cubicBezTo>
                    <a:pt x="4061" y="2024"/>
                    <a:pt x="7049" y="4251"/>
                    <a:pt x="8299" y="5215"/>
                  </a:cubicBezTo>
                  <a:cubicBezTo>
                    <a:pt x="9549" y="6180"/>
                    <a:pt x="10895" y="6227"/>
                    <a:pt x="10895" y="6227"/>
                  </a:cubicBezTo>
                  <a:cubicBezTo>
                    <a:pt x="10895" y="6227"/>
                    <a:pt x="8049" y="2120"/>
                    <a:pt x="5311" y="1120"/>
                  </a:cubicBezTo>
                  <a:cubicBezTo>
                    <a:pt x="2560" y="119"/>
                    <a:pt x="1" y="0"/>
                    <a:pt x="0"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923;p62">
              <a:extLst>
                <a:ext uri="{FF2B5EF4-FFF2-40B4-BE49-F238E27FC236}">
                  <a16:creationId xmlns:a16="http://schemas.microsoft.com/office/drawing/2014/main" id="{7A47D5A0-AD37-C838-83F1-56BC56E799EF}"/>
                </a:ext>
              </a:extLst>
            </p:cNvPr>
            <p:cNvSpPr/>
            <p:nvPr/>
          </p:nvSpPr>
          <p:spPr>
            <a:xfrm>
              <a:off x="6868200" y="1354075"/>
              <a:ext cx="143500" cy="375650"/>
            </a:xfrm>
            <a:custGeom>
              <a:avLst/>
              <a:gdLst/>
              <a:ahLst/>
              <a:cxnLst/>
              <a:rect l="l" t="t" r="r" b="b"/>
              <a:pathLst>
                <a:path w="5740" h="15026" extrusionOk="0">
                  <a:moveTo>
                    <a:pt x="4132" y="0"/>
                  </a:moveTo>
                  <a:lnTo>
                    <a:pt x="4037" y="36"/>
                  </a:lnTo>
                  <a:cubicBezTo>
                    <a:pt x="4049" y="72"/>
                    <a:pt x="5466" y="3667"/>
                    <a:pt x="5573" y="4834"/>
                  </a:cubicBezTo>
                  <a:cubicBezTo>
                    <a:pt x="5633" y="5465"/>
                    <a:pt x="4811" y="6322"/>
                    <a:pt x="4073" y="7073"/>
                  </a:cubicBezTo>
                  <a:cubicBezTo>
                    <a:pt x="3454" y="7727"/>
                    <a:pt x="2906" y="8287"/>
                    <a:pt x="2894" y="8692"/>
                  </a:cubicBezTo>
                  <a:lnTo>
                    <a:pt x="2894" y="8704"/>
                  </a:lnTo>
                  <a:lnTo>
                    <a:pt x="2906" y="8716"/>
                  </a:lnTo>
                  <a:cubicBezTo>
                    <a:pt x="2918" y="8739"/>
                    <a:pt x="4144" y="11287"/>
                    <a:pt x="3847" y="11906"/>
                  </a:cubicBezTo>
                  <a:cubicBezTo>
                    <a:pt x="3549" y="12526"/>
                    <a:pt x="37" y="14907"/>
                    <a:pt x="1" y="14931"/>
                  </a:cubicBezTo>
                  <a:lnTo>
                    <a:pt x="60" y="15026"/>
                  </a:lnTo>
                  <a:cubicBezTo>
                    <a:pt x="203" y="14919"/>
                    <a:pt x="3632" y="12597"/>
                    <a:pt x="3942" y="11942"/>
                  </a:cubicBezTo>
                  <a:cubicBezTo>
                    <a:pt x="4263" y="11311"/>
                    <a:pt x="3108" y="8894"/>
                    <a:pt x="3001" y="8680"/>
                  </a:cubicBezTo>
                  <a:cubicBezTo>
                    <a:pt x="3025" y="8311"/>
                    <a:pt x="3573" y="7751"/>
                    <a:pt x="4156" y="7144"/>
                  </a:cubicBezTo>
                  <a:cubicBezTo>
                    <a:pt x="4894" y="6382"/>
                    <a:pt x="5740" y="5501"/>
                    <a:pt x="5680" y="4822"/>
                  </a:cubicBezTo>
                  <a:cubicBezTo>
                    <a:pt x="5573" y="3644"/>
                    <a:pt x="4192" y="143"/>
                    <a:pt x="4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924;p62">
              <a:extLst>
                <a:ext uri="{FF2B5EF4-FFF2-40B4-BE49-F238E27FC236}">
                  <a16:creationId xmlns:a16="http://schemas.microsoft.com/office/drawing/2014/main" id="{08ECE302-F8FF-7FC8-3588-BF8D479799CB}"/>
                </a:ext>
              </a:extLst>
            </p:cNvPr>
            <p:cNvSpPr/>
            <p:nvPr/>
          </p:nvSpPr>
          <p:spPr>
            <a:xfrm>
              <a:off x="7089975" y="1437700"/>
              <a:ext cx="27700" cy="205425"/>
            </a:xfrm>
            <a:custGeom>
              <a:avLst/>
              <a:gdLst/>
              <a:ahLst/>
              <a:cxnLst/>
              <a:rect l="l" t="t" r="r" b="b"/>
              <a:pathLst>
                <a:path w="1108" h="8217" extrusionOk="0">
                  <a:moveTo>
                    <a:pt x="107" y="1"/>
                  </a:moveTo>
                  <a:lnTo>
                    <a:pt x="0" y="25"/>
                  </a:lnTo>
                  <a:cubicBezTo>
                    <a:pt x="12" y="72"/>
                    <a:pt x="929" y="4120"/>
                    <a:pt x="1000" y="8216"/>
                  </a:cubicBezTo>
                  <a:lnTo>
                    <a:pt x="1107" y="8216"/>
                  </a:lnTo>
                  <a:cubicBezTo>
                    <a:pt x="1036" y="4109"/>
                    <a:pt x="119" y="49"/>
                    <a:pt x="107"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925;p62">
              <a:extLst>
                <a:ext uri="{FF2B5EF4-FFF2-40B4-BE49-F238E27FC236}">
                  <a16:creationId xmlns:a16="http://schemas.microsoft.com/office/drawing/2014/main" id="{A768CB09-52CC-747F-8E92-B2A467E927AC}"/>
                </a:ext>
              </a:extLst>
            </p:cNvPr>
            <p:cNvSpPr/>
            <p:nvPr/>
          </p:nvSpPr>
          <p:spPr>
            <a:xfrm>
              <a:off x="7102475" y="1827925"/>
              <a:ext cx="50325" cy="170775"/>
            </a:xfrm>
            <a:custGeom>
              <a:avLst/>
              <a:gdLst/>
              <a:ahLst/>
              <a:cxnLst/>
              <a:rect l="l" t="t" r="r" b="b"/>
              <a:pathLst>
                <a:path w="2013" h="6831" extrusionOk="0">
                  <a:moveTo>
                    <a:pt x="202" y="1"/>
                  </a:moveTo>
                  <a:lnTo>
                    <a:pt x="202" y="1"/>
                  </a:lnTo>
                  <a:cubicBezTo>
                    <a:pt x="310" y="882"/>
                    <a:pt x="357" y="1680"/>
                    <a:pt x="250" y="2275"/>
                  </a:cubicBezTo>
                  <a:cubicBezTo>
                    <a:pt x="0" y="3692"/>
                    <a:pt x="762" y="5609"/>
                    <a:pt x="1262" y="6680"/>
                  </a:cubicBezTo>
                  <a:cubicBezTo>
                    <a:pt x="1313" y="6783"/>
                    <a:pt x="1408" y="6830"/>
                    <a:pt x="1501" y="6830"/>
                  </a:cubicBezTo>
                  <a:cubicBezTo>
                    <a:pt x="1624" y="6830"/>
                    <a:pt x="1743" y="6746"/>
                    <a:pt x="1750" y="6597"/>
                  </a:cubicBezTo>
                  <a:cubicBezTo>
                    <a:pt x="1857" y="5192"/>
                    <a:pt x="2012" y="2430"/>
                    <a:pt x="1965" y="132"/>
                  </a:cubicBezTo>
                  <a:lnTo>
                    <a:pt x="202" y="1"/>
                  </a:ln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926;p62">
              <a:extLst>
                <a:ext uri="{FF2B5EF4-FFF2-40B4-BE49-F238E27FC236}">
                  <a16:creationId xmlns:a16="http://schemas.microsoft.com/office/drawing/2014/main" id="{BB885475-AACE-9648-F2FC-92309AA5947A}"/>
                </a:ext>
              </a:extLst>
            </p:cNvPr>
            <p:cNvSpPr/>
            <p:nvPr/>
          </p:nvSpPr>
          <p:spPr>
            <a:xfrm>
              <a:off x="7004525" y="1869900"/>
              <a:ext cx="112850" cy="123250"/>
            </a:xfrm>
            <a:custGeom>
              <a:avLst/>
              <a:gdLst/>
              <a:ahLst/>
              <a:cxnLst/>
              <a:rect l="l" t="t" r="r" b="b"/>
              <a:pathLst>
                <a:path w="4514" h="4930" extrusionOk="0">
                  <a:moveTo>
                    <a:pt x="84" y="1"/>
                  </a:moveTo>
                  <a:lnTo>
                    <a:pt x="1" y="72"/>
                  </a:lnTo>
                  <a:cubicBezTo>
                    <a:pt x="37" y="108"/>
                    <a:pt x="3097" y="3430"/>
                    <a:pt x="4430" y="4930"/>
                  </a:cubicBezTo>
                  <a:lnTo>
                    <a:pt x="4513" y="4858"/>
                  </a:lnTo>
                  <a:cubicBezTo>
                    <a:pt x="3180" y="3358"/>
                    <a:pt x="120" y="36"/>
                    <a:pt x="84"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927;p62">
              <a:extLst>
                <a:ext uri="{FF2B5EF4-FFF2-40B4-BE49-F238E27FC236}">
                  <a16:creationId xmlns:a16="http://schemas.microsoft.com/office/drawing/2014/main" id="{39DE5246-B43D-CBA8-4ADC-DC084F3B15C4}"/>
                </a:ext>
              </a:extLst>
            </p:cNvPr>
            <p:cNvSpPr/>
            <p:nvPr/>
          </p:nvSpPr>
          <p:spPr>
            <a:xfrm>
              <a:off x="6859575" y="1795800"/>
              <a:ext cx="5675" cy="223850"/>
            </a:xfrm>
            <a:custGeom>
              <a:avLst/>
              <a:gdLst/>
              <a:ahLst/>
              <a:cxnLst/>
              <a:rect l="l" t="t" r="r" b="b"/>
              <a:pathLst>
                <a:path w="227" h="8954" extrusionOk="0">
                  <a:moveTo>
                    <a:pt x="24" y="0"/>
                  </a:moveTo>
                  <a:cubicBezTo>
                    <a:pt x="96" y="4001"/>
                    <a:pt x="132" y="7739"/>
                    <a:pt x="1" y="8942"/>
                  </a:cubicBezTo>
                  <a:lnTo>
                    <a:pt x="108" y="8954"/>
                  </a:lnTo>
                  <a:cubicBezTo>
                    <a:pt x="227" y="7739"/>
                    <a:pt x="203" y="4012"/>
                    <a:pt x="1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928;p62">
              <a:extLst>
                <a:ext uri="{FF2B5EF4-FFF2-40B4-BE49-F238E27FC236}">
                  <a16:creationId xmlns:a16="http://schemas.microsoft.com/office/drawing/2014/main" id="{2EA5481F-EDEF-71C3-17C5-865A1AC6FCE7}"/>
                </a:ext>
              </a:extLst>
            </p:cNvPr>
            <p:cNvSpPr/>
            <p:nvPr/>
          </p:nvSpPr>
          <p:spPr>
            <a:xfrm>
              <a:off x="6787850" y="1116850"/>
              <a:ext cx="30975" cy="31850"/>
            </a:xfrm>
            <a:custGeom>
              <a:avLst/>
              <a:gdLst/>
              <a:ahLst/>
              <a:cxnLst/>
              <a:rect l="l" t="t" r="r" b="b"/>
              <a:pathLst>
                <a:path w="1239" h="1274" extrusionOk="0">
                  <a:moveTo>
                    <a:pt x="1203" y="0"/>
                  </a:moveTo>
                  <a:cubicBezTo>
                    <a:pt x="667" y="155"/>
                    <a:pt x="310" y="405"/>
                    <a:pt x="155" y="714"/>
                  </a:cubicBezTo>
                  <a:cubicBezTo>
                    <a:pt x="0" y="1012"/>
                    <a:pt x="95" y="1262"/>
                    <a:pt x="107" y="1274"/>
                  </a:cubicBezTo>
                  <a:lnTo>
                    <a:pt x="203" y="1238"/>
                  </a:lnTo>
                  <a:cubicBezTo>
                    <a:pt x="203" y="1226"/>
                    <a:pt x="119" y="1012"/>
                    <a:pt x="250" y="762"/>
                  </a:cubicBezTo>
                  <a:cubicBezTo>
                    <a:pt x="393" y="476"/>
                    <a:pt x="726" y="250"/>
                    <a:pt x="1238" y="95"/>
                  </a:cubicBezTo>
                  <a:lnTo>
                    <a:pt x="120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929;p62">
              <a:extLst>
                <a:ext uri="{FF2B5EF4-FFF2-40B4-BE49-F238E27FC236}">
                  <a16:creationId xmlns:a16="http://schemas.microsoft.com/office/drawing/2014/main" id="{FBAD4EAF-E54A-318E-B9A5-32591C1FA515}"/>
                </a:ext>
              </a:extLst>
            </p:cNvPr>
            <p:cNvSpPr/>
            <p:nvPr/>
          </p:nvSpPr>
          <p:spPr>
            <a:xfrm>
              <a:off x="6824150" y="1111475"/>
              <a:ext cx="35750" cy="34550"/>
            </a:xfrm>
            <a:custGeom>
              <a:avLst/>
              <a:gdLst/>
              <a:ahLst/>
              <a:cxnLst/>
              <a:rect l="l" t="t" r="r" b="b"/>
              <a:pathLst>
                <a:path w="1430" h="1382" extrusionOk="0">
                  <a:moveTo>
                    <a:pt x="1406" y="1"/>
                  </a:moveTo>
                  <a:cubicBezTo>
                    <a:pt x="1" y="286"/>
                    <a:pt x="1" y="1370"/>
                    <a:pt x="1" y="1382"/>
                  </a:cubicBezTo>
                  <a:lnTo>
                    <a:pt x="108" y="1382"/>
                  </a:lnTo>
                  <a:cubicBezTo>
                    <a:pt x="108" y="1370"/>
                    <a:pt x="108" y="370"/>
                    <a:pt x="1429" y="96"/>
                  </a:cubicBezTo>
                  <a:lnTo>
                    <a:pt x="1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930;p62">
              <a:extLst>
                <a:ext uri="{FF2B5EF4-FFF2-40B4-BE49-F238E27FC236}">
                  <a16:creationId xmlns:a16="http://schemas.microsoft.com/office/drawing/2014/main" id="{B39F57AF-24B3-6BE4-5201-3C215DA0FA9B}"/>
                </a:ext>
              </a:extLst>
            </p:cNvPr>
            <p:cNvSpPr/>
            <p:nvPr/>
          </p:nvSpPr>
          <p:spPr>
            <a:xfrm>
              <a:off x="6847675" y="1105825"/>
              <a:ext cx="41400" cy="39325"/>
            </a:xfrm>
            <a:custGeom>
              <a:avLst/>
              <a:gdLst/>
              <a:ahLst/>
              <a:cxnLst/>
              <a:rect l="l" t="t" r="r" b="b"/>
              <a:pathLst>
                <a:path w="1656" h="1573" extrusionOk="0">
                  <a:moveTo>
                    <a:pt x="1548" y="0"/>
                  </a:moveTo>
                  <a:cubicBezTo>
                    <a:pt x="1405" y="882"/>
                    <a:pt x="12" y="1465"/>
                    <a:pt x="0" y="1477"/>
                  </a:cubicBezTo>
                  <a:lnTo>
                    <a:pt x="36" y="1572"/>
                  </a:lnTo>
                  <a:cubicBezTo>
                    <a:pt x="96" y="1548"/>
                    <a:pt x="1512" y="965"/>
                    <a:pt x="1655" y="12"/>
                  </a:cubicBezTo>
                  <a:lnTo>
                    <a:pt x="154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931;p62">
              <a:extLst>
                <a:ext uri="{FF2B5EF4-FFF2-40B4-BE49-F238E27FC236}">
                  <a16:creationId xmlns:a16="http://schemas.microsoft.com/office/drawing/2014/main" id="{9688651A-24AE-7033-1818-45A678559EFD}"/>
                </a:ext>
              </a:extLst>
            </p:cNvPr>
            <p:cNvSpPr/>
            <p:nvPr/>
          </p:nvSpPr>
          <p:spPr>
            <a:xfrm>
              <a:off x="6747950" y="1158800"/>
              <a:ext cx="28600" cy="16400"/>
            </a:xfrm>
            <a:custGeom>
              <a:avLst/>
              <a:gdLst/>
              <a:ahLst/>
              <a:cxnLst/>
              <a:rect l="l" t="t" r="r" b="b"/>
              <a:pathLst>
                <a:path w="1144" h="656" extrusionOk="0">
                  <a:moveTo>
                    <a:pt x="1132" y="1"/>
                  </a:moveTo>
                  <a:cubicBezTo>
                    <a:pt x="370" y="108"/>
                    <a:pt x="13" y="572"/>
                    <a:pt x="1" y="596"/>
                  </a:cubicBezTo>
                  <a:lnTo>
                    <a:pt x="84" y="656"/>
                  </a:lnTo>
                  <a:cubicBezTo>
                    <a:pt x="84" y="656"/>
                    <a:pt x="429" y="203"/>
                    <a:pt x="1144" y="108"/>
                  </a:cubicBezTo>
                  <a:lnTo>
                    <a:pt x="113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932;p62">
              <a:extLst>
                <a:ext uri="{FF2B5EF4-FFF2-40B4-BE49-F238E27FC236}">
                  <a16:creationId xmlns:a16="http://schemas.microsoft.com/office/drawing/2014/main" id="{0400CF98-0191-B5A0-0FC9-79A778506EE6}"/>
                </a:ext>
              </a:extLst>
            </p:cNvPr>
            <p:cNvSpPr/>
            <p:nvPr/>
          </p:nvSpPr>
          <p:spPr>
            <a:xfrm>
              <a:off x="6754200" y="1173400"/>
              <a:ext cx="19675" cy="25925"/>
            </a:xfrm>
            <a:custGeom>
              <a:avLst/>
              <a:gdLst/>
              <a:ahLst/>
              <a:cxnLst/>
              <a:rect l="l" t="t" r="r" b="b"/>
              <a:pathLst>
                <a:path w="787" h="1037" extrusionOk="0">
                  <a:moveTo>
                    <a:pt x="739" y="0"/>
                  </a:moveTo>
                  <a:cubicBezTo>
                    <a:pt x="417" y="167"/>
                    <a:pt x="25" y="953"/>
                    <a:pt x="1" y="988"/>
                  </a:cubicBezTo>
                  <a:lnTo>
                    <a:pt x="96" y="1036"/>
                  </a:lnTo>
                  <a:cubicBezTo>
                    <a:pt x="108" y="1024"/>
                    <a:pt x="501" y="238"/>
                    <a:pt x="787" y="95"/>
                  </a:cubicBezTo>
                  <a:lnTo>
                    <a:pt x="7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933;p62">
              <a:extLst>
                <a:ext uri="{FF2B5EF4-FFF2-40B4-BE49-F238E27FC236}">
                  <a16:creationId xmlns:a16="http://schemas.microsoft.com/office/drawing/2014/main" id="{AE2E1BED-406D-C632-2A45-A2E4CC4CE0D3}"/>
                </a:ext>
              </a:extLst>
            </p:cNvPr>
            <p:cNvSpPr/>
            <p:nvPr/>
          </p:nvSpPr>
          <p:spPr>
            <a:xfrm>
              <a:off x="6891125" y="1160600"/>
              <a:ext cx="22350" cy="19375"/>
            </a:xfrm>
            <a:custGeom>
              <a:avLst/>
              <a:gdLst/>
              <a:ahLst/>
              <a:cxnLst/>
              <a:rect l="l" t="t" r="r" b="b"/>
              <a:pathLst>
                <a:path w="894" h="775" extrusionOk="0">
                  <a:moveTo>
                    <a:pt x="1" y="0"/>
                  </a:moveTo>
                  <a:lnTo>
                    <a:pt x="1" y="107"/>
                  </a:lnTo>
                  <a:cubicBezTo>
                    <a:pt x="1" y="107"/>
                    <a:pt x="536" y="131"/>
                    <a:pt x="798" y="774"/>
                  </a:cubicBezTo>
                  <a:lnTo>
                    <a:pt x="894" y="738"/>
                  </a:lnTo>
                  <a:cubicBezTo>
                    <a:pt x="608" y="36"/>
                    <a:pt x="24" y="12"/>
                    <a:pt x="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934;p62">
              <a:extLst>
                <a:ext uri="{FF2B5EF4-FFF2-40B4-BE49-F238E27FC236}">
                  <a16:creationId xmlns:a16="http://schemas.microsoft.com/office/drawing/2014/main" id="{7E63DF48-E169-243F-A8DA-156172540190}"/>
                </a:ext>
              </a:extLst>
            </p:cNvPr>
            <p:cNvSpPr/>
            <p:nvPr/>
          </p:nvSpPr>
          <p:spPr>
            <a:xfrm>
              <a:off x="6890825" y="1177550"/>
              <a:ext cx="18475" cy="21775"/>
            </a:xfrm>
            <a:custGeom>
              <a:avLst/>
              <a:gdLst/>
              <a:ahLst/>
              <a:cxnLst/>
              <a:rect l="l" t="t" r="r" b="b"/>
              <a:pathLst>
                <a:path w="739" h="871" extrusionOk="0">
                  <a:moveTo>
                    <a:pt x="36" y="1"/>
                  </a:moveTo>
                  <a:lnTo>
                    <a:pt x="1" y="96"/>
                  </a:lnTo>
                  <a:cubicBezTo>
                    <a:pt x="370" y="227"/>
                    <a:pt x="632" y="858"/>
                    <a:pt x="632" y="870"/>
                  </a:cubicBezTo>
                  <a:lnTo>
                    <a:pt x="739" y="822"/>
                  </a:lnTo>
                  <a:cubicBezTo>
                    <a:pt x="727" y="799"/>
                    <a:pt x="453" y="144"/>
                    <a:pt x="3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935;p62">
              <a:extLst>
                <a:ext uri="{FF2B5EF4-FFF2-40B4-BE49-F238E27FC236}">
                  <a16:creationId xmlns:a16="http://schemas.microsoft.com/office/drawing/2014/main" id="{458280A2-62FD-2225-009E-B980254527DD}"/>
                </a:ext>
              </a:extLst>
            </p:cNvPr>
            <p:cNvSpPr/>
            <p:nvPr/>
          </p:nvSpPr>
          <p:spPr>
            <a:xfrm>
              <a:off x="6803925" y="1289475"/>
              <a:ext cx="23225" cy="35750"/>
            </a:xfrm>
            <a:custGeom>
              <a:avLst/>
              <a:gdLst/>
              <a:ahLst/>
              <a:cxnLst/>
              <a:rect l="l" t="t" r="r" b="b"/>
              <a:pathLst>
                <a:path w="929" h="1430" extrusionOk="0">
                  <a:moveTo>
                    <a:pt x="345" y="1"/>
                  </a:moveTo>
                  <a:cubicBezTo>
                    <a:pt x="345" y="13"/>
                    <a:pt x="0" y="977"/>
                    <a:pt x="881" y="1429"/>
                  </a:cubicBezTo>
                  <a:lnTo>
                    <a:pt x="929" y="1334"/>
                  </a:lnTo>
                  <a:cubicBezTo>
                    <a:pt x="131" y="917"/>
                    <a:pt x="441" y="72"/>
                    <a:pt x="453" y="36"/>
                  </a:cubicBezTo>
                  <a:lnTo>
                    <a:pt x="34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936;p62">
              <a:extLst>
                <a:ext uri="{FF2B5EF4-FFF2-40B4-BE49-F238E27FC236}">
                  <a16:creationId xmlns:a16="http://schemas.microsoft.com/office/drawing/2014/main" id="{96535389-1308-321E-046A-956A3AF4451C}"/>
                </a:ext>
              </a:extLst>
            </p:cNvPr>
            <p:cNvSpPr/>
            <p:nvPr/>
          </p:nvSpPr>
          <p:spPr>
            <a:xfrm>
              <a:off x="6835175" y="1289475"/>
              <a:ext cx="10150" cy="34850"/>
            </a:xfrm>
            <a:custGeom>
              <a:avLst/>
              <a:gdLst/>
              <a:ahLst/>
              <a:cxnLst/>
              <a:rect l="l" t="t" r="r" b="b"/>
              <a:pathLst>
                <a:path w="406" h="1394" extrusionOk="0">
                  <a:moveTo>
                    <a:pt x="107" y="1"/>
                  </a:moveTo>
                  <a:lnTo>
                    <a:pt x="0" y="36"/>
                  </a:lnTo>
                  <a:cubicBezTo>
                    <a:pt x="84" y="334"/>
                    <a:pt x="286" y="1167"/>
                    <a:pt x="238" y="1382"/>
                  </a:cubicBezTo>
                  <a:lnTo>
                    <a:pt x="346" y="1394"/>
                  </a:lnTo>
                  <a:cubicBezTo>
                    <a:pt x="405" y="1120"/>
                    <a:pt x="119" y="48"/>
                    <a:pt x="10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937;p62">
              <a:extLst>
                <a:ext uri="{FF2B5EF4-FFF2-40B4-BE49-F238E27FC236}">
                  <a16:creationId xmlns:a16="http://schemas.microsoft.com/office/drawing/2014/main" id="{95EF80AE-EA2C-E017-0561-DA1D9872E887}"/>
                </a:ext>
              </a:extLst>
            </p:cNvPr>
            <p:cNvSpPr/>
            <p:nvPr/>
          </p:nvSpPr>
          <p:spPr>
            <a:xfrm>
              <a:off x="6851250" y="1289475"/>
              <a:ext cx="16400" cy="33375"/>
            </a:xfrm>
            <a:custGeom>
              <a:avLst/>
              <a:gdLst/>
              <a:ahLst/>
              <a:cxnLst/>
              <a:rect l="l" t="t" r="r" b="b"/>
              <a:pathLst>
                <a:path w="656" h="1335" extrusionOk="0">
                  <a:moveTo>
                    <a:pt x="512" y="1"/>
                  </a:moveTo>
                  <a:lnTo>
                    <a:pt x="405" y="24"/>
                  </a:lnTo>
                  <a:cubicBezTo>
                    <a:pt x="405" y="36"/>
                    <a:pt x="536" y="798"/>
                    <a:pt x="0" y="1251"/>
                  </a:cubicBezTo>
                  <a:lnTo>
                    <a:pt x="72" y="1334"/>
                  </a:lnTo>
                  <a:cubicBezTo>
                    <a:pt x="655" y="846"/>
                    <a:pt x="512" y="36"/>
                    <a:pt x="51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74078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4" name="TextBox 3">
            <a:extLst>
              <a:ext uri="{FF2B5EF4-FFF2-40B4-BE49-F238E27FC236}">
                <a16:creationId xmlns:a16="http://schemas.microsoft.com/office/drawing/2014/main" id="{2EA6F192-ACF4-8878-D979-1EF7AC8A90D9}"/>
              </a:ext>
            </a:extLst>
          </p:cNvPr>
          <p:cNvSpPr txBox="1"/>
          <p:nvPr/>
        </p:nvSpPr>
        <p:spPr>
          <a:xfrm>
            <a:off x="457200" y="481007"/>
            <a:ext cx="8229600" cy="958596"/>
          </a:xfrm>
          <a:prstGeom prst="rect">
            <a:avLst/>
          </a:prstGeom>
          <a:noFill/>
          <a:ln w="28575">
            <a:noFill/>
            <a:prstDash val="dash"/>
          </a:ln>
        </p:spPr>
        <p:txBody>
          <a:bodyPr wrap="square">
            <a:spAutoFit/>
          </a:bodyPr>
          <a:lstStyle/>
          <a:p>
            <a:pPr algn="just">
              <a:lnSpc>
                <a:spcPct val="150000"/>
              </a:lnSpc>
              <a:spcBef>
                <a:spcPts val="100"/>
              </a:spcBef>
              <a:spcAft>
                <a:spcPts val="100"/>
              </a:spcAft>
              <a:buClr>
                <a:srgbClr val="4F466F"/>
              </a:buClr>
            </a:pP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BÀI TẬP </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1: </a:t>
            </a:r>
            <a:r>
              <a:rPr lang="vi-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Việc làm nào dưới đây </a:t>
            </a:r>
            <a:r>
              <a:rPr lang="en-US" sz="2000" dirty="0" err="1">
                <a:solidFill>
                  <a:srgbClr val="4F466F"/>
                </a:solidFill>
              </a:rPr>
              <a:t>thể</a:t>
            </a:r>
            <a:r>
              <a:rPr lang="en-US" sz="2000" dirty="0">
                <a:solidFill>
                  <a:srgbClr val="4F466F"/>
                </a:solidFill>
              </a:rPr>
              <a:t> </a:t>
            </a:r>
            <a:r>
              <a:rPr lang="en-US" sz="2000" dirty="0" err="1">
                <a:solidFill>
                  <a:srgbClr val="4F466F"/>
                </a:solidFill>
              </a:rPr>
              <a:t>hiện</a:t>
            </a:r>
            <a:r>
              <a:rPr lang="en-US" sz="2000" dirty="0">
                <a:solidFill>
                  <a:srgbClr val="4F466F"/>
                </a:solidFill>
              </a:rPr>
              <a:t> </a:t>
            </a:r>
            <a:r>
              <a:rPr lang="en-US" sz="2000" dirty="0" err="1">
                <a:solidFill>
                  <a:srgbClr val="4F466F"/>
                </a:solidFill>
              </a:rPr>
              <a:t>công</a:t>
            </a:r>
            <a:r>
              <a:rPr lang="en-US" sz="2000" dirty="0">
                <a:solidFill>
                  <a:srgbClr val="4F466F"/>
                </a:solidFill>
              </a:rPr>
              <a:t> </a:t>
            </a:r>
            <a:r>
              <a:rPr lang="en-US" sz="2000" dirty="0" err="1">
                <a:solidFill>
                  <a:srgbClr val="4F466F"/>
                </a:solidFill>
              </a:rPr>
              <a:t>dân</a:t>
            </a:r>
            <a:r>
              <a:rPr lang="en-US" sz="2000" dirty="0">
                <a:solidFill>
                  <a:srgbClr val="4F466F"/>
                </a:solidFill>
              </a:rPr>
              <a:t> </a:t>
            </a:r>
            <a:r>
              <a:rPr lang="en-US" sz="2000" dirty="0" err="1">
                <a:solidFill>
                  <a:srgbClr val="4F466F"/>
                </a:solidFill>
              </a:rPr>
              <a:t>tự</a:t>
            </a:r>
            <a:r>
              <a:rPr lang="en-US" sz="2000" dirty="0">
                <a:solidFill>
                  <a:srgbClr val="4F466F"/>
                </a:solidFill>
              </a:rPr>
              <a:t> </a:t>
            </a:r>
            <a:r>
              <a:rPr lang="en-US" sz="2000" dirty="0" err="1">
                <a:solidFill>
                  <a:srgbClr val="4F466F"/>
                </a:solidFill>
              </a:rPr>
              <a:t>giác</a:t>
            </a:r>
            <a:r>
              <a:rPr lang="en-US" sz="2000" dirty="0">
                <a:solidFill>
                  <a:srgbClr val="4F466F"/>
                </a:solidFill>
              </a:rPr>
              <a:t> </a:t>
            </a:r>
            <a:r>
              <a:rPr lang="en-US" sz="2000" dirty="0" err="1">
                <a:solidFill>
                  <a:srgbClr val="4F466F"/>
                </a:solidFill>
              </a:rPr>
              <a:t>thực</a:t>
            </a:r>
            <a:r>
              <a:rPr lang="en-US" sz="2000" dirty="0">
                <a:solidFill>
                  <a:srgbClr val="4F466F"/>
                </a:solidFill>
              </a:rPr>
              <a:t> </a:t>
            </a:r>
            <a:r>
              <a:rPr lang="en-US" sz="2000" dirty="0" err="1">
                <a:solidFill>
                  <a:srgbClr val="4F466F"/>
                </a:solidFill>
              </a:rPr>
              <a:t>hiện</a:t>
            </a:r>
            <a:r>
              <a:rPr lang="en-US" sz="2000" dirty="0">
                <a:solidFill>
                  <a:srgbClr val="4F466F"/>
                </a:solidFill>
              </a:rPr>
              <a:t> </a:t>
            </a:r>
            <a:r>
              <a:rPr lang="en-US" sz="2000" dirty="0" err="1">
                <a:solidFill>
                  <a:srgbClr val="4F466F"/>
                </a:solidFill>
              </a:rPr>
              <a:t>quyền</a:t>
            </a:r>
            <a:r>
              <a:rPr lang="en-US" sz="2000" dirty="0">
                <a:solidFill>
                  <a:srgbClr val="4F466F"/>
                </a:solidFill>
              </a:rPr>
              <a:t> </a:t>
            </a:r>
            <a:r>
              <a:rPr lang="en-US" sz="2000" dirty="0" err="1">
                <a:solidFill>
                  <a:srgbClr val="4F466F"/>
                </a:solidFill>
              </a:rPr>
              <a:t>và</a:t>
            </a:r>
            <a:r>
              <a:rPr lang="en-US" sz="2000" dirty="0">
                <a:solidFill>
                  <a:srgbClr val="4F466F"/>
                </a:solidFill>
              </a:rPr>
              <a:t> </a:t>
            </a:r>
            <a:r>
              <a:rPr lang="en-US" sz="2000" dirty="0" err="1">
                <a:solidFill>
                  <a:srgbClr val="4F466F"/>
                </a:solidFill>
              </a:rPr>
              <a:t>nghĩa</a:t>
            </a:r>
            <a:r>
              <a:rPr lang="en-US" sz="2000" dirty="0">
                <a:solidFill>
                  <a:srgbClr val="4F466F"/>
                </a:solidFill>
              </a:rPr>
              <a:t> </a:t>
            </a:r>
            <a:r>
              <a:rPr lang="en-US" sz="2000" dirty="0" err="1">
                <a:solidFill>
                  <a:srgbClr val="4F466F"/>
                </a:solidFill>
              </a:rPr>
              <a:t>vụ</a:t>
            </a:r>
            <a:r>
              <a:rPr lang="en-US" sz="2000" dirty="0">
                <a:solidFill>
                  <a:srgbClr val="4F466F"/>
                </a:solidFill>
              </a:rPr>
              <a:t> </a:t>
            </a:r>
            <a:r>
              <a:rPr lang="en-US" sz="2000" dirty="0" err="1">
                <a:solidFill>
                  <a:srgbClr val="4F466F"/>
                </a:solidFill>
              </a:rPr>
              <a:t>cơ</a:t>
            </a:r>
            <a:r>
              <a:rPr lang="en-US" sz="2000" dirty="0">
                <a:solidFill>
                  <a:srgbClr val="4F466F"/>
                </a:solidFill>
              </a:rPr>
              <a:t> </a:t>
            </a:r>
            <a:r>
              <a:rPr lang="en-US" sz="2000" dirty="0" err="1">
                <a:solidFill>
                  <a:srgbClr val="4F466F"/>
                </a:solidFill>
              </a:rPr>
              <a:t>bản</a:t>
            </a:r>
            <a:r>
              <a:rPr lang="en-US" sz="2000" dirty="0">
                <a:solidFill>
                  <a:srgbClr val="4F466F"/>
                </a:solidFill>
              </a:rPr>
              <a:t> </a:t>
            </a:r>
            <a:r>
              <a:rPr lang="en-US" sz="2000" dirty="0" err="1">
                <a:solidFill>
                  <a:srgbClr val="4F466F"/>
                </a:solidFill>
              </a:rPr>
              <a:t>của</a:t>
            </a:r>
            <a:r>
              <a:rPr lang="en-US" sz="2000" dirty="0">
                <a:solidFill>
                  <a:srgbClr val="4F466F"/>
                </a:solidFill>
              </a:rPr>
              <a:t> </a:t>
            </a:r>
            <a:r>
              <a:rPr lang="en-US" sz="2000" dirty="0" err="1">
                <a:solidFill>
                  <a:srgbClr val="4F466F"/>
                </a:solidFill>
              </a:rPr>
              <a:t>công</a:t>
            </a:r>
            <a:r>
              <a:rPr lang="en-US" sz="2000" dirty="0">
                <a:solidFill>
                  <a:srgbClr val="4F466F"/>
                </a:solidFill>
              </a:rPr>
              <a:t> </a:t>
            </a:r>
            <a:r>
              <a:rPr lang="en-US" sz="2000" dirty="0" err="1">
                <a:solidFill>
                  <a:srgbClr val="4F466F"/>
                </a:solidFill>
              </a:rPr>
              <a:t>dân</a:t>
            </a:r>
            <a:r>
              <a:rPr lang="en-US" sz="2000" dirty="0">
                <a:solidFill>
                  <a:srgbClr val="4F466F"/>
                </a:solidFill>
              </a:rPr>
              <a:t> </a:t>
            </a:r>
            <a:r>
              <a:rPr lang="en-US" sz="2000" dirty="0" err="1">
                <a:solidFill>
                  <a:srgbClr val="4F466F"/>
                </a:solidFill>
              </a:rPr>
              <a:t>về</a:t>
            </a:r>
            <a:r>
              <a:rPr lang="en-US" sz="2000" dirty="0">
                <a:solidFill>
                  <a:srgbClr val="4F466F"/>
                </a:solidFill>
              </a:rPr>
              <a:t> </a:t>
            </a:r>
            <a:r>
              <a:rPr lang="en-US" sz="2000" dirty="0" err="1">
                <a:solidFill>
                  <a:srgbClr val="4F466F"/>
                </a:solidFill>
              </a:rPr>
              <a:t>kinh</a:t>
            </a:r>
            <a:r>
              <a:rPr lang="en-US" sz="2000" dirty="0">
                <a:solidFill>
                  <a:srgbClr val="4F466F"/>
                </a:solidFill>
              </a:rPr>
              <a:t> </a:t>
            </a:r>
            <a:r>
              <a:rPr lang="en-US" sz="2000" dirty="0" err="1">
                <a:solidFill>
                  <a:srgbClr val="4F466F"/>
                </a:solidFill>
              </a:rPr>
              <a:t>tế</a:t>
            </a:r>
            <a:r>
              <a:rPr lang="en-US" sz="2000" dirty="0">
                <a:solidFill>
                  <a:srgbClr val="4F466F"/>
                </a:solidFill>
              </a:rPr>
              <a:t>. </a:t>
            </a:r>
            <a:r>
              <a:rPr lang="en-US" sz="2000" dirty="0" err="1">
                <a:solidFill>
                  <a:srgbClr val="4F466F"/>
                </a:solidFill>
              </a:rPr>
              <a:t>Vì</a:t>
            </a:r>
            <a:r>
              <a:rPr lang="en-US" sz="2000" dirty="0">
                <a:solidFill>
                  <a:srgbClr val="4F466F"/>
                </a:solidFill>
              </a:rPr>
              <a:t> </a:t>
            </a:r>
            <a:r>
              <a:rPr lang="en-US" sz="2000" dirty="0" err="1">
                <a:solidFill>
                  <a:srgbClr val="4F466F"/>
                </a:solidFill>
              </a:rPr>
              <a:t>sao</a:t>
            </a:r>
            <a:r>
              <a:rPr lang="en-US" sz="2000" dirty="0">
                <a:solidFill>
                  <a:srgbClr val="4F466F"/>
                </a:solidFill>
              </a:rPr>
              <a:t>?</a:t>
            </a:r>
            <a:endParaRPr lang="en-VN" sz="2000" dirty="0">
              <a:solidFill>
                <a:srgbClr val="4F466F"/>
              </a:solidFill>
            </a:endParaRPr>
          </a:p>
        </p:txBody>
      </p:sp>
      <p:sp>
        <p:nvSpPr>
          <p:cNvPr id="5" name="TextBox 4">
            <a:extLst>
              <a:ext uri="{FF2B5EF4-FFF2-40B4-BE49-F238E27FC236}">
                <a16:creationId xmlns:a16="http://schemas.microsoft.com/office/drawing/2014/main" id="{56CDC193-24BB-93E1-9C59-FE3355DD851A}"/>
              </a:ext>
            </a:extLst>
          </p:cNvPr>
          <p:cNvSpPr txBox="1"/>
          <p:nvPr/>
        </p:nvSpPr>
        <p:spPr>
          <a:xfrm>
            <a:off x="49877" y="1539355"/>
            <a:ext cx="9044247" cy="3077766"/>
          </a:xfrm>
          <a:prstGeom prst="rect">
            <a:avLst/>
          </a:prstGeom>
          <a:noFill/>
        </p:spPr>
        <p:txBody>
          <a:bodyPr wrap="square">
            <a:spAutoFit/>
          </a:bodyPr>
          <a:lstStyle/>
          <a:p>
            <a:pPr marL="342900" indent="-342900" algn="just">
              <a:lnSpc>
                <a:spcPct val="150000"/>
              </a:lnSpc>
              <a:spcBef>
                <a:spcPts val="100"/>
              </a:spcBef>
              <a:spcAft>
                <a:spcPts val="100"/>
              </a:spcAft>
              <a:buClr>
                <a:srgbClr val="4F466F"/>
              </a:buClr>
              <a:buFont typeface="+mj-lt"/>
              <a:buAutoNum type="alphaUcPeriod"/>
            </a:pP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Bạn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P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nộp</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hồ</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sơ</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được</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trúng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tuyển</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vào</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Công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ty A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làm</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việc</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spcBef>
                <a:spcPts val="100"/>
              </a:spcBef>
              <a:spcAft>
                <a:spcPts val="100"/>
              </a:spcAft>
              <a:buClr>
                <a:srgbClr val="4F466F"/>
              </a:buClr>
              <a:buFont typeface="+mj-lt"/>
              <a:buAutoNum type="alphaUcPeriod"/>
            </a:pPr>
            <a:r>
              <a:rPr lang="en-US" sz="1800" i="1" dirty="0" err="1">
                <a:solidFill>
                  <a:srgbClr val="4F466F"/>
                </a:solidFill>
                <a:latin typeface="Arial" panose="020B0604020202020204" pitchFamily="34" charset="0"/>
                <a:cs typeface="Arial" panose="020B0604020202020204" pitchFamily="34" charset="0"/>
              </a:rPr>
              <a:t>Ông</a:t>
            </a:r>
            <a:r>
              <a:rPr lang="en-US" sz="1800" i="1" dirty="0">
                <a:solidFill>
                  <a:srgbClr val="4F466F"/>
                </a:solidFill>
                <a:latin typeface="Arial" panose="020B0604020202020204" pitchFamily="34" charset="0"/>
                <a:cs typeface="Arial" panose="020B0604020202020204" pitchFamily="34" charset="0"/>
              </a:rPr>
              <a:t> V </a:t>
            </a:r>
            <a:r>
              <a:rPr lang="en-US" sz="1800" i="1" dirty="0" err="1">
                <a:solidFill>
                  <a:srgbClr val="4F466F"/>
                </a:solidFill>
                <a:latin typeface="Arial" panose="020B0604020202020204" pitchFamily="34" charset="0"/>
                <a:cs typeface="Arial" panose="020B0604020202020204" pitchFamily="34" charset="0"/>
              </a:rPr>
              <a:t>được</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pháp</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luật</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bảo</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hộ</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khi</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bị</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người</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khác</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xâm</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phạm</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về</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tính</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mạng</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sức</a:t>
            </a:r>
            <a:r>
              <a:rPr lang="en-US" sz="1800" i="1" dirty="0">
                <a:solidFill>
                  <a:srgbClr val="4F466F"/>
                </a:solidFill>
                <a:latin typeface="Arial" panose="020B0604020202020204" pitchFamily="34" charset="0"/>
                <a:cs typeface="Arial" panose="020B0604020202020204" pitchFamily="34" charset="0"/>
              </a:rPr>
              <a:t> </a:t>
            </a:r>
            <a:r>
              <a:rPr lang="en-US" sz="1800" i="1" dirty="0" err="1">
                <a:solidFill>
                  <a:srgbClr val="4F466F"/>
                </a:solidFill>
                <a:latin typeface="Arial" panose="020B0604020202020204" pitchFamily="34" charset="0"/>
                <a:cs typeface="Arial" panose="020B0604020202020204" pitchFamily="34" charset="0"/>
              </a:rPr>
              <a:t>khỏe</a:t>
            </a:r>
            <a:r>
              <a:rPr lang="en-US" sz="1800" i="1" dirty="0">
                <a:solidFill>
                  <a:srgbClr val="4F466F"/>
                </a:solidFill>
                <a:latin typeface="Arial" panose="020B0604020202020204" pitchFamily="34" charset="0"/>
                <a:cs typeface="Arial" panose="020B0604020202020204" pitchFamily="34" charset="0"/>
              </a:rPr>
              <a:t>.</a:t>
            </a:r>
            <a:r>
              <a:rPr lang="en-VN" sz="1800" i="1" dirty="0">
                <a:solidFill>
                  <a:srgbClr val="4F466F"/>
                </a:solidFill>
                <a:effectLst/>
                <a:latin typeface="Arial" panose="020B0604020202020204" pitchFamily="34" charset="0"/>
                <a:cs typeface="Arial" panose="020B0604020202020204" pitchFamily="34" charset="0"/>
              </a:rPr>
              <a:t> </a:t>
            </a:r>
            <a:endParaRPr lang="fr-FR" sz="1800" i="1" dirty="0">
              <a:solidFill>
                <a:srgbClr val="4F466F"/>
              </a:solidFill>
              <a:effectLst/>
              <a:latin typeface="Arial" panose="020B0604020202020204" pitchFamily="34" charset="0"/>
              <a:cs typeface="Arial" panose="020B0604020202020204" pitchFamily="34" charset="0"/>
            </a:endParaRPr>
          </a:p>
          <a:p>
            <a:pPr marL="342900" indent="-342900" algn="just">
              <a:lnSpc>
                <a:spcPct val="150000"/>
              </a:lnSpc>
              <a:spcBef>
                <a:spcPts val="100"/>
              </a:spcBef>
              <a:spcAft>
                <a:spcPts val="100"/>
              </a:spcAft>
              <a:buClr>
                <a:srgbClr val="4F466F"/>
              </a:buClr>
              <a:buFont typeface="+mj-lt"/>
              <a:buAutoNum type="alphaUcPeriod"/>
            </a:pP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Bạn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M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tích</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cực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học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tập</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khi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được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nhà</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nước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hỗ</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trợ</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và</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cộng</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điểm</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vào</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đại</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học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vì</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là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học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sinh</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vùng</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cao</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spcBef>
                <a:spcPts val="100"/>
              </a:spcBef>
              <a:spcAft>
                <a:spcPts val="100"/>
              </a:spcAft>
              <a:buClr>
                <a:srgbClr val="4F466F"/>
              </a:buClr>
              <a:buFont typeface="+mj-lt"/>
              <a:buAutoNum type="alphaUcPeriod"/>
            </a:pP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Chị</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Q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tham</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gia</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đóng</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góp</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ý</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kiến</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cho</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việc</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sửa</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đổi</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Hiến</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pháp</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năm</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2013.</a:t>
            </a:r>
          </a:p>
          <a:p>
            <a:pPr marL="342900" indent="-342900" algn="just">
              <a:lnSpc>
                <a:spcPct val="150000"/>
              </a:lnSpc>
              <a:spcBef>
                <a:spcPts val="100"/>
              </a:spcBef>
              <a:spcAft>
                <a:spcPts val="100"/>
              </a:spcAft>
              <a:buClr>
                <a:srgbClr val="4F466F"/>
              </a:buClr>
              <a:buFont typeface="+mj-lt"/>
              <a:buAutoNum type="alphaUcPeriod"/>
            </a:pP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Anh D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viết</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đơn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tố</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cáo</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ông</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H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cán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bộ</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xã</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về</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hành</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vi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chiếm</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đoạt</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tài</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sản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của</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Nhà</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nước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100"/>
              </a:spcBef>
              <a:spcAft>
                <a:spcPts val="100"/>
              </a:spcAft>
              <a:buClr>
                <a:srgbClr val="4F466F"/>
              </a:buClr>
            </a:pP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G</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Anh N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nộp</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thuế</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thu</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nhập</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doanh</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nghiệp</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sau</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khi </a:t>
            </a:r>
            <a:r>
              <a:rPr lang="fr-FR"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được</a:t>
            </a:r>
            <a:r>
              <a:rPr lang="fr-FR"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cơ</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quan</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thuế</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nhắc</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4F466F"/>
                </a:solidFill>
                <a:latin typeface="Arial" panose="020B0604020202020204" pitchFamily="34" charset="0"/>
                <a:ea typeface="Calibri" panose="020F0502020204030204" pitchFamily="34" charset="0"/>
                <a:cs typeface="Arial" panose="020B0604020202020204" pitchFamily="34" charset="0"/>
              </a:rPr>
              <a:t>nhở</a:t>
            </a:r>
            <a:r>
              <a:rPr lang="fr-FR" sz="1800" i="1" dirty="0">
                <a:solidFill>
                  <a:srgbClr val="4F466F"/>
                </a:solidFill>
                <a:latin typeface="Arial" panose="020B0604020202020204" pitchFamily="34" charset="0"/>
                <a:ea typeface="Calibri" panose="020F0502020204030204" pitchFamily="34" charset="0"/>
                <a:cs typeface="Arial" panose="020B0604020202020204" pitchFamily="34" charset="0"/>
              </a:rPr>
              <a:t>.</a:t>
            </a:r>
            <a:endParaRPr lang="en-VN"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anim calcmode="lin" valueType="num">
                                      <p:cBhvr>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anim calcmode="lin" valueType="num">
                                      <p:cBhvr>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anim calcmode="lin" valueType="num">
                                      <p:cBhvr>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anim calcmode="lin" valueType="num">
                                      <p:cBhvr>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anim calcmode="lin" valueType="num">
                                      <p:cBhvr>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graphicFrame>
        <p:nvGraphicFramePr>
          <p:cNvPr id="4" name="Google Shape;1241;p56">
            <a:extLst>
              <a:ext uri="{FF2B5EF4-FFF2-40B4-BE49-F238E27FC236}">
                <a16:creationId xmlns:a16="http://schemas.microsoft.com/office/drawing/2014/main" id="{C02514E0-9AFF-7D65-C3DE-C0CB94466351}"/>
              </a:ext>
            </a:extLst>
          </p:cNvPr>
          <p:cNvGraphicFramePr/>
          <p:nvPr>
            <p:extLst>
              <p:ext uri="{D42A27DB-BD31-4B8C-83A1-F6EECF244321}">
                <p14:modId xmlns:p14="http://schemas.microsoft.com/office/powerpoint/2010/main" val="2814220288"/>
              </p:ext>
            </p:extLst>
          </p:nvPr>
        </p:nvGraphicFramePr>
        <p:xfrm>
          <a:off x="147234" y="771412"/>
          <a:ext cx="8849531" cy="4023450"/>
        </p:xfrm>
        <a:graphic>
          <a:graphicData uri="http://schemas.openxmlformats.org/drawingml/2006/table">
            <a:tbl>
              <a:tblPr>
                <a:noFill/>
              </a:tblPr>
              <a:tblGrid>
                <a:gridCol w="986356">
                  <a:extLst>
                    <a:ext uri="{9D8B030D-6E8A-4147-A177-3AD203B41FA5}">
                      <a16:colId xmlns:a16="http://schemas.microsoft.com/office/drawing/2014/main" val="20000"/>
                    </a:ext>
                  </a:extLst>
                </a:gridCol>
                <a:gridCol w="1354310">
                  <a:extLst>
                    <a:ext uri="{9D8B030D-6E8A-4147-A177-3AD203B41FA5}">
                      <a16:colId xmlns:a16="http://schemas.microsoft.com/office/drawing/2014/main" val="20001"/>
                    </a:ext>
                  </a:extLst>
                </a:gridCol>
                <a:gridCol w="6508865">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4F466F"/>
                          </a:solidFill>
                          <a:latin typeface="Arial" panose="020B0604020202020204" pitchFamily="34" charset="0"/>
                          <a:ea typeface="Poppins"/>
                          <a:cs typeface="Arial" panose="020B0604020202020204" pitchFamily="34" charset="0"/>
                          <a:sym typeface="Poppins"/>
                        </a:rPr>
                        <a:t>Khẳng</a:t>
                      </a:r>
                      <a:r>
                        <a:rPr lang="en" sz="2000" b="1" dirty="0">
                          <a:solidFill>
                            <a:srgbClr val="4F466F"/>
                          </a:solidFill>
                          <a:latin typeface="Arial" panose="020B0604020202020204" pitchFamily="34" charset="0"/>
                          <a:ea typeface="Poppins"/>
                          <a:cs typeface="Arial" panose="020B0604020202020204" pitchFamily="34" charset="0"/>
                          <a:sym typeface="Poppins"/>
                        </a:rPr>
                        <a:t> </a:t>
                      </a:r>
                      <a:r>
                        <a:rPr lang="en" sz="2000" b="1" dirty="0" err="1">
                          <a:solidFill>
                            <a:srgbClr val="4F466F"/>
                          </a:solidFill>
                          <a:latin typeface="Arial" panose="020B0604020202020204" pitchFamily="34" charset="0"/>
                          <a:ea typeface="Poppins"/>
                          <a:cs typeface="Arial" panose="020B0604020202020204" pitchFamily="34" charset="0"/>
                          <a:sym typeface="Poppins"/>
                        </a:rPr>
                        <a:t>định</a:t>
                      </a:r>
                      <a:endParaRPr sz="2000" b="1" dirty="0">
                        <a:solidFill>
                          <a:srgbClr val="4F466F"/>
                        </a:solidFill>
                        <a:latin typeface="Arial" panose="020B0604020202020204" pitchFamily="34" charset="0"/>
                        <a:cs typeface="Arial" panose="020B0604020202020204" pitchFamily="34" charset="0"/>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 sz="2000" b="1" dirty="0" err="1">
                          <a:solidFill>
                            <a:srgbClr val="4F466F"/>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4F466F"/>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4F466F"/>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VN" sz="2000" b="1" dirty="0">
                          <a:solidFill>
                            <a:srgbClr val="4F466F"/>
                          </a:solidFill>
                          <a:latin typeface="Arial" panose="020B0604020202020204" pitchFamily="34" charset="0"/>
                          <a:ea typeface="Anaheim"/>
                          <a:cs typeface="Arial" panose="020B0604020202020204" pitchFamily="34" charset="0"/>
                          <a:sym typeface="Anaheim"/>
                        </a:rPr>
                        <a:t>Giải thích</a:t>
                      </a:r>
                      <a:endParaRPr sz="2000" b="1" dirty="0">
                        <a:solidFill>
                          <a:srgbClr val="4F466F"/>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10000"/>
                  </a:ext>
                </a:extLst>
              </a:tr>
              <a:tr h="1479691">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4F466F"/>
                          </a:solidFill>
                          <a:latin typeface="Arial" panose="020B0604020202020204" pitchFamily="34" charset="0"/>
                          <a:ea typeface="Poppins"/>
                          <a:cs typeface="Arial" panose="020B0604020202020204" pitchFamily="34" charset="0"/>
                          <a:sym typeface="Poppins"/>
                        </a:rPr>
                        <a:t>A</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10001"/>
                  </a:ext>
                </a:extLst>
              </a:tr>
              <a:tr h="556953">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4F466F"/>
                          </a:solidFill>
                          <a:latin typeface="Arial" panose="020B0604020202020204" pitchFamily="34" charset="0"/>
                          <a:ea typeface="Poppins"/>
                          <a:cs typeface="Arial" panose="020B0604020202020204" pitchFamily="34" charset="0"/>
                          <a:sym typeface="Poppins"/>
                        </a:rPr>
                        <a:t>B</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2709845527"/>
                  </a:ext>
                </a:extLst>
              </a:tr>
              <a:tr h="919425">
                <a:tc>
                  <a:txBody>
                    <a:bodyPr/>
                    <a:lstStyle/>
                    <a:p>
                      <a:pPr marL="0" lvl="0" indent="0" algn="ctr" rtl="0">
                        <a:lnSpc>
                          <a:spcPct val="150000"/>
                        </a:lnSpc>
                        <a:spcBef>
                          <a:spcPts val="0"/>
                        </a:spcBef>
                        <a:spcAft>
                          <a:spcPts val="0"/>
                        </a:spcAft>
                        <a:buClr>
                          <a:schemeClr val="dk1"/>
                        </a:buClr>
                        <a:buSzPts val="1100"/>
                        <a:buFont typeface="Arial"/>
                        <a:buNone/>
                      </a:pPr>
                      <a:r>
                        <a:rPr lang="vi-VN" sz="2000" b="0" dirty="0">
                          <a:solidFill>
                            <a:srgbClr val="4F466F"/>
                          </a:solidFill>
                          <a:latin typeface="Arial" panose="020B0604020202020204" pitchFamily="34" charset="0"/>
                          <a:ea typeface="Poppins"/>
                          <a:cs typeface="Arial" panose="020B0604020202020204" pitchFamily="34" charset="0"/>
                          <a:sym typeface="Poppins"/>
                        </a:rPr>
                        <a:t>C</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2903052459"/>
                  </a:ext>
                </a:extLst>
              </a:tr>
            </a:tbl>
          </a:graphicData>
        </a:graphic>
      </p:graphicFrame>
      <p:sp>
        <p:nvSpPr>
          <p:cNvPr id="5" name="TextBox 4">
            <a:extLst>
              <a:ext uri="{FF2B5EF4-FFF2-40B4-BE49-F238E27FC236}">
                <a16:creationId xmlns:a16="http://schemas.microsoft.com/office/drawing/2014/main" id="{98502FAA-C1F2-4CBD-ED53-F8BC5E1DD60F}"/>
              </a:ext>
            </a:extLst>
          </p:cNvPr>
          <p:cNvSpPr txBox="1"/>
          <p:nvPr/>
        </p:nvSpPr>
        <p:spPr>
          <a:xfrm>
            <a:off x="1399426" y="2295616"/>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Sai</a:t>
            </a:r>
            <a:endParaRPr lang="en-VN" sz="2000" dirty="0">
              <a:solidFill>
                <a:srgbClr val="2F193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E127D6-BDC6-C1AE-B69D-D223CFD0FFA3}"/>
              </a:ext>
            </a:extLst>
          </p:cNvPr>
          <p:cNvSpPr txBox="1"/>
          <p:nvPr/>
        </p:nvSpPr>
        <p:spPr>
          <a:xfrm>
            <a:off x="2546087" y="1791504"/>
            <a:ext cx="6450677" cy="1420261"/>
          </a:xfrm>
          <a:prstGeom prst="rect">
            <a:avLst/>
          </a:prstGeom>
          <a:noFill/>
        </p:spPr>
        <p:txBody>
          <a:bodyPr wrap="square">
            <a:spAutoFit/>
          </a:bodyPr>
          <a:lstStyle/>
          <a:p>
            <a:pPr algn="just">
              <a:lnSpc>
                <a:spcPct val="150000"/>
              </a:lnSpc>
            </a:pPr>
            <a:r>
              <a:rPr lang="nl-NL" sz="2000" dirty="0" err="1">
                <a:solidFill>
                  <a:srgbClr val="2F1932"/>
                </a:solidFill>
              </a:rPr>
              <a:t>Vì</a:t>
            </a:r>
            <a:r>
              <a:rPr lang="nl-NL" sz="2000" dirty="0">
                <a:solidFill>
                  <a:srgbClr val="2F1932"/>
                </a:solidFill>
              </a:rPr>
              <a:t> </a:t>
            </a:r>
            <a:r>
              <a:rPr lang="vi-VN" sz="2000" dirty="0">
                <a:solidFill>
                  <a:srgbClr val="2F1932"/>
                </a:solidFill>
              </a:rPr>
              <a:t>bạn P </a:t>
            </a:r>
            <a:r>
              <a:rPr lang="en-US" sz="2000" dirty="0" err="1">
                <a:solidFill>
                  <a:srgbClr val="2F1932"/>
                </a:solidFill>
              </a:rPr>
              <a:t>nộp</a:t>
            </a:r>
            <a:r>
              <a:rPr lang="en-US" sz="2000" dirty="0">
                <a:solidFill>
                  <a:srgbClr val="2F1932"/>
                </a:solidFill>
              </a:rPr>
              <a:t> </a:t>
            </a:r>
            <a:r>
              <a:rPr lang="en-US" sz="2000" dirty="0" err="1">
                <a:solidFill>
                  <a:srgbClr val="2F1932"/>
                </a:solidFill>
              </a:rPr>
              <a:t>hồ</a:t>
            </a:r>
            <a:r>
              <a:rPr lang="en-US" sz="2000" dirty="0">
                <a:solidFill>
                  <a:srgbClr val="2F1932"/>
                </a:solidFill>
              </a:rPr>
              <a:t> </a:t>
            </a:r>
            <a:r>
              <a:rPr lang="en-US" sz="2000" dirty="0" err="1">
                <a:solidFill>
                  <a:srgbClr val="2F1932"/>
                </a:solidFill>
              </a:rPr>
              <a:t>sơ</a:t>
            </a:r>
            <a:r>
              <a:rPr lang="en-US" sz="2000" dirty="0">
                <a:solidFill>
                  <a:srgbClr val="2F1932"/>
                </a:solidFill>
              </a:rPr>
              <a:t> </a:t>
            </a:r>
            <a:r>
              <a:rPr lang="en-US" sz="2000" dirty="0" err="1">
                <a:solidFill>
                  <a:srgbClr val="2F1932"/>
                </a:solidFill>
              </a:rPr>
              <a:t>và</a:t>
            </a:r>
            <a:r>
              <a:rPr lang="en-US" sz="2000" dirty="0">
                <a:solidFill>
                  <a:srgbClr val="2F1932"/>
                </a:solidFill>
              </a:rPr>
              <a:t> </a:t>
            </a:r>
            <a:r>
              <a:rPr lang="en-US" sz="2000" dirty="0" err="1">
                <a:solidFill>
                  <a:srgbClr val="2F1932"/>
                </a:solidFill>
              </a:rPr>
              <a:t>trúng</a:t>
            </a:r>
            <a:r>
              <a:rPr lang="en-US" sz="2000" dirty="0">
                <a:solidFill>
                  <a:srgbClr val="2F1932"/>
                </a:solidFill>
              </a:rPr>
              <a:t> </a:t>
            </a:r>
            <a:r>
              <a:rPr lang="en-US" sz="2000" dirty="0" err="1">
                <a:solidFill>
                  <a:srgbClr val="2F1932"/>
                </a:solidFill>
              </a:rPr>
              <a:t>tuyển</a:t>
            </a:r>
            <a:r>
              <a:rPr lang="en-US" sz="2000" dirty="0">
                <a:solidFill>
                  <a:srgbClr val="2F1932"/>
                </a:solidFill>
              </a:rPr>
              <a:t> </a:t>
            </a:r>
            <a:r>
              <a:rPr lang="en-US" sz="2000" dirty="0" err="1">
                <a:solidFill>
                  <a:srgbClr val="2F1932"/>
                </a:solidFill>
              </a:rPr>
              <a:t>vào</a:t>
            </a:r>
            <a:r>
              <a:rPr lang="en-US" sz="2000" dirty="0">
                <a:solidFill>
                  <a:srgbClr val="2F1932"/>
                </a:solidFill>
              </a:rPr>
              <a:t> </a:t>
            </a:r>
            <a:r>
              <a:rPr lang="en-US" sz="2000" dirty="0" err="1">
                <a:solidFill>
                  <a:srgbClr val="2F1932"/>
                </a:solidFill>
              </a:rPr>
              <a:t>Công</a:t>
            </a:r>
            <a:r>
              <a:rPr lang="en-US" sz="2000" dirty="0">
                <a:solidFill>
                  <a:srgbClr val="2F1932"/>
                </a:solidFill>
              </a:rPr>
              <a:t> ty A </a:t>
            </a:r>
            <a:r>
              <a:rPr lang="en-US" sz="2000" dirty="0" err="1">
                <a:solidFill>
                  <a:srgbClr val="2F1932"/>
                </a:solidFill>
              </a:rPr>
              <a:t>làm</a:t>
            </a:r>
            <a:r>
              <a:rPr lang="en-US" sz="2000" dirty="0">
                <a:solidFill>
                  <a:srgbClr val="2F1932"/>
                </a:solidFill>
              </a:rPr>
              <a:t> </a:t>
            </a:r>
            <a:r>
              <a:rPr lang="en-US" sz="2000" dirty="0" err="1">
                <a:solidFill>
                  <a:srgbClr val="2F1932"/>
                </a:solidFill>
              </a:rPr>
              <a:t>việc</a:t>
            </a:r>
            <a:r>
              <a:rPr lang="en-US" sz="2000" dirty="0">
                <a:solidFill>
                  <a:srgbClr val="2F1932"/>
                </a:solidFill>
              </a:rPr>
              <a:t>, P </a:t>
            </a:r>
            <a:r>
              <a:rPr lang="en-US" sz="2000" dirty="0" err="1">
                <a:solidFill>
                  <a:srgbClr val="2F1932"/>
                </a:solidFill>
              </a:rPr>
              <a:t>thực</a:t>
            </a:r>
            <a:r>
              <a:rPr lang="en-US" sz="2000" dirty="0">
                <a:solidFill>
                  <a:srgbClr val="2F1932"/>
                </a:solidFill>
              </a:rPr>
              <a:t> </a:t>
            </a:r>
            <a:r>
              <a:rPr lang="en-US" sz="2000" dirty="0" err="1">
                <a:solidFill>
                  <a:srgbClr val="2F1932"/>
                </a:solidFill>
              </a:rPr>
              <a:t>hiện</a:t>
            </a:r>
            <a:r>
              <a:rPr lang="en-US" sz="2000" dirty="0">
                <a:solidFill>
                  <a:srgbClr val="2F1932"/>
                </a:solidFill>
              </a:rPr>
              <a:t> </a:t>
            </a:r>
            <a:r>
              <a:rPr lang="en-US" sz="2000" dirty="0" err="1">
                <a:solidFill>
                  <a:srgbClr val="2F1932"/>
                </a:solidFill>
              </a:rPr>
              <a:t>quyền</a:t>
            </a:r>
            <a:r>
              <a:rPr lang="en-US" sz="2000" dirty="0">
                <a:solidFill>
                  <a:srgbClr val="2F1932"/>
                </a:solidFill>
              </a:rPr>
              <a:t> </a:t>
            </a:r>
            <a:r>
              <a:rPr lang="en-US" sz="2000" dirty="0" err="1">
                <a:solidFill>
                  <a:srgbClr val="2F1932"/>
                </a:solidFill>
              </a:rPr>
              <a:t>và</a:t>
            </a:r>
            <a:r>
              <a:rPr lang="en-US" sz="2000" dirty="0">
                <a:solidFill>
                  <a:srgbClr val="2F1932"/>
                </a:solidFill>
              </a:rPr>
              <a:t> </a:t>
            </a:r>
            <a:r>
              <a:rPr lang="en-US" sz="2000" dirty="0" err="1">
                <a:solidFill>
                  <a:srgbClr val="2F1932"/>
                </a:solidFill>
              </a:rPr>
              <a:t>nghĩa</a:t>
            </a:r>
            <a:r>
              <a:rPr lang="en-US" sz="2000" dirty="0">
                <a:solidFill>
                  <a:srgbClr val="2F1932"/>
                </a:solidFill>
              </a:rPr>
              <a:t> </a:t>
            </a:r>
            <a:r>
              <a:rPr lang="en-US" sz="2000" dirty="0" err="1">
                <a:solidFill>
                  <a:srgbClr val="2F1932"/>
                </a:solidFill>
              </a:rPr>
              <a:t>vụ</a:t>
            </a:r>
            <a:r>
              <a:rPr lang="en-US" sz="2000" dirty="0">
                <a:solidFill>
                  <a:srgbClr val="2F1932"/>
                </a:solidFill>
              </a:rPr>
              <a:t> </a:t>
            </a:r>
            <a:r>
              <a:rPr lang="en-US" sz="2000" dirty="0" err="1">
                <a:solidFill>
                  <a:srgbClr val="2F1932"/>
                </a:solidFill>
              </a:rPr>
              <a:t>công</a:t>
            </a:r>
            <a:r>
              <a:rPr lang="en-US" sz="2000" dirty="0">
                <a:solidFill>
                  <a:srgbClr val="2F1932"/>
                </a:solidFill>
              </a:rPr>
              <a:t> </a:t>
            </a:r>
            <a:r>
              <a:rPr lang="en-US" sz="2000" dirty="0" err="1">
                <a:solidFill>
                  <a:srgbClr val="2F1932"/>
                </a:solidFill>
              </a:rPr>
              <a:t>dân</a:t>
            </a:r>
            <a:r>
              <a:rPr lang="en-US" sz="2000" dirty="0">
                <a:solidFill>
                  <a:srgbClr val="2F1932"/>
                </a:solidFill>
              </a:rPr>
              <a:t> </a:t>
            </a:r>
            <a:r>
              <a:rPr lang="en-US" sz="2000" b="1" dirty="0" err="1">
                <a:solidFill>
                  <a:srgbClr val="E23D46"/>
                </a:solidFill>
              </a:rPr>
              <a:t>về</a:t>
            </a:r>
            <a:r>
              <a:rPr lang="en-US" sz="2000" b="1" dirty="0">
                <a:solidFill>
                  <a:srgbClr val="E23D46"/>
                </a:solidFill>
              </a:rPr>
              <a:t> </a:t>
            </a:r>
            <a:r>
              <a:rPr lang="en-US" sz="2000" b="1" dirty="0" err="1">
                <a:solidFill>
                  <a:srgbClr val="E23D46"/>
                </a:solidFill>
              </a:rPr>
              <a:t>xã</a:t>
            </a:r>
            <a:r>
              <a:rPr lang="en-US" sz="2000" b="1" dirty="0">
                <a:solidFill>
                  <a:srgbClr val="E23D46"/>
                </a:solidFill>
              </a:rPr>
              <a:t> </a:t>
            </a:r>
            <a:r>
              <a:rPr lang="en-US" sz="2000" b="1" dirty="0" err="1">
                <a:solidFill>
                  <a:srgbClr val="E23D46"/>
                </a:solidFill>
              </a:rPr>
              <a:t>hội</a:t>
            </a:r>
            <a:r>
              <a:rPr lang="en-US" sz="2000" dirty="0">
                <a:solidFill>
                  <a:srgbClr val="2F1932"/>
                </a:solidFill>
              </a:rPr>
              <a:t> (</a:t>
            </a:r>
            <a:r>
              <a:rPr lang="en-US" sz="2000" dirty="0" err="1">
                <a:solidFill>
                  <a:srgbClr val="2F1932"/>
                </a:solidFill>
              </a:rPr>
              <a:t>quyền</a:t>
            </a:r>
            <a:r>
              <a:rPr lang="en-US" sz="2000" dirty="0">
                <a:solidFill>
                  <a:srgbClr val="2F1932"/>
                </a:solidFill>
              </a:rPr>
              <a:t> </a:t>
            </a:r>
            <a:r>
              <a:rPr lang="en-US" sz="2000" dirty="0" err="1">
                <a:solidFill>
                  <a:srgbClr val="2F1932"/>
                </a:solidFill>
              </a:rPr>
              <a:t>có</a:t>
            </a:r>
            <a:r>
              <a:rPr lang="en-US" sz="2000" dirty="0">
                <a:solidFill>
                  <a:srgbClr val="2F1932"/>
                </a:solidFill>
              </a:rPr>
              <a:t> </a:t>
            </a:r>
            <a:r>
              <a:rPr lang="en-US" sz="2000" dirty="0" err="1">
                <a:solidFill>
                  <a:srgbClr val="2F1932"/>
                </a:solidFill>
              </a:rPr>
              <a:t>việc</a:t>
            </a:r>
            <a:r>
              <a:rPr lang="en-US" sz="2000" dirty="0">
                <a:solidFill>
                  <a:srgbClr val="2F1932"/>
                </a:solidFill>
              </a:rPr>
              <a:t> </a:t>
            </a:r>
            <a:r>
              <a:rPr lang="en-US" sz="2000" dirty="0" err="1">
                <a:solidFill>
                  <a:srgbClr val="2F1932"/>
                </a:solidFill>
              </a:rPr>
              <a:t>làm</a:t>
            </a:r>
            <a:r>
              <a:rPr lang="en-US" sz="2000" dirty="0">
                <a:solidFill>
                  <a:srgbClr val="2F1932"/>
                </a:solidFill>
              </a:rPr>
              <a:t>).</a:t>
            </a:r>
            <a:endParaRPr lang="en-VN" sz="2000" dirty="0">
              <a:solidFill>
                <a:srgbClr val="2F193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4B8ECA-81CB-99B4-DB77-02BC5913A532}"/>
              </a:ext>
            </a:extLst>
          </p:cNvPr>
          <p:cNvSpPr txBox="1"/>
          <p:nvPr/>
        </p:nvSpPr>
        <p:spPr>
          <a:xfrm>
            <a:off x="1399426" y="3267327"/>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Sai</a:t>
            </a:r>
            <a:endParaRPr lang="en-VN" sz="2000" dirty="0">
              <a:solidFill>
                <a:srgbClr val="2F193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2B42A19-F8A5-F945-4251-FDC6671ED6F7}"/>
              </a:ext>
            </a:extLst>
          </p:cNvPr>
          <p:cNvSpPr txBox="1"/>
          <p:nvPr/>
        </p:nvSpPr>
        <p:spPr>
          <a:xfrm>
            <a:off x="2546089" y="3267327"/>
            <a:ext cx="6317889" cy="496931"/>
          </a:xfrm>
          <a:prstGeom prst="rect">
            <a:avLst/>
          </a:prstGeom>
          <a:noFill/>
        </p:spPr>
        <p:txBody>
          <a:bodyPr wrap="square">
            <a:spAutoFit/>
          </a:bodyPr>
          <a:lstStyle/>
          <a:p>
            <a:pPr algn="just">
              <a:lnSpc>
                <a:spcPct val="150000"/>
              </a:lnSpc>
            </a:pPr>
            <a:r>
              <a:rPr lang="vi-VN" sz="2000" dirty="0">
                <a:solidFill>
                  <a:srgbClr val="2F1932"/>
                </a:solidFill>
                <a:effectLst/>
                <a:latin typeface="Arial" panose="020B0604020202020204" pitchFamily="34" charset="0"/>
                <a:ea typeface="Arial" panose="020B0604020202020204" pitchFamily="34" charset="0"/>
              </a:rPr>
              <a:t>Vì ông V thực hiện quyền công dân </a:t>
            </a:r>
            <a:r>
              <a:rPr lang="vi-VN" sz="2000" b="1" dirty="0">
                <a:solidFill>
                  <a:srgbClr val="E23D46"/>
                </a:solidFill>
                <a:effectLst/>
                <a:latin typeface="Arial" panose="020B0604020202020204" pitchFamily="34" charset="0"/>
                <a:ea typeface="Arial" panose="020B0604020202020204" pitchFamily="34" charset="0"/>
              </a:rPr>
              <a:t>về dân sự</a:t>
            </a:r>
            <a:r>
              <a:rPr lang="vi-VN" sz="2000" dirty="0">
                <a:solidFill>
                  <a:srgbClr val="2F1932"/>
                </a:solidFill>
                <a:effectLst/>
                <a:latin typeface="Arial" panose="020B0604020202020204" pitchFamily="34" charset="0"/>
                <a:ea typeface="Arial" panose="020B0604020202020204" pitchFamily="34" charset="0"/>
              </a:rPr>
              <a:t>.</a:t>
            </a:r>
            <a:endParaRPr lang="en-VN" sz="2000" dirty="0">
              <a:solidFill>
                <a:srgbClr val="2F1932"/>
              </a:solidFill>
            </a:endParaRPr>
          </a:p>
        </p:txBody>
      </p:sp>
      <p:sp>
        <p:nvSpPr>
          <p:cNvPr id="9" name="TextBox 8">
            <a:extLst>
              <a:ext uri="{FF2B5EF4-FFF2-40B4-BE49-F238E27FC236}">
                <a16:creationId xmlns:a16="http://schemas.microsoft.com/office/drawing/2014/main" id="{D6DDBAD9-BA57-CAAA-A905-4CDD3FFDA7D0}"/>
              </a:ext>
            </a:extLst>
          </p:cNvPr>
          <p:cNvSpPr txBox="1"/>
          <p:nvPr/>
        </p:nvSpPr>
        <p:spPr>
          <a:xfrm>
            <a:off x="1399426" y="4031062"/>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Sai</a:t>
            </a:r>
            <a:endParaRPr lang="en-VN" sz="2000" dirty="0">
              <a:solidFill>
                <a:srgbClr val="2F193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14DC51-F817-8EFB-5018-012627237ABD}"/>
              </a:ext>
            </a:extLst>
          </p:cNvPr>
          <p:cNvSpPr txBox="1"/>
          <p:nvPr/>
        </p:nvSpPr>
        <p:spPr>
          <a:xfrm>
            <a:off x="2546089" y="3863117"/>
            <a:ext cx="6450676" cy="958596"/>
          </a:xfrm>
          <a:prstGeom prst="rect">
            <a:avLst/>
          </a:prstGeom>
          <a:noFill/>
        </p:spPr>
        <p:txBody>
          <a:bodyPr wrap="square">
            <a:spAutoFit/>
          </a:bodyPr>
          <a:lstStyle/>
          <a:p>
            <a:pPr algn="just">
              <a:lnSpc>
                <a:spcPct val="150000"/>
              </a:lnSpc>
            </a:pPr>
            <a:r>
              <a:rPr lang="vi-VN" sz="2000" dirty="0">
                <a:solidFill>
                  <a:srgbClr val="2F1932"/>
                </a:solidFill>
                <a:effectLst/>
                <a:latin typeface="Arial" panose="020B0604020202020204" pitchFamily="34" charset="0"/>
                <a:ea typeface="Arial" panose="020B0604020202020204" pitchFamily="34" charset="0"/>
              </a:rPr>
              <a:t>Vì bạn M thực hiện quyền và nghĩa vụ của công dân </a:t>
            </a:r>
            <a:r>
              <a:rPr lang="vi-VN" sz="2000" b="1" dirty="0">
                <a:solidFill>
                  <a:srgbClr val="E23D46"/>
                </a:solidFill>
                <a:effectLst/>
                <a:latin typeface="Arial" panose="020B0604020202020204" pitchFamily="34" charset="0"/>
                <a:ea typeface="Arial" panose="020B0604020202020204" pitchFamily="34" charset="0"/>
              </a:rPr>
              <a:t>về văn hóa, giáo dục</a:t>
            </a:r>
            <a:r>
              <a:rPr lang="vi-VN" sz="2000" dirty="0">
                <a:solidFill>
                  <a:srgbClr val="2F1932"/>
                </a:solidFill>
                <a:effectLst/>
                <a:latin typeface="Arial" panose="020B0604020202020204" pitchFamily="34" charset="0"/>
                <a:ea typeface="Arial" panose="020B0604020202020204" pitchFamily="34" charset="0"/>
              </a:rPr>
              <a:t>.</a:t>
            </a:r>
            <a:endParaRPr lang="en-VN" sz="2000" dirty="0">
              <a:solidFill>
                <a:srgbClr val="2F1932"/>
              </a:solidFill>
            </a:endParaRPr>
          </a:p>
        </p:txBody>
      </p:sp>
      <p:sp>
        <p:nvSpPr>
          <p:cNvPr id="11" name="TextBox 10">
            <a:extLst>
              <a:ext uri="{FF2B5EF4-FFF2-40B4-BE49-F238E27FC236}">
                <a16:creationId xmlns:a16="http://schemas.microsoft.com/office/drawing/2014/main" id="{3D4B8AEB-4163-FEBC-7AF0-9C7C872B48AB}"/>
              </a:ext>
            </a:extLst>
          </p:cNvPr>
          <p:cNvSpPr txBox="1"/>
          <p:nvPr/>
        </p:nvSpPr>
        <p:spPr>
          <a:xfrm>
            <a:off x="3320894" y="208874"/>
            <a:ext cx="2502209" cy="496931"/>
          </a:xfrm>
          <a:prstGeom prst="rect">
            <a:avLst/>
          </a:prstGeom>
          <a:noFill/>
        </p:spPr>
        <p:txBody>
          <a:bodyPr wrap="square">
            <a:spAutoFit/>
          </a:bodyPr>
          <a:lstStyle/>
          <a:p>
            <a:pPr algn="ctr">
              <a:lnSpc>
                <a:spcPct val="150000"/>
              </a:lnSpc>
            </a:pPr>
            <a:r>
              <a:rPr lang="vi-VN" sz="2000" b="1" dirty="0">
                <a:solidFill>
                  <a:srgbClr val="F9B360"/>
                </a:solidFill>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solidFill>
                <a:srgbClr val="F9B3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graphicFrame>
        <p:nvGraphicFramePr>
          <p:cNvPr id="4" name="Google Shape;1241;p56">
            <a:extLst>
              <a:ext uri="{FF2B5EF4-FFF2-40B4-BE49-F238E27FC236}">
                <a16:creationId xmlns:a16="http://schemas.microsoft.com/office/drawing/2014/main" id="{C02514E0-9AFF-7D65-C3DE-C0CB94466351}"/>
              </a:ext>
            </a:extLst>
          </p:cNvPr>
          <p:cNvGraphicFramePr/>
          <p:nvPr>
            <p:extLst>
              <p:ext uri="{D42A27DB-BD31-4B8C-83A1-F6EECF244321}">
                <p14:modId xmlns:p14="http://schemas.microsoft.com/office/powerpoint/2010/main" val="1856229701"/>
              </p:ext>
            </p:extLst>
          </p:nvPr>
        </p:nvGraphicFramePr>
        <p:xfrm>
          <a:off x="147234" y="779725"/>
          <a:ext cx="8849531" cy="3903786"/>
        </p:xfrm>
        <a:graphic>
          <a:graphicData uri="http://schemas.openxmlformats.org/drawingml/2006/table">
            <a:tbl>
              <a:tblPr>
                <a:noFill/>
              </a:tblPr>
              <a:tblGrid>
                <a:gridCol w="986356">
                  <a:extLst>
                    <a:ext uri="{9D8B030D-6E8A-4147-A177-3AD203B41FA5}">
                      <a16:colId xmlns:a16="http://schemas.microsoft.com/office/drawing/2014/main" val="20000"/>
                    </a:ext>
                  </a:extLst>
                </a:gridCol>
                <a:gridCol w="1011094">
                  <a:extLst>
                    <a:ext uri="{9D8B030D-6E8A-4147-A177-3AD203B41FA5}">
                      <a16:colId xmlns:a16="http://schemas.microsoft.com/office/drawing/2014/main" val="20001"/>
                    </a:ext>
                  </a:extLst>
                </a:gridCol>
                <a:gridCol w="6852081">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4F466F"/>
                          </a:solidFill>
                          <a:latin typeface="Arial" panose="020B0604020202020204" pitchFamily="34" charset="0"/>
                          <a:ea typeface="Poppins"/>
                          <a:cs typeface="Arial" panose="020B0604020202020204" pitchFamily="34" charset="0"/>
                          <a:sym typeface="Poppins"/>
                        </a:rPr>
                        <a:t>Khẳng</a:t>
                      </a:r>
                      <a:r>
                        <a:rPr lang="en" sz="2000" b="1" dirty="0">
                          <a:solidFill>
                            <a:srgbClr val="4F466F"/>
                          </a:solidFill>
                          <a:latin typeface="Arial" panose="020B0604020202020204" pitchFamily="34" charset="0"/>
                          <a:ea typeface="Poppins"/>
                          <a:cs typeface="Arial" panose="020B0604020202020204" pitchFamily="34" charset="0"/>
                          <a:sym typeface="Poppins"/>
                        </a:rPr>
                        <a:t> </a:t>
                      </a:r>
                      <a:r>
                        <a:rPr lang="en" sz="2000" b="1" dirty="0" err="1">
                          <a:solidFill>
                            <a:srgbClr val="4F466F"/>
                          </a:solidFill>
                          <a:latin typeface="Arial" panose="020B0604020202020204" pitchFamily="34" charset="0"/>
                          <a:ea typeface="Poppins"/>
                          <a:cs typeface="Arial" panose="020B0604020202020204" pitchFamily="34" charset="0"/>
                          <a:sym typeface="Poppins"/>
                        </a:rPr>
                        <a:t>định</a:t>
                      </a:r>
                      <a:endParaRPr sz="2000" b="1" dirty="0">
                        <a:solidFill>
                          <a:srgbClr val="4F466F"/>
                        </a:solidFill>
                        <a:latin typeface="Arial" panose="020B0604020202020204" pitchFamily="34" charset="0"/>
                        <a:cs typeface="Arial" panose="020B0604020202020204" pitchFamily="34" charset="0"/>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 sz="2000" b="1" dirty="0" err="1">
                          <a:solidFill>
                            <a:srgbClr val="4F466F"/>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4F466F"/>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4F466F"/>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VN" sz="2000" b="1" dirty="0">
                          <a:solidFill>
                            <a:srgbClr val="4F466F"/>
                          </a:solidFill>
                          <a:latin typeface="Arial" panose="020B0604020202020204" pitchFamily="34" charset="0"/>
                          <a:ea typeface="Anaheim"/>
                          <a:cs typeface="Arial" panose="020B0604020202020204" pitchFamily="34" charset="0"/>
                          <a:sym typeface="Anaheim"/>
                        </a:rPr>
                        <a:t>Giải thích</a:t>
                      </a:r>
                      <a:endParaRPr sz="2000" b="1" dirty="0">
                        <a:solidFill>
                          <a:srgbClr val="4F466F"/>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10000"/>
                  </a:ext>
                </a:extLst>
              </a:tr>
              <a:tr h="980929">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4F466F"/>
                          </a:solidFill>
                          <a:latin typeface="Arial" panose="020B0604020202020204" pitchFamily="34" charset="0"/>
                          <a:ea typeface="Poppins"/>
                          <a:cs typeface="Arial" panose="020B0604020202020204" pitchFamily="34" charset="0"/>
                          <a:sym typeface="Poppins"/>
                        </a:rPr>
                        <a:t>D</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10001"/>
                  </a:ext>
                </a:extLst>
              </a:tr>
              <a:tr h="962633">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4F466F"/>
                          </a:solidFill>
                          <a:latin typeface="Arial" panose="020B0604020202020204" pitchFamily="34" charset="0"/>
                          <a:ea typeface="Poppins"/>
                          <a:cs typeface="Arial" panose="020B0604020202020204" pitchFamily="34" charset="0"/>
                          <a:sym typeface="Poppins"/>
                        </a:rPr>
                        <a:t>E</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2709845527"/>
                  </a:ext>
                </a:extLst>
              </a:tr>
              <a:tr h="919425">
                <a:tc>
                  <a:txBody>
                    <a:bodyPr/>
                    <a:lstStyle/>
                    <a:p>
                      <a:pPr marL="0" lvl="0" indent="0" algn="ctr" rtl="0">
                        <a:lnSpc>
                          <a:spcPct val="150000"/>
                        </a:lnSpc>
                        <a:spcBef>
                          <a:spcPts val="0"/>
                        </a:spcBef>
                        <a:spcAft>
                          <a:spcPts val="0"/>
                        </a:spcAft>
                        <a:buClr>
                          <a:schemeClr val="dk1"/>
                        </a:buClr>
                        <a:buSzPts val="1100"/>
                        <a:buFont typeface="Arial"/>
                        <a:buNone/>
                      </a:pPr>
                      <a:r>
                        <a:rPr lang="vi-VN" sz="2000" b="0" dirty="0">
                          <a:solidFill>
                            <a:srgbClr val="4F466F"/>
                          </a:solidFill>
                          <a:latin typeface="Arial" panose="020B0604020202020204" pitchFamily="34" charset="0"/>
                          <a:ea typeface="Poppins"/>
                          <a:cs typeface="Arial" panose="020B0604020202020204" pitchFamily="34" charset="0"/>
                          <a:sym typeface="Poppins"/>
                        </a:rPr>
                        <a:t>G</a:t>
                      </a:r>
                      <a:endParaRPr sz="2000" b="0" dirty="0">
                        <a:solidFill>
                          <a:srgbClr val="4F466F"/>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4F466F"/>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F466F"/>
                      </a:solidFill>
                      <a:prstDash val="solid"/>
                      <a:round/>
                      <a:headEnd type="none" w="med" len="med"/>
                      <a:tailEnd type="none" w="med" len="med"/>
                    </a:lnL>
                    <a:lnR w="12700" cap="flat" cmpd="sng" algn="ctr">
                      <a:solidFill>
                        <a:srgbClr val="4F466F"/>
                      </a:solidFill>
                      <a:prstDash val="solid"/>
                      <a:round/>
                      <a:headEnd type="none" w="med" len="med"/>
                      <a:tailEnd type="none" w="med" len="med"/>
                    </a:lnR>
                    <a:lnT w="12700" cap="flat" cmpd="sng" algn="ctr">
                      <a:solidFill>
                        <a:srgbClr val="4F466F"/>
                      </a:solidFill>
                      <a:prstDash val="solid"/>
                      <a:round/>
                      <a:headEnd type="none" w="med" len="med"/>
                      <a:tailEnd type="none" w="med" len="med"/>
                    </a:lnT>
                    <a:lnB w="12700" cap="flat" cmpd="sng" algn="ctr">
                      <a:solidFill>
                        <a:srgbClr val="4F466F"/>
                      </a:solidFill>
                      <a:prstDash val="solid"/>
                      <a:round/>
                      <a:headEnd type="none" w="med" len="med"/>
                      <a:tailEnd type="none" w="med" len="med"/>
                    </a:lnB>
                  </a:tcPr>
                </a:tc>
                <a:extLst>
                  <a:ext uri="{0D108BD9-81ED-4DB2-BD59-A6C34878D82A}">
                    <a16:rowId xmlns:a16="http://schemas.microsoft.com/office/drawing/2014/main" val="2903052459"/>
                  </a:ext>
                </a:extLst>
              </a:tr>
            </a:tbl>
          </a:graphicData>
        </a:graphic>
      </p:graphicFrame>
      <p:sp>
        <p:nvSpPr>
          <p:cNvPr id="5" name="TextBox 4">
            <a:extLst>
              <a:ext uri="{FF2B5EF4-FFF2-40B4-BE49-F238E27FC236}">
                <a16:creationId xmlns:a16="http://schemas.microsoft.com/office/drawing/2014/main" id="{98502FAA-C1F2-4CBD-ED53-F8BC5E1DD60F}"/>
              </a:ext>
            </a:extLst>
          </p:cNvPr>
          <p:cNvSpPr txBox="1"/>
          <p:nvPr/>
        </p:nvSpPr>
        <p:spPr>
          <a:xfrm>
            <a:off x="1216545" y="2047815"/>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Đúng</a:t>
            </a:r>
            <a:endParaRPr lang="en-VN" sz="2000" dirty="0">
              <a:solidFill>
                <a:srgbClr val="2F193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E127D6-BDC6-C1AE-B69D-D223CFD0FFA3}"/>
              </a:ext>
            </a:extLst>
          </p:cNvPr>
          <p:cNvSpPr txBox="1"/>
          <p:nvPr/>
        </p:nvSpPr>
        <p:spPr>
          <a:xfrm>
            <a:off x="2354895" y="1799817"/>
            <a:ext cx="6450677" cy="958596"/>
          </a:xfrm>
          <a:prstGeom prst="rect">
            <a:avLst/>
          </a:prstGeom>
          <a:noFill/>
        </p:spPr>
        <p:txBody>
          <a:bodyPr wrap="square">
            <a:spAutoFit/>
          </a:bodyPr>
          <a:lstStyle/>
          <a:p>
            <a:pPr algn="just">
              <a:lnSpc>
                <a:spcPct val="150000"/>
              </a:lnSpc>
            </a:pPr>
            <a:r>
              <a:rPr lang="nl-NL" sz="2000" dirty="0" err="1">
                <a:solidFill>
                  <a:srgbClr val="2F1932"/>
                </a:solidFill>
              </a:rPr>
              <a:t>Vì</a:t>
            </a:r>
            <a:r>
              <a:rPr lang="nl-NL" sz="2000" dirty="0">
                <a:solidFill>
                  <a:srgbClr val="2F1932"/>
                </a:solidFill>
              </a:rPr>
              <a:t> </a:t>
            </a:r>
            <a:r>
              <a:rPr lang="vi-VN" sz="2000" dirty="0">
                <a:solidFill>
                  <a:srgbClr val="2F1932"/>
                </a:solidFill>
              </a:rPr>
              <a:t>chị Q thực hiện quyền và nghĩa vụ công dân </a:t>
            </a:r>
            <a:r>
              <a:rPr lang="vi-VN" sz="2000" b="1" dirty="0">
                <a:solidFill>
                  <a:srgbClr val="E23D46"/>
                </a:solidFill>
              </a:rPr>
              <a:t>về chính trị</a:t>
            </a:r>
            <a:r>
              <a:rPr lang="vi-VN" sz="2000" dirty="0">
                <a:solidFill>
                  <a:srgbClr val="2F1932"/>
                </a:solidFill>
              </a:rPr>
              <a:t>.</a:t>
            </a:r>
            <a:endParaRPr lang="en-VN" sz="2000" dirty="0">
              <a:solidFill>
                <a:srgbClr val="2F193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4B8ECA-81CB-99B4-DB77-02BC5913A532}"/>
              </a:ext>
            </a:extLst>
          </p:cNvPr>
          <p:cNvSpPr txBox="1"/>
          <p:nvPr/>
        </p:nvSpPr>
        <p:spPr>
          <a:xfrm>
            <a:off x="1216545" y="3018649"/>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Đúng</a:t>
            </a:r>
            <a:endParaRPr lang="en-VN" sz="2000" dirty="0">
              <a:solidFill>
                <a:srgbClr val="2F193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2B42A19-F8A5-F945-4251-FDC6671ED6F7}"/>
              </a:ext>
            </a:extLst>
          </p:cNvPr>
          <p:cNvSpPr txBox="1"/>
          <p:nvPr/>
        </p:nvSpPr>
        <p:spPr>
          <a:xfrm>
            <a:off x="2354896" y="2809389"/>
            <a:ext cx="6317889" cy="958596"/>
          </a:xfrm>
          <a:prstGeom prst="rect">
            <a:avLst/>
          </a:prstGeom>
          <a:noFill/>
        </p:spPr>
        <p:txBody>
          <a:bodyPr wrap="square">
            <a:spAutoFit/>
          </a:bodyPr>
          <a:lstStyle/>
          <a:p>
            <a:pPr algn="just">
              <a:lnSpc>
                <a:spcPct val="150000"/>
              </a:lnSpc>
            </a:pPr>
            <a:r>
              <a:rPr lang="vi-VN" sz="2000" dirty="0">
                <a:solidFill>
                  <a:srgbClr val="2F1932"/>
                </a:solidFill>
                <a:effectLst/>
                <a:latin typeface="Arial" panose="020B0604020202020204" pitchFamily="34" charset="0"/>
                <a:ea typeface="Arial" panose="020B0604020202020204" pitchFamily="34" charset="0"/>
              </a:rPr>
              <a:t>Vì anh D thực hiện quyền và nghĩa vụ công dân </a:t>
            </a:r>
            <a:r>
              <a:rPr lang="vi-VN" sz="2000" b="1" dirty="0">
                <a:solidFill>
                  <a:srgbClr val="E23D46"/>
                </a:solidFill>
                <a:effectLst/>
                <a:latin typeface="Arial" panose="020B0604020202020204" pitchFamily="34" charset="0"/>
                <a:ea typeface="Arial" panose="020B0604020202020204" pitchFamily="34" charset="0"/>
              </a:rPr>
              <a:t>về </a:t>
            </a:r>
            <a:r>
              <a:rPr lang="vi-VN" sz="2000" b="1" dirty="0">
                <a:solidFill>
                  <a:srgbClr val="E23D46"/>
                </a:solidFill>
                <a:latin typeface="Arial" panose="020B0604020202020204" pitchFamily="34" charset="0"/>
                <a:ea typeface="Arial" panose="020B0604020202020204" pitchFamily="34" charset="0"/>
              </a:rPr>
              <a:t>chính trị</a:t>
            </a:r>
            <a:r>
              <a:rPr lang="vi-VN" sz="2000" dirty="0">
                <a:solidFill>
                  <a:srgbClr val="2F1932"/>
                </a:solidFill>
                <a:effectLst/>
                <a:latin typeface="Arial" panose="020B0604020202020204" pitchFamily="34" charset="0"/>
                <a:ea typeface="Arial" panose="020B0604020202020204" pitchFamily="34" charset="0"/>
              </a:rPr>
              <a:t>.</a:t>
            </a:r>
            <a:endParaRPr lang="en-VN" sz="2000" dirty="0">
              <a:solidFill>
                <a:srgbClr val="2F1932"/>
              </a:solidFill>
            </a:endParaRPr>
          </a:p>
        </p:txBody>
      </p:sp>
      <p:sp>
        <p:nvSpPr>
          <p:cNvPr id="9" name="TextBox 8">
            <a:extLst>
              <a:ext uri="{FF2B5EF4-FFF2-40B4-BE49-F238E27FC236}">
                <a16:creationId xmlns:a16="http://schemas.microsoft.com/office/drawing/2014/main" id="{D6DDBAD9-BA57-CAAA-A905-4CDD3FFDA7D0}"/>
              </a:ext>
            </a:extLst>
          </p:cNvPr>
          <p:cNvSpPr txBox="1"/>
          <p:nvPr/>
        </p:nvSpPr>
        <p:spPr>
          <a:xfrm>
            <a:off x="1216545" y="3980848"/>
            <a:ext cx="850146" cy="496931"/>
          </a:xfrm>
          <a:prstGeom prst="rect">
            <a:avLst/>
          </a:prstGeom>
          <a:noFill/>
        </p:spPr>
        <p:txBody>
          <a:bodyPr wrap="square">
            <a:spAutoFit/>
          </a:bodyPr>
          <a:lstStyle/>
          <a:p>
            <a:pPr algn="just">
              <a:lnSpc>
                <a:spcPct val="150000"/>
              </a:lnSpc>
            </a:pPr>
            <a:r>
              <a:rPr lang="vi-VN" sz="2000" dirty="0">
                <a:solidFill>
                  <a:srgbClr val="2F1932"/>
                </a:solidFill>
                <a:latin typeface="Arial" panose="020B0604020202020204" pitchFamily="34" charset="0"/>
                <a:cs typeface="Arial" panose="020B0604020202020204" pitchFamily="34" charset="0"/>
              </a:rPr>
              <a:t>Đúng</a:t>
            </a:r>
            <a:endParaRPr lang="en-VN" sz="2000" dirty="0">
              <a:solidFill>
                <a:srgbClr val="2F193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14DC51-F817-8EFB-5018-012627237ABD}"/>
              </a:ext>
            </a:extLst>
          </p:cNvPr>
          <p:cNvSpPr txBox="1"/>
          <p:nvPr/>
        </p:nvSpPr>
        <p:spPr>
          <a:xfrm>
            <a:off x="2354895" y="3746418"/>
            <a:ext cx="6641868" cy="958596"/>
          </a:xfrm>
          <a:prstGeom prst="rect">
            <a:avLst/>
          </a:prstGeom>
          <a:noFill/>
        </p:spPr>
        <p:txBody>
          <a:bodyPr wrap="square">
            <a:spAutoFit/>
          </a:bodyPr>
          <a:lstStyle/>
          <a:p>
            <a:pPr algn="just">
              <a:lnSpc>
                <a:spcPct val="150000"/>
              </a:lnSpc>
            </a:pPr>
            <a:r>
              <a:rPr lang="vi-VN" sz="2000" dirty="0">
                <a:solidFill>
                  <a:srgbClr val="2F1932"/>
                </a:solidFill>
                <a:effectLst/>
                <a:latin typeface="Arial" panose="020B0604020202020204" pitchFamily="34" charset="0"/>
                <a:ea typeface="Arial" panose="020B0604020202020204" pitchFamily="34" charset="0"/>
              </a:rPr>
              <a:t>Vì </a:t>
            </a:r>
            <a:r>
              <a:rPr lang="vi-VN" sz="2000" dirty="0">
                <a:solidFill>
                  <a:srgbClr val="2F1932"/>
                </a:solidFill>
                <a:latin typeface="Arial" panose="020B0604020202020204" pitchFamily="34" charset="0"/>
                <a:ea typeface="Arial" panose="020B0604020202020204" pitchFamily="34" charset="0"/>
              </a:rPr>
              <a:t>anh </a:t>
            </a:r>
            <a:r>
              <a:rPr lang="vi-VN" sz="2000">
                <a:solidFill>
                  <a:srgbClr val="2F1932"/>
                </a:solidFill>
                <a:latin typeface="Arial" panose="020B0604020202020204" pitchFamily="34" charset="0"/>
                <a:ea typeface="Arial" panose="020B0604020202020204" pitchFamily="34" charset="0"/>
              </a:rPr>
              <a:t>N thực </a:t>
            </a:r>
            <a:r>
              <a:rPr lang="vi-VN" sz="2000" dirty="0">
                <a:solidFill>
                  <a:srgbClr val="2F1932"/>
                </a:solidFill>
                <a:latin typeface="Arial" panose="020B0604020202020204" pitchFamily="34" charset="0"/>
                <a:ea typeface="Arial" panose="020B0604020202020204" pitchFamily="34" charset="0"/>
              </a:rPr>
              <a:t>hiện nghĩa vụ nộp thuế cho Nhà nước là quyền và nghĩa vụ của công dân </a:t>
            </a:r>
            <a:r>
              <a:rPr lang="vi-VN" sz="2000" b="1" dirty="0">
                <a:solidFill>
                  <a:srgbClr val="E23D46"/>
                </a:solidFill>
                <a:latin typeface="Arial" panose="020B0604020202020204" pitchFamily="34" charset="0"/>
                <a:ea typeface="Arial" panose="020B0604020202020204" pitchFamily="34" charset="0"/>
              </a:rPr>
              <a:t>về kinh tế</a:t>
            </a:r>
            <a:r>
              <a:rPr lang="vi-VN" sz="2000" dirty="0">
                <a:solidFill>
                  <a:srgbClr val="2F1932"/>
                </a:solidFill>
                <a:latin typeface="Arial" panose="020B0604020202020204" pitchFamily="34" charset="0"/>
                <a:ea typeface="Arial" panose="020B0604020202020204" pitchFamily="34" charset="0"/>
              </a:rPr>
              <a:t>.</a:t>
            </a:r>
            <a:endParaRPr lang="en-VN" sz="2000" dirty="0">
              <a:solidFill>
                <a:srgbClr val="2F1932"/>
              </a:solidFill>
            </a:endParaRPr>
          </a:p>
        </p:txBody>
      </p:sp>
      <p:sp>
        <p:nvSpPr>
          <p:cNvPr id="11" name="TextBox 10">
            <a:extLst>
              <a:ext uri="{FF2B5EF4-FFF2-40B4-BE49-F238E27FC236}">
                <a16:creationId xmlns:a16="http://schemas.microsoft.com/office/drawing/2014/main" id="{3D4B8AEB-4163-FEBC-7AF0-9C7C872B48AB}"/>
              </a:ext>
            </a:extLst>
          </p:cNvPr>
          <p:cNvSpPr txBox="1"/>
          <p:nvPr/>
        </p:nvSpPr>
        <p:spPr>
          <a:xfrm>
            <a:off x="3320894" y="217187"/>
            <a:ext cx="2502209" cy="496931"/>
          </a:xfrm>
          <a:prstGeom prst="rect">
            <a:avLst/>
          </a:prstGeom>
          <a:noFill/>
        </p:spPr>
        <p:txBody>
          <a:bodyPr wrap="square">
            <a:spAutoFit/>
          </a:bodyPr>
          <a:lstStyle/>
          <a:p>
            <a:pPr algn="ctr">
              <a:lnSpc>
                <a:spcPct val="150000"/>
              </a:lnSpc>
            </a:pPr>
            <a:r>
              <a:rPr lang="vi-VN" sz="2000" b="1" dirty="0">
                <a:solidFill>
                  <a:srgbClr val="F9B360"/>
                </a:solidFill>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solidFill>
                <a:srgbClr val="F9B3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5881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6" name="Google Shape;198;p29">
            <a:extLst>
              <a:ext uri="{FF2B5EF4-FFF2-40B4-BE49-F238E27FC236}">
                <a16:creationId xmlns:a16="http://schemas.microsoft.com/office/drawing/2014/main" id="{21D1512C-7C63-EA43-1DEB-3C5FC04479E4}"/>
              </a:ext>
            </a:extLst>
          </p:cNvPr>
          <p:cNvSpPr/>
          <p:nvPr/>
        </p:nvSpPr>
        <p:spPr>
          <a:xfrm>
            <a:off x="917773" y="1025242"/>
            <a:ext cx="7648849" cy="309989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29"/>
          <p:cNvGrpSpPr/>
          <p:nvPr/>
        </p:nvGrpSpPr>
        <p:grpSpPr>
          <a:xfrm>
            <a:off x="110315" y="1918213"/>
            <a:ext cx="2204452" cy="4461900"/>
            <a:chOff x="409573" y="1937900"/>
            <a:chExt cx="2204452" cy="4461900"/>
          </a:xfrm>
        </p:grpSpPr>
        <p:sp>
          <p:nvSpPr>
            <p:cNvPr id="202" name="Google Shape;202;p29"/>
            <p:cNvSpPr/>
            <p:nvPr/>
          </p:nvSpPr>
          <p:spPr>
            <a:xfrm>
              <a:off x="1235257" y="1937900"/>
              <a:ext cx="676665" cy="611112"/>
            </a:xfrm>
            <a:custGeom>
              <a:avLst/>
              <a:gdLst/>
              <a:ahLst/>
              <a:cxnLst/>
              <a:rect l="l" t="t" r="r" b="b"/>
              <a:pathLst>
                <a:path w="10343" h="9341" extrusionOk="0">
                  <a:moveTo>
                    <a:pt x="5610" y="1"/>
                  </a:moveTo>
                  <a:cubicBezTo>
                    <a:pt x="5547" y="1"/>
                    <a:pt x="5483" y="2"/>
                    <a:pt x="5418" y="5"/>
                  </a:cubicBezTo>
                  <a:cubicBezTo>
                    <a:pt x="1048" y="208"/>
                    <a:pt x="1393" y="1994"/>
                    <a:pt x="953" y="4256"/>
                  </a:cubicBezTo>
                  <a:cubicBezTo>
                    <a:pt x="501" y="6506"/>
                    <a:pt x="0" y="8816"/>
                    <a:pt x="477" y="8971"/>
                  </a:cubicBezTo>
                  <a:cubicBezTo>
                    <a:pt x="477" y="8971"/>
                    <a:pt x="2880" y="9289"/>
                    <a:pt x="4045" y="9289"/>
                  </a:cubicBezTo>
                  <a:cubicBezTo>
                    <a:pt x="4250" y="9289"/>
                    <a:pt x="4416" y="9280"/>
                    <a:pt x="4525" y="9257"/>
                  </a:cubicBezTo>
                  <a:cubicBezTo>
                    <a:pt x="4815" y="9194"/>
                    <a:pt x="4960" y="8925"/>
                    <a:pt x="5029" y="8627"/>
                  </a:cubicBezTo>
                  <a:lnTo>
                    <a:pt x="5029" y="8627"/>
                  </a:lnTo>
                  <a:cubicBezTo>
                    <a:pt x="5056" y="8827"/>
                    <a:pt x="5117" y="9006"/>
                    <a:pt x="5239" y="9102"/>
                  </a:cubicBezTo>
                  <a:cubicBezTo>
                    <a:pt x="5444" y="9267"/>
                    <a:pt x="6267" y="9341"/>
                    <a:pt x="6953" y="9341"/>
                  </a:cubicBezTo>
                  <a:cubicBezTo>
                    <a:pt x="7502" y="9341"/>
                    <a:pt x="7964" y="9294"/>
                    <a:pt x="7954" y="9209"/>
                  </a:cubicBezTo>
                  <a:cubicBezTo>
                    <a:pt x="7939" y="9132"/>
                    <a:pt x="7954" y="9000"/>
                    <a:pt x="7972" y="8884"/>
                  </a:cubicBezTo>
                  <a:lnTo>
                    <a:pt x="7972" y="8884"/>
                  </a:lnTo>
                  <a:cubicBezTo>
                    <a:pt x="7977" y="9035"/>
                    <a:pt x="8020" y="9210"/>
                    <a:pt x="8151" y="9210"/>
                  </a:cubicBezTo>
                  <a:cubicBezTo>
                    <a:pt x="8156" y="9210"/>
                    <a:pt x="8162" y="9210"/>
                    <a:pt x="8168" y="9209"/>
                  </a:cubicBezTo>
                  <a:cubicBezTo>
                    <a:pt x="8371" y="9185"/>
                    <a:pt x="9418" y="9257"/>
                    <a:pt x="9585" y="8971"/>
                  </a:cubicBezTo>
                  <a:cubicBezTo>
                    <a:pt x="9749" y="8689"/>
                    <a:pt x="10343" y="1"/>
                    <a:pt x="561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484350" y="2595324"/>
              <a:ext cx="894326" cy="898578"/>
            </a:xfrm>
            <a:custGeom>
              <a:avLst/>
              <a:gdLst/>
              <a:ahLst/>
              <a:cxnLst/>
              <a:rect l="l" t="t" r="r" b="b"/>
              <a:pathLst>
                <a:path w="13670" h="13735" extrusionOk="0">
                  <a:moveTo>
                    <a:pt x="12243" y="0"/>
                  </a:moveTo>
                  <a:cubicBezTo>
                    <a:pt x="6582" y="0"/>
                    <a:pt x="3895" y="2788"/>
                    <a:pt x="1989" y="6030"/>
                  </a:cubicBezTo>
                  <a:cubicBezTo>
                    <a:pt x="739" y="8173"/>
                    <a:pt x="1" y="12542"/>
                    <a:pt x="1" y="12542"/>
                  </a:cubicBezTo>
                  <a:cubicBezTo>
                    <a:pt x="1" y="12542"/>
                    <a:pt x="6144" y="13735"/>
                    <a:pt x="8494" y="13735"/>
                  </a:cubicBezTo>
                  <a:cubicBezTo>
                    <a:pt x="8902" y="13735"/>
                    <a:pt x="9196" y="13699"/>
                    <a:pt x="9323" y="13614"/>
                  </a:cubicBezTo>
                  <a:cubicBezTo>
                    <a:pt x="10181" y="13043"/>
                    <a:pt x="13669" y="29"/>
                    <a:pt x="12669" y="5"/>
                  </a:cubicBezTo>
                  <a:cubicBezTo>
                    <a:pt x="12525" y="2"/>
                    <a:pt x="12383" y="0"/>
                    <a:pt x="12243"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1280464" y="1938096"/>
              <a:ext cx="652393" cy="487136"/>
            </a:xfrm>
            <a:custGeom>
              <a:avLst/>
              <a:gdLst/>
              <a:ahLst/>
              <a:cxnLst/>
              <a:rect l="l" t="t" r="r" b="b"/>
              <a:pathLst>
                <a:path w="9972" h="7446" extrusionOk="0">
                  <a:moveTo>
                    <a:pt x="4741" y="1"/>
                  </a:moveTo>
                  <a:cubicBezTo>
                    <a:pt x="4705" y="1"/>
                    <a:pt x="4668" y="1"/>
                    <a:pt x="4632" y="2"/>
                  </a:cubicBezTo>
                  <a:cubicBezTo>
                    <a:pt x="1381" y="86"/>
                    <a:pt x="0" y="2788"/>
                    <a:pt x="667" y="5110"/>
                  </a:cubicBezTo>
                  <a:cubicBezTo>
                    <a:pt x="1307" y="7352"/>
                    <a:pt x="3058" y="7396"/>
                    <a:pt x="3194" y="7396"/>
                  </a:cubicBezTo>
                  <a:cubicBezTo>
                    <a:pt x="3200" y="7396"/>
                    <a:pt x="3203" y="7396"/>
                    <a:pt x="3203" y="7396"/>
                  </a:cubicBezTo>
                  <a:cubicBezTo>
                    <a:pt x="3506" y="7430"/>
                    <a:pt x="3794" y="7446"/>
                    <a:pt x="4068" y="7446"/>
                  </a:cubicBezTo>
                  <a:cubicBezTo>
                    <a:pt x="9971" y="7446"/>
                    <a:pt x="9119" y="1"/>
                    <a:pt x="474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1105199" y="4269009"/>
              <a:ext cx="494660" cy="1928459"/>
            </a:xfrm>
            <a:custGeom>
              <a:avLst/>
              <a:gdLst/>
              <a:ahLst/>
              <a:cxnLst/>
              <a:rect l="l" t="t" r="r" b="b"/>
              <a:pathLst>
                <a:path w="7561" h="29477" extrusionOk="0">
                  <a:moveTo>
                    <a:pt x="5958" y="1"/>
                  </a:moveTo>
                  <a:cubicBezTo>
                    <a:pt x="4381" y="1"/>
                    <a:pt x="1057" y="857"/>
                    <a:pt x="572" y="2950"/>
                  </a:cubicBezTo>
                  <a:cubicBezTo>
                    <a:pt x="0" y="5402"/>
                    <a:pt x="2762" y="27655"/>
                    <a:pt x="2858" y="28334"/>
                  </a:cubicBezTo>
                  <a:cubicBezTo>
                    <a:pt x="2941" y="29012"/>
                    <a:pt x="5560" y="29477"/>
                    <a:pt x="5560" y="29477"/>
                  </a:cubicBezTo>
                  <a:cubicBezTo>
                    <a:pt x="5560" y="29477"/>
                    <a:pt x="7561" y="414"/>
                    <a:pt x="6608" y="80"/>
                  </a:cubicBezTo>
                  <a:cubicBezTo>
                    <a:pt x="6464" y="28"/>
                    <a:pt x="6239" y="1"/>
                    <a:pt x="5958"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1127770" y="6114820"/>
              <a:ext cx="356814" cy="284980"/>
            </a:xfrm>
            <a:custGeom>
              <a:avLst/>
              <a:gdLst/>
              <a:ahLst/>
              <a:cxnLst/>
              <a:rect l="l" t="t" r="r" b="b"/>
              <a:pathLst>
                <a:path w="5454" h="4356" extrusionOk="0">
                  <a:moveTo>
                    <a:pt x="4918" y="1"/>
                  </a:moveTo>
                  <a:lnTo>
                    <a:pt x="2679" y="286"/>
                  </a:lnTo>
                  <a:lnTo>
                    <a:pt x="2703" y="1560"/>
                  </a:lnTo>
                  <a:cubicBezTo>
                    <a:pt x="2727" y="2846"/>
                    <a:pt x="0" y="3811"/>
                    <a:pt x="239" y="4239"/>
                  </a:cubicBezTo>
                  <a:cubicBezTo>
                    <a:pt x="284" y="4320"/>
                    <a:pt x="459" y="4355"/>
                    <a:pt x="719" y="4355"/>
                  </a:cubicBezTo>
                  <a:cubicBezTo>
                    <a:pt x="1832" y="4355"/>
                    <a:pt x="4483" y="3709"/>
                    <a:pt x="4918" y="3275"/>
                  </a:cubicBezTo>
                  <a:cubicBezTo>
                    <a:pt x="5453" y="2739"/>
                    <a:pt x="4918" y="1"/>
                    <a:pt x="4918" y="1"/>
                  </a:cubicBez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1243827" y="6064707"/>
              <a:ext cx="226754" cy="265092"/>
            </a:xfrm>
            <a:custGeom>
              <a:avLst/>
              <a:gdLst/>
              <a:ahLst/>
              <a:cxnLst/>
              <a:rect l="l" t="t" r="r" b="b"/>
              <a:pathLst>
                <a:path w="3466" h="4052" extrusionOk="0">
                  <a:moveTo>
                    <a:pt x="3403" y="1"/>
                  </a:moveTo>
                  <a:cubicBezTo>
                    <a:pt x="3024" y="1"/>
                    <a:pt x="693" y="612"/>
                    <a:pt x="739" y="886"/>
                  </a:cubicBezTo>
                  <a:cubicBezTo>
                    <a:pt x="774" y="1171"/>
                    <a:pt x="977" y="2541"/>
                    <a:pt x="798" y="2814"/>
                  </a:cubicBezTo>
                  <a:cubicBezTo>
                    <a:pt x="631" y="3088"/>
                    <a:pt x="0" y="3707"/>
                    <a:pt x="0" y="3707"/>
                  </a:cubicBezTo>
                  <a:cubicBezTo>
                    <a:pt x="0" y="3707"/>
                    <a:pt x="256" y="4052"/>
                    <a:pt x="589" y="4052"/>
                  </a:cubicBezTo>
                  <a:cubicBezTo>
                    <a:pt x="622" y="4052"/>
                    <a:pt x="656" y="4048"/>
                    <a:pt x="691" y="4041"/>
                  </a:cubicBezTo>
                  <a:cubicBezTo>
                    <a:pt x="1084" y="3957"/>
                    <a:pt x="3346" y="3100"/>
                    <a:pt x="3382" y="2779"/>
                  </a:cubicBezTo>
                  <a:cubicBezTo>
                    <a:pt x="3465" y="1779"/>
                    <a:pt x="3441" y="5"/>
                    <a:pt x="3441" y="5"/>
                  </a:cubicBezTo>
                  <a:cubicBezTo>
                    <a:pt x="3433" y="2"/>
                    <a:pt x="3420" y="1"/>
                    <a:pt x="340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1537505" y="4269009"/>
              <a:ext cx="494660" cy="1928459"/>
            </a:xfrm>
            <a:custGeom>
              <a:avLst/>
              <a:gdLst/>
              <a:ahLst/>
              <a:cxnLst/>
              <a:rect l="l" t="t" r="r" b="b"/>
              <a:pathLst>
                <a:path w="7561" h="29477" extrusionOk="0">
                  <a:moveTo>
                    <a:pt x="1603" y="1"/>
                  </a:moveTo>
                  <a:cubicBezTo>
                    <a:pt x="1322" y="1"/>
                    <a:pt x="1097" y="28"/>
                    <a:pt x="953" y="80"/>
                  </a:cubicBezTo>
                  <a:cubicBezTo>
                    <a:pt x="0" y="414"/>
                    <a:pt x="2000" y="29477"/>
                    <a:pt x="2000" y="29477"/>
                  </a:cubicBezTo>
                  <a:cubicBezTo>
                    <a:pt x="2000" y="29477"/>
                    <a:pt x="4620" y="29012"/>
                    <a:pt x="4715" y="28334"/>
                  </a:cubicBezTo>
                  <a:cubicBezTo>
                    <a:pt x="4798" y="27655"/>
                    <a:pt x="7561" y="5402"/>
                    <a:pt x="6989" y="2950"/>
                  </a:cubicBezTo>
                  <a:cubicBezTo>
                    <a:pt x="6504" y="857"/>
                    <a:pt x="3179" y="1"/>
                    <a:pt x="160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1652777" y="6114820"/>
              <a:ext cx="356814" cy="284980"/>
            </a:xfrm>
            <a:custGeom>
              <a:avLst/>
              <a:gdLst/>
              <a:ahLst/>
              <a:cxnLst/>
              <a:rect l="l" t="t" r="r" b="b"/>
              <a:pathLst>
                <a:path w="5454" h="4356" extrusionOk="0">
                  <a:moveTo>
                    <a:pt x="536" y="1"/>
                  </a:moveTo>
                  <a:cubicBezTo>
                    <a:pt x="536" y="1"/>
                    <a:pt x="0" y="2739"/>
                    <a:pt x="536" y="3275"/>
                  </a:cubicBezTo>
                  <a:cubicBezTo>
                    <a:pt x="970" y="3709"/>
                    <a:pt x="3621" y="4355"/>
                    <a:pt x="4735" y="4355"/>
                  </a:cubicBezTo>
                  <a:cubicBezTo>
                    <a:pt x="4994" y="4355"/>
                    <a:pt x="5170" y="4320"/>
                    <a:pt x="5215" y="4239"/>
                  </a:cubicBezTo>
                  <a:cubicBezTo>
                    <a:pt x="5453" y="3811"/>
                    <a:pt x="2739" y="2846"/>
                    <a:pt x="2762" y="1560"/>
                  </a:cubicBezTo>
                  <a:lnTo>
                    <a:pt x="2786" y="286"/>
                  </a:lnTo>
                  <a:lnTo>
                    <a:pt x="536" y="1"/>
                  </a:ln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1666777" y="6064707"/>
              <a:ext cx="226754" cy="265092"/>
            </a:xfrm>
            <a:custGeom>
              <a:avLst/>
              <a:gdLst/>
              <a:ahLst/>
              <a:cxnLst/>
              <a:rect l="l" t="t" r="r" b="b"/>
              <a:pathLst>
                <a:path w="3466" h="4052" extrusionOk="0">
                  <a:moveTo>
                    <a:pt x="74" y="1"/>
                  </a:moveTo>
                  <a:cubicBezTo>
                    <a:pt x="57" y="1"/>
                    <a:pt x="44" y="2"/>
                    <a:pt x="36" y="5"/>
                  </a:cubicBezTo>
                  <a:cubicBezTo>
                    <a:pt x="36" y="5"/>
                    <a:pt x="1" y="1779"/>
                    <a:pt x="84" y="2779"/>
                  </a:cubicBezTo>
                  <a:cubicBezTo>
                    <a:pt x="120" y="3100"/>
                    <a:pt x="2382" y="3957"/>
                    <a:pt x="2775" y="4041"/>
                  </a:cubicBezTo>
                  <a:cubicBezTo>
                    <a:pt x="2809" y="4048"/>
                    <a:pt x="2843" y="4052"/>
                    <a:pt x="2877" y="4052"/>
                  </a:cubicBezTo>
                  <a:cubicBezTo>
                    <a:pt x="3209" y="4052"/>
                    <a:pt x="3465" y="3707"/>
                    <a:pt x="3465" y="3707"/>
                  </a:cubicBezTo>
                  <a:cubicBezTo>
                    <a:pt x="3465" y="3707"/>
                    <a:pt x="2834" y="3088"/>
                    <a:pt x="2668" y="2814"/>
                  </a:cubicBezTo>
                  <a:cubicBezTo>
                    <a:pt x="2489" y="2541"/>
                    <a:pt x="2691" y="1171"/>
                    <a:pt x="2739" y="886"/>
                  </a:cubicBezTo>
                  <a:cubicBezTo>
                    <a:pt x="2773" y="612"/>
                    <a:pt x="441" y="1"/>
                    <a:pt x="74"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1775835" y="5063295"/>
              <a:ext cx="187763" cy="1224513"/>
            </a:xfrm>
            <a:custGeom>
              <a:avLst/>
              <a:gdLst/>
              <a:ahLst/>
              <a:cxnLst/>
              <a:rect l="l" t="t" r="r" b="b"/>
              <a:pathLst>
                <a:path w="2870" h="18717" extrusionOk="0">
                  <a:moveTo>
                    <a:pt x="2870" y="0"/>
                  </a:moveTo>
                  <a:cubicBezTo>
                    <a:pt x="2870" y="0"/>
                    <a:pt x="1798" y="262"/>
                    <a:pt x="881" y="1274"/>
                  </a:cubicBezTo>
                  <a:cubicBezTo>
                    <a:pt x="167" y="2072"/>
                    <a:pt x="0" y="16907"/>
                    <a:pt x="239" y="17705"/>
                  </a:cubicBezTo>
                  <a:cubicBezTo>
                    <a:pt x="477" y="18514"/>
                    <a:pt x="1512" y="18717"/>
                    <a:pt x="1512" y="18717"/>
                  </a:cubicBezTo>
                  <a:cubicBezTo>
                    <a:pt x="1512" y="18717"/>
                    <a:pt x="1072" y="18336"/>
                    <a:pt x="989" y="17824"/>
                  </a:cubicBezTo>
                  <a:cubicBezTo>
                    <a:pt x="881" y="17121"/>
                    <a:pt x="2870" y="0"/>
                    <a:pt x="2870"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1394951" y="5022799"/>
              <a:ext cx="157407" cy="1211494"/>
            </a:xfrm>
            <a:custGeom>
              <a:avLst/>
              <a:gdLst/>
              <a:ahLst/>
              <a:cxnLst/>
              <a:rect l="l" t="t" r="r" b="b"/>
              <a:pathLst>
                <a:path w="2406" h="18518" extrusionOk="0">
                  <a:moveTo>
                    <a:pt x="2179" y="0"/>
                  </a:moveTo>
                  <a:cubicBezTo>
                    <a:pt x="2179" y="0"/>
                    <a:pt x="691" y="619"/>
                    <a:pt x="191" y="3929"/>
                  </a:cubicBezTo>
                  <a:cubicBezTo>
                    <a:pt x="0" y="5251"/>
                    <a:pt x="381" y="17312"/>
                    <a:pt x="322" y="17955"/>
                  </a:cubicBezTo>
                  <a:cubicBezTo>
                    <a:pt x="284" y="18465"/>
                    <a:pt x="779" y="18518"/>
                    <a:pt x="985" y="18518"/>
                  </a:cubicBezTo>
                  <a:cubicBezTo>
                    <a:pt x="1038" y="18518"/>
                    <a:pt x="1072" y="18514"/>
                    <a:pt x="1072" y="18514"/>
                  </a:cubicBezTo>
                  <a:cubicBezTo>
                    <a:pt x="1072" y="18514"/>
                    <a:pt x="2405" y="857"/>
                    <a:pt x="217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958721" y="2184344"/>
              <a:ext cx="1300141" cy="1166941"/>
            </a:xfrm>
            <a:custGeom>
              <a:avLst/>
              <a:gdLst/>
              <a:ahLst/>
              <a:cxnLst/>
              <a:rect l="l" t="t" r="r" b="b"/>
              <a:pathLst>
                <a:path w="19873" h="17837" extrusionOk="0">
                  <a:moveTo>
                    <a:pt x="10669" y="1"/>
                  </a:moveTo>
                  <a:lnTo>
                    <a:pt x="8014" y="1108"/>
                  </a:lnTo>
                  <a:cubicBezTo>
                    <a:pt x="8014" y="1108"/>
                    <a:pt x="8359" y="5823"/>
                    <a:pt x="7787" y="6323"/>
                  </a:cubicBezTo>
                  <a:cubicBezTo>
                    <a:pt x="7228" y="6823"/>
                    <a:pt x="1215" y="7645"/>
                    <a:pt x="608" y="8609"/>
                  </a:cubicBezTo>
                  <a:cubicBezTo>
                    <a:pt x="1" y="9573"/>
                    <a:pt x="2525" y="16027"/>
                    <a:pt x="2525" y="16027"/>
                  </a:cubicBezTo>
                  <a:lnTo>
                    <a:pt x="15574" y="17836"/>
                  </a:lnTo>
                  <a:cubicBezTo>
                    <a:pt x="15574" y="17836"/>
                    <a:pt x="19872" y="8835"/>
                    <a:pt x="17062" y="7335"/>
                  </a:cubicBezTo>
                  <a:cubicBezTo>
                    <a:pt x="16515" y="7037"/>
                    <a:pt x="10681" y="6990"/>
                    <a:pt x="10562" y="5573"/>
                  </a:cubicBezTo>
                  <a:cubicBezTo>
                    <a:pt x="10502" y="4894"/>
                    <a:pt x="10669" y="1"/>
                    <a:pt x="10669"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839588" y="3054846"/>
              <a:ext cx="1370994" cy="2574048"/>
            </a:xfrm>
            <a:custGeom>
              <a:avLst/>
              <a:gdLst/>
              <a:ahLst/>
              <a:cxnLst/>
              <a:rect l="l" t="t" r="r" b="b"/>
              <a:pathLst>
                <a:path w="20956" h="39345" extrusionOk="0">
                  <a:moveTo>
                    <a:pt x="13174" y="1"/>
                  </a:moveTo>
                  <a:cubicBezTo>
                    <a:pt x="8923" y="1"/>
                    <a:pt x="3751" y="756"/>
                    <a:pt x="3751" y="756"/>
                  </a:cubicBezTo>
                  <a:cubicBezTo>
                    <a:pt x="3751" y="756"/>
                    <a:pt x="4513" y="7102"/>
                    <a:pt x="3977" y="9781"/>
                  </a:cubicBezTo>
                  <a:cubicBezTo>
                    <a:pt x="3429" y="12460"/>
                    <a:pt x="0" y="17413"/>
                    <a:pt x="1798" y="39344"/>
                  </a:cubicBezTo>
                  <a:lnTo>
                    <a:pt x="20443" y="39344"/>
                  </a:lnTo>
                  <a:cubicBezTo>
                    <a:pt x="20443" y="39344"/>
                    <a:pt x="20955" y="29212"/>
                    <a:pt x="20122" y="17282"/>
                  </a:cubicBezTo>
                  <a:cubicBezTo>
                    <a:pt x="19860" y="13567"/>
                    <a:pt x="17181" y="5697"/>
                    <a:pt x="18574" y="2042"/>
                  </a:cubicBezTo>
                  <a:cubicBezTo>
                    <a:pt x="19186" y="450"/>
                    <a:pt x="16454" y="1"/>
                    <a:pt x="1317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868374" y="2595651"/>
              <a:ext cx="1458268" cy="969038"/>
            </a:xfrm>
            <a:custGeom>
              <a:avLst/>
              <a:gdLst/>
              <a:ahLst/>
              <a:cxnLst/>
              <a:rect l="l" t="t" r="r" b="b"/>
              <a:pathLst>
                <a:path w="22290" h="14812" extrusionOk="0">
                  <a:moveTo>
                    <a:pt x="13788" y="0"/>
                  </a:moveTo>
                  <a:cubicBezTo>
                    <a:pt x="13788" y="0"/>
                    <a:pt x="12511" y="3832"/>
                    <a:pt x="11387" y="3832"/>
                  </a:cubicBezTo>
                  <a:cubicBezTo>
                    <a:pt x="11318" y="3832"/>
                    <a:pt x="11249" y="3818"/>
                    <a:pt x="11181" y="3786"/>
                  </a:cubicBezTo>
                  <a:cubicBezTo>
                    <a:pt x="10002" y="3251"/>
                    <a:pt x="8085" y="238"/>
                    <a:pt x="8085" y="238"/>
                  </a:cubicBezTo>
                  <a:cubicBezTo>
                    <a:pt x="8085" y="238"/>
                    <a:pt x="7137" y="103"/>
                    <a:pt x="5968" y="103"/>
                  </a:cubicBezTo>
                  <a:cubicBezTo>
                    <a:pt x="4189" y="103"/>
                    <a:pt x="1900" y="415"/>
                    <a:pt x="1656" y="1989"/>
                  </a:cubicBezTo>
                  <a:cubicBezTo>
                    <a:pt x="1" y="12728"/>
                    <a:pt x="4192" y="14812"/>
                    <a:pt x="4192" y="14812"/>
                  </a:cubicBezTo>
                  <a:lnTo>
                    <a:pt x="18253" y="14812"/>
                  </a:lnTo>
                  <a:cubicBezTo>
                    <a:pt x="18253" y="14812"/>
                    <a:pt x="22289" y="1881"/>
                    <a:pt x="17669" y="655"/>
                  </a:cubicBezTo>
                  <a:cubicBezTo>
                    <a:pt x="16693" y="393"/>
                    <a:pt x="14383" y="167"/>
                    <a:pt x="13788"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1377811" y="2042640"/>
              <a:ext cx="373955" cy="446378"/>
            </a:xfrm>
            <a:custGeom>
              <a:avLst/>
              <a:gdLst/>
              <a:ahLst/>
              <a:cxnLst/>
              <a:rect l="l" t="t" r="r" b="b"/>
              <a:pathLst>
                <a:path w="5716" h="6823" extrusionOk="0">
                  <a:moveTo>
                    <a:pt x="2860" y="0"/>
                  </a:moveTo>
                  <a:cubicBezTo>
                    <a:pt x="1730" y="0"/>
                    <a:pt x="587" y="508"/>
                    <a:pt x="536" y="1583"/>
                  </a:cubicBezTo>
                  <a:cubicBezTo>
                    <a:pt x="536" y="1583"/>
                    <a:pt x="0" y="6822"/>
                    <a:pt x="2882" y="6822"/>
                  </a:cubicBezTo>
                  <a:cubicBezTo>
                    <a:pt x="4870" y="6822"/>
                    <a:pt x="5715" y="3417"/>
                    <a:pt x="5060" y="1143"/>
                  </a:cubicBezTo>
                  <a:cubicBezTo>
                    <a:pt x="4843" y="395"/>
                    <a:pt x="3856" y="0"/>
                    <a:pt x="2860"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1624711" y="2272402"/>
              <a:ext cx="22636" cy="29636"/>
            </a:xfrm>
            <a:custGeom>
              <a:avLst/>
              <a:gdLst/>
              <a:ahLst/>
              <a:cxnLst/>
              <a:rect l="l" t="t" r="r" b="b"/>
              <a:pathLst>
                <a:path w="346" h="453" extrusionOk="0">
                  <a:moveTo>
                    <a:pt x="167" y="0"/>
                  </a:moveTo>
                  <a:cubicBezTo>
                    <a:pt x="72" y="0"/>
                    <a:pt x="1" y="107"/>
                    <a:pt x="1" y="226"/>
                  </a:cubicBezTo>
                  <a:cubicBezTo>
                    <a:pt x="1" y="357"/>
                    <a:pt x="72" y="453"/>
                    <a:pt x="167" y="453"/>
                  </a:cubicBezTo>
                  <a:cubicBezTo>
                    <a:pt x="274" y="453"/>
                    <a:pt x="346" y="357"/>
                    <a:pt x="346" y="226"/>
                  </a:cubicBezTo>
                  <a:cubicBezTo>
                    <a:pt x="346"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1484513" y="2271617"/>
              <a:ext cx="22636" cy="29636"/>
            </a:xfrm>
            <a:custGeom>
              <a:avLst/>
              <a:gdLst/>
              <a:ahLst/>
              <a:cxnLst/>
              <a:rect l="l" t="t" r="r" b="b"/>
              <a:pathLst>
                <a:path w="346" h="453" extrusionOk="0">
                  <a:moveTo>
                    <a:pt x="179" y="0"/>
                  </a:moveTo>
                  <a:cubicBezTo>
                    <a:pt x="72" y="0"/>
                    <a:pt x="0" y="107"/>
                    <a:pt x="0" y="226"/>
                  </a:cubicBezTo>
                  <a:cubicBezTo>
                    <a:pt x="0" y="357"/>
                    <a:pt x="72" y="453"/>
                    <a:pt x="179" y="453"/>
                  </a:cubicBezTo>
                  <a:cubicBezTo>
                    <a:pt x="274" y="453"/>
                    <a:pt x="346" y="357"/>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1690133" y="2259317"/>
              <a:ext cx="89629" cy="108928"/>
            </a:xfrm>
            <a:custGeom>
              <a:avLst/>
              <a:gdLst/>
              <a:ahLst/>
              <a:cxnLst/>
              <a:rect l="l" t="t" r="r" b="b"/>
              <a:pathLst>
                <a:path w="1370" h="1665" extrusionOk="0">
                  <a:moveTo>
                    <a:pt x="724" y="0"/>
                  </a:moveTo>
                  <a:cubicBezTo>
                    <a:pt x="409" y="0"/>
                    <a:pt x="191" y="653"/>
                    <a:pt x="191" y="653"/>
                  </a:cubicBezTo>
                  <a:cubicBezTo>
                    <a:pt x="1" y="1034"/>
                    <a:pt x="84" y="1665"/>
                    <a:pt x="489" y="1665"/>
                  </a:cubicBezTo>
                  <a:cubicBezTo>
                    <a:pt x="894" y="1665"/>
                    <a:pt x="1370" y="522"/>
                    <a:pt x="941" y="105"/>
                  </a:cubicBezTo>
                  <a:cubicBezTo>
                    <a:pt x="865" y="31"/>
                    <a:pt x="792" y="0"/>
                    <a:pt x="72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1362371" y="2262654"/>
              <a:ext cx="92573" cy="105592"/>
            </a:xfrm>
            <a:custGeom>
              <a:avLst/>
              <a:gdLst/>
              <a:ahLst/>
              <a:cxnLst/>
              <a:rect l="l" t="t" r="r" b="b"/>
              <a:pathLst>
                <a:path w="1415" h="1614" extrusionOk="0">
                  <a:moveTo>
                    <a:pt x="633" y="0"/>
                  </a:moveTo>
                  <a:cubicBezTo>
                    <a:pt x="570" y="0"/>
                    <a:pt x="498" y="33"/>
                    <a:pt x="415" y="113"/>
                  </a:cubicBezTo>
                  <a:cubicBezTo>
                    <a:pt x="0" y="528"/>
                    <a:pt x="587" y="1614"/>
                    <a:pt x="992" y="1614"/>
                  </a:cubicBezTo>
                  <a:cubicBezTo>
                    <a:pt x="994" y="1614"/>
                    <a:pt x="996" y="1614"/>
                    <a:pt x="998" y="1614"/>
                  </a:cubicBezTo>
                  <a:cubicBezTo>
                    <a:pt x="1415" y="1602"/>
                    <a:pt x="1177" y="947"/>
                    <a:pt x="986" y="566"/>
                  </a:cubicBezTo>
                  <a:cubicBezTo>
                    <a:pt x="986" y="566"/>
                    <a:pt x="893"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1448139" y="2215943"/>
              <a:ext cx="70722" cy="23029"/>
            </a:xfrm>
            <a:custGeom>
              <a:avLst/>
              <a:gdLst/>
              <a:ahLst/>
              <a:cxnLst/>
              <a:rect l="l" t="t" r="r" b="b"/>
              <a:pathLst>
                <a:path w="1081" h="352" extrusionOk="0">
                  <a:moveTo>
                    <a:pt x="543" y="1"/>
                  </a:moveTo>
                  <a:cubicBezTo>
                    <a:pt x="410" y="1"/>
                    <a:pt x="245" y="51"/>
                    <a:pt x="80" y="232"/>
                  </a:cubicBezTo>
                  <a:cubicBezTo>
                    <a:pt x="1" y="316"/>
                    <a:pt x="118" y="351"/>
                    <a:pt x="287" y="351"/>
                  </a:cubicBezTo>
                  <a:cubicBezTo>
                    <a:pt x="598" y="351"/>
                    <a:pt x="1081" y="232"/>
                    <a:pt x="818" y="77"/>
                  </a:cubicBezTo>
                  <a:cubicBezTo>
                    <a:pt x="818" y="77"/>
                    <a:pt x="706" y="1"/>
                    <a:pt x="54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1611954" y="2221503"/>
              <a:ext cx="69871" cy="21524"/>
            </a:xfrm>
            <a:custGeom>
              <a:avLst/>
              <a:gdLst/>
              <a:ahLst/>
              <a:cxnLst/>
              <a:rect l="l" t="t" r="r" b="b"/>
              <a:pathLst>
                <a:path w="1068" h="329" extrusionOk="0">
                  <a:moveTo>
                    <a:pt x="524" y="0"/>
                  </a:moveTo>
                  <a:cubicBezTo>
                    <a:pt x="325" y="0"/>
                    <a:pt x="196" y="111"/>
                    <a:pt x="196" y="111"/>
                  </a:cubicBezTo>
                  <a:cubicBezTo>
                    <a:pt x="1" y="264"/>
                    <a:pt x="267" y="329"/>
                    <a:pt x="541" y="329"/>
                  </a:cubicBezTo>
                  <a:cubicBezTo>
                    <a:pt x="801" y="329"/>
                    <a:pt x="1068" y="270"/>
                    <a:pt x="946" y="171"/>
                  </a:cubicBezTo>
                  <a:cubicBezTo>
                    <a:pt x="789" y="41"/>
                    <a:pt x="644" y="0"/>
                    <a:pt x="5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1535149" y="2362487"/>
              <a:ext cx="70918" cy="46515"/>
            </a:xfrm>
            <a:custGeom>
              <a:avLst/>
              <a:gdLst/>
              <a:ahLst/>
              <a:cxnLst/>
              <a:rect l="l" t="t" r="r" b="b"/>
              <a:pathLst>
                <a:path w="1084" h="711" extrusionOk="0">
                  <a:moveTo>
                    <a:pt x="932" y="0"/>
                  </a:moveTo>
                  <a:cubicBezTo>
                    <a:pt x="631" y="0"/>
                    <a:pt x="0" y="111"/>
                    <a:pt x="0" y="111"/>
                  </a:cubicBezTo>
                  <a:cubicBezTo>
                    <a:pt x="0" y="111"/>
                    <a:pt x="131" y="635"/>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1546075" y="2280187"/>
              <a:ext cx="40562" cy="66273"/>
            </a:xfrm>
            <a:custGeom>
              <a:avLst/>
              <a:gdLst/>
              <a:ahLst/>
              <a:cxnLst/>
              <a:rect l="l" t="t" r="r" b="b"/>
              <a:pathLst>
                <a:path w="620" h="1013" extrusionOk="0">
                  <a:moveTo>
                    <a:pt x="393" y="0"/>
                  </a:moveTo>
                  <a:lnTo>
                    <a:pt x="286" y="24"/>
                  </a:lnTo>
                  <a:cubicBezTo>
                    <a:pt x="393" y="393"/>
                    <a:pt x="488" y="810"/>
                    <a:pt x="476" y="905"/>
                  </a:cubicBezTo>
                  <a:cubicBezTo>
                    <a:pt x="471" y="906"/>
                    <a:pt x="465" y="907"/>
                    <a:pt x="457" y="907"/>
                  </a:cubicBezTo>
                  <a:cubicBezTo>
                    <a:pt x="387" y="907"/>
                    <a:pt x="207" y="862"/>
                    <a:pt x="36" y="798"/>
                  </a:cubicBezTo>
                  <a:lnTo>
                    <a:pt x="0" y="893"/>
                  </a:lnTo>
                  <a:cubicBezTo>
                    <a:pt x="202" y="965"/>
                    <a:pt x="345" y="1012"/>
                    <a:pt x="441" y="1012"/>
                  </a:cubicBezTo>
                  <a:cubicBezTo>
                    <a:pt x="512" y="1012"/>
                    <a:pt x="560" y="988"/>
                    <a:pt x="572" y="953"/>
                  </a:cubicBezTo>
                  <a:cubicBezTo>
                    <a:pt x="619" y="857"/>
                    <a:pt x="476" y="310"/>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1403521" y="2287972"/>
              <a:ext cx="21066" cy="58488"/>
            </a:xfrm>
            <a:custGeom>
              <a:avLst/>
              <a:gdLst/>
              <a:ahLst/>
              <a:cxnLst/>
              <a:rect l="l" t="t" r="r" b="b"/>
              <a:pathLst>
                <a:path w="322" h="894" extrusionOk="0">
                  <a:moveTo>
                    <a:pt x="48" y="0"/>
                  </a:moveTo>
                  <a:lnTo>
                    <a:pt x="0" y="107"/>
                  </a:lnTo>
                  <a:cubicBezTo>
                    <a:pt x="12" y="107"/>
                    <a:pt x="215" y="203"/>
                    <a:pt x="179" y="881"/>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1710413" y="2283262"/>
              <a:ext cx="35852" cy="56918"/>
            </a:xfrm>
            <a:custGeom>
              <a:avLst/>
              <a:gdLst/>
              <a:ahLst/>
              <a:cxnLst/>
              <a:rect l="l" t="t" r="r" b="b"/>
              <a:pathLst>
                <a:path w="548" h="870" extrusionOk="0">
                  <a:moveTo>
                    <a:pt x="512" y="1"/>
                  </a:moveTo>
                  <a:cubicBezTo>
                    <a:pt x="500" y="1"/>
                    <a:pt x="0" y="179"/>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1495439" y="2439096"/>
              <a:ext cx="170622" cy="51422"/>
            </a:xfrm>
            <a:custGeom>
              <a:avLst/>
              <a:gdLst/>
              <a:ahLst/>
              <a:cxnLst/>
              <a:rect l="l" t="t" r="r" b="b"/>
              <a:pathLst>
                <a:path w="2608" h="786" extrusionOk="0">
                  <a:moveTo>
                    <a:pt x="2524" y="0"/>
                  </a:moveTo>
                  <a:cubicBezTo>
                    <a:pt x="2075" y="532"/>
                    <a:pt x="1560" y="686"/>
                    <a:pt x="1117" y="686"/>
                  </a:cubicBezTo>
                  <a:cubicBezTo>
                    <a:pt x="538" y="686"/>
                    <a:pt x="81" y="425"/>
                    <a:pt x="48" y="405"/>
                  </a:cubicBezTo>
                  <a:lnTo>
                    <a:pt x="0" y="500"/>
                  </a:lnTo>
                  <a:cubicBezTo>
                    <a:pt x="12" y="500"/>
                    <a:pt x="500" y="786"/>
                    <a:pt x="1119" y="786"/>
                  </a:cubicBezTo>
                  <a:cubicBezTo>
                    <a:pt x="1596" y="786"/>
                    <a:pt x="2143" y="631"/>
                    <a:pt x="2608" y="72"/>
                  </a:cubicBezTo>
                  <a:lnTo>
                    <a:pt x="2524"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1613786" y="2471807"/>
              <a:ext cx="130976" cy="143864"/>
            </a:xfrm>
            <a:custGeom>
              <a:avLst/>
              <a:gdLst/>
              <a:ahLst/>
              <a:cxnLst/>
              <a:rect l="l" t="t" r="r" b="b"/>
              <a:pathLst>
                <a:path w="2002" h="2199" extrusionOk="0">
                  <a:moveTo>
                    <a:pt x="549" y="0"/>
                  </a:moveTo>
                  <a:lnTo>
                    <a:pt x="549" y="0"/>
                  </a:lnTo>
                  <a:cubicBezTo>
                    <a:pt x="548" y="0"/>
                    <a:pt x="1" y="1429"/>
                    <a:pt x="680" y="2000"/>
                  </a:cubicBezTo>
                  <a:cubicBezTo>
                    <a:pt x="872" y="2158"/>
                    <a:pt x="1194" y="2198"/>
                    <a:pt x="1472" y="2198"/>
                  </a:cubicBezTo>
                  <a:cubicBezTo>
                    <a:pt x="1760" y="2198"/>
                    <a:pt x="2001" y="2155"/>
                    <a:pt x="2001" y="2155"/>
                  </a:cubicBezTo>
                  <a:cubicBezTo>
                    <a:pt x="2001" y="2155"/>
                    <a:pt x="882" y="1810"/>
                    <a:pt x="656" y="1453"/>
                  </a:cubicBezTo>
                  <a:cubicBezTo>
                    <a:pt x="501" y="1215"/>
                    <a:pt x="549" y="0"/>
                    <a:pt x="54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1278108" y="2559669"/>
              <a:ext cx="611504" cy="411508"/>
            </a:xfrm>
            <a:custGeom>
              <a:avLst/>
              <a:gdLst/>
              <a:ahLst/>
              <a:cxnLst/>
              <a:rect l="l" t="t" r="r" b="b"/>
              <a:pathLst>
                <a:path w="9347" h="6290" extrusionOk="0">
                  <a:moveTo>
                    <a:pt x="7381" y="1"/>
                  </a:moveTo>
                  <a:cubicBezTo>
                    <a:pt x="6685" y="1"/>
                    <a:pt x="4465" y="3824"/>
                    <a:pt x="4465" y="3824"/>
                  </a:cubicBezTo>
                  <a:cubicBezTo>
                    <a:pt x="3941" y="2288"/>
                    <a:pt x="1711" y="35"/>
                    <a:pt x="1400" y="35"/>
                  </a:cubicBezTo>
                  <a:cubicBezTo>
                    <a:pt x="1393" y="35"/>
                    <a:pt x="1386" y="36"/>
                    <a:pt x="1381" y="38"/>
                  </a:cubicBezTo>
                  <a:cubicBezTo>
                    <a:pt x="1155" y="145"/>
                    <a:pt x="0" y="896"/>
                    <a:pt x="0" y="896"/>
                  </a:cubicBezTo>
                  <a:cubicBezTo>
                    <a:pt x="429" y="3301"/>
                    <a:pt x="2870" y="6289"/>
                    <a:pt x="2870" y="6289"/>
                  </a:cubicBezTo>
                  <a:lnTo>
                    <a:pt x="4620" y="4479"/>
                  </a:lnTo>
                  <a:cubicBezTo>
                    <a:pt x="4620" y="4479"/>
                    <a:pt x="6071" y="5711"/>
                    <a:pt x="6354" y="5711"/>
                  </a:cubicBezTo>
                  <a:cubicBezTo>
                    <a:pt x="6373" y="5711"/>
                    <a:pt x="6386" y="5706"/>
                    <a:pt x="6394" y="5694"/>
                  </a:cubicBezTo>
                  <a:cubicBezTo>
                    <a:pt x="6513" y="5515"/>
                    <a:pt x="9347" y="896"/>
                    <a:pt x="9347" y="896"/>
                  </a:cubicBezTo>
                  <a:cubicBezTo>
                    <a:pt x="8513" y="253"/>
                    <a:pt x="7406" y="3"/>
                    <a:pt x="7406" y="3"/>
                  </a:cubicBezTo>
                  <a:cubicBezTo>
                    <a:pt x="7398" y="1"/>
                    <a:pt x="7390" y="1"/>
                    <a:pt x="7381"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1261753" y="2633792"/>
              <a:ext cx="310822" cy="311673"/>
            </a:xfrm>
            <a:custGeom>
              <a:avLst/>
              <a:gdLst/>
              <a:ahLst/>
              <a:cxnLst/>
              <a:rect l="l" t="t" r="r" b="b"/>
              <a:pathLst>
                <a:path w="4751" h="4764" extrusionOk="0">
                  <a:moveTo>
                    <a:pt x="96" y="1"/>
                  </a:moveTo>
                  <a:lnTo>
                    <a:pt x="0" y="48"/>
                  </a:lnTo>
                  <a:cubicBezTo>
                    <a:pt x="96" y="227"/>
                    <a:pt x="2179" y="4477"/>
                    <a:pt x="2739" y="4739"/>
                  </a:cubicBezTo>
                  <a:lnTo>
                    <a:pt x="2774" y="4763"/>
                  </a:lnTo>
                  <a:lnTo>
                    <a:pt x="4751" y="2727"/>
                  </a:lnTo>
                  <a:lnTo>
                    <a:pt x="4679" y="2656"/>
                  </a:lnTo>
                  <a:lnTo>
                    <a:pt x="2751" y="4632"/>
                  </a:lnTo>
                  <a:cubicBezTo>
                    <a:pt x="2274" y="4299"/>
                    <a:pt x="679" y="1191"/>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1567860" y="2617436"/>
              <a:ext cx="324888" cy="320243"/>
            </a:xfrm>
            <a:custGeom>
              <a:avLst/>
              <a:gdLst/>
              <a:ahLst/>
              <a:cxnLst/>
              <a:rect l="l" t="t" r="r" b="b"/>
              <a:pathLst>
                <a:path w="4966" h="4895" extrusionOk="0">
                  <a:moveTo>
                    <a:pt x="4858" y="1"/>
                  </a:moveTo>
                  <a:cubicBezTo>
                    <a:pt x="4846" y="870"/>
                    <a:pt x="2298" y="4287"/>
                    <a:pt x="1953" y="4739"/>
                  </a:cubicBezTo>
                  <a:lnTo>
                    <a:pt x="72" y="2906"/>
                  </a:lnTo>
                  <a:lnTo>
                    <a:pt x="0" y="2977"/>
                  </a:lnTo>
                  <a:lnTo>
                    <a:pt x="1965" y="4894"/>
                  </a:lnTo>
                  <a:lnTo>
                    <a:pt x="2001" y="4846"/>
                  </a:lnTo>
                  <a:cubicBezTo>
                    <a:pt x="2120" y="4692"/>
                    <a:pt x="4953" y="965"/>
                    <a:pt x="4965" y="13"/>
                  </a:cubicBezTo>
                  <a:lnTo>
                    <a:pt x="4858"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066372" y="4259392"/>
              <a:ext cx="141051" cy="1254934"/>
            </a:xfrm>
            <a:custGeom>
              <a:avLst/>
              <a:gdLst/>
              <a:ahLst/>
              <a:cxnLst/>
              <a:rect l="l" t="t" r="r" b="b"/>
              <a:pathLst>
                <a:path w="2156" h="19182" extrusionOk="0">
                  <a:moveTo>
                    <a:pt x="1572" y="1"/>
                  </a:moveTo>
                  <a:cubicBezTo>
                    <a:pt x="1572" y="1"/>
                    <a:pt x="858" y="108"/>
                    <a:pt x="429" y="3311"/>
                  </a:cubicBezTo>
                  <a:cubicBezTo>
                    <a:pt x="0" y="6514"/>
                    <a:pt x="477" y="18420"/>
                    <a:pt x="1834" y="19182"/>
                  </a:cubicBezTo>
                  <a:cubicBezTo>
                    <a:pt x="1834" y="19182"/>
                    <a:pt x="2155" y="5371"/>
                    <a:pt x="157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1444017" y="2239691"/>
              <a:ext cx="103629" cy="102844"/>
            </a:xfrm>
            <a:custGeom>
              <a:avLst/>
              <a:gdLst/>
              <a:ahLst/>
              <a:cxnLst/>
              <a:rect l="l" t="t" r="r" b="b"/>
              <a:pathLst>
                <a:path w="1584" h="1572" extrusionOk="0">
                  <a:moveTo>
                    <a:pt x="798" y="107"/>
                  </a:moveTo>
                  <a:cubicBezTo>
                    <a:pt x="1167" y="107"/>
                    <a:pt x="1477" y="417"/>
                    <a:pt x="1477" y="786"/>
                  </a:cubicBezTo>
                  <a:cubicBezTo>
                    <a:pt x="1477" y="1167"/>
                    <a:pt x="1167" y="1476"/>
                    <a:pt x="798" y="1476"/>
                  </a:cubicBezTo>
                  <a:cubicBezTo>
                    <a:pt x="417" y="1476"/>
                    <a:pt x="107" y="1167"/>
                    <a:pt x="107" y="786"/>
                  </a:cubicBezTo>
                  <a:cubicBezTo>
                    <a:pt x="107" y="417"/>
                    <a:pt x="417" y="107"/>
                    <a:pt x="798" y="107"/>
                  </a:cubicBezTo>
                  <a:close/>
                  <a:moveTo>
                    <a:pt x="798" y="0"/>
                  </a:moveTo>
                  <a:cubicBezTo>
                    <a:pt x="358" y="0"/>
                    <a:pt x="0" y="357"/>
                    <a:pt x="0" y="786"/>
                  </a:cubicBezTo>
                  <a:cubicBezTo>
                    <a:pt x="0" y="1226"/>
                    <a:pt x="358" y="1572"/>
                    <a:pt x="798" y="1572"/>
                  </a:cubicBezTo>
                  <a:cubicBezTo>
                    <a:pt x="1227" y="1572"/>
                    <a:pt x="1584" y="1226"/>
                    <a:pt x="1584" y="786"/>
                  </a:cubicBezTo>
                  <a:cubicBezTo>
                    <a:pt x="1584" y="357"/>
                    <a:pt x="1227" y="0"/>
                    <a:pt x="79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1584215" y="2239691"/>
              <a:ext cx="103629" cy="102844"/>
            </a:xfrm>
            <a:custGeom>
              <a:avLst/>
              <a:gdLst/>
              <a:ahLst/>
              <a:cxnLst/>
              <a:rect l="l" t="t" r="r" b="b"/>
              <a:pathLst>
                <a:path w="1584" h="1572" extrusionOk="0">
                  <a:moveTo>
                    <a:pt x="798" y="107"/>
                  </a:moveTo>
                  <a:cubicBezTo>
                    <a:pt x="1167" y="107"/>
                    <a:pt x="1477" y="417"/>
                    <a:pt x="1477" y="786"/>
                  </a:cubicBezTo>
                  <a:cubicBezTo>
                    <a:pt x="1477" y="1167"/>
                    <a:pt x="1167" y="1476"/>
                    <a:pt x="798" y="1476"/>
                  </a:cubicBezTo>
                  <a:cubicBezTo>
                    <a:pt x="417" y="1476"/>
                    <a:pt x="108" y="1167"/>
                    <a:pt x="108" y="786"/>
                  </a:cubicBezTo>
                  <a:cubicBezTo>
                    <a:pt x="108" y="417"/>
                    <a:pt x="417" y="107"/>
                    <a:pt x="798" y="107"/>
                  </a:cubicBezTo>
                  <a:close/>
                  <a:moveTo>
                    <a:pt x="798" y="0"/>
                  </a:moveTo>
                  <a:cubicBezTo>
                    <a:pt x="358" y="0"/>
                    <a:pt x="0" y="357"/>
                    <a:pt x="0" y="786"/>
                  </a:cubicBezTo>
                  <a:cubicBezTo>
                    <a:pt x="0" y="1226"/>
                    <a:pt x="358" y="1572"/>
                    <a:pt x="798" y="1572"/>
                  </a:cubicBezTo>
                  <a:cubicBezTo>
                    <a:pt x="1227" y="1572"/>
                    <a:pt x="1584" y="1226"/>
                    <a:pt x="1584" y="786"/>
                  </a:cubicBezTo>
                  <a:cubicBezTo>
                    <a:pt x="1584" y="357"/>
                    <a:pt x="1227" y="0"/>
                    <a:pt x="79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1404306" y="2256046"/>
              <a:ext cx="49132" cy="28066"/>
            </a:xfrm>
            <a:custGeom>
              <a:avLst/>
              <a:gdLst/>
              <a:ahLst/>
              <a:cxnLst/>
              <a:rect l="l" t="t" r="r" b="b"/>
              <a:pathLst>
                <a:path w="751" h="429" extrusionOk="0">
                  <a:moveTo>
                    <a:pt x="36" y="0"/>
                  </a:moveTo>
                  <a:lnTo>
                    <a:pt x="0" y="95"/>
                  </a:lnTo>
                  <a:lnTo>
                    <a:pt x="703" y="429"/>
                  </a:lnTo>
                  <a:lnTo>
                    <a:pt x="750" y="322"/>
                  </a:lnTo>
                  <a:lnTo>
                    <a:pt x="3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1542149" y="2281103"/>
              <a:ext cx="48347" cy="13150"/>
            </a:xfrm>
            <a:custGeom>
              <a:avLst/>
              <a:gdLst/>
              <a:ahLst/>
              <a:cxnLst/>
              <a:rect l="l" t="t" r="r" b="b"/>
              <a:pathLst>
                <a:path w="739" h="201" extrusionOk="0">
                  <a:moveTo>
                    <a:pt x="418" y="0"/>
                  </a:moveTo>
                  <a:cubicBezTo>
                    <a:pt x="211" y="0"/>
                    <a:pt x="16" y="98"/>
                    <a:pt x="1" y="105"/>
                  </a:cubicBezTo>
                  <a:lnTo>
                    <a:pt x="48" y="201"/>
                  </a:lnTo>
                  <a:cubicBezTo>
                    <a:pt x="56" y="201"/>
                    <a:pt x="233" y="111"/>
                    <a:pt x="414" y="111"/>
                  </a:cubicBezTo>
                  <a:cubicBezTo>
                    <a:pt x="505" y="111"/>
                    <a:pt x="596" y="133"/>
                    <a:pt x="667" y="201"/>
                  </a:cubicBezTo>
                  <a:lnTo>
                    <a:pt x="739" y="117"/>
                  </a:lnTo>
                  <a:cubicBezTo>
                    <a:pt x="646" y="29"/>
                    <a:pt x="530" y="0"/>
                    <a:pt x="418"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1682348" y="2259121"/>
              <a:ext cx="47562" cy="30487"/>
            </a:xfrm>
            <a:custGeom>
              <a:avLst/>
              <a:gdLst/>
              <a:ahLst/>
              <a:cxnLst/>
              <a:rect l="l" t="t" r="r" b="b"/>
              <a:pathLst>
                <a:path w="727" h="466" extrusionOk="0">
                  <a:moveTo>
                    <a:pt x="679" y="1"/>
                  </a:moveTo>
                  <a:lnTo>
                    <a:pt x="1" y="370"/>
                  </a:lnTo>
                  <a:lnTo>
                    <a:pt x="48" y="465"/>
                  </a:lnTo>
                  <a:lnTo>
                    <a:pt x="727" y="96"/>
                  </a:lnTo>
                  <a:lnTo>
                    <a:pt x="679"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852803" y="3046603"/>
              <a:ext cx="582653" cy="661552"/>
            </a:xfrm>
            <a:custGeom>
              <a:avLst/>
              <a:gdLst/>
              <a:ahLst/>
              <a:cxnLst/>
              <a:rect l="l" t="t" r="r" b="b"/>
              <a:pathLst>
                <a:path w="8906" h="10112" extrusionOk="0">
                  <a:moveTo>
                    <a:pt x="6331" y="0"/>
                  </a:moveTo>
                  <a:cubicBezTo>
                    <a:pt x="6328" y="0"/>
                    <a:pt x="6326" y="1"/>
                    <a:pt x="6323" y="1"/>
                  </a:cubicBezTo>
                  <a:cubicBezTo>
                    <a:pt x="5739" y="84"/>
                    <a:pt x="0" y="1739"/>
                    <a:pt x="0" y="1739"/>
                  </a:cubicBezTo>
                  <a:cubicBezTo>
                    <a:pt x="0" y="1739"/>
                    <a:pt x="2014" y="10111"/>
                    <a:pt x="2512" y="10111"/>
                  </a:cubicBezTo>
                  <a:cubicBezTo>
                    <a:pt x="2517" y="10111"/>
                    <a:pt x="2521" y="10111"/>
                    <a:pt x="2525" y="10109"/>
                  </a:cubicBezTo>
                  <a:cubicBezTo>
                    <a:pt x="3001" y="9978"/>
                    <a:pt x="8478" y="8740"/>
                    <a:pt x="8692" y="8633"/>
                  </a:cubicBezTo>
                  <a:cubicBezTo>
                    <a:pt x="8905" y="8526"/>
                    <a:pt x="6925" y="0"/>
                    <a:pt x="6331"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836448" y="3334721"/>
              <a:ext cx="578008" cy="440555"/>
            </a:xfrm>
            <a:custGeom>
              <a:avLst/>
              <a:gdLst/>
              <a:ahLst/>
              <a:cxnLst/>
              <a:rect l="l" t="t" r="r" b="b"/>
              <a:pathLst>
                <a:path w="8835" h="6734" extrusionOk="0">
                  <a:moveTo>
                    <a:pt x="7653" y="0"/>
                  </a:moveTo>
                  <a:cubicBezTo>
                    <a:pt x="7281" y="0"/>
                    <a:pt x="6648" y="152"/>
                    <a:pt x="5192" y="800"/>
                  </a:cubicBezTo>
                  <a:cubicBezTo>
                    <a:pt x="3334" y="1621"/>
                    <a:pt x="393" y="3955"/>
                    <a:pt x="393" y="3955"/>
                  </a:cubicBezTo>
                  <a:cubicBezTo>
                    <a:pt x="0" y="4741"/>
                    <a:pt x="1024" y="6408"/>
                    <a:pt x="1513" y="6717"/>
                  </a:cubicBezTo>
                  <a:cubicBezTo>
                    <a:pt x="1530" y="6728"/>
                    <a:pt x="1553" y="6734"/>
                    <a:pt x="1581" y="6734"/>
                  </a:cubicBezTo>
                  <a:cubicBezTo>
                    <a:pt x="2309" y="6734"/>
                    <a:pt x="6297" y="3094"/>
                    <a:pt x="6549" y="2681"/>
                  </a:cubicBezTo>
                  <a:cubicBezTo>
                    <a:pt x="6823" y="2253"/>
                    <a:pt x="7918" y="2348"/>
                    <a:pt x="8251" y="2288"/>
                  </a:cubicBezTo>
                  <a:cubicBezTo>
                    <a:pt x="8585" y="2229"/>
                    <a:pt x="8835" y="2348"/>
                    <a:pt x="8787" y="1979"/>
                  </a:cubicBezTo>
                  <a:cubicBezTo>
                    <a:pt x="8740" y="1610"/>
                    <a:pt x="8251" y="97"/>
                    <a:pt x="7906" y="26"/>
                  </a:cubicBezTo>
                  <a:cubicBezTo>
                    <a:pt x="7833" y="11"/>
                    <a:pt x="7753" y="0"/>
                    <a:pt x="765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409573" y="3309402"/>
              <a:ext cx="863119" cy="605158"/>
            </a:xfrm>
            <a:custGeom>
              <a:avLst/>
              <a:gdLst/>
              <a:ahLst/>
              <a:cxnLst/>
              <a:rect l="l" t="t" r="r" b="b"/>
              <a:pathLst>
                <a:path w="13193" h="9250" extrusionOk="0">
                  <a:moveTo>
                    <a:pt x="3808" y="0"/>
                  </a:moveTo>
                  <a:cubicBezTo>
                    <a:pt x="2670" y="0"/>
                    <a:pt x="1823" y="89"/>
                    <a:pt x="1632" y="330"/>
                  </a:cubicBezTo>
                  <a:cubicBezTo>
                    <a:pt x="1" y="2413"/>
                    <a:pt x="358" y="8914"/>
                    <a:pt x="4406" y="9247"/>
                  </a:cubicBezTo>
                  <a:cubicBezTo>
                    <a:pt x="4420" y="9249"/>
                    <a:pt x="4435" y="9249"/>
                    <a:pt x="4451" y="9249"/>
                  </a:cubicBezTo>
                  <a:cubicBezTo>
                    <a:pt x="5915" y="9249"/>
                    <a:pt x="12956" y="3790"/>
                    <a:pt x="13074" y="3366"/>
                  </a:cubicBezTo>
                  <a:cubicBezTo>
                    <a:pt x="13193" y="2949"/>
                    <a:pt x="12109" y="723"/>
                    <a:pt x="12109" y="723"/>
                  </a:cubicBezTo>
                  <a:cubicBezTo>
                    <a:pt x="11739" y="611"/>
                    <a:pt x="6782" y="0"/>
                    <a:pt x="3808"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940010" y="3120006"/>
              <a:ext cx="326458" cy="211118"/>
            </a:xfrm>
            <a:custGeom>
              <a:avLst/>
              <a:gdLst/>
              <a:ahLst/>
              <a:cxnLst/>
              <a:rect l="l" t="t" r="r" b="b"/>
              <a:pathLst>
                <a:path w="4990" h="3227" extrusionOk="0">
                  <a:moveTo>
                    <a:pt x="4344" y="1"/>
                  </a:moveTo>
                  <a:cubicBezTo>
                    <a:pt x="3907" y="1"/>
                    <a:pt x="1" y="1177"/>
                    <a:pt x="1" y="1177"/>
                  </a:cubicBezTo>
                  <a:cubicBezTo>
                    <a:pt x="1" y="1177"/>
                    <a:pt x="358" y="3153"/>
                    <a:pt x="537" y="3225"/>
                  </a:cubicBezTo>
                  <a:cubicBezTo>
                    <a:pt x="540" y="3226"/>
                    <a:pt x="546" y="3227"/>
                    <a:pt x="553" y="3227"/>
                  </a:cubicBezTo>
                  <a:cubicBezTo>
                    <a:pt x="888" y="3227"/>
                    <a:pt x="4990" y="1855"/>
                    <a:pt x="4990" y="1855"/>
                  </a:cubicBezTo>
                  <a:cubicBezTo>
                    <a:pt x="4990" y="1855"/>
                    <a:pt x="4442" y="141"/>
                    <a:pt x="4382" y="10"/>
                  </a:cubicBezTo>
                  <a:cubicBezTo>
                    <a:pt x="4379" y="4"/>
                    <a:pt x="4366" y="1"/>
                    <a:pt x="434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1983025" y="4093221"/>
              <a:ext cx="220212" cy="436695"/>
            </a:xfrm>
            <a:custGeom>
              <a:avLst/>
              <a:gdLst/>
              <a:ahLst/>
              <a:cxnLst/>
              <a:rect l="l" t="t" r="r" b="b"/>
              <a:pathLst>
                <a:path w="3366" h="6675" extrusionOk="0">
                  <a:moveTo>
                    <a:pt x="1499" y="0"/>
                  </a:moveTo>
                  <a:cubicBezTo>
                    <a:pt x="1169" y="0"/>
                    <a:pt x="926" y="145"/>
                    <a:pt x="941" y="469"/>
                  </a:cubicBezTo>
                  <a:cubicBezTo>
                    <a:pt x="1001" y="1505"/>
                    <a:pt x="0" y="4065"/>
                    <a:pt x="262" y="4208"/>
                  </a:cubicBezTo>
                  <a:cubicBezTo>
                    <a:pt x="281" y="4219"/>
                    <a:pt x="299" y="4224"/>
                    <a:pt x="317" y="4224"/>
                  </a:cubicBezTo>
                  <a:cubicBezTo>
                    <a:pt x="596" y="4224"/>
                    <a:pt x="691" y="2886"/>
                    <a:pt x="893" y="2886"/>
                  </a:cubicBezTo>
                  <a:cubicBezTo>
                    <a:pt x="908" y="2886"/>
                    <a:pt x="924" y="2893"/>
                    <a:pt x="941" y="2910"/>
                  </a:cubicBezTo>
                  <a:cubicBezTo>
                    <a:pt x="1148" y="3117"/>
                    <a:pt x="732" y="6111"/>
                    <a:pt x="920" y="6111"/>
                  </a:cubicBezTo>
                  <a:cubicBezTo>
                    <a:pt x="926" y="6111"/>
                    <a:pt x="933" y="6108"/>
                    <a:pt x="941" y="6101"/>
                  </a:cubicBezTo>
                  <a:cubicBezTo>
                    <a:pt x="1164" y="5899"/>
                    <a:pt x="1425" y="4124"/>
                    <a:pt x="1496" y="4124"/>
                  </a:cubicBezTo>
                  <a:cubicBezTo>
                    <a:pt x="1504" y="4124"/>
                    <a:pt x="1510" y="4150"/>
                    <a:pt x="1513" y="4208"/>
                  </a:cubicBezTo>
                  <a:cubicBezTo>
                    <a:pt x="1536" y="4744"/>
                    <a:pt x="1310" y="6387"/>
                    <a:pt x="1608" y="6672"/>
                  </a:cubicBezTo>
                  <a:cubicBezTo>
                    <a:pt x="1610" y="6674"/>
                    <a:pt x="1611" y="6675"/>
                    <a:pt x="1613" y="6675"/>
                  </a:cubicBezTo>
                  <a:cubicBezTo>
                    <a:pt x="1698" y="6675"/>
                    <a:pt x="1942" y="5291"/>
                    <a:pt x="2029" y="4784"/>
                  </a:cubicBezTo>
                  <a:lnTo>
                    <a:pt x="2029" y="4784"/>
                  </a:lnTo>
                  <a:cubicBezTo>
                    <a:pt x="1893" y="5777"/>
                    <a:pt x="2272" y="6663"/>
                    <a:pt x="2423" y="6663"/>
                  </a:cubicBezTo>
                  <a:cubicBezTo>
                    <a:pt x="2476" y="6663"/>
                    <a:pt x="2501" y="6555"/>
                    <a:pt x="2465" y="6303"/>
                  </a:cubicBezTo>
                  <a:cubicBezTo>
                    <a:pt x="2334" y="5303"/>
                    <a:pt x="3120" y="1719"/>
                    <a:pt x="3120" y="1719"/>
                  </a:cubicBezTo>
                  <a:cubicBezTo>
                    <a:pt x="3365" y="697"/>
                    <a:pt x="2223" y="0"/>
                    <a:pt x="1499"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1816723" y="2664147"/>
              <a:ext cx="788734" cy="1596898"/>
            </a:xfrm>
            <a:custGeom>
              <a:avLst/>
              <a:gdLst/>
              <a:ahLst/>
              <a:cxnLst/>
              <a:rect l="l" t="t" r="r" b="b"/>
              <a:pathLst>
                <a:path w="12056" h="24409" extrusionOk="0">
                  <a:moveTo>
                    <a:pt x="3947" y="1"/>
                  </a:moveTo>
                  <a:cubicBezTo>
                    <a:pt x="3947" y="1"/>
                    <a:pt x="1" y="8890"/>
                    <a:pt x="2070" y="8890"/>
                  </a:cubicBezTo>
                  <a:cubicBezTo>
                    <a:pt x="2124" y="8890"/>
                    <a:pt x="2182" y="8884"/>
                    <a:pt x="2245" y="8871"/>
                  </a:cubicBezTo>
                  <a:cubicBezTo>
                    <a:pt x="2312" y="8857"/>
                    <a:pt x="2375" y="8851"/>
                    <a:pt x="2433" y="8851"/>
                  </a:cubicBezTo>
                  <a:cubicBezTo>
                    <a:pt x="3942" y="8851"/>
                    <a:pt x="2518" y="13293"/>
                    <a:pt x="2804" y="14027"/>
                  </a:cubicBezTo>
                  <a:cubicBezTo>
                    <a:pt x="3090" y="14789"/>
                    <a:pt x="2185" y="22706"/>
                    <a:pt x="3328" y="23563"/>
                  </a:cubicBezTo>
                  <a:cubicBezTo>
                    <a:pt x="3995" y="24063"/>
                    <a:pt x="4174" y="23885"/>
                    <a:pt x="5388" y="24385"/>
                  </a:cubicBezTo>
                  <a:cubicBezTo>
                    <a:pt x="5428" y="24401"/>
                    <a:pt x="5470" y="24409"/>
                    <a:pt x="5515" y="24409"/>
                  </a:cubicBezTo>
                  <a:cubicBezTo>
                    <a:pt x="6818" y="24409"/>
                    <a:pt x="9784" y="17595"/>
                    <a:pt x="10555" y="12943"/>
                  </a:cubicBezTo>
                  <a:cubicBezTo>
                    <a:pt x="12056" y="3882"/>
                    <a:pt x="3947" y="1"/>
                    <a:pt x="3947"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1576430" y="2852693"/>
              <a:ext cx="7066" cy="694067"/>
            </a:xfrm>
            <a:custGeom>
              <a:avLst/>
              <a:gdLst/>
              <a:ahLst/>
              <a:cxnLst/>
              <a:rect l="l" t="t" r="r" b="b"/>
              <a:pathLst>
                <a:path w="108" h="10609" extrusionOk="0">
                  <a:moveTo>
                    <a:pt x="0" y="0"/>
                  </a:moveTo>
                  <a:lnTo>
                    <a:pt x="0" y="10609"/>
                  </a:lnTo>
                  <a:lnTo>
                    <a:pt x="108" y="10609"/>
                  </a:lnTo>
                  <a:lnTo>
                    <a:pt x="10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1976810" y="2934470"/>
              <a:ext cx="112200" cy="663711"/>
            </a:xfrm>
            <a:custGeom>
              <a:avLst/>
              <a:gdLst/>
              <a:ahLst/>
              <a:cxnLst/>
              <a:rect l="l" t="t" r="r" b="b"/>
              <a:pathLst>
                <a:path w="1715" h="10145" extrusionOk="0">
                  <a:moveTo>
                    <a:pt x="810" y="0"/>
                  </a:moveTo>
                  <a:lnTo>
                    <a:pt x="703" y="24"/>
                  </a:lnTo>
                  <a:cubicBezTo>
                    <a:pt x="715" y="72"/>
                    <a:pt x="1608" y="4680"/>
                    <a:pt x="1548" y="6037"/>
                  </a:cubicBezTo>
                  <a:cubicBezTo>
                    <a:pt x="1488" y="7406"/>
                    <a:pt x="12" y="10073"/>
                    <a:pt x="0" y="10097"/>
                  </a:cubicBezTo>
                  <a:lnTo>
                    <a:pt x="95" y="10145"/>
                  </a:lnTo>
                  <a:cubicBezTo>
                    <a:pt x="155" y="10037"/>
                    <a:pt x="1596" y="7430"/>
                    <a:pt x="1655" y="6049"/>
                  </a:cubicBezTo>
                  <a:cubicBezTo>
                    <a:pt x="1715" y="4668"/>
                    <a:pt x="846" y="191"/>
                    <a:pt x="81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908870" y="2934470"/>
              <a:ext cx="71768" cy="204118"/>
            </a:xfrm>
            <a:custGeom>
              <a:avLst/>
              <a:gdLst/>
              <a:ahLst/>
              <a:cxnLst/>
              <a:rect l="l" t="t" r="r" b="b"/>
              <a:pathLst>
                <a:path w="1097" h="3120" extrusionOk="0">
                  <a:moveTo>
                    <a:pt x="989" y="0"/>
                  </a:moveTo>
                  <a:cubicBezTo>
                    <a:pt x="822" y="489"/>
                    <a:pt x="1" y="2953"/>
                    <a:pt x="465" y="3120"/>
                  </a:cubicBezTo>
                  <a:lnTo>
                    <a:pt x="501" y="3025"/>
                  </a:lnTo>
                  <a:cubicBezTo>
                    <a:pt x="263" y="2929"/>
                    <a:pt x="608" y="1429"/>
                    <a:pt x="1096" y="36"/>
                  </a:cubicBezTo>
                  <a:lnTo>
                    <a:pt x="98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591052" y="3310776"/>
              <a:ext cx="562503" cy="84199"/>
            </a:xfrm>
            <a:custGeom>
              <a:avLst/>
              <a:gdLst/>
              <a:ahLst/>
              <a:cxnLst/>
              <a:rect l="l" t="t" r="r" b="b"/>
              <a:pathLst>
                <a:path w="8598" h="1287" extrusionOk="0">
                  <a:moveTo>
                    <a:pt x="2824" y="0"/>
                  </a:moveTo>
                  <a:cubicBezTo>
                    <a:pt x="767" y="0"/>
                    <a:pt x="1" y="368"/>
                    <a:pt x="1" y="368"/>
                  </a:cubicBezTo>
                  <a:cubicBezTo>
                    <a:pt x="1" y="368"/>
                    <a:pt x="3918" y="1249"/>
                    <a:pt x="5561" y="1285"/>
                  </a:cubicBezTo>
                  <a:cubicBezTo>
                    <a:pt x="5605" y="1286"/>
                    <a:pt x="5648" y="1286"/>
                    <a:pt x="5692" y="1286"/>
                  </a:cubicBezTo>
                  <a:cubicBezTo>
                    <a:pt x="7277" y="1286"/>
                    <a:pt x="8597" y="666"/>
                    <a:pt x="8597" y="666"/>
                  </a:cubicBezTo>
                  <a:cubicBezTo>
                    <a:pt x="6035" y="155"/>
                    <a:pt x="4158" y="0"/>
                    <a:pt x="2824"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1979885" y="2629147"/>
              <a:ext cx="634140" cy="1117024"/>
            </a:xfrm>
            <a:custGeom>
              <a:avLst/>
              <a:gdLst/>
              <a:ahLst/>
              <a:cxnLst/>
              <a:rect l="l" t="t" r="r" b="b"/>
              <a:pathLst>
                <a:path w="9693" h="17074" extrusionOk="0">
                  <a:moveTo>
                    <a:pt x="1" y="0"/>
                  </a:moveTo>
                  <a:lnTo>
                    <a:pt x="1" y="0"/>
                  </a:lnTo>
                  <a:cubicBezTo>
                    <a:pt x="1" y="0"/>
                    <a:pt x="3751" y="3393"/>
                    <a:pt x="5680" y="4763"/>
                  </a:cubicBezTo>
                  <a:cubicBezTo>
                    <a:pt x="7621" y="6132"/>
                    <a:pt x="7180" y="17074"/>
                    <a:pt x="7180" y="17074"/>
                  </a:cubicBezTo>
                  <a:cubicBezTo>
                    <a:pt x="7180" y="17074"/>
                    <a:pt x="9693" y="11704"/>
                    <a:pt x="7549" y="6215"/>
                  </a:cubicBezTo>
                  <a:cubicBezTo>
                    <a:pt x="5418" y="715"/>
                    <a:pt x="1" y="0"/>
                    <a:pt x="1"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591052" y="2600296"/>
              <a:ext cx="593644" cy="435518"/>
            </a:xfrm>
            <a:custGeom>
              <a:avLst/>
              <a:gdLst/>
              <a:ahLst/>
              <a:cxnLst/>
              <a:rect l="l" t="t" r="r" b="b"/>
              <a:pathLst>
                <a:path w="9074" h="6657" extrusionOk="0">
                  <a:moveTo>
                    <a:pt x="9074" y="1"/>
                  </a:moveTo>
                  <a:lnTo>
                    <a:pt x="9074" y="1"/>
                  </a:lnTo>
                  <a:cubicBezTo>
                    <a:pt x="1704" y="798"/>
                    <a:pt x="1" y="6656"/>
                    <a:pt x="1" y="6656"/>
                  </a:cubicBezTo>
                  <a:cubicBezTo>
                    <a:pt x="1" y="6656"/>
                    <a:pt x="3561" y="2799"/>
                    <a:pt x="5514" y="2370"/>
                  </a:cubicBezTo>
                  <a:cubicBezTo>
                    <a:pt x="7454" y="1941"/>
                    <a:pt x="9073" y="1"/>
                    <a:pt x="9074"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1311604" y="1978723"/>
              <a:ext cx="452462" cy="228128"/>
            </a:xfrm>
            <a:custGeom>
              <a:avLst/>
              <a:gdLst/>
              <a:ahLst/>
              <a:cxnLst/>
              <a:rect l="l" t="t" r="r" b="b"/>
              <a:pathLst>
                <a:path w="6916" h="3487" extrusionOk="0">
                  <a:moveTo>
                    <a:pt x="4374" y="0"/>
                  </a:moveTo>
                  <a:cubicBezTo>
                    <a:pt x="4364" y="0"/>
                    <a:pt x="4355" y="0"/>
                    <a:pt x="4346" y="1"/>
                  </a:cubicBezTo>
                  <a:cubicBezTo>
                    <a:pt x="1762" y="12"/>
                    <a:pt x="0" y="429"/>
                    <a:pt x="941" y="3263"/>
                  </a:cubicBezTo>
                  <a:cubicBezTo>
                    <a:pt x="980" y="3379"/>
                    <a:pt x="1646" y="3460"/>
                    <a:pt x="2184" y="3460"/>
                  </a:cubicBezTo>
                  <a:cubicBezTo>
                    <a:pt x="2474" y="3460"/>
                    <a:pt x="2726" y="3436"/>
                    <a:pt x="2822" y="3382"/>
                  </a:cubicBezTo>
                  <a:cubicBezTo>
                    <a:pt x="3001" y="3273"/>
                    <a:pt x="3012" y="2499"/>
                    <a:pt x="2998" y="1975"/>
                  </a:cubicBezTo>
                  <a:lnTo>
                    <a:pt x="2998" y="1975"/>
                  </a:lnTo>
                  <a:cubicBezTo>
                    <a:pt x="3028" y="2492"/>
                    <a:pt x="3091" y="3255"/>
                    <a:pt x="3215" y="3394"/>
                  </a:cubicBezTo>
                  <a:cubicBezTo>
                    <a:pt x="3280" y="3463"/>
                    <a:pt x="3459" y="3486"/>
                    <a:pt x="3673" y="3486"/>
                  </a:cubicBezTo>
                  <a:cubicBezTo>
                    <a:pt x="4124" y="3486"/>
                    <a:pt x="4727" y="3382"/>
                    <a:pt x="4727" y="3382"/>
                  </a:cubicBezTo>
                  <a:lnTo>
                    <a:pt x="4965" y="2108"/>
                  </a:lnTo>
                  <a:lnTo>
                    <a:pt x="4965" y="3429"/>
                  </a:lnTo>
                  <a:cubicBezTo>
                    <a:pt x="4965" y="3429"/>
                    <a:pt x="5575" y="3474"/>
                    <a:pt x="6040" y="3474"/>
                  </a:cubicBezTo>
                  <a:cubicBezTo>
                    <a:pt x="6298" y="3474"/>
                    <a:pt x="6510" y="3460"/>
                    <a:pt x="6549" y="3418"/>
                  </a:cubicBezTo>
                  <a:cubicBezTo>
                    <a:pt x="6655" y="3287"/>
                    <a:pt x="6916" y="0"/>
                    <a:pt x="437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29"/>
          <p:cNvSpPr/>
          <p:nvPr/>
        </p:nvSpPr>
        <p:spPr>
          <a:xfrm>
            <a:off x="7435425" y="594173"/>
            <a:ext cx="347400" cy="34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rot="1655783">
            <a:off x="8105862" y="196100"/>
            <a:ext cx="380148" cy="32875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8306875" y="941573"/>
            <a:ext cx="537300" cy="5373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1BE84E73-8741-7334-6722-37A63D792963}"/>
              </a:ext>
            </a:extLst>
          </p:cNvPr>
          <p:cNvSpPr txBox="1"/>
          <p:nvPr/>
        </p:nvSpPr>
        <p:spPr>
          <a:xfrm>
            <a:off x="1797692" y="1097477"/>
            <a:ext cx="6616458" cy="2863413"/>
          </a:xfrm>
          <a:prstGeom prst="rect">
            <a:avLst/>
          </a:prstGeom>
        </p:spPr>
        <p:txBody>
          <a:bodyPr wrap="square" lIns="0" tIns="0" rIns="0" bIns="0" rtlCol="0" anchor="t">
            <a:spAutoFit/>
          </a:bodyPr>
          <a:lstStyle/>
          <a:p>
            <a:pPr algn="ctr">
              <a:lnSpc>
                <a:spcPct val="150000"/>
              </a:lnSpc>
            </a:pPr>
            <a:r>
              <a:rPr lang="en-US" sz="3200" b="1" dirty="0" err="1">
                <a:solidFill>
                  <a:srgbClr val="4F466F"/>
                </a:solidFill>
                <a:latin typeface="Arial" panose="020B0604020202020204" pitchFamily="34" charset="0"/>
                <a:cs typeface="Arial" panose="020B0604020202020204" pitchFamily="34" charset="0"/>
              </a:rPr>
              <a:t>Bài</a:t>
            </a:r>
            <a:r>
              <a:rPr lang="en-US" sz="3200" b="1" dirty="0">
                <a:solidFill>
                  <a:srgbClr val="4F466F"/>
                </a:solidFill>
                <a:latin typeface="Arial" panose="020B0604020202020204" pitchFamily="34" charset="0"/>
                <a:cs typeface="Arial" panose="020B0604020202020204" pitchFamily="34" charset="0"/>
              </a:rPr>
              <a:t> 26: </a:t>
            </a:r>
            <a:r>
              <a:rPr lang="en-US" sz="3200" b="1" dirty="0" err="1">
                <a:solidFill>
                  <a:srgbClr val="4F466F"/>
                </a:solidFill>
                <a:latin typeface="Arial" panose="020B0604020202020204" pitchFamily="34" charset="0"/>
                <a:cs typeface="Arial" panose="020B0604020202020204" pitchFamily="34" charset="0"/>
              </a:rPr>
              <a:t>Hiến</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pháp</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nước</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Cộng</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hòa</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xã</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hội</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chủ</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nghĩa</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Việt</a:t>
            </a:r>
            <a:r>
              <a:rPr lang="en-US" sz="3200" b="1" dirty="0">
                <a:solidFill>
                  <a:srgbClr val="4F466F"/>
                </a:solidFill>
                <a:latin typeface="Arial" panose="020B0604020202020204" pitchFamily="34" charset="0"/>
                <a:cs typeface="Arial" panose="020B0604020202020204" pitchFamily="34" charset="0"/>
              </a:rPr>
              <a:t> Nam </a:t>
            </a:r>
          </a:p>
          <a:p>
            <a:pPr algn="ctr">
              <a:lnSpc>
                <a:spcPct val="150000"/>
              </a:lnSpc>
            </a:pPr>
            <a:r>
              <a:rPr lang="en-US" sz="3200" b="1" dirty="0" err="1">
                <a:solidFill>
                  <a:srgbClr val="4F466F"/>
                </a:solidFill>
                <a:latin typeface="Arial" panose="020B0604020202020204" pitchFamily="34" charset="0"/>
                <a:cs typeface="Arial" panose="020B0604020202020204" pitchFamily="34" charset="0"/>
              </a:rPr>
              <a:t>về</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quyền</a:t>
            </a:r>
            <a:r>
              <a:rPr lang="en-US" sz="3200" b="1" dirty="0">
                <a:solidFill>
                  <a:srgbClr val="4F466F"/>
                </a:solidFill>
                <a:latin typeface="Arial" panose="020B0604020202020204" pitchFamily="34" charset="0"/>
                <a:cs typeface="Arial" panose="020B0604020202020204" pitchFamily="34" charset="0"/>
              </a:rPr>
              <a:t> con </a:t>
            </a:r>
            <a:r>
              <a:rPr lang="en-US" sz="3200" b="1" dirty="0" err="1">
                <a:solidFill>
                  <a:srgbClr val="4F466F"/>
                </a:solidFill>
                <a:latin typeface="Arial" panose="020B0604020202020204" pitchFamily="34" charset="0"/>
                <a:cs typeface="Arial" panose="020B0604020202020204" pitchFamily="34" charset="0"/>
              </a:rPr>
              <a:t>người</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quyền</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và</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nghĩa</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vụ</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của</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công</a:t>
            </a:r>
            <a:r>
              <a:rPr lang="en-US" sz="3200" b="1" dirty="0">
                <a:solidFill>
                  <a:srgbClr val="4F466F"/>
                </a:solidFill>
                <a:latin typeface="Arial" panose="020B0604020202020204" pitchFamily="34" charset="0"/>
                <a:cs typeface="Arial" panose="020B0604020202020204" pitchFamily="34" charset="0"/>
              </a:rPr>
              <a:t> </a:t>
            </a:r>
            <a:r>
              <a:rPr lang="en-US" sz="3200" b="1" dirty="0" err="1">
                <a:solidFill>
                  <a:srgbClr val="4F466F"/>
                </a:solidFill>
                <a:latin typeface="Arial" panose="020B0604020202020204" pitchFamily="34" charset="0"/>
                <a:cs typeface="Arial" panose="020B0604020202020204" pitchFamily="34" charset="0"/>
              </a:rPr>
              <a:t>dân</a:t>
            </a:r>
            <a:endParaRPr lang="en-US" sz="3200" b="1" dirty="0">
              <a:solidFill>
                <a:srgbClr val="4F466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7" name="TextBox 6">
            <a:extLst>
              <a:ext uri="{FF2B5EF4-FFF2-40B4-BE49-F238E27FC236}">
                <a16:creationId xmlns:a16="http://schemas.microsoft.com/office/drawing/2014/main" id="{51F8684B-B716-4D70-FDEE-6F93C0277D21}"/>
              </a:ext>
            </a:extLst>
          </p:cNvPr>
          <p:cNvSpPr txBox="1"/>
          <p:nvPr/>
        </p:nvSpPr>
        <p:spPr>
          <a:xfrm>
            <a:off x="6292733" y="1169122"/>
            <a:ext cx="2593571" cy="2805255"/>
          </a:xfrm>
          <a:prstGeom prst="rect">
            <a:avLst/>
          </a:prstGeom>
          <a:noFill/>
          <a:ln w="28575">
            <a:noFill/>
            <a:prstDash val="dash"/>
          </a:ln>
        </p:spPr>
        <p:txBody>
          <a:bodyPr wrap="square">
            <a:spAutoFit/>
          </a:bodyPr>
          <a:lstStyle/>
          <a:p>
            <a:pPr algn="just">
              <a:lnSpc>
                <a:spcPct val="150000"/>
              </a:lnSpc>
              <a:spcBef>
                <a:spcPts val="100"/>
              </a:spcBef>
              <a:spcAft>
                <a:spcPts val="100"/>
              </a:spcAft>
              <a:buClr>
                <a:srgbClr val="4F466F"/>
              </a:buClr>
            </a:pP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BÀI TẬP 2</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 </a:t>
            </a:r>
            <a:r>
              <a:rPr lang="vi-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Hành vi nào sau đây vi phạm quyền con người, quyền và nghĩa vụ cơ bản của công dân về dân sự</a:t>
            </a:r>
            <a:r>
              <a:rPr lang="en-US" sz="2000" dirty="0">
                <a:solidFill>
                  <a:srgbClr val="4F466F"/>
                </a:solidFill>
              </a:rPr>
              <a:t>. </a:t>
            </a:r>
            <a:r>
              <a:rPr lang="en-US" sz="2000" dirty="0" err="1">
                <a:solidFill>
                  <a:srgbClr val="4F466F"/>
                </a:solidFill>
              </a:rPr>
              <a:t>Vì</a:t>
            </a:r>
            <a:r>
              <a:rPr lang="en-US" sz="2000" dirty="0">
                <a:solidFill>
                  <a:srgbClr val="4F466F"/>
                </a:solidFill>
              </a:rPr>
              <a:t> </a:t>
            </a:r>
            <a:r>
              <a:rPr lang="en-US" sz="2000" dirty="0" err="1">
                <a:solidFill>
                  <a:srgbClr val="4F466F"/>
                </a:solidFill>
              </a:rPr>
              <a:t>sao</a:t>
            </a:r>
            <a:r>
              <a:rPr lang="en-US" sz="2000" dirty="0">
                <a:solidFill>
                  <a:srgbClr val="4F466F"/>
                </a:solidFill>
              </a:rPr>
              <a:t>?</a:t>
            </a:r>
            <a:endParaRPr lang="en-VN" sz="2000" dirty="0">
              <a:solidFill>
                <a:srgbClr val="4F466F"/>
              </a:solidFill>
            </a:endParaRPr>
          </a:p>
        </p:txBody>
      </p:sp>
      <p:sp>
        <p:nvSpPr>
          <p:cNvPr id="8" name="TextBox 7">
            <a:extLst>
              <a:ext uri="{FF2B5EF4-FFF2-40B4-BE49-F238E27FC236}">
                <a16:creationId xmlns:a16="http://schemas.microsoft.com/office/drawing/2014/main" id="{FA28D2FE-E71C-EF16-927D-7522ADA15B36}"/>
              </a:ext>
            </a:extLst>
          </p:cNvPr>
          <p:cNvSpPr txBox="1"/>
          <p:nvPr/>
        </p:nvSpPr>
        <p:spPr>
          <a:xfrm>
            <a:off x="1783040" y="0"/>
            <a:ext cx="2502209" cy="496931"/>
          </a:xfrm>
          <a:prstGeom prst="rect">
            <a:avLst/>
          </a:prstGeom>
          <a:noFill/>
        </p:spPr>
        <p:txBody>
          <a:bodyPr wrap="square">
            <a:spAutoFit/>
          </a:bodyPr>
          <a:lstStyle/>
          <a:p>
            <a:pPr algn="ctr">
              <a:lnSpc>
                <a:spcPct val="150000"/>
              </a:lnSpc>
            </a:pPr>
            <a:r>
              <a:rPr lang="vi-VN" sz="2000" b="1" dirty="0">
                <a:solidFill>
                  <a:srgbClr val="F9B360"/>
                </a:solidFill>
                <a:latin typeface="Arial" panose="020B0604020202020204" pitchFamily="34" charset="0"/>
                <a:ea typeface="Arial" panose="020B0604020202020204" pitchFamily="34" charset="0"/>
                <a:cs typeface="Arial" panose="020B0604020202020204" pitchFamily="34" charset="0"/>
              </a:rPr>
              <a:t>Gợi ý làm bài tập 2</a:t>
            </a:r>
            <a:endParaRPr lang="en-VN" sz="2000" b="1" dirty="0">
              <a:solidFill>
                <a:srgbClr val="F9B3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A847DE-D03B-D617-6AC7-F8C693C487D0}"/>
              </a:ext>
            </a:extLst>
          </p:cNvPr>
          <p:cNvSpPr txBox="1"/>
          <p:nvPr/>
        </p:nvSpPr>
        <p:spPr>
          <a:xfrm>
            <a:off x="162097" y="496931"/>
            <a:ext cx="5744093" cy="1702967"/>
          </a:xfrm>
          <a:prstGeom prst="rect">
            <a:avLst/>
          </a:prstGeom>
          <a:noFill/>
        </p:spPr>
        <p:txBody>
          <a:bodyPr wrap="square">
            <a:spAutoFit/>
          </a:bodyPr>
          <a:lstStyle/>
          <a:p>
            <a:pPr marL="342900" indent="-342900" algn="just">
              <a:lnSpc>
                <a:spcPct val="150000"/>
              </a:lnSpc>
              <a:buClr>
                <a:srgbClr val="2F1932"/>
              </a:buClr>
              <a:buAutoNum type="alphaUcPeriod"/>
            </a:pP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Anh A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vào</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nhà</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của</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bà</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H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mà</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không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được</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sự</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đồng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ý</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là</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hành</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vi vi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phạm</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pháp</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luật</a:t>
            </a:r>
            <a:r>
              <a:rPr lang="en-US" sz="18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Clr>
                <a:srgbClr val="2F1932"/>
              </a:buClr>
              <a:buFont typeface="Wingdings" pitchFamily="2" charset="2"/>
              <a:buChar char="à"/>
            </a:pP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rPr>
              <a:t>V</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ì</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ai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ý</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chỗ</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khác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nếu</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người</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đó</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đồng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ý</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86F83A5E-DFA2-D9F0-BC36-6BCAF55332A9}"/>
              </a:ext>
            </a:extLst>
          </p:cNvPr>
          <p:cNvSpPr txBox="1"/>
          <p:nvPr/>
        </p:nvSpPr>
        <p:spPr>
          <a:xfrm>
            <a:off x="162096" y="2139095"/>
            <a:ext cx="5744093" cy="2949462"/>
          </a:xfrm>
          <a:prstGeom prst="rect">
            <a:avLst/>
          </a:prstGeom>
          <a:noFill/>
        </p:spPr>
        <p:txBody>
          <a:bodyPr wrap="square">
            <a:spAutoFit/>
          </a:bodyPr>
          <a:lstStyle/>
          <a:p>
            <a:pPr marL="312738" indent="-312738" algn="just">
              <a:lnSpc>
                <a:spcPct val="150000"/>
              </a:lnSpc>
            </a:pP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E.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Hành</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vi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của</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Công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ty X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tự</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ý</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chấm</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dứt</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hợp</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đồng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lao</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động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với</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chị</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D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khi</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chị</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đang</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nghỉ</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chế</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độ</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thai</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sản</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là</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hành</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vi vi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phạm</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pháp</a:t>
            </a:r>
            <a:r>
              <a:rPr lang="en-US" sz="18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luật</a:t>
            </a:r>
            <a:r>
              <a:rPr lang="en-US" sz="18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Font typeface="Wingdings" pitchFamily="2" charset="2"/>
              <a:buChar char="à"/>
            </a:pPr>
            <a:r>
              <a:rPr lang="en-US" sz="1800" dirty="0" err="1">
                <a:solidFill>
                  <a:srgbClr val="2F1932"/>
                </a:solidFill>
                <a:latin typeface="Arial" panose="020B0604020202020204" pitchFamily="34" charset="0"/>
                <a:ea typeface="Calibri" panose="020F0502020204030204" pitchFamily="34" charset="0"/>
                <a:cs typeface="Arial" panose="020B0604020202020204" pitchFamily="34" charset="0"/>
                <a:sym typeface="Wingdings" pitchFamily="2" charset="2"/>
              </a:rPr>
              <a:t>V</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ì</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trường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này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ty X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vi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phạm</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khoản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4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Điều</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123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Bộ</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Lao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động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đó</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Không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được</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xử</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lí</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kỷ</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luật</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lao</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động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đối</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với</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người</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lao</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động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đang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trong</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thời</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gian</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nghỉ</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thai</a:t>
            </a:r>
            <a:r>
              <a:rPr lang="en-US" sz="18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sản</a:t>
            </a:r>
            <a:r>
              <a:rPr lang="en-US" sz="18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dissolve">
                                      <p:cBhvr>
                                        <p:cTn id="30" dur="5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 calcmode="lin" valueType="num">
                                      <p:cBhvr additive="base">
                                        <p:cTn id="35" dur="500"/>
                                        <p:tgtEl>
                                          <p:spTgt spid="12">
                                            <p:txEl>
                                              <p:pRg st="1" end="1"/>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10" grpId="0" uiExpand="1" build="p"/>
      <p:bldP spid="1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3" name="Google Shape;84;p15">
            <a:extLst>
              <a:ext uri="{FF2B5EF4-FFF2-40B4-BE49-F238E27FC236}">
                <a16:creationId xmlns:a16="http://schemas.microsoft.com/office/drawing/2014/main" id="{F7CA2D79-CCDE-02FF-0C24-7594847044CB}"/>
              </a:ext>
            </a:extLst>
          </p:cNvPr>
          <p:cNvSpPr/>
          <p:nvPr/>
        </p:nvSpPr>
        <p:spPr>
          <a:xfrm rot="10800000">
            <a:off x="-74" y="14"/>
            <a:ext cx="9144074" cy="3524581"/>
          </a:xfrm>
          <a:custGeom>
            <a:avLst/>
            <a:gdLst/>
            <a:ahLst/>
            <a:cxnLst/>
            <a:rect l="l" t="t" r="r" b="b"/>
            <a:pathLst>
              <a:path w="111622" h="16420" extrusionOk="0">
                <a:moveTo>
                  <a:pt x="3477" y="1"/>
                </a:moveTo>
                <a:lnTo>
                  <a:pt x="1250" y="906"/>
                </a:lnTo>
                <a:lnTo>
                  <a:pt x="0" y="430"/>
                </a:lnTo>
                <a:lnTo>
                  <a:pt x="0" y="2263"/>
                </a:lnTo>
                <a:lnTo>
                  <a:pt x="0" y="16420"/>
                </a:lnTo>
                <a:lnTo>
                  <a:pt x="111621" y="16420"/>
                </a:lnTo>
                <a:lnTo>
                  <a:pt x="111621" y="2263"/>
                </a:lnTo>
                <a:lnTo>
                  <a:pt x="111621" y="525"/>
                </a:lnTo>
                <a:lnTo>
                  <a:pt x="110383" y="1"/>
                </a:lnTo>
                <a:lnTo>
                  <a:pt x="108145" y="906"/>
                </a:lnTo>
                <a:lnTo>
                  <a:pt x="105918" y="1"/>
                </a:lnTo>
                <a:lnTo>
                  <a:pt x="103692" y="906"/>
                </a:lnTo>
                <a:lnTo>
                  <a:pt x="101465" y="1"/>
                </a:lnTo>
                <a:lnTo>
                  <a:pt x="99239" y="906"/>
                </a:lnTo>
                <a:lnTo>
                  <a:pt x="97012" y="1"/>
                </a:lnTo>
                <a:lnTo>
                  <a:pt x="94786" y="906"/>
                </a:lnTo>
                <a:lnTo>
                  <a:pt x="92559" y="1"/>
                </a:lnTo>
                <a:lnTo>
                  <a:pt x="90333" y="906"/>
                </a:lnTo>
                <a:lnTo>
                  <a:pt x="88106" y="1"/>
                </a:lnTo>
                <a:lnTo>
                  <a:pt x="85880" y="906"/>
                </a:lnTo>
                <a:lnTo>
                  <a:pt x="83641" y="1"/>
                </a:lnTo>
                <a:lnTo>
                  <a:pt x="81415" y="906"/>
                </a:lnTo>
                <a:lnTo>
                  <a:pt x="79189" y="1"/>
                </a:lnTo>
                <a:lnTo>
                  <a:pt x="76962" y="906"/>
                </a:lnTo>
                <a:lnTo>
                  <a:pt x="74736" y="1"/>
                </a:lnTo>
                <a:lnTo>
                  <a:pt x="72509" y="906"/>
                </a:lnTo>
                <a:lnTo>
                  <a:pt x="70283" y="1"/>
                </a:lnTo>
                <a:lnTo>
                  <a:pt x="68056" y="906"/>
                </a:lnTo>
                <a:lnTo>
                  <a:pt x="65830" y="1"/>
                </a:lnTo>
                <a:lnTo>
                  <a:pt x="63603" y="906"/>
                </a:lnTo>
                <a:lnTo>
                  <a:pt x="61377" y="1"/>
                </a:lnTo>
                <a:lnTo>
                  <a:pt x="59150" y="906"/>
                </a:lnTo>
                <a:lnTo>
                  <a:pt x="56924" y="1"/>
                </a:lnTo>
                <a:lnTo>
                  <a:pt x="54685" y="906"/>
                </a:lnTo>
                <a:lnTo>
                  <a:pt x="52459" y="1"/>
                </a:lnTo>
                <a:lnTo>
                  <a:pt x="50233" y="906"/>
                </a:lnTo>
                <a:lnTo>
                  <a:pt x="48006" y="1"/>
                </a:lnTo>
                <a:lnTo>
                  <a:pt x="45780" y="906"/>
                </a:lnTo>
                <a:lnTo>
                  <a:pt x="43553" y="1"/>
                </a:lnTo>
                <a:lnTo>
                  <a:pt x="41327" y="906"/>
                </a:lnTo>
                <a:lnTo>
                  <a:pt x="39100" y="1"/>
                </a:lnTo>
                <a:lnTo>
                  <a:pt x="36874" y="906"/>
                </a:lnTo>
                <a:lnTo>
                  <a:pt x="34647" y="1"/>
                </a:lnTo>
                <a:lnTo>
                  <a:pt x="32421" y="906"/>
                </a:lnTo>
                <a:lnTo>
                  <a:pt x="30194" y="1"/>
                </a:lnTo>
                <a:lnTo>
                  <a:pt x="27968" y="906"/>
                </a:lnTo>
                <a:lnTo>
                  <a:pt x="25741" y="1"/>
                </a:lnTo>
                <a:lnTo>
                  <a:pt x="23515" y="906"/>
                </a:lnTo>
                <a:lnTo>
                  <a:pt x="21288" y="1"/>
                </a:lnTo>
                <a:lnTo>
                  <a:pt x="19062" y="906"/>
                </a:lnTo>
                <a:lnTo>
                  <a:pt x="16836" y="1"/>
                </a:lnTo>
                <a:lnTo>
                  <a:pt x="14609" y="906"/>
                </a:lnTo>
                <a:lnTo>
                  <a:pt x="12383" y="1"/>
                </a:lnTo>
                <a:lnTo>
                  <a:pt x="10156" y="906"/>
                </a:lnTo>
                <a:lnTo>
                  <a:pt x="7930" y="1"/>
                </a:lnTo>
                <a:lnTo>
                  <a:pt x="5703" y="906"/>
                </a:lnTo>
                <a:lnTo>
                  <a:pt x="3477" y="1"/>
                </a:ln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ECCCDD49-0ED8-DCFF-8210-9838878BF6C3}"/>
              </a:ext>
            </a:extLst>
          </p:cNvPr>
          <p:cNvSpPr txBox="1"/>
          <p:nvPr/>
        </p:nvSpPr>
        <p:spPr>
          <a:xfrm>
            <a:off x="228544" y="37787"/>
            <a:ext cx="8686837" cy="3266920"/>
          </a:xfrm>
          <a:prstGeom prst="rect">
            <a:avLst/>
          </a:prstGeom>
          <a:noFill/>
          <a:ln w="28575">
            <a:noFill/>
            <a:prstDash val="dash"/>
          </a:ln>
        </p:spPr>
        <p:txBody>
          <a:bodyPr wrap="square">
            <a:spAutoFit/>
          </a:bodyPr>
          <a:lstStyle/>
          <a:p>
            <a:pPr algn="just">
              <a:lnSpc>
                <a:spcPct val="150000"/>
              </a:lnSpc>
            </a:pP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BÀI TẬP 5</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 </a:t>
            </a:r>
            <a:r>
              <a:rPr lang="en-US" sz="2000" i="1" dirty="0" err="1">
                <a:solidFill>
                  <a:srgbClr val="4F466F"/>
                </a:solidFill>
              </a:rPr>
              <a:t>Trên</a:t>
            </a:r>
            <a:r>
              <a:rPr lang="en-US" sz="2000" i="1" dirty="0">
                <a:solidFill>
                  <a:srgbClr val="4F466F"/>
                </a:solidFill>
              </a:rPr>
              <a:t> </a:t>
            </a:r>
            <a:r>
              <a:rPr lang="en-US" sz="2000" i="1" dirty="0" err="1">
                <a:solidFill>
                  <a:srgbClr val="4F466F"/>
                </a:solidFill>
              </a:rPr>
              <a:t>cơ</a:t>
            </a:r>
            <a:r>
              <a:rPr lang="en-US" sz="2000" i="1" dirty="0">
                <a:solidFill>
                  <a:srgbClr val="4F466F"/>
                </a:solidFill>
              </a:rPr>
              <a:t> </a:t>
            </a:r>
            <a:r>
              <a:rPr lang="en-US" sz="2000" i="1" dirty="0" err="1">
                <a:solidFill>
                  <a:srgbClr val="4F466F"/>
                </a:solidFill>
              </a:rPr>
              <a:t>sở</a:t>
            </a:r>
            <a:r>
              <a:rPr lang="en-US" sz="2000" i="1" dirty="0">
                <a:solidFill>
                  <a:srgbClr val="4F466F"/>
                </a:solidFill>
              </a:rPr>
              <a:t> </a:t>
            </a:r>
            <a:r>
              <a:rPr lang="en-US" sz="2000" i="1" dirty="0" err="1">
                <a:solidFill>
                  <a:srgbClr val="4F466F"/>
                </a:solidFill>
              </a:rPr>
              <a:t>quy</a:t>
            </a:r>
            <a:r>
              <a:rPr lang="en-US" sz="2000" i="1" dirty="0">
                <a:solidFill>
                  <a:srgbClr val="4F466F"/>
                </a:solidFill>
              </a:rPr>
              <a:t> </a:t>
            </a:r>
            <a:r>
              <a:rPr lang="en-US" sz="2000" i="1" dirty="0" err="1">
                <a:solidFill>
                  <a:srgbClr val="4F466F"/>
                </a:solidFill>
              </a:rPr>
              <a:t>định</a:t>
            </a:r>
            <a:r>
              <a:rPr lang="en-US" sz="2000" i="1" dirty="0">
                <a:solidFill>
                  <a:srgbClr val="4F466F"/>
                </a:solidFill>
              </a:rPr>
              <a:t> </a:t>
            </a:r>
            <a:r>
              <a:rPr lang="en-US" sz="2000" i="1" dirty="0" err="1">
                <a:solidFill>
                  <a:srgbClr val="4F466F"/>
                </a:solidFill>
              </a:rPr>
              <a:t>của</a:t>
            </a:r>
            <a:r>
              <a:rPr lang="en-US" sz="2000" i="1" dirty="0">
                <a:solidFill>
                  <a:srgbClr val="4F466F"/>
                </a:solidFill>
              </a:rPr>
              <a:t> </a:t>
            </a:r>
            <a:r>
              <a:rPr lang="en-US" sz="2000" i="1" dirty="0" err="1">
                <a:solidFill>
                  <a:srgbClr val="4F466F"/>
                </a:solidFill>
              </a:rPr>
              <a:t>pháp</a:t>
            </a:r>
            <a:r>
              <a:rPr lang="en-US" sz="2000" i="1" dirty="0">
                <a:solidFill>
                  <a:srgbClr val="4F466F"/>
                </a:solidFill>
              </a:rPr>
              <a:t> </a:t>
            </a:r>
            <a:r>
              <a:rPr lang="en-US" sz="2000" i="1" dirty="0" err="1">
                <a:solidFill>
                  <a:srgbClr val="4F466F"/>
                </a:solidFill>
              </a:rPr>
              <a:t>luật</a:t>
            </a:r>
            <a:r>
              <a:rPr lang="en-US" sz="2000" i="1" dirty="0">
                <a:solidFill>
                  <a:srgbClr val="4F466F"/>
                </a:solidFill>
              </a:rPr>
              <a:t>, </a:t>
            </a:r>
            <a:r>
              <a:rPr lang="en-US" sz="2000" i="1" dirty="0" err="1">
                <a:solidFill>
                  <a:srgbClr val="4F466F"/>
                </a:solidFill>
              </a:rPr>
              <a:t>anh</a:t>
            </a:r>
            <a:r>
              <a:rPr lang="en-US" sz="2000" i="1" dirty="0">
                <a:solidFill>
                  <a:srgbClr val="4F466F"/>
                </a:solidFill>
              </a:rPr>
              <a:t> A (24 </a:t>
            </a:r>
            <a:r>
              <a:rPr lang="en-US" sz="2000" i="1" dirty="0" err="1">
                <a:solidFill>
                  <a:srgbClr val="4F466F"/>
                </a:solidFill>
              </a:rPr>
              <a:t>tuổi</a:t>
            </a:r>
            <a:r>
              <a:rPr lang="en-US" sz="2000" i="1" dirty="0">
                <a:solidFill>
                  <a:srgbClr val="4F466F"/>
                </a:solidFill>
              </a:rPr>
              <a:t>) </a:t>
            </a:r>
            <a:r>
              <a:rPr lang="en-US" sz="2000" i="1" dirty="0" err="1">
                <a:solidFill>
                  <a:srgbClr val="4F466F"/>
                </a:solidFill>
              </a:rPr>
              <a:t>đã</a:t>
            </a:r>
            <a:r>
              <a:rPr lang="en-US" sz="2000" i="1" dirty="0">
                <a:solidFill>
                  <a:srgbClr val="4F466F"/>
                </a:solidFill>
              </a:rPr>
              <a:t> </a:t>
            </a:r>
            <a:r>
              <a:rPr lang="en-US" sz="2000" i="1" dirty="0" err="1">
                <a:solidFill>
                  <a:srgbClr val="4F466F"/>
                </a:solidFill>
              </a:rPr>
              <a:t>mở</a:t>
            </a:r>
            <a:r>
              <a:rPr lang="en-US" sz="2000" i="1" dirty="0">
                <a:solidFill>
                  <a:srgbClr val="4F466F"/>
                </a:solidFill>
              </a:rPr>
              <a:t> </a:t>
            </a:r>
            <a:r>
              <a:rPr lang="en-US" sz="2000" i="1" dirty="0" err="1">
                <a:solidFill>
                  <a:srgbClr val="4F466F"/>
                </a:solidFill>
              </a:rPr>
              <a:t>một</a:t>
            </a:r>
            <a:r>
              <a:rPr lang="en-US" sz="2000" i="1" dirty="0">
                <a:solidFill>
                  <a:srgbClr val="4F466F"/>
                </a:solidFill>
              </a:rPr>
              <a:t> </a:t>
            </a:r>
            <a:r>
              <a:rPr lang="en-US" sz="2000" i="1" dirty="0" err="1">
                <a:solidFill>
                  <a:srgbClr val="4F466F"/>
                </a:solidFill>
              </a:rPr>
              <a:t>của</a:t>
            </a:r>
            <a:r>
              <a:rPr lang="en-US" sz="2000" i="1" dirty="0">
                <a:solidFill>
                  <a:srgbClr val="4F466F"/>
                </a:solidFill>
              </a:rPr>
              <a:t> </a:t>
            </a:r>
            <a:r>
              <a:rPr lang="en-US" sz="2000" i="1" dirty="0" err="1">
                <a:solidFill>
                  <a:srgbClr val="4F466F"/>
                </a:solidFill>
              </a:rPr>
              <a:t>hàng</a:t>
            </a:r>
            <a:r>
              <a:rPr lang="en-US" sz="2000" i="1" dirty="0">
                <a:solidFill>
                  <a:srgbClr val="4F466F"/>
                </a:solidFill>
              </a:rPr>
              <a:t> </a:t>
            </a:r>
            <a:r>
              <a:rPr lang="en-US" sz="2000" i="1" dirty="0" err="1">
                <a:solidFill>
                  <a:srgbClr val="4F466F"/>
                </a:solidFill>
              </a:rPr>
              <a:t>kinh</a:t>
            </a:r>
            <a:r>
              <a:rPr lang="en-US" sz="2000" i="1" dirty="0">
                <a:solidFill>
                  <a:srgbClr val="4F466F"/>
                </a:solidFill>
              </a:rPr>
              <a:t> </a:t>
            </a:r>
            <a:r>
              <a:rPr lang="en-US" sz="2000" i="1" dirty="0" err="1">
                <a:solidFill>
                  <a:srgbClr val="4F466F"/>
                </a:solidFill>
              </a:rPr>
              <a:t>doanh</a:t>
            </a:r>
            <a:r>
              <a:rPr lang="en-US" sz="2000" i="1" dirty="0">
                <a:solidFill>
                  <a:srgbClr val="4F466F"/>
                </a:solidFill>
              </a:rPr>
              <a:t> </a:t>
            </a:r>
            <a:r>
              <a:rPr lang="en-US" sz="2000" i="1" dirty="0" err="1">
                <a:solidFill>
                  <a:srgbClr val="4F466F"/>
                </a:solidFill>
              </a:rPr>
              <a:t>đồ</a:t>
            </a:r>
            <a:r>
              <a:rPr lang="en-US" sz="2000" i="1" dirty="0">
                <a:solidFill>
                  <a:srgbClr val="4F466F"/>
                </a:solidFill>
              </a:rPr>
              <a:t> </a:t>
            </a:r>
            <a:r>
              <a:rPr lang="en-US" sz="2000" i="1" dirty="0" err="1">
                <a:solidFill>
                  <a:srgbClr val="4F466F"/>
                </a:solidFill>
              </a:rPr>
              <a:t>dùng</a:t>
            </a:r>
            <a:r>
              <a:rPr lang="en-US" sz="2000" i="1" dirty="0">
                <a:solidFill>
                  <a:srgbClr val="4F466F"/>
                </a:solidFill>
              </a:rPr>
              <a:t> </a:t>
            </a:r>
            <a:r>
              <a:rPr lang="en-US" sz="2000" i="1" dirty="0" err="1">
                <a:solidFill>
                  <a:srgbClr val="4F466F"/>
                </a:solidFill>
              </a:rPr>
              <a:t>học</a:t>
            </a:r>
            <a:r>
              <a:rPr lang="en-US" sz="2000" i="1" dirty="0">
                <a:solidFill>
                  <a:srgbClr val="4F466F"/>
                </a:solidFill>
              </a:rPr>
              <a:t> </a:t>
            </a:r>
            <a:r>
              <a:rPr lang="en-US" sz="2000" i="1" dirty="0" err="1">
                <a:solidFill>
                  <a:srgbClr val="4F466F"/>
                </a:solidFill>
              </a:rPr>
              <a:t>tập</a:t>
            </a:r>
            <a:r>
              <a:rPr lang="en-US" sz="2000" i="1" dirty="0">
                <a:solidFill>
                  <a:srgbClr val="4F466F"/>
                </a:solidFill>
              </a:rPr>
              <a:t>. Anh A </a:t>
            </a:r>
            <a:r>
              <a:rPr lang="en-US" sz="2000" i="1" dirty="0" err="1">
                <a:solidFill>
                  <a:srgbClr val="4F466F"/>
                </a:solidFill>
              </a:rPr>
              <a:t>thuê</a:t>
            </a:r>
            <a:r>
              <a:rPr lang="en-US" sz="2000" i="1" dirty="0">
                <a:solidFill>
                  <a:srgbClr val="4F466F"/>
                </a:solidFill>
              </a:rPr>
              <a:t> </a:t>
            </a:r>
            <a:r>
              <a:rPr lang="en-US" sz="2000" i="1" dirty="0" err="1">
                <a:solidFill>
                  <a:srgbClr val="4F466F"/>
                </a:solidFill>
              </a:rPr>
              <a:t>người</a:t>
            </a:r>
            <a:r>
              <a:rPr lang="en-US" sz="2000" i="1" dirty="0">
                <a:solidFill>
                  <a:srgbClr val="4F466F"/>
                </a:solidFill>
              </a:rPr>
              <a:t> </a:t>
            </a:r>
            <a:r>
              <a:rPr lang="en-US" sz="2000" i="1" dirty="0" err="1">
                <a:solidFill>
                  <a:srgbClr val="4F466F"/>
                </a:solidFill>
              </a:rPr>
              <a:t>làm</a:t>
            </a:r>
            <a:r>
              <a:rPr lang="en-US" sz="2000" i="1" dirty="0">
                <a:solidFill>
                  <a:srgbClr val="4F466F"/>
                </a:solidFill>
              </a:rPr>
              <a:t> </a:t>
            </a:r>
            <a:r>
              <a:rPr lang="en-US" sz="2000" i="1" dirty="0" err="1">
                <a:solidFill>
                  <a:srgbClr val="4F466F"/>
                </a:solidFill>
              </a:rPr>
              <a:t>để</a:t>
            </a:r>
            <a:r>
              <a:rPr lang="en-US" sz="2000" i="1" dirty="0">
                <a:solidFill>
                  <a:srgbClr val="4F466F"/>
                </a:solidFill>
              </a:rPr>
              <a:t> </a:t>
            </a:r>
            <a:r>
              <a:rPr lang="en-US" sz="2000" i="1" dirty="0" err="1">
                <a:solidFill>
                  <a:srgbClr val="4F466F"/>
                </a:solidFill>
              </a:rPr>
              <a:t>tiếp</a:t>
            </a:r>
            <a:r>
              <a:rPr lang="en-US" sz="2000" i="1" dirty="0">
                <a:solidFill>
                  <a:srgbClr val="4F466F"/>
                </a:solidFill>
              </a:rPr>
              <a:t> </a:t>
            </a:r>
            <a:r>
              <a:rPr lang="en-US" sz="2000" i="1" dirty="0" err="1">
                <a:solidFill>
                  <a:srgbClr val="4F466F"/>
                </a:solidFill>
              </a:rPr>
              <a:t>tục</a:t>
            </a:r>
            <a:r>
              <a:rPr lang="en-US" sz="2000" i="1" dirty="0">
                <a:solidFill>
                  <a:srgbClr val="4F466F"/>
                </a:solidFill>
              </a:rPr>
              <a:t> </a:t>
            </a:r>
            <a:r>
              <a:rPr lang="en-US" sz="2000" i="1" dirty="0" err="1">
                <a:solidFill>
                  <a:srgbClr val="4F466F"/>
                </a:solidFill>
              </a:rPr>
              <a:t>đi</a:t>
            </a:r>
            <a:r>
              <a:rPr lang="en-US" sz="2000" i="1" dirty="0">
                <a:solidFill>
                  <a:srgbClr val="4F466F"/>
                </a:solidFill>
              </a:rPr>
              <a:t> </a:t>
            </a:r>
            <a:r>
              <a:rPr lang="en-US" sz="2000" i="1" dirty="0" err="1">
                <a:solidFill>
                  <a:srgbClr val="4F466F"/>
                </a:solidFill>
              </a:rPr>
              <a:t>học</a:t>
            </a:r>
            <a:r>
              <a:rPr lang="en-US" sz="2000" i="1" dirty="0">
                <a:solidFill>
                  <a:srgbClr val="4F466F"/>
                </a:solidFill>
              </a:rPr>
              <a:t> </a:t>
            </a:r>
            <a:r>
              <a:rPr lang="en-US" sz="2000" i="1" dirty="0" err="1">
                <a:solidFill>
                  <a:srgbClr val="4F466F"/>
                </a:solidFill>
              </a:rPr>
              <a:t>thêm</a:t>
            </a:r>
            <a:r>
              <a:rPr lang="en-US" sz="2000" i="1" dirty="0">
                <a:solidFill>
                  <a:srgbClr val="4F466F"/>
                </a:solidFill>
              </a:rPr>
              <a:t> </a:t>
            </a:r>
            <a:r>
              <a:rPr lang="en-US" sz="2000" i="1" dirty="0" err="1">
                <a:solidFill>
                  <a:srgbClr val="4F466F"/>
                </a:solidFill>
              </a:rPr>
              <a:t>văn</a:t>
            </a:r>
            <a:r>
              <a:rPr lang="en-US" sz="2000" i="1" dirty="0">
                <a:solidFill>
                  <a:srgbClr val="4F466F"/>
                </a:solidFill>
              </a:rPr>
              <a:t> </a:t>
            </a:r>
            <a:r>
              <a:rPr lang="en-US" sz="2000" i="1" dirty="0" err="1">
                <a:solidFill>
                  <a:srgbClr val="4F466F"/>
                </a:solidFill>
              </a:rPr>
              <a:t>bằng</a:t>
            </a:r>
            <a:r>
              <a:rPr lang="en-US" sz="2000" i="1" dirty="0">
                <a:solidFill>
                  <a:srgbClr val="4F466F"/>
                </a:solidFill>
              </a:rPr>
              <a:t> </a:t>
            </a:r>
            <a:r>
              <a:rPr lang="en-US" sz="2000" i="1" dirty="0" err="1">
                <a:solidFill>
                  <a:srgbClr val="4F466F"/>
                </a:solidFill>
              </a:rPr>
              <a:t>hai</a:t>
            </a:r>
            <a:r>
              <a:rPr lang="en-US" sz="2000" i="1" dirty="0">
                <a:solidFill>
                  <a:srgbClr val="4F466F"/>
                </a:solidFill>
              </a:rPr>
              <a:t> </a:t>
            </a:r>
            <a:r>
              <a:rPr lang="en-US" sz="2000" i="1" dirty="0" err="1">
                <a:solidFill>
                  <a:srgbClr val="4F466F"/>
                </a:solidFill>
              </a:rPr>
              <a:t>về</a:t>
            </a:r>
            <a:r>
              <a:rPr lang="en-US" sz="2000" i="1" dirty="0">
                <a:solidFill>
                  <a:srgbClr val="4F466F"/>
                </a:solidFill>
              </a:rPr>
              <a:t> </a:t>
            </a:r>
            <a:r>
              <a:rPr lang="en-US" sz="2000" i="1" dirty="0" err="1">
                <a:solidFill>
                  <a:srgbClr val="4F466F"/>
                </a:solidFill>
              </a:rPr>
              <a:t>ngành</a:t>
            </a:r>
            <a:r>
              <a:rPr lang="en-US" sz="2000" i="1" dirty="0">
                <a:solidFill>
                  <a:srgbClr val="4F466F"/>
                </a:solidFill>
              </a:rPr>
              <a:t> </a:t>
            </a:r>
            <a:r>
              <a:rPr lang="en-US" sz="2000" i="1" dirty="0" err="1">
                <a:solidFill>
                  <a:srgbClr val="4F466F"/>
                </a:solidFill>
              </a:rPr>
              <a:t>Công</a:t>
            </a:r>
            <a:r>
              <a:rPr lang="en-US" sz="2000" i="1" dirty="0">
                <a:solidFill>
                  <a:srgbClr val="4F466F"/>
                </a:solidFill>
              </a:rPr>
              <a:t> </a:t>
            </a:r>
            <a:r>
              <a:rPr lang="en-US" sz="2000" i="1" dirty="0" err="1">
                <a:solidFill>
                  <a:srgbClr val="4F466F"/>
                </a:solidFill>
              </a:rPr>
              <a:t>tác</a:t>
            </a:r>
            <a:r>
              <a:rPr lang="en-US" sz="2000" i="1" dirty="0">
                <a:solidFill>
                  <a:srgbClr val="4F466F"/>
                </a:solidFill>
              </a:rPr>
              <a:t> </a:t>
            </a:r>
            <a:r>
              <a:rPr lang="en-US" sz="2000" i="1" dirty="0" err="1">
                <a:solidFill>
                  <a:srgbClr val="4F466F"/>
                </a:solidFill>
              </a:rPr>
              <a:t>xã</a:t>
            </a:r>
            <a:r>
              <a:rPr lang="en-US" sz="2000" i="1" dirty="0">
                <a:solidFill>
                  <a:srgbClr val="4F466F"/>
                </a:solidFill>
              </a:rPr>
              <a:t> </a:t>
            </a:r>
            <a:r>
              <a:rPr lang="en-US" sz="2000" i="1" dirty="0" err="1">
                <a:solidFill>
                  <a:srgbClr val="4F466F"/>
                </a:solidFill>
              </a:rPr>
              <a:t>hội</a:t>
            </a:r>
            <a:r>
              <a:rPr lang="en-US" sz="2000" i="1" dirty="0">
                <a:solidFill>
                  <a:srgbClr val="4F466F"/>
                </a:solidFill>
              </a:rPr>
              <a:t>. Anh </a:t>
            </a:r>
            <a:r>
              <a:rPr lang="en-US" sz="2000" i="1" dirty="0" err="1">
                <a:solidFill>
                  <a:srgbClr val="4F466F"/>
                </a:solidFill>
              </a:rPr>
              <a:t>mong</a:t>
            </a:r>
            <a:r>
              <a:rPr lang="en-US" sz="2000" i="1" dirty="0">
                <a:solidFill>
                  <a:srgbClr val="4F466F"/>
                </a:solidFill>
              </a:rPr>
              <a:t> </a:t>
            </a:r>
            <a:r>
              <a:rPr lang="en-US" sz="2000" i="1" dirty="0" err="1">
                <a:solidFill>
                  <a:srgbClr val="4F466F"/>
                </a:solidFill>
              </a:rPr>
              <a:t>muốn</a:t>
            </a:r>
            <a:r>
              <a:rPr lang="en-US" sz="2000" i="1" dirty="0">
                <a:solidFill>
                  <a:srgbClr val="4F466F"/>
                </a:solidFill>
              </a:rPr>
              <a:t> </a:t>
            </a:r>
            <a:r>
              <a:rPr lang="en-US" sz="2000" i="1" dirty="0" err="1">
                <a:solidFill>
                  <a:srgbClr val="4F466F"/>
                </a:solidFill>
              </a:rPr>
              <a:t>sau</a:t>
            </a:r>
            <a:r>
              <a:rPr lang="en-US" sz="2000" i="1" dirty="0">
                <a:solidFill>
                  <a:srgbClr val="4F466F"/>
                </a:solidFill>
              </a:rPr>
              <a:t> </a:t>
            </a:r>
            <a:r>
              <a:rPr lang="en-US" sz="2000" i="1" dirty="0" err="1">
                <a:solidFill>
                  <a:srgbClr val="4F466F"/>
                </a:solidFill>
              </a:rPr>
              <a:t>khi</a:t>
            </a:r>
            <a:r>
              <a:rPr lang="en-US" sz="2000" i="1" dirty="0">
                <a:solidFill>
                  <a:srgbClr val="4F466F"/>
                </a:solidFill>
              </a:rPr>
              <a:t> </a:t>
            </a:r>
            <a:r>
              <a:rPr lang="en-US" sz="2000" i="1" dirty="0" err="1">
                <a:solidFill>
                  <a:srgbClr val="4F466F"/>
                </a:solidFill>
              </a:rPr>
              <a:t>tốt</a:t>
            </a:r>
            <a:r>
              <a:rPr lang="en-US" sz="2000" i="1" dirty="0">
                <a:solidFill>
                  <a:srgbClr val="4F466F"/>
                </a:solidFill>
              </a:rPr>
              <a:t> </a:t>
            </a:r>
            <a:r>
              <a:rPr lang="en-US" sz="2000" i="1" dirty="0" err="1">
                <a:solidFill>
                  <a:srgbClr val="4F466F"/>
                </a:solidFill>
              </a:rPr>
              <a:t>nghiệp</a:t>
            </a:r>
            <a:r>
              <a:rPr lang="en-US" sz="2000" i="1" dirty="0">
                <a:solidFill>
                  <a:srgbClr val="4F466F"/>
                </a:solidFill>
              </a:rPr>
              <a:t> </a:t>
            </a:r>
            <a:r>
              <a:rPr lang="en-US" sz="2000" i="1" dirty="0" err="1">
                <a:solidFill>
                  <a:srgbClr val="4F466F"/>
                </a:solidFill>
              </a:rPr>
              <a:t>sẽ</a:t>
            </a:r>
            <a:r>
              <a:rPr lang="en-US" sz="2000" i="1" dirty="0">
                <a:solidFill>
                  <a:srgbClr val="4F466F"/>
                </a:solidFill>
              </a:rPr>
              <a:t> </a:t>
            </a:r>
            <a:r>
              <a:rPr lang="en-US" sz="2000" i="1" dirty="0" err="1">
                <a:solidFill>
                  <a:srgbClr val="4F466F"/>
                </a:solidFill>
              </a:rPr>
              <a:t>mở</a:t>
            </a:r>
            <a:r>
              <a:rPr lang="en-US" sz="2000" i="1" dirty="0">
                <a:solidFill>
                  <a:srgbClr val="4F466F"/>
                </a:solidFill>
              </a:rPr>
              <a:t> </a:t>
            </a:r>
            <a:r>
              <a:rPr lang="en-US" sz="2000" i="1" dirty="0" err="1">
                <a:solidFill>
                  <a:srgbClr val="4F466F"/>
                </a:solidFill>
              </a:rPr>
              <a:t>một</a:t>
            </a:r>
            <a:r>
              <a:rPr lang="en-US" sz="2000" i="1" dirty="0">
                <a:solidFill>
                  <a:srgbClr val="4F466F"/>
                </a:solidFill>
              </a:rPr>
              <a:t> </a:t>
            </a:r>
            <a:r>
              <a:rPr lang="en-US" sz="2000" i="1" dirty="0" err="1">
                <a:solidFill>
                  <a:srgbClr val="4F466F"/>
                </a:solidFill>
              </a:rPr>
              <a:t>văn</a:t>
            </a:r>
            <a:r>
              <a:rPr lang="en-US" sz="2000" i="1" dirty="0">
                <a:solidFill>
                  <a:srgbClr val="4F466F"/>
                </a:solidFill>
              </a:rPr>
              <a:t> </a:t>
            </a:r>
            <a:r>
              <a:rPr lang="en-US" sz="2000" i="1" dirty="0" err="1">
                <a:solidFill>
                  <a:srgbClr val="4F466F"/>
                </a:solidFill>
              </a:rPr>
              <a:t>phòng</a:t>
            </a:r>
            <a:r>
              <a:rPr lang="en-US" sz="2000" i="1" dirty="0">
                <a:solidFill>
                  <a:srgbClr val="4F466F"/>
                </a:solidFill>
              </a:rPr>
              <a:t> </a:t>
            </a:r>
            <a:r>
              <a:rPr lang="en-US" sz="2000" i="1" dirty="0" err="1">
                <a:solidFill>
                  <a:srgbClr val="4F466F"/>
                </a:solidFill>
              </a:rPr>
              <a:t>tư</a:t>
            </a:r>
            <a:r>
              <a:rPr lang="en-US" sz="2000" i="1" dirty="0">
                <a:solidFill>
                  <a:srgbClr val="4F466F"/>
                </a:solidFill>
              </a:rPr>
              <a:t> </a:t>
            </a:r>
            <a:r>
              <a:rPr lang="en-US" sz="2000" i="1" dirty="0" err="1">
                <a:solidFill>
                  <a:srgbClr val="4F466F"/>
                </a:solidFill>
              </a:rPr>
              <a:t>vấn</a:t>
            </a:r>
            <a:r>
              <a:rPr lang="en-US" sz="2000" i="1" dirty="0">
                <a:solidFill>
                  <a:srgbClr val="4F466F"/>
                </a:solidFill>
              </a:rPr>
              <a:t> </a:t>
            </a:r>
            <a:r>
              <a:rPr lang="en-US" sz="2000" i="1" dirty="0" err="1">
                <a:solidFill>
                  <a:srgbClr val="4F466F"/>
                </a:solidFill>
              </a:rPr>
              <a:t>trợ</a:t>
            </a:r>
            <a:r>
              <a:rPr lang="en-US" sz="2000" i="1" dirty="0">
                <a:solidFill>
                  <a:srgbClr val="4F466F"/>
                </a:solidFill>
              </a:rPr>
              <a:t> </a:t>
            </a:r>
            <a:r>
              <a:rPr lang="en-US" sz="2000" i="1" dirty="0" err="1">
                <a:solidFill>
                  <a:srgbClr val="4F466F"/>
                </a:solidFill>
              </a:rPr>
              <a:t>giúp</a:t>
            </a:r>
            <a:r>
              <a:rPr lang="en-US" sz="2000" i="1" dirty="0">
                <a:solidFill>
                  <a:srgbClr val="4F466F"/>
                </a:solidFill>
              </a:rPr>
              <a:t> </a:t>
            </a:r>
            <a:r>
              <a:rPr lang="en-US" sz="2000" i="1" dirty="0" err="1">
                <a:solidFill>
                  <a:srgbClr val="4F466F"/>
                </a:solidFill>
              </a:rPr>
              <a:t>những</a:t>
            </a:r>
            <a:r>
              <a:rPr lang="en-US" sz="2000" i="1" dirty="0">
                <a:solidFill>
                  <a:srgbClr val="4F466F"/>
                </a:solidFill>
              </a:rPr>
              <a:t> </a:t>
            </a:r>
            <a:r>
              <a:rPr lang="en-US" sz="2000" i="1" dirty="0" err="1">
                <a:solidFill>
                  <a:srgbClr val="4F466F"/>
                </a:solidFill>
              </a:rPr>
              <a:t>người</a:t>
            </a:r>
            <a:r>
              <a:rPr lang="en-US" sz="2000" i="1" dirty="0">
                <a:solidFill>
                  <a:srgbClr val="4F466F"/>
                </a:solidFill>
              </a:rPr>
              <a:t> </a:t>
            </a:r>
            <a:r>
              <a:rPr lang="en-US" sz="2000" i="1" dirty="0" err="1">
                <a:solidFill>
                  <a:srgbClr val="4F466F"/>
                </a:solidFill>
              </a:rPr>
              <a:t>có</a:t>
            </a:r>
            <a:r>
              <a:rPr lang="en-US" sz="2000" i="1" dirty="0">
                <a:solidFill>
                  <a:srgbClr val="4F466F"/>
                </a:solidFill>
              </a:rPr>
              <a:t> </a:t>
            </a:r>
            <a:r>
              <a:rPr lang="en-US" sz="2000" i="1" dirty="0" err="1">
                <a:solidFill>
                  <a:srgbClr val="4F466F"/>
                </a:solidFill>
              </a:rPr>
              <a:t>hoàn</a:t>
            </a:r>
            <a:r>
              <a:rPr lang="en-US" sz="2000" i="1" dirty="0">
                <a:solidFill>
                  <a:srgbClr val="4F466F"/>
                </a:solidFill>
              </a:rPr>
              <a:t> </a:t>
            </a:r>
            <a:r>
              <a:rPr lang="en-US" sz="2000" i="1" dirty="0" err="1">
                <a:solidFill>
                  <a:srgbClr val="4F466F"/>
                </a:solidFill>
              </a:rPr>
              <a:t>cảnh</a:t>
            </a:r>
            <a:r>
              <a:rPr lang="en-US" sz="2000" i="1" dirty="0">
                <a:solidFill>
                  <a:srgbClr val="4F466F"/>
                </a:solidFill>
              </a:rPr>
              <a:t> </a:t>
            </a:r>
            <a:r>
              <a:rPr lang="en-US" sz="2000" i="1" dirty="0" err="1">
                <a:solidFill>
                  <a:srgbClr val="4F466F"/>
                </a:solidFill>
              </a:rPr>
              <a:t>khó</a:t>
            </a:r>
            <a:r>
              <a:rPr lang="en-US" sz="2000" i="1" dirty="0">
                <a:solidFill>
                  <a:srgbClr val="4F466F"/>
                </a:solidFill>
              </a:rPr>
              <a:t> </a:t>
            </a:r>
            <a:r>
              <a:rPr lang="en-US" sz="2000" i="1" dirty="0" err="1">
                <a:solidFill>
                  <a:srgbClr val="4F466F"/>
                </a:solidFill>
              </a:rPr>
              <a:t>khăn</a:t>
            </a:r>
            <a:r>
              <a:rPr lang="en-US" sz="2000" i="1" dirty="0">
                <a:solidFill>
                  <a:srgbClr val="4F466F"/>
                </a:solidFill>
              </a:rPr>
              <a:t> </a:t>
            </a:r>
            <a:r>
              <a:rPr lang="en-US" sz="2000" i="1" dirty="0" err="1">
                <a:solidFill>
                  <a:srgbClr val="4F466F"/>
                </a:solidFill>
              </a:rPr>
              <a:t>trong</a:t>
            </a:r>
            <a:r>
              <a:rPr lang="en-US" sz="2000" i="1" dirty="0">
                <a:solidFill>
                  <a:srgbClr val="4F466F"/>
                </a:solidFill>
              </a:rPr>
              <a:t> </a:t>
            </a:r>
            <a:r>
              <a:rPr lang="en-US" sz="2000" i="1" dirty="0" err="1">
                <a:solidFill>
                  <a:srgbClr val="4F466F"/>
                </a:solidFill>
              </a:rPr>
              <a:t>xã</a:t>
            </a:r>
            <a:r>
              <a:rPr lang="en-US" sz="2000" i="1" dirty="0">
                <a:solidFill>
                  <a:srgbClr val="4F466F"/>
                </a:solidFill>
              </a:rPr>
              <a:t> </a:t>
            </a:r>
            <a:r>
              <a:rPr lang="en-US" sz="2000" i="1" dirty="0" err="1">
                <a:solidFill>
                  <a:srgbClr val="4F466F"/>
                </a:solidFill>
              </a:rPr>
              <a:t>hội</a:t>
            </a:r>
            <a:r>
              <a:rPr lang="en-US" sz="2000" i="1" dirty="0">
                <a:solidFill>
                  <a:srgbClr val="4F466F"/>
                </a:solidFill>
              </a:rPr>
              <a:t>.</a:t>
            </a:r>
            <a:endParaRPr lang="en-VN" sz="2000" i="1" dirty="0">
              <a:solidFill>
                <a:srgbClr val="4F466F"/>
              </a:solidFill>
            </a:endParaRPr>
          </a:p>
          <a:p>
            <a:pPr algn="just">
              <a:lnSpc>
                <a:spcPct val="150000"/>
              </a:lnSpc>
            </a:pPr>
            <a:r>
              <a:rPr lang="en-US" sz="2000" dirty="0">
                <a:solidFill>
                  <a:srgbClr val="4F466F"/>
                </a:solidFill>
              </a:rPr>
              <a:t>Theo </a:t>
            </a:r>
            <a:r>
              <a:rPr lang="en-US" sz="2000" dirty="0" err="1">
                <a:solidFill>
                  <a:srgbClr val="4F466F"/>
                </a:solidFill>
              </a:rPr>
              <a:t>em</a:t>
            </a:r>
            <a:r>
              <a:rPr lang="en-US" sz="2000" dirty="0">
                <a:solidFill>
                  <a:srgbClr val="4F466F"/>
                </a:solidFill>
              </a:rPr>
              <a:t>, </a:t>
            </a:r>
            <a:r>
              <a:rPr lang="en-US" sz="2000" dirty="0" err="1">
                <a:solidFill>
                  <a:srgbClr val="4F466F"/>
                </a:solidFill>
              </a:rPr>
              <a:t>anh</a:t>
            </a:r>
            <a:r>
              <a:rPr lang="en-US" sz="2000" dirty="0">
                <a:solidFill>
                  <a:srgbClr val="4F466F"/>
                </a:solidFill>
              </a:rPr>
              <a:t> A </a:t>
            </a:r>
            <a:r>
              <a:rPr lang="en-US" sz="2000" dirty="0" err="1">
                <a:solidFill>
                  <a:srgbClr val="4F466F"/>
                </a:solidFill>
              </a:rPr>
              <a:t>đã</a:t>
            </a:r>
            <a:r>
              <a:rPr lang="en-US" sz="2000" dirty="0">
                <a:solidFill>
                  <a:srgbClr val="4F466F"/>
                </a:solidFill>
              </a:rPr>
              <a:t> </a:t>
            </a:r>
            <a:r>
              <a:rPr lang="en-US" sz="2000" dirty="0" err="1">
                <a:solidFill>
                  <a:srgbClr val="4F466F"/>
                </a:solidFill>
              </a:rPr>
              <a:t>thực</a:t>
            </a:r>
            <a:r>
              <a:rPr lang="en-US" sz="2000" dirty="0">
                <a:solidFill>
                  <a:srgbClr val="4F466F"/>
                </a:solidFill>
              </a:rPr>
              <a:t> </a:t>
            </a:r>
            <a:r>
              <a:rPr lang="en-US" sz="2000" dirty="0" err="1">
                <a:solidFill>
                  <a:srgbClr val="4F466F"/>
                </a:solidFill>
              </a:rPr>
              <a:t>hiện</a:t>
            </a:r>
            <a:r>
              <a:rPr lang="en-US" sz="2000" dirty="0">
                <a:solidFill>
                  <a:srgbClr val="4F466F"/>
                </a:solidFill>
              </a:rPr>
              <a:t> </a:t>
            </a:r>
            <a:r>
              <a:rPr lang="en-US" sz="2000" dirty="0" err="1">
                <a:solidFill>
                  <a:srgbClr val="4F466F"/>
                </a:solidFill>
              </a:rPr>
              <a:t>những</a:t>
            </a:r>
            <a:r>
              <a:rPr lang="en-US" sz="2000" dirty="0">
                <a:solidFill>
                  <a:srgbClr val="4F466F"/>
                </a:solidFill>
              </a:rPr>
              <a:t> </a:t>
            </a:r>
            <a:r>
              <a:rPr lang="en-US" sz="2000" dirty="0" err="1">
                <a:solidFill>
                  <a:srgbClr val="4F466F"/>
                </a:solidFill>
              </a:rPr>
              <a:t>quyền</a:t>
            </a:r>
            <a:r>
              <a:rPr lang="en-US" sz="2000" dirty="0">
                <a:solidFill>
                  <a:srgbClr val="4F466F"/>
                </a:solidFill>
              </a:rPr>
              <a:t> </a:t>
            </a:r>
            <a:r>
              <a:rPr lang="en-US" sz="2000" dirty="0" err="1">
                <a:solidFill>
                  <a:srgbClr val="4F466F"/>
                </a:solidFill>
              </a:rPr>
              <a:t>và</a:t>
            </a:r>
            <a:r>
              <a:rPr lang="en-US" sz="2000" dirty="0">
                <a:solidFill>
                  <a:srgbClr val="4F466F"/>
                </a:solidFill>
              </a:rPr>
              <a:t> </a:t>
            </a:r>
            <a:r>
              <a:rPr lang="en-US" sz="2000" dirty="0" err="1">
                <a:solidFill>
                  <a:srgbClr val="4F466F"/>
                </a:solidFill>
              </a:rPr>
              <a:t>nghĩa</a:t>
            </a:r>
            <a:r>
              <a:rPr lang="en-US" sz="2000" dirty="0">
                <a:solidFill>
                  <a:srgbClr val="4F466F"/>
                </a:solidFill>
              </a:rPr>
              <a:t> </a:t>
            </a:r>
            <a:r>
              <a:rPr lang="en-US" sz="2000" dirty="0" err="1">
                <a:solidFill>
                  <a:srgbClr val="4F466F"/>
                </a:solidFill>
              </a:rPr>
              <a:t>vụ</a:t>
            </a:r>
            <a:r>
              <a:rPr lang="en-US" sz="2000" dirty="0">
                <a:solidFill>
                  <a:srgbClr val="4F466F"/>
                </a:solidFill>
              </a:rPr>
              <a:t> </a:t>
            </a:r>
            <a:r>
              <a:rPr lang="en-US" sz="2000" dirty="0" err="1">
                <a:solidFill>
                  <a:srgbClr val="4F466F"/>
                </a:solidFill>
              </a:rPr>
              <a:t>công</a:t>
            </a:r>
            <a:r>
              <a:rPr lang="en-US" sz="2000" dirty="0">
                <a:solidFill>
                  <a:srgbClr val="4F466F"/>
                </a:solidFill>
              </a:rPr>
              <a:t> </a:t>
            </a:r>
            <a:r>
              <a:rPr lang="en-US" sz="2000" dirty="0" err="1">
                <a:solidFill>
                  <a:srgbClr val="4F466F"/>
                </a:solidFill>
              </a:rPr>
              <a:t>dân</a:t>
            </a:r>
            <a:r>
              <a:rPr lang="en-US" sz="2000" dirty="0">
                <a:solidFill>
                  <a:srgbClr val="4F466F"/>
                </a:solidFill>
              </a:rPr>
              <a:t> </a:t>
            </a:r>
            <a:r>
              <a:rPr lang="en-US" sz="2000" dirty="0" err="1">
                <a:solidFill>
                  <a:srgbClr val="4F466F"/>
                </a:solidFill>
              </a:rPr>
              <a:t>nào</a:t>
            </a:r>
            <a:r>
              <a:rPr lang="en-US" sz="2000" dirty="0">
                <a:solidFill>
                  <a:srgbClr val="4F466F"/>
                </a:solidFill>
              </a:rPr>
              <a:t> </a:t>
            </a:r>
            <a:r>
              <a:rPr lang="en-US" sz="2000" dirty="0" err="1">
                <a:solidFill>
                  <a:srgbClr val="4F466F"/>
                </a:solidFill>
              </a:rPr>
              <a:t>của</a:t>
            </a:r>
            <a:r>
              <a:rPr lang="en-US" sz="2000" dirty="0">
                <a:solidFill>
                  <a:srgbClr val="4F466F"/>
                </a:solidFill>
              </a:rPr>
              <a:t> </a:t>
            </a:r>
            <a:r>
              <a:rPr lang="en-US" sz="2000" dirty="0" err="1">
                <a:solidFill>
                  <a:srgbClr val="4F466F"/>
                </a:solidFill>
              </a:rPr>
              <a:t>mình</a:t>
            </a:r>
            <a:r>
              <a:rPr lang="en-US" sz="2000" dirty="0">
                <a:solidFill>
                  <a:srgbClr val="4F466F"/>
                </a:solidFill>
              </a:rPr>
              <a:t>? </a:t>
            </a:r>
            <a:r>
              <a:rPr lang="en-US" sz="2000" dirty="0" err="1">
                <a:solidFill>
                  <a:srgbClr val="4F466F"/>
                </a:solidFill>
              </a:rPr>
              <a:t>Những</a:t>
            </a:r>
            <a:r>
              <a:rPr lang="en-US" sz="2000" dirty="0">
                <a:solidFill>
                  <a:srgbClr val="4F466F"/>
                </a:solidFill>
              </a:rPr>
              <a:t> </a:t>
            </a:r>
            <a:r>
              <a:rPr lang="en-US" sz="2000" dirty="0" err="1">
                <a:solidFill>
                  <a:srgbClr val="4F466F"/>
                </a:solidFill>
              </a:rPr>
              <a:t>quyền</a:t>
            </a:r>
            <a:r>
              <a:rPr lang="en-US" sz="2000" dirty="0">
                <a:solidFill>
                  <a:srgbClr val="4F466F"/>
                </a:solidFill>
              </a:rPr>
              <a:t> </a:t>
            </a:r>
            <a:r>
              <a:rPr lang="en-US" sz="2000" dirty="0" err="1">
                <a:solidFill>
                  <a:srgbClr val="4F466F"/>
                </a:solidFill>
              </a:rPr>
              <a:t>và</a:t>
            </a:r>
            <a:r>
              <a:rPr lang="en-US" sz="2000" dirty="0">
                <a:solidFill>
                  <a:srgbClr val="4F466F"/>
                </a:solidFill>
              </a:rPr>
              <a:t> </a:t>
            </a:r>
            <a:r>
              <a:rPr lang="en-US" sz="2000" dirty="0" err="1">
                <a:solidFill>
                  <a:srgbClr val="4F466F"/>
                </a:solidFill>
              </a:rPr>
              <a:t>nghĩa</a:t>
            </a:r>
            <a:r>
              <a:rPr lang="en-US" sz="2000" dirty="0">
                <a:solidFill>
                  <a:srgbClr val="4F466F"/>
                </a:solidFill>
              </a:rPr>
              <a:t> </a:t>
            </a:r>
            <a:r>
              <a:rPr lang="en-US" sz="2000" dirty="0" err="1">
                <a:solidFill>
                  <a:srgbClr val="4F466F"/>
                </a:solidFill>
              </a:rPr>
              <a:t>vụ</a:t>
            </a:r>
            <a:r>
              <a:rPr lang="en-US" sz="2000" dirty="0">
                <a:solidFill>
                  <a:srgbClr val="4F466F"/>
                </a:solidFill>
              </a:rPr>
              <a:t> </a:t>
            </a:r>
            <a:r>
              <a:rPr lang="en-US" sz="2000" dirty="0" err="1">
                <a:solidFill>
                  <a:srgbClr val="4F466F"/>
                </a:solidFill>
              </a:rPr>
              <a:t>đó</a:t>
            </a:r>
            <a:r>
              <a:rPr lang="en-US" sz="2000" dirty="0">
                <a:solidFill>
                  <a:srgbClr val="4F466F"/>
                </a:solidFill>
              </a:rPr>
              <a:t> </a:t>
            </a:r>
            <a:r>
              <a:rPr lang="en-US" sz="2000" dirty="0" err="1">
                <a:solidFill>
                  <a:srgbClr val="4F466F"/>
                </a:solidFill>
              </a:rPr>
              <a:t>có</a:t>
            </a:r>
            <a:r>
              <a:rPr lang="en-US" sz="2000" dirty="0">
                <a:solidFill>
                  <a:srgbClr val="4F466F"/>
                </a:solidFill>
              </a:rPr>
              <a:t> </a:t>
            </a:r>
            <a:r>
              <a:rPr lang="en-US" sz="2000" dirty="0" err="1">
                <a:solidFill>
                  <a:srgbClr val="4F466F"/>
                </a:solidFill>
              </a:rPr>
              <a:t>được</a:t>
            </a:r>
            <a:r>
              <a:rPr lang="en-US" sz="2000" dirty="0">
                <a:solidFill>
                  <a:srgbClr val="4F466F"/>
                </a:solidFill>
              </a:rPr>
              <a:t> </a:t>
            </a:r>
            <a:r>
              <a:rPr lang="en-US" sz="2000" dirty="0" err="1">
                <a:solidFill>
                  <a:srgbClr val="4F466F"/>
                </a:solidFill>
              </a:rPr>
              <a:t>pháp</a:t>
            </a:r>
            <a:r>
              <a:rPr lang="en-US" sz="2000" dirty="0">
                <a:solidFill>
                  <a:srgbClr val="4F466F"/>
                </a:solidFill>
              </a:rPr>
              <a:t> </a:t>
            </a:r>
            <a:r>
              <a:rPr lang="en-US" sz="2000" dirty="0" err="1">
                <a:solidFill>
                  <a:srgbClr val="4F466F"/>
                </a:solidFill>
              </a:rPr>
              <a:t>luật</a:t>
            </a:r>
            <a:r>
              <a:rPr lang="en-US" sz="2000" dirty="0">
                <a:solidFill>
                  <a:srgbClr val="4F466F"/>
                </a:solidFill>
              </a:rPr>
              <a:t> </a:t>
            </a:r>
            <a:r>
              <a:rPr lang="en-US" sz="2000" dirty="0" err="1">
                <a:solidFill>
                  <a:srgbClr val="4F466F"/>
                </a:solidFill>
              </a:rPr>
              <a:t>bảo</a:t>
            </a:r>
            <a:r>
              <a:rPr lang="en-US" sz="2000" dirty="0">
                <a:solidFill>
                  <a:srgbClr val="4F466F"/>
                </a:solidFill>
              </a:rPr>
              <a:t> </a:t>
            </a:r>
            <a:r>
              <a:rPr lang="en-US" sz="2000" dirty="0" err="1">
                <a:solidFill>
                  <a:srgbClr val="4F466F"/>
                </a:solidFill>
              </a:rPr>
              <a:t>vệ</a:t>
            </a:r>
            <a:r>
              <a:rPr lang="en-US" sz="2000" dirty="0">
                <a:solidFill>
                  <a:srgbClr val="4F466F"/>
                </a:solidFill>
              </a:rPr>
              <a:t> </a:t>
            </a:r>
            <a:r>
              <a:rPr lang="en-US" sz="2000" dirty="0" err="1">
                <a:solidFill>
                  <a:srgbClr val="4F466F"/>
                </a:solidFill>
              </a:rPr>
              <a:t>không</a:t>
            </a:r>
            <a:r>
              <a:rPr lang="en-US" sz="2000" dirty="0">
                <a:solidFill>
                  <a:srgbClr val="4F466F"/>
                </a:solidFill>
              </a:rPr>
              <a:t>?</a:t>
            </a:r>
            <a:endParaRPr lang="en-VN" sz="2000" dirty="0">
              <a:solidFill>
                <a:srgbClr val="4F466F"/>
              </a:solidFill>
            </a:endParaRPr>
          </a:p>
        </p:txBody>
      </p:sp>
      <p:sp>
        <p:nvSpPr>
          <p:cNvPr id="5" name="TextBox 4">
            <a:extLst>
              <a:ext uri="{FF2B5EF4-FFF2-40B4-BE49-F238E27FC236}">
                <a16:creationId xmlns:a16="http://schemas.microsoft.com/office/drawing/2014/main" id="{806F052B-EFB9-3868-7F80-AF8BB6AD19F2}"/>
              </a:ext>
            </a:extLst>
          </p:cNvPr>
          <p:cNvSpPr txBox="1"/>
          <p:nvPr/>
        </p:nvSpPr>
        <p:spPr>
          <a:xfrm>
            <a:off x="1643813" y="3562370"/>
            <a:ext cx="7419090" cy="1420261"/>
          </a:xfrm>
          <a:prstGeom prst="rect">
            <a:avLst/>
          </a:prstGeom>
          <a:noFill/>
        </p:spPr>
        <p:txBody>
          <a:bodyPr wrap="square">
            <a:spAutoFit/>
          </a:bodyPr>
          <a:lstStyle/>
          <a:p>
            <a:pPr algn="just">
              <a:lnSpc>
                <a:spcPct val="150000"/>
              </a:lnSpc>
              <a:spcAft>
                <a:spcPts val="1000"/>
              </a:spcAft>
            </a:pP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Anh A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cơ</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bản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tế</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văn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hoá</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giáo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dục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vì</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anh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tự</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do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mình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oogle Shape;2155;p62">
            <a:extLst>
              <a:ext uri="{FF2B5EF4-FFF2-40B4-BE49-F238E27FC236}">
                <a16:creationId xmlns:a16="http://schemas.microsoft.com/office/drawing/2014/main" id="{AF49DB0F-5A28-F42A-D93A-7E86D88C2A96}"/>
              </a:ext>
            </a:extLst>
          </p:cNvPr>
          <p:cNvGrpSpPr/>
          <p:nvPr/>
        </p:nvGrpSpPr>
        <p:grpSpPr>
          <a:xfrm>
            <a:off x="-74" y="3524596"/>
            <a:ext cx="1679395" cy="1542546"/>
            <a:chOff x="6392263" y="3140925"/>
            <a:chExt cx="929900" cy="854125"/>
          </a:xfrm>
        </p:grpSpPr>
        <p:sp>
          <p:nvSpPr>
            <p:cNvPr id="7" name="Google Shape;2156;p62">
              <a:extLst>
                <a:ext uri="{FF2B5EF4-FFF2-40B4-BE49-F238E27FC236}">
                  <a16:creationId xmlns:a16="http://schemas.microsoft.com/office/drawing/2014/main" id="{11D2D928-EC4E-EC26-542C-014F7DF25632}"/>
                </a:ext>
              </a:extLst>
            </p:cNvPr>
            <p:cNvSpPr/>
            <p:nvPr/>
          </p:nvSpPr>
          <p:spPr>
            <a:xfrm>
              <a:off x="7193538" y="3361825"/>
              <a:ext cx="81575" cy="211750"/>
            </a:xfrm>
            <a:custGeom>
              <a:avLst/>
              <a:gdLst/>
              <a:ahLst/>
              <a:cxnLst/>
              <a:rect l="l" t="t" r="r" b="b"/>
              <a:pathLst>
                <a:path w="3263" h="8470" extrusionOk="0">
                  <a:moveTo>
                    <a:pt x="2643" y="0"/>
                  </a:moveTo>
                  <a:cubicBezTo>
                    <a:pt x="2239" y="0"/>
                    <a:pt x="1096" y="1635"/>
                    <a:pt x="1096" y="1635"/>
                  </a:cubicBezTo>
                  <a:cubicBezTo>
                    <a:pt x="1096" y="1635"/>
                    <a:pt x="1191" y="3004"/>
                    <a:pt x="1275" y="3409"/>
                  </a:cubicBezTo>
                  <a:cubicBezTo>
                    <a:pt x="1358" y="3814"/>
                    <a:pt x="1" y="7684"/>
                    <a:pt x="1" y="7684"/>
                  </a:cubicBezTo>
                  <a:lnTo>
                    <a:pt x="2179" y="8469"/>
                  </a:lnTo>
                  <a:cubicBezTo>
                    <a:pt x="2179" y="8469"/>
                    <a:pt x="3263" y="5028"/>
                    <a:pt x="3049" y="4147"/>
                  </a:cubicBezTo>
                  <a:cubicBezTo>
                    <a:pt x="2822" y="3266"/>
                    <a:pt x="2084" y="2111"/>
                    <a:pt x="2144" y="1861"/>
                  </a:cubicBezTo>
                  <a:cubicBezTo>
                    <a:pt x="2191" y="1611"/>
                    <a:pt x="3037" y="206"/>
                    <a:pt x="2703" y="16"/>
                  </a:cubicBezTo>
                  <a:cubicBezTo>
                    <a:pt x="2686" y="5"/>
                    <a:pt x="2666" y="0"/>
                    <a:pt x="264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57;p62">
              <a:extLst>
                <a:ext uri="{FF2B5EF4-FFF2-40B4-BE49-F238E27FC236}">
                  <a16:creationId xmlns:a16="http://schemas.microsoft.com/office/drawing/2014/main" id="{57125BC8-4B23-5C11-1C32-A7E05726B9B6}"/>
                </a:ext>
              </a:extLst>
            </p:cNvPr>
            <p:cNvSpPr/>
            <p:nvPr/>
          </p:nvSpPr>
          <p:spPr>
            <a:xfrm>
              <a:off x="7222113" y="3370250"/>
              <a:ext cx="81300" cy="108675"/>
            </a:xfrm>
            <a:custGeom>
              <a:avLst/>
              <a:gdLst/>
              <a:ahLst/>
              <a:cxnLst/>
              <a:rect l="l" t="t" r="r" b="b"/>
              <a:pathLst>
                <a:path w="3252" h="4347" extrusionOk="0">
                  <a:moveTo>
                    <a:pt x="1406" y="0"/>
                  </a:moveTo>
                  <a:cubicBezTo>
                    <a:pt x="1406" y="0"/>
                    <a:pt x="1" y="2334"/>
                    <a:pt x="417" y="2727"/>
                  </a:cubicBezTo>
                  <a:cubicBezTo>
                    <a:pt x="834" y="3120"/>
                    <a:pt x="1882" y="4346"/>
                    <a:pt x="1882" y="4346"/>
                  </a:cubicBezTo>
                  <a:cubicBezTo>
                    <a:pt x="1882" y="4346"/>
                    <a:pt x="2572" y="2679"/>
                    <a:pt x="2906" y="2203"/>
                  </a:cubicBezTo>
                  <a:cubicBezTo>
                    <a:pt x="3251" y="1727"/>
                    <a:pt x="1406" y="0"/>
                    <a:pt x="1406"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58;p62">
              <a:extLst>
                <a:ext uri="{FF2B5EF4-FFF2-40B4-BE49-F238E27FC236}">
                  <a16:creationId xmlns:a16="http://schemas.microsoft.com/office/drawing/2014/main" id="{393ED430-B4E7-3825-8B8C-7F95F8997D31}"/>
                </a:ext>
              </a:extLst>
            </p:cNvPr>
            <p:cNvSpPr/>
            <p:nvPr/>
          </p:nvSpPr>
          <p:spPr>
            <a:xfrm>
              <a:off x="7190563" y="3216350"/>
              <a:ext cx="104800" cy="257500"/>
            </a:xfrm>
            <a:custGeom>
              <a:avLst/>
              <a:gdLst/>
              <a:ahLst/>
              <a:cxnLst/>
              <a:rect l="l" t="t" r="r" b="b"/>
              <a:pathLst>
                <a:path w="4192" h="10300" extrusionOk="0">
                  <a:moveTo>
                    <a:pt x="560" y="1"/>
                  </a:moveTo>
                  <a:lnTo>
                    <a:pt x="1" y="370"/>
                  </a:lnTo>
                  <a:lnTo>
                    <a:pt x="3572" y="10300"/>
                  </a:lnTo>
                  <a:lnTo>
                    <a:pt x="4192" y="10038"/>
                  </a:lnTo>
                  <a:lnTo>
                    <a:pt x="560"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59;p62">
              <a:extLst>
                <a:ext uri="{FF2B5EF4-FFF2-40B4-BE49-F238E27FC236}">
                  <a16:creationId xmlns:a16="http://schemas.microsoft.com/office/drawing/2014/main" id="{1FEF61FA-38DC-BEFF-D3B0-4645281A183B}"/>
                </a:ext>
              </a:extLst>
            </p:cNvPr>
            <p:cNvSpPr/>
            <p:nvPr/>
          </p:nvSpPr>
          <p:spPr>
            <a:xfrm>
              <a:off x="7227913" y="3362200"/>
              <a:ext cx="74600" cy="100775"/>
            </a:xfrm>
            <a:custGeom>
              <a:avLst/>
              <a:gdLst/>
              <a:ahLst/>
              <a:cxnLst/>
              <a:rect l="l" t="t" r="r" b="b"/>
              <a:pathLst>
                <a:path w="2984" h="4031" extrusionOk="0">
                  <a:moveTo>
                    <a:pt x="1328" y="1"/>
                  </a:moveTo>
                  <a:cubicBezTo>
                    <a:pt x="1328" y="1"/>
                    <a:pt x="1150" y="1382"/>
                    <a:pt x="578" y="1644"/>
                  </a:cubicBezTo>
                  <a:cubicBezTo>
                    <a:pt x="1" y="1916"/>
                    <a:pt x="1427" y="4030"/>
                    <a:pt x="1865" y="4030"/>
                  </a:cubicBezTo>
                  <a:cubicBezTo>
                    <a:pt x="1887" y="4030"/>
                    <a:pt x="1907" y="4025"/>
                    <a:pt x="1924" y="4013"/>
                  </a:cubicBezTo>
                  <a:cubicBezTo>
                    <a:pt x="2257" y="3775"/>
                    <a:pt x="2674" y="3049"/>
                    <a:pt x="2829" y="2299"/>
                  </a:cubicBezTo>
                  <a:cubicBezTo>
                    <a:pt x="2983" y="1549"/>
                    <a:pt x="1328" y="1"/>
                    <a:pt x="132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0;p62">
              <a:extLst>
                <a:ext uri="{FF2B5EF4-FFF2-40B4-BE49-F238E27FC236}">
                  <a16:creationId xmlns:a16="http://schemas.microsoft.com/office/drawing/2014/main" id="{EA9A3E26-8077-72C7-523B-D805B900E020}"/>
                </a:ext>
              </a:extLst>
            </p:cNvPr>
            <p:cNvSpPr/>
            <p:nvPr/>
          </p:nvSpPr>
          <p:spPr>
            <a:xfrm>
              <a:off x="7025663" y="3431850"/>
              <a:ext cx="192300" cy="395250"/>
            </a:xfrm>
            <a:custGeom>
              <a:avLst/>
              <a:gdLst/>
              <a:ahLst/>
              <a:cxnLst/>
              <a:rect l="l" t="t" r="r" b="b"/>
              <a:pathLst>
                <a:path w="7692" h="15810" extrusionOk="0">
                  <a:moveTo>
                    <a:pt x="1084" y="1"/>
                  </a:moveTo>
                  <a:cubicBezTo>
                    <a:pt x="1084" y="1"/>
                    <a:pt x="1" y="7228"/>
                    <a:pt x="524" y="9705"/>
                  </a:cubicBezTo>
                  <a:cubicBezTo>
                    <a:pt x="989" y="11913"/>
                    <a:pt x="3320" y="15809"/>
                    <a:pt x="4813" y="15809"/>
                  </a:cubicBezTo>
                  <a:cubicBezTo>
                    <a:pt x="5002" y="15809"/>
                    <a:pt x="5178" y="15747"/>
                    <a:pt x="5335" y="15610"/>
                  </a:cubicBezTo>
                  <a:cubicBezTo>
                    <a:pt x="6799" y="14324"/>
                    <a:pt x="7692" y="13610"/>
                    <a:pt x="7692" y="13610"/>
                  </a:cubicBezTo>
                  <a:cubicBezTo>
                    <a:pt x="7692" y="13610"/>
                    <a:pt x="6061" y="4371"/>
                    <a:pt x="4739" y="2727"/>
                  </a:cubicBezTo>
                  <a:cubicBezTo>
                    <a:pt x="3406" y="1084"/>
                    <a:pt x="1084" y="1"/>
                    <a:pt x="108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61;p62">
              <a:extLst>
                <a:ext uri="{FF2B5EF4-FFF2-40B4-BE49-F238E27FC236}">
                  <a16:creationId xmlns:a16="http://schemas.microsoft.com/office/drawing/2014/main" id="{6CA4572B-F6E1-F6AD-872F-605514B5A7B9}"/>
                </a:ext>
              </a:extLst>
            </p:cNvPr>
            <p:cNvSpPr/>
            <p:nvPr/>
          </p:nvSpPr>
          <p:spPr>
            <a:xfrm>
              <a:off x="6612213" y="3245825"/>
              <a:ext cx="469425" cy="674800"/>
            </a:xfrm>
            <a:custGeom>
              <a:avLst/>
              <a:gdLst/>
              <a:ahLst/>
              <a:cxnLst/>
              <a:rect l="l" t="t" r="r" b="b"/>
              <a:pathLst>
                <a:path w="18777" h="26992" extrusionOk="0">
                  <a:moveTo>
                    <a:pt x="10669" y="1"/>
                  </a:moveTo>
                  <a:lnTo>
                    <a:pt x="8026" y="1108"/>
                  </a:lnTo>
                  <a:cubicBezTo>
                    <a:pt x="8026" y="1108"/>
                    <a:pt x="8371" y="5811"/>
                    <a:pt x="7799" y="6311"/>
                  </a:cubicBezTo>
                  <a:cubicBezTo>
                    <a:pt x="7228" y="6811"/>
                    <a:pt x="1227" y="7632"/>
                    <a:pt x="608" y="8597"/>
                  </a:cubicBezTo>
                  <a:cubicBezTo>
                    <a:pt x="1" y="9561"/>
                    <a:pt x="1644" y="26992"/>
                    <a:pt x="1644" y="26992"/>
                  </a:cubicBezTo>
                  <a:lnTo>
                    <a:pt x="17181" y="26266"/>
                  </a:lnTo>
                  <a:cubicBezTo>
                    <a:pt x="17181" y="26266"/>
                    <a:pt x="18777" y="9002"/>
                    <a:pt x="15967" y="7501"/>
                  </a:cubicBezTo>
                  <a:cubicBezTo>
                    <a:pt x="15419" y="7204"/>
                    <a:pt x="10693" y="6978"/>
                    <a:pt x="10562" y="5561"/>
                  </a:cubicBezTo>
                  <a:cubicBezTo>
                    <a:pt x="10502" y="4882"/>
                    <a:pt x="10669" y="1"/>
                    <a:pt x="10669"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62;p62">
              <a:extLst>
                <a:ext uri="{FF2B5EF4-FFF2-40B4-BE49-F238E27FC236}">
                  <a16:creationId xmlns:a16="http://schemas.microsoft.com/office/drawing/2014/main" id="{9C9A6684-D28D-E291-B572-D897AFC4DA04}"/>
                </a:ext>
              </a:extLst>
            </p:cNvPr>
            <p:cNvSpPr/>
            <p:nvPr/>
          </p:nvSpPr>
          <p:spPr>
            <a:xfrm>
              <a:off x="6584538" y="3408200"/>
              <a:ext cx="500375" cy="482675"/>
            </a:xfrm>
            <a:custGeom>
              <a:avLst/>
              <a:gdLst/>
              <a:ahLst/>
              <a:cxnLst/>
              <a:rect l="l" t="t" r="r" b="b"/>
              <a:pathLst>
                <a:path w="20015" h="19307" extrusionOk="0">
                  <a:moveTo>
                    <a:pt x="14805" y="1"/>
                  </a:moveTo>
                  <a:cubicBezTo>
                    <a:pt x="14102" y="1"/>
                    <a:pt x="10537" y="3543"/>
                    <a:pt x="10537" y="3543"/>
                  </a:cubicBezTo>
                  <a:cubicBezTo>
                    <a:pt x="10109" y="2304"/>
                    <a:pt x="7549" y="483"/>
                    <a:pt x="7549" y="483"/>
                  </a:cubicBezTo>
                  <a:cubicBezTo>
                    <a:pt x="7549" y="483"/>
                    <a:pt x="7379" y="476"/>
                    <a:pt x="7090" y="476"/>
                  </a:cubicBezTo>
                  <a:cubicBezTo>
                    <a:pt x="5746" y="476"/>
                    <a:pt x="1826" y="629"/>
                    <a:pt x="512" y="2364"/>
                  </a:cubicBezTo>
                  <a:cubicBezTo>
                    <a:pt x="0" y="3031"/>
                    <a:pt x="1739" y="19306"/>
                    <a:pt x="1739" y="19306"/>
                  </a:cubicBezTo>
                  <a:lnTo>
                    <a:pt x="19074" y="17520"/>
                  </a:lnTo>
                  <a:cubicBezTo>
                    <a:pt x="19074" y="17520"/>
                    <a:pt x="20015" y="3435"/>
                    <a:pt x="18741" y="1209"/>
                  </a:cubicBezTo>
                  <a:cubicBezTo>
                    <a:pt x="18241" y="328"/>
                    <a:pt x="15443" y="173"/>
                    <a:pt x="14848" y="6"/>
                  </a:cubicBezTo>
                  <a:cubicBezTo>
                    <a:pt x="14835" y="3"/>
                    <a:pt x="14820" y="1"/>
                    <a:pt x="14805"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3;p62">
              <a:extLst>
                <a:ext uri="{FF2B5EF4-FFF2-40B4-BE49-F238E27FC236}">
                  <a16:creationId xmlns:a16="http://schemas.microsoft.com/office/drawing/2014/main" id="{36692EC8-304D-F4E3-8405-D804B5CEFF3D}"/>
                </a:ext>
              </a:extLst>
            </p:cNvPr>
            <p:cNvSpPr/>
            <p:nvPr/>
          </p:nvSpPr>
          <p:spPr>
            <a:xfrm>
              <a:off x="6759863" y="3158175"/>
              <a:ext cx="172350" cy="145125"/>
            </a:xfrm>
            <a:custGeom>
              <a:avLst/>
              <a:gdLst/>
              <a:ahLst/>
              <a:cxnLst/>
              <a:rect l="l" t="t" r="r" b="b"/>
              <a:pathLst>
                <a:path w="6894" h="5805" extrusionOk="0">
                  <a:moveTo>
                    <a:pt x="3512" y="0"/>
                  </a:moveTo>
                  <a:cubicBezTo>
                    <a:pt x="3319" y="0"/>
                    <a:pt x="3117" y="21"/>
                    <a:pt x="2905" y="66"/>
                  </a:cubicBezTo>
                  <a:cubicBezTo>
                    <a:pt x="1191" y="423"/>
                    <a:pt x="191" y="1768"/>
                    <a:pt x="95" y="2971"/>
                  </a:cubicBezTo>
                  <a:cubicBezTo>
                    <a:pt x="0" y="4173"/>
                    <a:pt x="1024" y="5804"/>
                    <a:pt x="1024" y="5804"/>
                  </a:cubicBezTo>
                  <a:cubicBezTo>
                    <a:pt x="1024" y="5804"/>
                    <a:pt x="5239" y="5614"/>
                    <a:pt x="5620" y="5554"/>
                  </a:cubicBezTo>
                  <a:cubicBezTo>
                    <a:pt x="6013" y="5495"/>
                    <a:pt x="6894" y="3721"/>
                    <a:pt x="6382" y="2483"/>
                  </a:cubicBezTo>
                  <a:cubicBezTo>
                    <a:pt x="5788" y="1054"/>
                    <a:pt x="4874" y="0"/>
                    <a:pt x="3512"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64;p62">
              <a:extLst>
                <a:ext uri="{FF2B5EF4-FFF2-40B4-BE49-F238E27FC236}">
                  <a16:creationId xmlns:a16="http://schemas.microsoft.com/office/drawing/2014/main" id="{9E3FA796-82F2-ACC2-9710-DFF4A2D28E3D}"/>
                </a:ext>
              </a:extLst>
            </p:cNvPr>
            <p:cNvSpPr/>
            <p:nvPr/>
          </p:nvSpPr>
          <p:spPr>
            <a:xfrm>
              <a:off x="6772363" y="3191650"/>
              <a:ext cx="142900" cy="170575"/>
            </a:xfrm>
            <a:custGeom>
              <a:avLst/>
              <a:gdLst/>
              <a:ahLst/>
              <a:cxnLst/>
              <a:rect l="l" t="t" r="r" b="b"/>
              <a:pathLst>
                <a:path w="5716" h="6823" extrusionOk="0">
                  <a:moveTo>
                    <a:pt x="2851" y="0"/>
                  </a:moveTo>
                  <a:cubicBezTo>
                    <a:pt x="1721" y="0"/>
                    <a:pt x="580" y="505"/>
                    <a:pt x="536" y="1572"/>
                  </a:cubicBezTo>
                  <a:cubicBezTo>
                    <a:pt x="536" y="1572"/>
                    <a:pt x="0" y="6823"/>
                    <a:pt x="2882" y="6823"/>
                  </a:cubicBezTo>
                  <a:cubicBezTo>
                    <a:pt x="4870" y="6811"/>
                    <a:pt x="5715" y="3418"/>
                    <a:pt x="5060" y="1144"/>
                  </a:cubicBezTo>
                  <a:cubicBezTo>
                    <a:pt x="4842" y="395"/>
                    <a:pt x="3851" y="0"/>
                    <a:pt x="285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5;p62">
              <a:extLst>
                <a:ext uri="{FF2B5EF4-FFF2-40B4-BE49-F238E27FC236}">
                  <a16:creationId xmlns:a16="http://schemas.microsoft.com/office/drawing/2014/main" id="{76D0B2F0-5460-19A7-E1A0-146CBA62B5F0}"/>
                </a:ext>
              </a:extLst>
            </p:cNvPr>
            <p:cNvSpPr/>
            <p:nvPr/>
          </p:nvSpPr>
          <p:spPr>
            <a:xfrm>
              <a:off x="6866713" y="3279450"/>
              <a:ext cx="8650" cy="11350"/>
            </a:xfrm>
            <a:custGeom>
              <a:avLst/>
              <a:gdLst/>
              <a:ahLst/>
              <a:cxnLst/>
              <a:rect l="l" t="t" r="r" b="b"/>
              <a:pathLst>
                <a:path w="346" h="454" extrusionOk="0">
                  <a:moveTo>
                    <a:pt x="167" y="1"/>
                  </a:moveTo>
                  <a:cubicBezTo>
                    <a:pt x="72" y="1"/>
                    <a:pt x="1" y="96"/>
                    <a:pt x="1" y="227"/>
                  </a:cubicBezTo>
                  <a:cubicBezTo>
                    <a:pt x="1" y="346"/>
                    <a:pt x="72" y="453"/>
                    <a:pt x="167" y="453"/>
                  </a:cubicBezTo>
                  <a:cubicBezTo>
                    <a:pt x="274" y="453"/>
                    <a:pt x="346" y="346"/>
                    <a:pt x="346" y="227"/>
                  </a:cubicBezTo>
                  <a:cubicBezTo>
                    <a:pt x="346" y="96"/>
                    <a:pt x="274" y="1"/>
                    <a:pt x="16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6;p62">
              <a:extLst>
                <a:ext uri="{FF2B5EF4-FFF2-40B4-BE49-F238E27FC236}">
                  <a16:creationId xmlns:a16="http://schemas.microsoft.com/office/drawing/2014/main" id="{09820F58-8BBB-E465-F74E-79B6B7768637}"/>
                </a:ext>
              </a:extLst>
            </p:cNvPr>
            <p:cNvSpPr/>
            <p:nvPr/>
          </p:nvSpPr>
          <p:spPr>
            <a:xfrm>
              <a:off x="6813138" y="3279175"/>
              <a:ext cx="8650" cy="11325"/>
            </a:xfrm>
            <a:custGeom>
              <a:avLst/>
              <a:gdLst/>
              <a:ahLst/>
              <a:cxnLst/>
              <a:rect l="l" t="t" r="r" b="b"/>
              <a:pathLst>
                <a:path w="346" h="453" extrusionOk="0">
                  <a:moveTo>
                    <a:pt x="179" y="0"/>
                  </a:moveTo>
                  <a:cubicBezTo>
                    <a:pt x="72" y="0"/>
                    <a:pt x="0" y="107"/>
                    <a:pt x="0" y="226"/>
                  </a:cubicBezTo>
                  <a:cubicBezTo>
                    <a:pt x="0" y="345"/>
                    <a:pt x="72" y="453"/>
                    <a:pt x="179" y="453"/>
                  </a:cubicBezTo>
                  <a:cubicBezTo>
                    <a:pt x="274" y="453"/>
                    <a:pt x="346" y="345"/>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7;p62">
              <a:extLst>
                <a:ext uri="{FF2B5EF4-FFF2-40B4-BE49-F238E27FC236}">
                  <a16:creationId xmlns:a16="http://schemas.microsoft.com/office/drawing/2014/main" id="{26801FE4-7C1A-F252-2C60-94C8982E1452}"/>
                </a:ext>
              </a:extLst>
            </p:cNvPr>
            <p:cNvSpPr/>
            <p:nvPr/>
          </p:nvSpPr>
          <p:spPr>
            <a:xfrm>
              <a:off x="6891713" y="3274450"/>
              <a:ext cx="34250" cy="41650"/>
            </a:xfrm>
            <a:custGeom>
              <a:avLst/>
              <a:gdLst/>
              <a:ahLst/>
              <a:cxnLst/>
              <a:rect l="l" t="t" r="r" b="b"/>
              <a:pathLst>
                <a:path w="1370" h="1666" extrusionOk="0">
                  <a:moveTo>
                    <a:pt x="722" y="0"/>
                  </a:moveTo>
                  <a:cubicBezTo>
                    <a:pt x="408" y="0"/>
                    <a:pt x="191" y="642"/>
                    <a:pt x="191" y="642"/>
                  </a:cubicBezTo>
                  <a:cubicBezTo>
                    <a:pt x="1" y="1034"/>
                    <a:pt x="84" y="1665"/>
                    <a:pt x="489" y="1665"/>
                  </a:cubicBezTo>
                  <a:cubicBezTo>
                    <a:pt x="906" y="1665"/>
                    <a:pt x="1370" y="522"/>
                    <a:pt x="941" y="106"/>
                  </a:cubicBezTo>
                  <a:cubicBezTo>
                    <a:pt x="864" y="31"/>
                    <a:pt x="791" y="0"/>
                    <a:pt x="722"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8;p62">
              <a:extLst>
                <a:ext uri="{FF2B5EF4-FFF2-40B4-BE49-F238E27FC236}">
                  <a16:creationId xmlns:a16="http://schemas.microsoft.com/office/drawing/2014/main" id="{E94B29A3-433D-2021-69FA-B78626B81927}"/>
                </a:ext>
              </a:extLst>
            </p:cNvPr>
            <p:cNvSpPr/>
            <p:nvPr/>
          </p:nvSpPr>
          <p:spPr>
            <a:xfrm>
              <a:off x="6766413" y="3275700"/>
              <a:ext cx="35425" cy="40400"/>
            </a:xfrm>
            <a:custGeom>
              <a:avLst/>
              <a:gdLst/>
              <a:ahLst/>
              <a:cxnLst/>
              <a:rect l="l" t="t" r="r" b="b"/>
              <a:pathLst>
                <a:path w="1417" h="1616" extrusionOk="0">
                  <a:moveTo>
                    <a:pt x="637" y="1"/>
                  </a:moveTo>
                  <a:cubicBezTo>
                    <a:pt x="574" y="1"/>
                    <a:pt x="501" y="34"/>
                    <a:pt x="417" y="115"/>
                  </a:cubicBezTo>
                  <a:cubicBezTo>
                    <a:pt x="0" y="532"/>
                    <a:pt x="595" y="1615"/>
                    <a:pt x="1000" y="1615"/>
                  </a:cubicBezTo>
                  <a:cubicBezTo>
                    <a:pt x="1417" y="1604"/>
                    <a:pt x="1179" y="949"/>
                    <a:pt x="988" y="556"/>
                  </a:cubicBezTo>
                  <a:cubicBezTo>
                    <a:pt x="988" y="556"/>
                    <a:pt x="896" y="1"/>
                    <a:pt x="637"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9;p62">
              <a:extLst>
                <a:ext uri="{FF2B5EF4-FFF2-40B4-BE49-F238E27FC236}">
                  <a16:creationId xmlns:a16="http://schemas.microsoft.com/office/drawing/2014/main" id="{C7CAAA8F-A88C-AE14-711A-8B24ACB8AED5}"/>
                </a:ext>
              </a:extLst>
            </p:cNvPr>
            <p:cNvSpPr/>
            <p:nvPr/>
          </p:nvSpPr>
          <p:spPr>
            <a:xfrm>
              <a:off x="6803413" y="3253800"/>
              <a:ext cx="26925" cy="8325"/>
            </a:xfrm>
            <a:custGeom>
              <a:avLst/>
              <a:gdLst/>
              <a:ahLst/>
              <a:cxnLst/>
              <a:rect l="l" t="t" r="r" b="b"/>
              <a:pathLst>
                <a:path w="1077" h="333" extrusionOk="0">
                  <a:moveTo>
                    <a:pt x="545" y="1"/>
                  </a:moveTo>
                  <a:cubicBezTo>
                    <a:pt x="420" y="1"/>
                    <a:pt x="267" y="45"/>
                    <a:pt x="104" y="194"/>
                  </a:cubicBezTo>
                  <a:cubicBezTo>
                    <a:pt x="1" y="286"/>
                    <a:pt x="201" y="332"/>
                    <a:pt x="430" y="332"/>
                  </a:cubicBezTo>
                  <a:cubicBezTo>
                    <a:pt x="729" y="332"/>
                    <a:pt x="1077" y="254"/>
                    <a:pt x="854" y="98"/>
                  </a:cubicBezTo>
                  <a:cubicBezTo>
                    <a:pt x="854" y="98"/>
                    <a:pt x="731" y="1"/>
                    <a:pt x="54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70;p62">
              <a:extLst>
                <a:ext uri="{FF2B5EF4-FFF2-40B4-BE49-F238E27FC236}">
                  <a16:creationId xmlns:a16="http://schemas.microsoft.com/office/drawing/2014/main" id="{4156B54B-4D67-3CBA-214A-9775A1C08243}"/>
                </a:ext>
              </a:extLst>
            </p:cNvPr>
            <p:cNvSpPr/>
            <p:nvPr/>
          </p:nvSpPr>
          <p:spPr>
            <a:xfrm>
              <a:off x="6860713" y="3254650"/>
              <a:ext cx="26900" cy="8550"/>
            </a:xfrm>
            <a:custGeom>
              <a:avLst/>
              <a:gdLst/>
              <a:ahLst/>
              <a:cxnLst/>
              <a:rect l="l" t="t" r="r" b="b"/>
              <a:pathLst>
                <a:path w="1076" h="342" extrusionOk="0">
                  <a:moveTo>
                    <a:pt x="530" y="0"/>
                  </a:moveTo>
                  <a:cubicBezTo>
                    <a:pt x="356" y="0"/>
                    <a:pt x="241" y="88"/>
                    <a:pt x="241" y="88"/>
                  </a:cubicBezTo>
                  <a:cubicBezTo>
                    <a:pt x="0" y="251"/>
                    <a:pt x="389" y="342"/>
                    <a:pt x="695" y="342"/>
                  </a:cubicBezTo>
                  <a:cubicBezTo>
                    <a:pt x="905" y="342"/>
                    <a:pt x="1076" y="299"/>
                    <a:pt x="979" y="207"/>
                  </a:cubicBezTo>
                  <a:cubicBezTo>
                    <a:pt x="813" y="47"/>
                    <a:pt x="656" y="0"/>
                    <a:pt x="53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71;p62">
              <a:extLst>
                <a:ext uri="{FF2B5EF4-FFF2-40B4-BE49-F238E27FC236}">
                  <a16:creationId xmlns:a16="http://schemas.microsoft.com/office/drawing/2014/main" id="{E6629E79-1968-12CF-5A61-0F4FC48B2C06}"/>
                </a:ext>
              </a:extLst>
            </p:cNvPr>
            <p:cNvSpPr/>
            <p:nvPr/>
          </p:nvSpPr>
          <p:spPr>
            <a:xfrm>
              <a:off x="6836663" y="3284825"/>
              <a:ext cx="15500" cy="22650"/>
            </a:xfrm>
            <a:custGeom>
              <a:avLst/>
              <a:gdLst/>
              <a:ahLst/>
              <a:cxnLst/>
              <a:rect l="l" t="t" r="r" b="b"/>
              <a:pathLst>
                <a:path w="620" h="906" extrusionOk="0">
                  <a:moveTo>
                    <a:pt x="476" y="0"/>
                  </a:moveTo>
                  <a:cubicBezTo>
                    <a:pt x="500" y="357"/>
                    <a:pt x="500" y="750"/>
                    <a:pt x="488" y="798"/>
                  </a:cubicBezTo>
                  <a:cubicBezTo>
                    <a:pt x="482" y="802"/>
                    <a:pt x="470" y="804"/>
                    <a:pt x="453" y="804"/>
                  </a:cubicBezTo>
                  <a:cubicBezTo>
                    <a:pt x="377" y="804"/>
                    <a:pt x="202" y="762"/>
                    <a:pt x="36" y="703"/>
                  </a:cubicBezTo>
                  <a:lnTo>
                    <a:pt x="0" y="798"/>
                  </a:lnTo>
                  <a:cubicBezTo>
                    <a:pt x="191" y="869"/>
                    <a:pt x="345" y="905"/>
                    <a:pt x="441" y="905"/>
                  </a:cubicBezTo>
                  <a:cubicBezTo>
                    <a:pt x="512" y="905"/>
                    <a:pt x="560" y="893"/>
                    <a:pt x="572" y="858"/>
                  </a:cubicBezTo>
                  <a:cubicBezTo>
                    <a:pt x="619" y="762"/>
                    <a:pt x="595" y="179"/>
                    <a:pt x="58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72;p62">
              <a:extLst>
                <a:ext uri="{FF2B5EF4-FFF2-40B4-BE49-F238E27FC236}">
                  <a16:creationId xmlns:a16="http://schemas.microsoft.com/office/drawing/2014/main" id="{7D8C969A-84A7-BB44-76F5-185F39AD8BAF}"/>
                </a:ext>
              </a:extLst>
            </p:cNvPr>
            <p:cNvSpPr/>
            <p:nvPr/>
          </p:nvSpPr>
          <p:spPr>
            <a:xfrm>
              <a:off x="6782188" y="3285425"/>
              <a:ext cx="8050" cy="22350"/>
            </a:xfrm>
            <a:custGeom>
              <a:avLst/>
              <a:gdLst/>
              <a:ahLst/>
              <a:cxnLst/>
              <a:rect l="l" t="t" r="r" b="b"/>
              <a:pathLst>
                <a:path w="322" h="894" extrusionOk="0">
                  <a:moveTo>
                    <a:pt x="48" y="0"/>
                  </a:moveTo>
                  <a:lnTo>
                    <a:pt x="0" y="95"/>
                  </a:lnTo>
                  <a:cubicBezTo>
                    <a:pt x="12" y="95"/>
                    <a:pt x="215" y="203"/>
                    <a:pt x="167" y="881"/>
                  </a:cubicBezTo>
                  <a:lnTo>
                    <a:pt x="274" y="893"/>
                  </a:lnTo>
                  <a:cubicBezTo>
                    <a:pt x="322" y="119"/>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73;p62">
              <a:extLst>
                <a:ext uri="{FF2B5EF4-FFF2-40B4-BE49-F238E27FC236}">
                  <a16:creationId xmlns:a16="http://schemas.microsoft.com/office/drawing/2014/main" id="{076B2A9F-A08F-AF02-9C41-0BBE2BD15C59}"/>
                </a:ext>
              </a:extLst>
            </p:cNvPr>
            <p:cNvSpPr/>
            <p:nvPr/>
          </p:nvSpPr>
          <p:spPr>
            <a:xfrm>
              <a:off x="6899463" y="3285725"/>
              <a:ext cx="13700" cy="21750"/>
            </a:xfrm>
            <a:custGeom>
              <a:avLst/>
              <a:gdLst/>
              <a:ahLst/>
              <a:cxnLst/>
              <a:rect l="l" t="t" r="r" b="b"/>
              <a:pathLst>
                <a:path w="548" h="870" extrusionOk="0">
                  <a:moveTo>
                    <a:pt x="512" y="0"/>
                  </a:moveTo>
                  <a:cubicBezTo>
                    <a:pt x="500" y="0"/>
                    <a:pt x="0" y="179"/>
                    <a:pt x="84" y="869"/>
                  </a:cubicBezTo>
                  <a:lnTo>
                    <a:pt x="191" y="845"/>
                  </a:lnTo>
                  <a:cubicBezTo>
                    <a:pt x="119" y="262"/>
                    <a:pt x="524" y="107"/>
                    <a:pt x="548" y="95"/>
                  </a:cubicBezTo>
                  <a:lnTo>
                    <a:pt x="512"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4;p62">
              <a:extLst>
                <a:ext uri="{FF2B5EF4-FFF2-40B4-BE49-F238E27FC236}">
                  <a16:creationId xmlns:a16="http://schemas.microsoft.com/office/drawing/2014/main" id="{1CDCA8D2-D7FE-FB0E-59C1-003C7654DA6A}"/>
                </a:ext>
              </a:extLst>
            </p:cNvPr>
            <p:cNvSpPr/>
            <p:nvPr/>
          </p:nvSpPr>
          <p:spPr>
            <a:xfrm>
              <a:off x="6819088" y="3344650"/>
              <a:ext cx="58075" cy="18775"/>
            </a:xfrm>
            <a:custGeom>
              <a:avLst/>
              <a:gdLst/>
              <a:ahLst/>
              <a:cxnLst/>
              <a:rect l="l" t="t" r="r" b="b"/>
              <a:pathLst>
                <a:path w="2323" h="751" extrusionOk="0">
                  <a:moveTo>
                    <a:pt x="2239" y="0"/>
                  </a:moveTo>
                  <a:cubicBezTo>
                    <a:pt x="1846" y="417"/>
                    <a:pt x="1429" y="631"/>
                    <a:pt x="1013" y="643"/>
                  </a:cubicBezTo>
                  <a:cubicBezTo>
                    <a:pt x="1003" y="644"/>
                    <a:pt x="994" y="644"/>
                    <a:pt x="985" y="644"/>
                  </a:cubicBezTo>
                  <a:cubicBezTo>
                    <a:pt x="441" y="644"/>
                    <a:pt x="72" y="298"/>
                    <a:pt x="72" y="298"/>
                  </a:cubicBezTo>
                  <a:lnTo>
                    <a:pt x="1" y="370"/>
                  </a:lnTo>
                  <a:cubicBezTo>
                    <a:pt x="12" y="381"/>
                    <a:pt x="393" y="751"/>
                    <a:pt x="977" y="751"/>
                  </a:cubicBezTo>
                  <a:lnTo>
                    <a:pt x="1013" y="751"/>
                  </a:lnTo>
                  <a:cubicBezTo>
                    <a:pt x="1465" y="739"/>
                    <a:pt x="1906" y="512"/>
                    <a:pt x="2322" y="72"/>
                  </a:cubicBezTo>
                  <a:lnTo>
                    <a:pt x="22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5;p62">
              <a:extLst>
                <a:ext uri="{FF2B5EF4-FFF2-40B4-BE49-F238E27FC236}">
                  <a16:creationId xmlns:a16="http://schemas.microsoft.com/office/drawing/2014/main" id="{98F23124-B1E7-118D-E29C-829B51B7C0E0}"/>
                </a:ext>
              </a:extLst>
            </p:cNvPr>
            <p:cNvSpPr/>
            <p:nvPr/>
          </p:nvSpPr>
          <p:spPr>
            <a:xfrm>
              <a:off x="6862538" y="3357450"/>
              <a:ext cx="56300" cy="54525"/>
            </a:xfrm>
            <a:custGeom>
              <a:avLst/>
              <a:gdLst/>
              <a:ahLst/>
              <a:cxnLst/>
              <a:rect l="l" t="t" r="r" b="b"/>
              <a:pathLst>
                <a:path w="2252" h="2181" extrusionOk="0">
                  <a:moveTo>
                    <a:pt x="549" y="0"/>
                  </a:moveTo>
                  <a:cubicBezTo>
                    <a:pt x="549" y="0"/>
                    <a:pt x="1" y="1262"/>
                    <a:pt x="394" y="1810"/>
                  </a:cubicBezTo>
                  <a:cubicBezTo>
                    <a:pt x="618" y="2115"/>
                    <a:pt x="1189" y="2181"/>
                    <a:pt x="1640" y="2181"/>
                  </a:cubicBezTo>
                  <a:cubicBezTo>
                    <a:pt x="1980" y="2181"/>
                    <a:pt x="2251" y="2144"/>
                    <a:pt x="2251" y="2144"/>
                  </a:cubicBezTo>
                  <a:cubicBezTo>
                    <a:pt x="2251" y="2144"/>
                    <a:pt x="739" y="1620"/>
                    <a:pt x="644" y="1358"/>
                  </a:cubicBezTo>
                  <a:cubicBezTo>
                    <a:pt x="549" y="1096"/>
                    <a:pt x="549" y="0"/>
                    <a:pt x="549" y="0"/>
                  </a:cubicBezTo>
                  <a:close/>
                </a:path>
              </a:pathLst>
            </a:custGeom>
            <a:solidFill>
              <a:srgbClr val="CA5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6;p62">
              <a:extLst>
                <a:ext uri="{FF2B5EF4-FFF2-40B4-BE49-F238E27FC236}">
                  <a16:creationId xmlns:a16="http://schemas.microsoft.com/office/drawing/2014/main" id="{BF257CDC-D4EF-E35C-63D1-B7147F99EEB8}"/>
                </a:ext>
              </a:extLst>
            </p:cNvPr>
            <p:cNvSpPr/>
            <p:nvPr/>
          </p:nvSpPr>
          <p:spPr>
            <a:xfrm>
              <a:off x="6736338" y="3395200"/>
              <a:ext cx="233700" cy="157225"/>
            </a:xfrm>
            <a:custGeom>
              <a:avLst/>
              <a:gdLst/>
              <a:ahLst/>
              <a:cxnLst/>
              <a:rect l="l" t="t" r="r" b="b"/>
              <a:pathLst>
                <a:path w="9348" h="6289" extrusionOk="0">
                  <a:moveTo>
                    <a:pt x="7393" y="1"/>
                  </a:moveTo>
                  <a:cubicBezTo>
                    <a:pt x="6686" y="1"/>
                    <a:pt x="4477" y="3824"/>
                    <a:pt x="4477" y="3824"/>
                  </a:cubicBezTo>
                  <a:cubicBezTo>
                    <a:pt x="3941" y="2284"/>
                    <a:pt x="1712" y="35"/>
                    <a:pt x="1410" y="35"/>
                  </a:cubicBezTo>
                  <a:cubicBezTo>
                    <a:pt x="1404" y="35"/>
                    <a:pt x="1398" y="36"/>
                    <a:pt x="1394" y="38"/>
                  </a:cubicBezTo>
                  <a:cubicBezTo>
                    <a:pt x="1167" y="145"/>
                    <a:pt x="1" y="895"/>
                    <a:pt x="1" y="895"/>
                  </a:cubicBezTo>
                  <a:cubicBezTo>
                    <a:pt x="441" y="3301"/>
                    <a:pt x="2882" y="6289"/>
                    <a:pt x="2882" y="6289"/>
                  </a:cubicBezTo>
                  <a:lnTo>
                    <a:pt x="4585" y="4086"/>
                  </a:lnTo>
                  <a:cubicBezTo>
                    <a:pt x="4585" y="4086"/>
                    <a:pt x="6109" y="5708"/>
                    <a:pt x="6365" y="5708"/>
                  </a:cubicBezTo>
                  <a:cubicBezTo>
                    <a:pt x="6378" y="5708"/>
                    <a:pt x="6388" y="5703"/>
                    <a:pt x="6394" y="5694"/>
                  </a:cubicBezTo>
                  <a:cubicBezTo>
                    <a:pt x="6513" y="5515"/>
                    <a:pt x="9347" y="895"/>
                    <a:pt x="9347" y="895"/>
                  </a:cubicBezTo>
                  <a:cubicBezTo>
                    <a:pt x="8526" y="253"/>
                    <a:pt x="7418" y="2"/>
                    <a:pt x="7418" y="2"/>
                  </a:cubicBezTo>
                  <a:cubicBezTo>
                    <a:pt x="7410" y="1"/>
                    <a:pt x="7402" y="1"/>
                    <a:pt x="7393"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7;p62">
              <a:extLst>
                <a:ext uri="{FF2B5EF4-FFF2-40B4-BE49-F238E27FC236}">
                  <a16:creationId xmlns:a16="http://schemas.microsoft.com/office/drawing/2014/main" id="{3C9F1EE4-A858-DE23-C7F6-7744010D7B85}"/>
                </a:ext>
              </a:extLst>
            </p:cNvPr>
            <p:cNvSpPr/>
            <p:nvPr/>
          </p:nvSpPr>
          <p:spPr>
            <a:xfrm>
              <a:off x="7048888" y="3681600"/>
              <a:ext cx="27100" cy="256600"/>
            </a:xfrm>
            <a:custGeom>
              <a:avLst/>
              <a:gdLst/>
              <a:ahLst/>
              <a:cxnLst/>
              <a:rect l="l" t="t" r="r" b="b"/>
              <a:pathLst>
                <a:path w="1084" h="10264" extrusionOk="0">
                  <a:moveTo>
                    <a:pt x="476" y="0"/>
                  </a:moveTo>
                  <a:cubicBezTo>
                    <a:pt x="548" y="798"/>
                    <a:pt x="0" y="5441"/>
                    <a:pt x="191" y="7549"/>
                  </a:cubicBezTo>
                  <a:cubicBezTo>
                    <a:pt x="381" y="9644"/>
                    <a:pt x="881" y="10263"/>
                    <a:pt x="881" y="10263"/>
                  </a:cubicBezTo>
                  <a:cubicBezTo>
                    <a:pt x="1084" y="6264"/>
                    <a:pt x="477" y="4"/>
                    <a:pt x="47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8;p62">
              <a:extLst>
                <a:ext uri="{FF2B5EF4-FFF2-40B4-BE49-F238E27FC236}">
                  <a16:creationId xmlns:a16="http://schemas.microsoft.com/office/drawing/2014/main" id="{7B7188C4-32D1-4645-089E-5335465DF247}"/>
                </a:ext>
              </a:extLst>
            </p:cNvPr>
            <p:cNvSpPr/>
            <p:nvPr/>
          </p:nvSpPr>
          <p:spPr>
            <a:xfrm>
              <a:off x="6803613" y="3496725"/>
              <a:ext cx="90800" cy="153650"/>
            </a:xfrm>
            <a:custGeom>
              <a:avLst/>
              <a:gdLst/>
              <a:ahLst/>
              <a:cxnLst/>
              <a:rect l="l" t="t" r="r" b="b"/>
              <a:pathLst>
                <a:path w="3632" h="6146" extrusionOk="0">
                  <a:moveTo>
                    <a:pt x="1789" y="1"/>
                  </a:moveTo>
                  <a:cubicBezTo>
                    <a:pt x="1784" y="1"/>
                    <a:pt x="1779" y="1"/>
                    <a:pt x="1774" y="2"/>
                  </a:cubicBezTo>
                  <a:cubicBezTo>
                    <a:pt x="1453" y="37"/>
                    <a:pt x="774" y="1109"/>
                    <a:pt x="774" y="1109"/>
                  </a:cubicBezTo>
                  <a:cubicBezTo>
                    <a:pt x="774" y="1109"/>
                    <a:pt x="1072" y="1942"/>
                    <a:pt x="1155" y="2228"/>
                  </a:cubicBezTo>
                  <a:cubicBezTo>
                    <a:pt x="1227" y="2526"/>
                    <a:pt x="0" y="4788"/>
                    <a:pt x="96" y="4871"/>
                  </a:cubicBezTo>
                  <a:cubicBezTo>
                    <a:pt x="179" y="4966"/>
                    <a:pt x="1453" y="6133"/>
                    <a:pt x="1751" y="6145"/>
                  </a:cubicBezTo>
                  <a:cubicBezTo>
                    <a:pt x="1752" y="6145"/>
                    <a:pt x="1753" y="6145"/>
                    <a:pt x="1754" y="6145"/>
                  </a:cubicBezTo>
                  <a:cubicBezTo>
                    <a:pt x="2046" y="6145"/>
                    <a:pt x="3347" y="4596"/>
                    <a:pt x="3489" y="4347"/>
                  </a:cubicBezTo>
                  <a:cubicBezTo>
                    <a:pt x="3632" y="4097"/>
                    <a:pt x="2322" y="2561"/>
                    <a:pt x="2239" y="2228"/>
                  </a:cubicBezTo>
                  <a:cubicBezTo>
                    <a:pt x="2239" y="2228"/>
                    <a:pt x="2477" y="1633"/>
                    <a:pt x="2727" y="1264"/>
                  </a:cubicBezTo>
                  <a:cubicBezTo>
                    <a:pt x="2762" y="1205"/>
                    <a:pt x="2126" y="1"/>
                    <a:pt x="1789"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9;p62">
              <a:extLst>
                <a:ext uri="{FF2B5EF4-FFF2-40B4-BE49-F238E27FC236}">
                  <a16:creationId xmlns:a16="http://schemas.microsoft.com/office/drawing/2014/main" id="{9D9C5CDA-F9C0-C569-B3BC-9BEF49F76D50}"/>
                </a:ext>
              </a:extLst>
            </p:cNvPr>
            <p:cNvSpPr/>
            <p:nvPr/>
          </p:nvSpPr>
          <p:spPr>
            <a:xfrm>
              <a:off x="6392263" y="3425325"/>
              <a:ext cx="293800" cy="464250"/>
            </a:xfrm>
            <a:custGeom>
              <a:avLst/>
              <a:gdLst/>
              <a:ahLst/>
              <a:cxnLst/>
              <a:rect l="l" t="t" r="r" b="b"/>
              <a:pathLst>
                <a:path w="11752" h="18570" extrusionOk="0">
                  <a:moveTo>
                    <a:pt x="11750" y="0"/>
                  </a:moveTo>
                  <a:cubicBezTo>
                    <a:pt x="11678" y="0"/>
                    <a:pt x="8594" y="12"/>
                    <a:pt x="6394" y="2000"/>
                  </a:cubicBezTo>
                  <a:cubicBezTo>
                    <a:pt x="4167" y="4012"/>
                    <a:pt x="0" y="10430"/>
                    <a:pt x="1667" y="16990"/>
                  </a:cubicBezTo>
                  <a:cubicBezTo>
                    <a:pt x="1957" y="18127"/>
                    <a:pt x="2551" y="18569"/>
                    <a:pt x="3278" y="18569"/>
                  </a:cubicBezTo>
                  <a:cubicBezTo>
                    <a:pt x="5146" y="18569"/>
                    <a:pt x="7887" y="15645"/>
                    <a:pt x="8573" y="14085"/>
                  </a:cubicBezTo>
                  <a:cubicBezTo>
                    <a:pt x="9406" y="12204"/>
                    <a:pt x="9632" y="11013"/>
                    <a:pt x="9620" y="9966"/>
                  </a:cubicBezTo>
                  <a:cubicBezTo>
                    <a:pt x="9608" y="8930"/>
                    <a:pt x="11751" y="0"/>
                    <a:pt x="11751" y="0"/>
                  </a:cubicBezTo>
                  <a:cubicBezTo>
                    <a:pt x="11751" y="0"/>
                    <a:pt x="11751" y="0"/>
                    <a:pt x="11750"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0;p62">
              <a:extLst>
                <a:ext uri="{FF2B5EF4-FFF2-40B4-BE49-F238E27FC236}">
                  <a16:creationId xmlns:a16="http://schemas.microsoft.com/office/drawing/2014/main" id="{8EE2B819-7E6A-ECC3-6EA8-5786DF0CBB7B}"/>
                </a:ext>
              </a:extLst>
            </p:cNvPr>
            <p:cNvSpPr/>
            <p:nvPr/>
          </p:nvSpPr>
          <p:spPr>
            <a:xfrm>
              <a:off x="6601513" y="3414300"/>
              <a:ext cx="484600" cy="580725"/>
            </a:xfrm>
            <a:custGeom>
              <a:avLst/>
              <a:gdLst/>
              <a:ahLst/>
              <a:cxnLst/>
              <a:rect l="l" t="t" r="r" b="b"/>
              <a:pathLst>
                <a:path w="19384" h="23229" extrusionOk="0">
                  <a:moveTo>
                    <a:pt x="15597" y="0"/>
                  </a:moveTo>
                  <a:cubicBezTo>
                    <a:pt x="14145" y="5739"/>
                    <a:pt x="9835" y="8656"/>
                    <a:pt x="9835" y="8656"/>
                  </a:cubicBezTo>
                  <a:cubicBezTo>
                    <a:pt x="6382" y="6954"/>
                    <a:pt x="3381" y="441"/>
                    <a:pt x="3381" y="441"/>
                  </a:cubicBezTo>
                  <a:cubicBezTo>
                    <a:pt x="3381" y="441"/>
                    <a:pt x="584" y="465"/>
                    <a:pt x="500" y="1001"/>
                  </a:cubicBezTo>
                  <a:cubicBezTo>
                    <a:pt x="417" y="1524"/>
                    <a:pt x="512" y="7525"/>
                    <a:pt x="393" y="9406"/>
                  </a:cubicBezTo>
                  <a:cubicBezTo>
                    <a:pt x="286" y="11276"/>
                    <a:pt x="0" y="22765"/>
                    <a:pt x="441" y="23122"/>
                  </a:cubicBezTo>
                  <a:cubicBezTo>
                    <a:pt x="538" y="23198"/>
                    <a:pt x="1476" y="23229"/>
                    <a:pt x="2884" y="23229"/>
                  </a:cubicBezTo>
                  <a:cubicBezTo>
                    <a:pt x="7864" y="23229"/>
                    <a:pt x="18717" y="22849"/>
                    <a:pt x="19014" y="22765"/>
                  </a:cubicBezTo>
                  <a:cubicBezTo>
                    <a:pt x="19383" y="22646"/>
                    <a:pt x="18741" y="1894"/>
                    <a:pt x="18431" y="905"/>
                  </a:cubicBezTo>
                  <a:cubicBezTo>
                    <a:pt x="18229" y="251"/>
                    <a:pt x="15597" y="0"/>
                    <a:pt x="1559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1;p62">
              <a:extLst>
                <a:ext uri="{FF2B5EF4-FFF2-40B4-BE49-F238E27FC236}">
                  <a16:creationId xmlns:a16="http://schemas.microsoft.com/office/drawing/2014/main" id="{0641841E-0614-529D-CCA0-73DEFDA10A80}"/>
                </a:ext>
              </a:extLst>
            </p:cNvPr>
            <p:cNvSpPr/>
            <p:nvPr/>
          </p:nvSpPr>
          <p:spPr>
            <a:xfrm>
              <a:off x="6403263" y="3631400"/>
              <a:ext cx="283100" cy="363650"/>
            </a:xfrm>
            <a:custGeom>
              <a:avLst/>
              <a:gdLst/>
              <a:ahLst/>
              <a:cxnLst/>
              <a:rect l="l" t="t" r="r" b="b"/>
              <a:pathLst>
                <a:path w="11324" h="14546" extrusionOk="0">
                  <a:moveTo>
                    <a:pt x="6300" y="1"/>
                  </a:moveTo>
                  <a:cubicBezTo>
                    <a:pt x="5152" y="1"/>
                    <a:pt x="3072" y="2985"/>
                    <a:pt x="3072" y="2985"/>
                  </a:cubicBezTo>
                  <a:cubicBezTo>
                    <a:pt x="3072" y="2985"/>
                    <a:pt x="1" y="5735"/>
                    <a:pt x="1227" y="8747"/>
                  </a:cubicBezTo>
                  <a:cubicBezTo>
                    <a:pt x="1727" y="9985"/>
                    <a:pt x="2941" y="12331"/>
                    <a:pt x="4287" y="14546"/>
                  </a:cubicBezTo>
                  <a:lnTo>
                    <a:pt x="11323" y="14546"/>
                  </a:lnTo>
                  <a:cubicBezTo>
                    <a:pt x="10252" y="10986"/>
                    <a:pt x="7787" y="4961"/>
                    <a:pt x="6978" y="818"/>
                  </a:cubicBezTo>
                  <a:cubicBezTo>
                    <a:pt x="6866" y="231"/>
                    <a:pt x="6619" y="1"/>
                    <a:pt x="6300"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2;p62">
              <a:extLst>
                <a:ext uri="{FF2B5EF4-FFF2-40B4-BE49-F238E27FC236}">
                  <a16:creationId xmlns:a16="http://schemas.microsoft.com/office/drawing/2014/main" id="{B5925796-B591-D7CF-D286-4F2301507122}"/>
                </a:ext>
              </a:extLst>
            </p:cNvPr>
            <p:cNvSpPr/>
            <p:nvPr/>
          </p:nvSpPr>
          <p:spPr>
            <a:xfrm>
              <a:off x="7087013" y="3462500"/>
              <a:ext cx="235150" cy="397275"/>
            </a:xfrm>
            <a:custGeom>
              <a:avLst/>
              <a:gdLst/>
              <a:ahLst/>
              <a:cxnLst/>
              <a:rect l="l" t="t" r="r" b="b"/>
              <a:pathLst>
                <a:path w="9406" h="15891" extrusionOk="0">
                  <a:moveTo>
                    <a:pt x="5022" y="0"/>
                  </a:moveTo>
                  <a:cubicBezTo>
                    <a:pt x="3277" y="0"/>
                    <a:pt x="1" y="11878"/>
                    <a:pt x="309" y="13039"/>
                  </a:cubicBezTo>
                  <a:cubicBezTo>
                    <a:pt x="573" y="13989"/>
                    <a:pt x="3249" y="15891"/>
                    <a:pt x="5263" y="15891"/>
                  </a:cubicBezTo>
                  <a:cubicBezTo>
                    <a:pt x="5696" y="15891"/>
                    <a:pt x="6099" y="15803"/>
                    <a:pt x="6440" y="15598"/>
                  </a:cubicBezTo>
                  <a:cubicBezTo>
                    <a:pt x="7512" y="14956"/>
                    <a:pt x="9405" y="2525"/>
                    <a:pt x="8607" y="1692"/>
                  </a:cubicBezTo>
                  <a:cubicBezTo>
                    <a:pt x="7810" y="859"/>
                    <a:pt x="5047" y="1"/>
                    <a:pt x="5047" y="1"/>
                  </a:cubicBezTo>
                  <a:cubicBezTo>
                    <a:pt x="5039" y="1"/>
                    <a:pt x="5030" y="0"/>
                    <a:pt x="502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3;p62">
              <a:extLst>
                <a:ext uri="{FF2B5EF4-FFF2-40B4-BE49-F238E27FC236}">
                  <a16:creationId xmlns:a16="http://schemas.microsoft.com/office/drawing/2014/main" id="{85AB2AEF-CB51-13C9-F82F-6434D4527134}"/>
                </a:ext>
              </a:extLst>
            </p:cNvPr>
            <p:cNvSpPr/>
            <p:nvPr/>
          </p:nvSpPr>
          <p:spPr>
            <a:xfrm>
              <a:off x="7050963" y="3658075"/>
              <a:ext cx="36625" cy="325375"/>
            </a:xfrm>
            <a:custGeom>
              <a:avLst/>
              <a:gdLst/>
              <a:ahLst/>
              <a:cxnLst/>
              <a:rect l="l" t="t" r="r" b="b"/>
              <a:pathLst>
                <a:path w="1465" h="13015" extrusionOk="0">
                  <a:moveTo>
                    <a:pt x="643" y="1"/>
                  </a:moveTo>
                  <a:cubicBezTo>
                    <a:pt x="643" y="1"/>
                    <a:pt x="1" y="3287"/>
                    <a:pt x="251" y="6501"/>
                  </a:cubicBezTo>
                  <a:cubicBezTo>
                    <a:pt x="501" y="9728"/>
                    <a:pt x="1036" y="13014"/>
                    <a:pt x="1036" y="13014"/>
                  </a:cubicBezTo>
                  <a:cubicBezTo>
                    <a:pt x="1036" y="13014"/>
                    <a:pt x="1465" y="2406"/>
                    <a:pt x="643"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4;p62">
              <a:extLst>
                <a:ext uri="{FF2B5EF4-FFF2-40B4-BE49-F238E27FC236}">
                  <a16:creationId xmlns:a16="http://schemas.microsoft.com/office/drawing/2014/main" id="{60023493-7C6E-292C-3FB7-41B4FE9EE637}"/>
                </a:ext>
              </a:extLst>
            </p:cNvPr>
            <p:cNvSpPr/>
            <p:nvPr/>
          </p:nvSpPr>
          <p:spPr>
            <a:xfrm>
              <a:off x="6535413" y="3758100"/>
              <a:ext cx="71775" cy="52700"/>
            </a:xfrm>
            <a:custGeom>
              <a:avLst/>
              <a:gdLst/>
              <a:ahLst/>
              <a:cxnLst/>
              <a:rect l="l" t="t" r="r" b="b"/>
              <a:pathLst>
                <a:path w="2871" h="2108" extrusionOk="0">
                  <a:moveTo>
                    <a:pt x="2823" y="0"/>
                  </a:moveTo>
                  <a:cubicBezTo>
                    <a:pt x="1918" y="381"/>
                    <a:pt x="84" y="1965"/>
                    <a:pt x="1" y="2036"/>
                  </a:cubicBezTo>
                  <a:lnTo>
                    <a:pt x="72" y="2108"/>
                  </a:lnTo>
                  <a:cubicBezTo>
                    <a:pt x="96" y="2096"/>
                    <a:pt x="1977" y="465"/>
                    <a:pt x="2870" y="95"/>
                  </a:cubicBezTo>
                  <a:lnTo>
                    <a:pt x="282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5;p62">
              <a:extLst>
                <a:ext uri="{FF2B5EF4-FFF2-40B4-BE49-F238E27FC236}">
                  <a16:creationId xmlns:a16="http://schemas.microsoft.com/office/drawing/2014/main" id="{8C2C90DD-D5FE-EA54-2F89-14E9AF7B60A3}"/>
                </a:ext>
              </a:extLst>
            </p:cNvPr>
            <p:cNvSpPr/>
            <p:nvPr/>
          </p:nvSpPr>
          <p:spPr>
            <a:xfrm>
              <a:off x="7193238" y="3489600"/>
              <a:ext cx="107775" cy="35750"/>
            </a:xfrm>
            <a:custGeom>
              <a:avLst/>
              <a:gdLst/>
              <a:ahLst/>
              <a:cxnLst/>
              <a:rect l="l" t="t" r="r" b="b"/>
              <a:pathLst>
                <a:path w="4311" h="1430" extrusionOk="0">
                  <a:moveTo>
                    <a:pt x="25" y="1"/>
                  </a:moveTo>
                  <a:lnTo>
                    <a:pt x="1" y="108"/>
                  </a:lnTo>
                  <a:cubicBezTo>
                    <a:pt x="36" y="108"/>
                    <a:pt x="3585" y="1072"/>
                    <a:pt x="4263" y="1430"/>
                  </a:cubicBezTo>
                  <a:lnTo>
                    <a:pt x="4311" y="1346"/>
                  </a:lnTo>
                  <a:cubicBezTo>
                    <a:pt x="3620" y="965"/>
                    <a:pt x="179" y="36"/>
                    <a:pt x="2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6;p62">
              <a:extLst>
                <a:ext uri="{FF2B5EF4-FFF2-40B4-BE49-F238E27FC236}">
                  <a16:creationId xmlns:a16="http://schemas.microsoft.com/office/drawing/2014/main" id="{E8D2F7BA-FC5E-90A6-E3B7-B4D1B5E25B69}"/>
                </a:ext>
              </a:extLst>
            </p:cNvPr>
            <p:cNvSpPr/>
            <p:nvPr/>
          </p:nvSpPr>
          <p:spPr>
            <a:xfrm>
              <a:off x="7119138" y="3570275"/>
              <a:ext cx="31575" cy="91100"/>
            </a:xfrm>
            <a:custGeom>
              <a:avLst/>
              <a:gdLst/>
              <a:ahLst/>
              <a:cxnLst/>
              <a:rect l="l" t="t" r="r" b="b"/>
              <a:pathLst>
                <a:path w="1263" h="3644" extrusionOk="0">
                  <a:moveTo>
                    <a:pt x="1167" y="0"/>
                  </a:moveTo>
                  <a:cubicBezTo>
                    <a:pt x="1155" y="24"/>
                    <a:pt x="333" y="2394"/>
                    <a:pt x="0" y="3620"/>
                  </a:cubicBezTo>
                  <a:lnTo>
                    <a:pt x="95" y="3644"/>
                  </a:lnTo>
                  <a:cubicBezTo>
                    <a:pt x="429" y="2429"/>
                    <a:pt x="1250" y="60"/>
                    <a:pt x="1262" y="36"/>
                  </a:cubicBezTo>
                  <a:lnTo>
                    <a:pt x="116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7;p62">
              <a:extLst>
                <a:ext uri="{FF2B5EF4-FFF2-40B4-BE49-F238E27FC236}">
                  <a16:creationId xmlns:a16="http://schemas.microsoft.com/office/drawing/2014/main" id="{9F0B45C9-603D-4113-4B1B-0420E3552152}"/>
                </a:ext>
              </a:extLst>
            </p:cNvPr>
            <p:cNvSpPr/>
            <p:nvPr/>
          </p:nvSpPr>
          <p:spPr>
            <a:xfrm>
              <a:off x="7062263" y="3436925"/>
              <a:ext cx="103025" cy="115500"/>
            </a:xfrm>
            <a:custGeom>
              <a:avLst/>
              <a:gdLst/>
              <a:ahLst/>
              <a:cxnLst/>
              <a:rect l="l" t="t" r="r" b="b"/>
              <a:pathLst>
                <a:path w="4121" h="4620" extrusionOk="0">
                  <a:moveTo>
                    <a:pt x="1" y="0"/>
                  </a:moveTo>
                  <a:lnTo>
                    <a:pt x="1" y="0"/>
                  </a:lnTo>
                  <a:cubicBezTo>
                    <a:pt x="1" y="1"/>
                    <a:pt x="1775" y="2179"/>
                    <a:pt x="2323" y="2977"/>
                  </a:cubicBezTo>
                  <a:cubicBezTo>
                    <a:pt x="2870" y="3775"/>
                    <a:pt x="3763" y="4620"/>
                    <a:pt x="3763" y="4620"/>
                  </a:cubicBezTo>
                  <a:lnTo>
                    <a:pt x="4121" y="3739"/>
                  </a:lnTo>
                  <a:cubicBezTo>
                    <a:pt x="2323" y="846"/>
                    <a:pt x="1" y="0"/>
                    <a:pt x="1" y="0"/>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8;p62">
              <a:extLst>
                <a:ext uri="{FF2B5EF4-FFF2-40B4-BE49-F238E27FC236}">
                  <a16:creationId xmlns:a16="http://schemas.microsoft.com/office/drawing/2014/main" id="{843F9C2A-4431-E268-78D1-25CCC45ADACB}"/>
                </a:ext>
              </a:extLst>
            </p:cNvPr>
            <p:cNvSpPr/>
            <p:nvPr/>
          </p:nvSpPr>
          <p:spPr>
            <a:xfrm>
              <a:off x="6730988" y="3424725"/>
              <a:ext cx="112825" cy="108950"/>
            </a:xfrm>
            <a:custGeom>
              <a:avLst/>
              <a:gdLst/>
              <a:ahLst/>
              <a:cxnLst/>
              <a:rect l="l" t="t" r="r" b="b"/>
              <a:pathLst>
                <a:path w="4513" h="4358" extrusionOk="0">
                  <a:moveTo>
                    <a:pt x="96" y="0"/>
                  </a:moveTo>
                  <a:lnTo>
                    <a:pt x="0" y="48"/>
                  </a:lnTo>
                  <a:cubicBezTo>
                    <a:pt x="84" y="179"/>
                    <a:pt x="1786" y="3429"/>
                    <a:pt x="2310" y="4144"/>
                  </a:cubicBezTo>
                  <a:cubicBezTo>
                    <a:pt x="2405" y="4286"/>
                    <a:pt x="2513" y="4346"/>
                    <a:pt x="2632" y="4358"/>
                  </a:cubicBezTo>
                  <a:lnTo>
                    <a:pt x="2655" y="4358"/>
                  </a:lnTo>
                  <a:cubicBezTo>
                    <a:pt x="2894" y="4358"/>
                    <a:pt x="3144" y="4096"/>
                    <a:pt x="3441" y="3751"/>
                  </a:cubicBezTo>
                  <a:cubicBezTo>
                    <a:pt x="3751" y="3417"/>
                    <a:pt x="4096" y="3036"/>
                    <a:pt x="4513" y="2846"/>
                  </a:cubicBezTo>
                  <a:lnTo>
                    <a:pt x="4477" y="2751"/>
                  </a:lnTo>
                  <a:cubicBezTo>
                    <a:pt x="4025" y="2953"/>
                    <a:pt x="3679" y="3346"/>
                    <a:pt x="3370" y="3679"/>
                  </a:cubicBezTo>
                  <a:cubicBezTo>
                    <a:pt x="3084" y="3989"/>
                    <a:pt x="2846" y="4251"/>
                    <a:pt x="2655" y="4251"/>
                  </a:cubicBezTo>
                  <a:lnTo>
                    <a:pt x="2644" y="4251"/>
                  </a:lnTo>
                  <a:cubicBezTo>
                    <a:pt x="2548" y="4251"/>
                    <a:pt x="2477" y="4191"/>
                    <a:pt x="2393" y="4084"/>
                  </a:cubicBezTo>
                  <a:cubicBezTo>
                    <a:pt x="1870" y="3370"/>
                    <a:pt x="119" y="36"/>
                    <a:pt x="9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9;p62">
              <a:extLst>
                <a:ext uri="{FF2B5EF4-FFF2-40B4-BE49-F238E27FC236}">
                  <a16:creationId xmlns:a16="http://schemas.microsoft.com/office/drawing/2014/main" id="{8AF925F7-0918-A2F4-A5CE-CD44DB989EBD}"/>
                </a:ext>
              </a:extLst>
            </p:cNvPr>
            <p:cNvSpPr/>
            <p:nvPr/>
          </p:nvSpPr>
          <p:spPr>
            <a:xfrm>
              <a:off x="6848863" y="3424725"/>
              <a:ext cx="112825" cy="108950"/>
            </a:xfrm>
            <a:custGeom>
              <a:avLst/>
              <a:gdLst/>
              <a:ahLst/>
              <a:cxnLst/>
              <a:rect l="l" t="t" r="r" b="b"/>
              <a:pathLst>
                <a:path w="4513" h="4358" extrusionOk="0">
                  <a:moveTo>
                    <a:pt x="4417" y="0"/>
                  </a:moveTo>
                  <a:cubicBezTo>
                    <a:pt x="4406" y="36"/>
                    <a:pt x="2643" y="3370"/>
                    <a:pt x="2120" y="4084"/>
                  </a:cubicBezTo>
                  <a:cubicBezTo>
                    <a:pt x="2048" y="4191"/>
                    <a:pt x="1965" y="4251"/>
                    <a:pt x="1881" y="4251"/>
                  </a:cubicBezTo>
                  <a:lnTo>
                    <a:pt x="1869" y="4251"/>
                  </a:lnTo>
                  <a:cubicBezTo>
                    <a:pt x="1667" y="4251"/>
                    <a:pt x="1429" y="3989"/>
                    <a:pt x="1155" y="3679"/>
                  </a:cubicBezTo>
                  <a:cubicBezTo>
                    <a:pt x="846" y="3346"/>
                    <a:pt x="488" y="2953"/>
                    <a:pt x="48" y="2751"/>
                  </a:cubicBezTo>
                  <a:lnTo>
                    <a:pt x="0" y="2846"/>
                  </a:lnTo>
                  <a:cubicBezTo>
                    <a:pt x="429" y="3036"/>
                    <a:pt x="774" y="3417"/>
                    <a:pt x="1072" y="3751"/>
                  </a:cubicBezTo>
                  <a:cubicBezTo>
                    <a:pt x="1381" y="4084"/>
                    <a:pt x="1619" y="4358"/>
                    <a:pt x="1869" y="4358"/>
                  </a:cubicBezTo>
                  <a:lnTo>
                    <a:pt x="1881" y="4358"/>
                  </a:lnTo>
                  <a:cubicBezTo>
                    <a:pt x="2000" y="4346"/>
                    <a:pt x="2108" y="4286"/>
                    <a:pt x="2203" y="4144"/>
                  </a:cubicBezTo>
                  <a:cubicBezTo>
                    <a:pt x="2739" y="3429"/>
                    <a:pt x="4441" y="179"/>
                    <a:pt x="4513" y="48"/>
                  </a:cubicBezTo>
                  <a:lnTo>
                    <a:pt x="441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0;p62">
              <a:extLst>
                <a:ext uri="{FF2B5EF4-FFF2-40B4-BE49-F238E27FC236}">
                  <a16:creationId xmlns:a16="http://schemas.microsoft.com/office/drawing/2014/main" id="{6ACDAA59-BBDE-84B0-00B9-679A637A1E10}"/>
                </a:ext>
              </a:extLst>
            </p:cNvPr>
            <p:cNvSpPr/>
            <p:nvPr/>
          </p:nvSpPr>
          <p:spPr>
            <a:xfrm>
              <a:off x="6787538" y="3140925"/>
              <a:ext cx="145275" cy="84675"/>
            </a:xfrm>
            <a:custGeom>
              <a:avLst/>
              <a:gdLst/>
              <a:ahLst/>
              <a:cxnLst/>
              <a:rect l="l" t="t" r="r" b="b"/>
              <a:pathLst>
                <a:path w="5811" h="3387" extrusionOk="0">
                  <a:moveTo>
                    <a:pt x="1889" y="1"/>
                  </a:moveTo>
                  <a:cubicBezTo>
                    <a:pt x="1710" y="1"/>
                    <a:pt x="1535" y="17"/>
                    <a:pt x="1370" y="53"/>
                  </a:cubicBezTo>
                  <a:cubicBezTo>
                    <a:pt x="1" y="363"/>
                    <a:pt x="12" y="2030"/>
                    <a:pt x="12" y="2030"/>
                  </a:cubicBezTo>
                  <a:cubicBezTo>
                    <a:pt x="113" y="2119"/>
                    <a:pt x="243" y="2155"/>
                    <a:pt x="395" y="2155"/>
                  </a:cubicBezTo>
                  <a:cubicBezTo>
                    <a:pt x="1017" y="2155"/>
                    <a:pt x="2010" y="1549"/>
                    <a:pt x="2912" y="1549"/>
                  </a:cubicBezTo>
                  <a:cubicBezTo>
                    <a:pt x="2958" y="1549"/>
                    <a:pt x="3003" y="1550"/>
                    <a:pt x="3049" y="1553"/>
                  </a:cubicBezTo>
                  <a:cubicBezTo>
                    <a:pt x="4203" y="1637"/>
                    <a:pt x="5001" y="3387"/>
                    <a:pt x="5001" y="3387"/>
                  </a:cubicBezTo>
                  <a:cubicBezTo>
                    <a:pt x="5001" y="3387"/>
                    <a:pt x="5811" y="2089"/>
                    <a:pt x="5251" y="1446"/>
                  </a:cubicBezTo>
                  <a:cubicBezTo>
                    <a:pt x="4759" y="871"/>
                    <a:pt x="3191" y="1"/>
                    <a:pt x="188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1;p62">
              <a:extLst>
                <a:ext uri="{FF2B5EF4-FFF2-40B4-BE49-F238E27FC236}">
                  <a16:creationId xmlns:a16="http://schemas.microsoft.com/office/drawing/2014/main" id="{BF497CB9-092B-55E3-6FC9-FBCF4B6558DD}"/>
                </a:ext>
              </a:extLst>
            </p:cNvPr>
            <p:cNvSpPr/>
            <p:nvPr/>
          </p:nvSpPr>
          <p:spPr>
            <a:xfrm>
              <a:off x="6801563" y="3308075"/>
              <a:ext cx="88100" cy="57325"/>
            </a:xfrm>
            <a:custGeom>
              <a:avLst/>
              <a:gdLst/>
              <a:ahLst/>
              <a:cxnLst/>
              <a:rect l="l" t="t" r="r" b="b"/>
              <a:pathLst>
                <a:path w="3524" h="2293" extrusionOk="0">
                  <a:moveTo>
                    <a:pt x="2053" y="0"/>
                  </a:moveTo>
                  <a:cubicBezTo>
                    <a:pt x="1853" y="0"/>
                    <a:pt x="1690" y="23"/>
                    <a:pt x="1690" y="23"/>
                  </a:cubicBezTo>
                  <a:cubicBezTo>
                    <a:pt x="1690" y="23"/>
                    <a:pt x="1106" y="47"/>
                    <a:pt x="880" y="225"/>
                  </a:cubicBezTo>
                  <a:cubicBezTo>
                    <a:pt x="654" y="404"/>
                    <a:pt x="809" y="1535"/>
                    <a:pt x="678" y="1582"/>
                  </a:cubicBezTo>
                  <a:cubicBezTo>
                    <a:pt x="673" y="1584"/>
                    <a:pt x="668" y="1585"/>
                    <a:pt x="662" y="1585"/>
                  </a:cubicBezTo>
                  <a:cubicBezTo>
                    <a:pt x="538" y="1585"/>
                    <a:pt x="164" y="1164"/>
                    <a:pt x="53" y="1164"/>
                  </a:cubicBezTo>
                  <a:cubicBezTo>
                    <a:pt x="37" y="1164"/>
                    <a:pt x="27" y="1172"/>
                    <a:pt x="23" y="1190"/>
                  </a:cubicBezTo>
                  <a:cubicBezTo>
                    <a:pt x="0" y="1326"/>
                    <a:pt x="398" y="2293"/>
                    <a:pt x="1659" y="2293"/>
                  </a:cubicBezTo>
                  <a:cubicBezTo>
                    <a:pt x="1723" y="2293"/>
                    <a:pt x="1789" y="2290"/>
                    <a:pt x="1856" y="2285"/>
                  </a:cubicBezTo>
                  <a:cubicBezTo>
                    <a:pt x="3285" y="2178"/>
                    <a:pt x="3523" y="999"/>
                    <a:pt x="3500" y="940"/>
                  </a:cubicBezTo>
                  <a:cubicBezTo>
                    <a:pt x="3493" y="927"/>
                    <a:pt x="3483" y="922"/>
                    <a:pt x="3470" y="922"/>
                  </a:cubicBezTo>
                  <a:cubicBezTo>
                    <a:pt x="3338" y="922"/>
                    <a:pt x="2903" y="1535"/>
                    <a:pt x="2778" y="1535"/>
                  </a:cubicBezTo>
                  <a:cubicBezTo>
                    <a:pt x="2765" y="1535"/>
                    <a:pt x="2755" y="1527"/>
                    <a:pt x="2749" y="1511"/>
                  </a:cubicBezTo>
                  <a:cubicBezTo>
                    <a:pt x="2690" y="1344"/>
                    <a:pt x="2904" y="261"/>
                    <a:pt x="2607" y="94"/>
                  </a:cubicBezTo>
                  <a:cubicBezTo>
                    <a:pt x="2458" y="20"/>
                    <a:pt x="2239" y="0"/>
                    <a:pt x="205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2;p62">
              <a:extLst>
                <a:ext uri="{FF2B5EF4-FFF2-40B4-BE49-F238E27FC236}">
                  <a16:creationId xmlns:a16="http://schemas.microsoft.com/office/drawing/2014/main" id="{2390463A-0151-33EC-1029-2A79685ED025}"/>
                </a:ext>
              </a:extLst>
            </p:cNvPr>
            <p:cNvSpPr/>
            <p:nvPr/>
          </p:nvSpPr>
          <p:spPr>
            <a:xfrm>
              <a:off x="6832488" y="3313600"/>
              <a:ext cx="27100" cy="17800"/>
            </a:xfrm>
            <a:custGeom>
              <a:avLst/>
              <a:gdLst/>
              <a:ahLst/>
              <a:cxnLst/>
              <a:rect l="l" t="t" r="r" b="b"/>
              <a:pathLst>
                <a:path w="1084" h="712" extrusionOk="0">
                  <a:moveTo>
                    <a:pt x="927" y="0"/>
                  </a:moveTo>
                  <a:cubicBezTo>
                    <a:pt x="624" y="0"/>
                    <a:pt x="0" y="111"/>
                    <a:pt x="0" y="111"/>
                  </a:cubicBezTo>
                  <a:cubicBezTo>
                    <a:pt x="0" y="111"/>
                    <a:pt x="131" y="647"/>
                    <a:pt x="536" y="707"/>
                  </a:cubicBezTo>
                  <a:cubicBezTo>
                    <a:pt x="555" y="710"/>
                    <a:pt x="573" y="711"/>
                    <a:pt x="591" y="711"/>
                  </a:cubicBezTo>
                  <a:cubicBezTo>
                    <a:pt x="964" y="711"/>
                    <a:pt x="1084" y="28"/>
                    <a:pt x="1084" y="28"/>
                  </a:cubicBezTo>
                  <a:cubicBezTo>
                    <a:pt x="1066" y="8"/>
                    <a:pt x="1008" y="0"/>
                    <a:pt x="9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3;p62">
              <a:extLst>
                <a:ext uri="{FF2B5EF4-FFF2-40B4-BE49-F238E27FC236}">
                  <a16:creationId xmlns:a16="http://schemas.microsoft.com/office/drawing/2014/main" id="{A5546BDA-5070-D2D2-E3A5-8E2106320385}"/>
                </a:ext>
              </a:extLst>
            </p:cNvPr>
            <p:cNvSpPr/>
            <p:nvPr/>
          </p:nvSpPr>
          <p:spPr>
            <a:xfrm>
              <a:off x="6433613" y="3447050"/>
              <a:ext cx="161375" cy="243525"/>
            </a:xfrm>
            <a:custGeom>
              <a:avLst/>
              <a:gdLst/>
              <a:ahLst/>
              <a:cxnLst/>
              <a:rect l="l" t="t" r="r" b="b"/>
              <a:pathLst>
                <a:path w="6455" h="9741" extrusionOk="0">
                  <a:moveTo>
                    <a:pt x="6454" y="0"/>
                  </a:moveTo>
                  <a:lnTo>
                    <a:pt x="6454" y="0"/>
                  </a:lnTo>
                  <a:cubicBezTo>
                    <a:pt x="1626" y="2473"/>
                    <a:pt x="39" y="9594"/>
                    <a:pt x="2" y="9738"/>
                  </a:cubicBezTo>
                  <a:lnTo>
                    <a:pt x="2" y="9738"/>
                  </a:lnTo>
                  <a:cubicBezTo>
                    <a:pt x="56" y="9618"/>
                    <a:pt x="2997" y="4790"/>
                    <a:pt x="4537" y="3096"/>
                  </a:cubicBezTo>
                  <a:cubicBezTo>
                    <a:pt x="6085" y="1381"/>
                    <a:pt x="6454" y="0"/>
                    <a:pt x="6454" y="0"/>
                  </a:cubicBezTo>
                  <a:close/>
                  <a:moveTo>
                    <a:pt x="2" y="9738"/>
                  </a:moveTo>
                  <a:cubicBezTo>
                    <a:pt x="1" y="9739"/>
                    <a:pt x="1" y="9739"/>
                    <a:pt x="1" y="9739"/>
                  </a:cubicBezTo>
                  <a:cubicBezTo>
                    <a:pt x="1" y="9740"/>
                    <a:pt x="1" y="9740"/>
                    <a:pt x="1" y="9740"/>
                  </a:cubicBezTo>
                  <a:cubicBezTo>
                    <a:pt x="1" y="9740"/>
                    <a:pt x="1" y="9739"/>
                    <a:pt x="2" y="9738"/>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4;p62">
              <a:extLst>
                <a:ext uri="{FF2B5EF4-FFF2-40B4-BE49-F238E27FC236}">
                  <a16:creationId xmlns:a16="http://schemas.microsoft.com/office/drawing/2014/main" id="{9489C0BF-0559-6C1A-FC58-C596B096169F}"/>
                </a:ext>
              </a:extLst>
            </p:cNvPr>
            <p:cNvSpPr/>
            <p:nvPr/>
          </p:nvSpPr>
          <p:spPr>
            <a:xfrm>
              <a:off x="6615488" y="3424975"/>
              <a:ext cx="70575" cy="13450"/>
            </a:xfrm>
            <a:custGeom>
              <a:avLst/>
              <a:gdLst/>
              <a:ahLst/>
              <a:cxnLst/>
              <a:rect l="l" t="t" r="r" b="b"/>
              <a:pathLst>
                <a:path w="2823" h="538" extrusionOk="0">
                  <a:moveTo>
                    <a:pt x="2206" y="1"/>
                  </a:moveTo>
                  <a:cubicBezTo>
                    <a:pt x="190" y="1"/>
                    <a:pt x="1" y="478"/>
                    <a:pt x="1" y="478"/>
                  </a:cubicBezTo>
                  <a:cubicBezTo>
                    <a:pt x="1" y="478"/>
                    <a:pt x="341" y="538"/>
                    <a:pt x="797" y="538"/>
                  </a:cubicBezTo>
                  <a:cubicBezTo>
                    <a:pt x="1131" y="538"/>
                    <a:pt x="1526" y="506"/>
                    <a:pt x="1894" y="395"/>
                  </a:cubicBezTo>
                  <a:cubicBezTo>
                    <a:pt x="2763" y="121"/>
                    <a:pt x="2822" y="14"/>
                    <a:pt x="2822" y="14"/>
                  </a:cubicBezTo>
                  <a:cubicBezTo>
                    <a:pt x="2600" y="5"/>
                    <a:pt x="2395" y="1"/>
                    <a:pt x="220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5;p62">
              <a:extLst>
                <a:ext uri="{FF2B5EF4-FFF2-40B4-BE49-F238E27FC236}">
                  <a16:creationId xmlns:a16="http://schemas.microsoft.com/office/drawing/2014/main" id="{27B43055-9F3F-7684-C518-231E961ED86C}"/>
                </a:ext>
              </a:extLst>
            </p:cNvPr>
            <p:cNvSpPr/>
            <p:nvPr/>
          </p:nvSpPr>
          <p:spPr>
            <a:xfrm>
              <a:off x="6991438" y="3414125"/>
              <a:ext cx="70850" cy="22825"/>
            </a:xfrm>
            <a:custGeom>
              <a:avLst/>
              <a:gdLst/>
              <a:ahLst/>
              <a:cxnLst/>
              <a:rect l="l" t="t" r="r" b="b"/>
              <a:pathLst>
                <a:path w="2834" h="913" extrusionOk="0">
                  <a:moveTo>
                    <a:pt x="175" y="0"/>
                  </a:moveTo>
                  <a:cubicBezTo>
                    <a:pt x="116" y="0"/>
                    <a:pt x="57" y="2"/>
                    <a:pt x="0" y="7"/>
                  </a:cubicBezTo>
                  <a:cubicBezTo>
                    <a:pt x="0" y="7"/>
                    <a:pt x="417" y="246"/>
                    <a:pt x="846" y="436"/>
                  </a:cubicBezTo>
                  <a:cubicBezTo>
                    <a:pt x="1274" y="615"/>
                    <a:pt x="2834" y="912"/>
                    <a:pt x="2834" y="912"/>
                  </a:cubicBezTo>
                  <a:cubicBezTo>
                    <a:pt x="2834" y="912"/>
                    <a:pt x="2774" y="615"/>
                    <a:pt x="2143" y="436"/>
                  </a:cubicBezTo>
                  <a:cubicBezTo>
                    <a:pt x="1577" y="273"/>
                    <a:pt x="812" y="0"/>
                    <a:pt x="175"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6;p62">
              <a:extLst>
                <a:ext uri="{FF2B5EF4-FFF2-40B4-BE49-F238E27FC236}">
                  <a16:creationId xmlns:a16="http://schemas.microsoft.com/office/drawing/2014/main" id="{CBF8E6C4-2BE4-8715-5BD2-48851C97D238}"/>
                </a:ext>
              </a:extLst>
            </p:cNvPr>
            <p:cNvSpPr/>
            <p:nvPr/>
          </p:nvSpPr>
          <p:spPr>
            <a:xfrm>
              <a:off x="7248013" y="3553900"/>
              <a:ext cx="68475" cy="298575"/>
            </a:xfrm>
            <a:custGeom>
              <a:avLst/>
              <a:gdLst/>
              <a:ahLst/>
              <a:cxnLst/>
              <a:rect l="l" t="t" r="r" b="b"/>
              <a:pathLst>
                <a:path w="2739" h="11943" extrusionOk="0">
                  <a:moveTo>
                    <a:pt x="2096" y="1"/>
                  </a:moveTo>
                  <a:cubicBezTo>
                    <a:pt x="2096" y="1"/>
                    <a:pt x="1060" y="2691"/>
                    <a:pt x="774" y="5108"/>
                  </a:cubicBezTo>
                  <a:cubicBezTo>
                    <a:pt x="501" y="7525"/>
                    <a:pt x="0" y="11942"/>
                    <a:pt x="0" y="11942"/>
                  </a:cubicBezTo>
                  <a:cubicBezTo>
                    <a:pt x="0" y="11942"/>
                    <a:pt x="1453" y="8466"/>
                    <a:pt x="2096" y="5108"/>
                  </a:cubicBezTo>
                  <a:cubicBezTo>
                    <a:pt x="2739" y="1751"/>
                    <a:pt x="2096" y="1"/>
                    <a:pt x="2096" y="1"/>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7;p62">
              <a:extLst>
                <a:ext uri="{FF2B5EF4-FFF2-40B4-BE49-F238E27FC236}">
                  <a16:creationId xmlns:a16="http://schemas.microsoft.com/office/drawing/2014/main" id="{B5E88425-B122-A5B9-F70C-237A531ADB0F}"/>
                </a:ext>
              </a:extLst>
            </p:cNvPr>
            <p:cNvSpPr/>
            <p:nvPr/>
          </p:nvSpPr>
          <p:spPr>
            <a:xfrm>
              <a:off x="7240263" y="3380375"/>
              <a:ext cx="37825" cy="83650"/>
            </a:xfrm>
            <a:custGeom>
              <a:avLst/>
              <a:gdLst/>
              <a:ahLst/>
              <a:cxnLst/>
              <a:rect l="l" t="t" r="r" b="b"/>
              <a:pathLst>
                <a:path w="1513" h="3346" extrusionOk="0">
                  <a:moveTo>
                    <a:pt x="537" y="0"/>
                  </a:moveTo>
                  <a:cubicBezTo>
                    <a:pt x="525" y="48"/>
                    <a:pt x="108" y="1060"/>
                    <a:pt x="49" y="1560"/>
                  </a:cubicBezTo>
                  <a:cubicBezTo>
                    <a:pt x="1" y="2072"/>
                    <a:pt x="1132" y="3215"/>
                    <a:pt x="1477" y="3346"/>
                  </a:cubicBezTo>
                  <a:lnTo>
                    <a:pt x="1513" y="3251"/>
                  </a:lnTo>
                  <a:cubicBezTo>
                    <a:pt x="1215" y="3132"/>
                    <a:pt x="108" y="2036"/>
                    <a:pt x="156" y="1572"/>
                  </a:cubicBezTo>
                  <a:cubicBezTo>
                    <a:pt x="215" y="1096"/>
                    <a:pt x="632" y="48"/>
                    <a:pt x="644" y="48"/>
                  </a:cubicBezTo>
                  <a:lnTo>
                    <a:pt x="53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8;p62">
              <a:extLst>
                <a:ext uri="{FF2B5EF4-FFF2-40B4-BE49-F238E27FC236}">
                  <a16:creationId xmlns:a16="http://schemas.microsoft.com/office/drawing/2014/main" id="{F19B2BC8-EAB3-A9A4-C772-F918A4FA9283}"/>
                </a:ext>
              </a:extLst>
            </p:cNvPr>
            <p:cNvSpPr/>
            <p:nvPr/>
          </p:nvSpPr>
          <p:spPr>
            <a:xfrm>
              <a:off x="7248913" y="3391375"/>
              <a:ext cx="26500" cy="46175"/>
            </a:xfrm>
            <a:custGeom>
              <a:avLst/>
              <a:gdLst/>
              <a:ahLst/>
              <a:cxnLst/>
              <a:rect l="l" t="t" r="r" b="b"/>
              <a:pathLst>
                <a:path w="1060" h="1847" extrusionOk="0">
                  <a:moveTo>
                    <a:pt x="953" y="1"/>
                  </a:moveTo>
                  <a:cubicBezTo>
                    <a:pt x="834" y="691"/>
                    <a:pt x="12" y="1775"/>
                    <a:pt x="0" y="1787"/>
                  </a:cubicBezTo>
                  <a:lnTo>
                    <a:pt x="84" y="1846"/>
                  </a:lnTo>
                  <a:cubicBezTo>
                    <a:pt x="119" y="1810"/>
                    <a:pt x="941" y="739"/>
                    <a:pt x="1060" y="25"/>
                  </a:cubicBezTo>
                  <a:lnTo>
                    <a:pt x="95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9;p62">
              <a:extLst>
                <a:ext uri="{FF2B5EF4-FFF2-40B4-BE49-F238E27FC236}">
                  <a16:creationId xmlns:a16="http://schemas.microsoft.com/office/drawing/2014/main" id="{E9B5887C-4E64-9879-4D1F-A25200FBBB2F}"/>
                </a:ext>
              </a:extLst>
            </p:cNvPr>
            <p:cNvSpPr/>
            <p:nvPr/>
          </p:nvSpPr>
          <p:spPr>
            <a:xfrm>
              <a:off x="7262288" y="3407750"/>
              <a:ext cx="27425" cy="45275"/>
            </a:xfrm>
            <a:custGeom>
              <a:avLst/>
              <a:gdLst/>
              <a:ahLst/>
              <a:cxnLst/>
              <a:rect l="l" t="t" r="r" b="b"/>
              <a:pathLst>
                <a:path w="1097" h="1811" extrusionOk="0">
                  <a:moveTo>
                    <a:pt x="1001" y="1"/>
                  </a:moveTo>
                  <a:cubicBezTo>
                    <a:pt x="989" y="12"/>
                    <a:pt x="465" y="1322"/>
                    <a:pt x="1" y="1727"/>
                  </a:cubicBezTo>
                  <a:lnTo>
                    <a:pt x="72" y="1810"/>
                  </a:lnTo>
                  <a:cubicBezTo>
                    <a:pt x="549" y="1382"/>
                    <a:pt x="1073" y="96"/>
                    <a:pt x="1096" y="36"/>
                  </a:cubicBezTo>
                  <a:lnTo>
                    <a:pt x="1001"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00;p62">
              <a:extLst>
                <a:ext uri="{FF2B5EF4-FFF2-40B4-BE49-F238E27FC236}">
                  <a16:creationId xmlns:a16="http://schemas.microsoft.com/office/drawing/2014/main" id="{62144AA2-ED73-BF86-7375-952FBD5B2247}"/>
                </a:ext>
              </a:extLst>
            </p:cNvPr>
            <p:cNvSpPr/>
            <p:nvPr/>
          </p:nvSpPr>
          <p:spPr>
            <a:xfrm>
              <a:off x="7237888" y="3416675"/>
              <a:ext cx="17000" cy="37825"/>
            </a:xfrm>
            <a:custGeom>
              <a:avLst/>
              <a:gdLst/>
              <a:ahLst/>
              <a:cxnLst/>
              <a:rect l="l" t="t" r="r" b="b"/>
              <a:pathLst>
                <a:path w="680" h="1513" extrusionOk="0">
                  <a:moveTo>
                    <a:pt x="84" y="1"/>
                  </a:moveTo>
                  <a:lnTo>
                    <a:pt x="1" y="60"/>
                  </a:lnTo>
                  <a:cubicBezTo>
                    <a:pt x="1" y="72"/>
                    <a:pt x="405" y="560"/>
                    <a:pt x="584" y="1513"/>
                  </a:cubicBezTo>
                  <a:lnTo>
                    <a:pt x="679" y="1501"/>
                  </a:lnTo>
                  <a:cubicBezTo>
                    <a:pt x="501" y="513"/>
                    <a:pt x="96" y="13"/>
                    <a:pt x="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01;p62">
              <a:extLst>
                <a:ext uri="{FF2B5EF4-FFF2-40B4-BE49-F238E27FC236}">
                  <a16:creationId xmlns:a16="http://schemas.microsoft.com/office/drawing/2014/main" id="{9F217E33-CC8D-6C6E-F353-6647A1AF62FA}"/>
                </a:ext>
              </a:extLst>
            </p:cNvPr>
            <p:cNvSpPr/>
            <p:nvPr/>
          </p:nvSpPr>
          <p:spPr>
            <a:xfrm>
              <a:off x="6800338" y="3265175"/>
              <a:ext cx="39600" cy="39325"/>
            </a:xfrm>
            <a:custGeom>
              <a:avLst/>
              <a:gdLst/>
              <a:ahLst/>
              <a:cxnLst/>
              <a:rect l="l" t="t" r="r" b="b"/>
              <a:pathLst>
                <a:path w="1584" h="1573" extrusionOk="0">
                  <a:moveTo>
                    <a:pt x="786" y="108"/>
                  </a:moveTo>
                  <a:cubicBezTo>
                    <a:pt x="1167" y="108"/>
                    <a:pt x="1477" y="405"/>
                    <a:pt x="1477" y="786"/>
                  </a:cubicBezTo>
                  <a:cubicBezTo>
                    <a:pt x="1477" y="1167"/>
                    <a:pt x="1167" y="1465"/>
                    <a:pt x="786" y="1465"/>
                  </a:cubicBezTo>
                  <a:cubicBezTo>
                    <a:pt x="417" y="1465"/>
                    <a:pt x="108" y="1167"/>
                    <a:pt x="108" y="786"/>
                  </a:cubicBezTo>
                  <a:cubicBezTo>
                    <a:pt x="108" y="417"/>
                    <a:pt x="417" y="108"/>
                    <a:pt x="786" y="108"/>
                  </a:cubicBezTo>
                  <a:close/>
                  <a:moveTo>
                    <a:pt x="786" y="0"/>
                  </a:moveTo>
                  <a:cubicBezTo>
                    <a:pt x="358" y="0"/>
                    <a:pt x="0" y="358"/>
                    <a:pt x="0" y="786"/>
                  </a:cubicBezTo>
                  <a:cubicBezTo>
                    <a:pt x="0" y="1227"/>
                    <a:pt x="358" y="1572"/>
                    <a:pt x="786" y="1572"/>
                  </a:cubicBezTo>
                  <a:cubicBezTo>
                    <a:pt x="1227" y="1572"/>
                    <a:pt x="1584" y="1227"/>
                    <a:pt x="1584" y="786"/>
                  </a:cubicBezTo>
                  <a:cubicBezTo>
                    <a:pt x="1584" y="358"/>
                    <a:pt x="1227" y="0"/>
                    <a:pt x="786"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02;p62">
              <a:extLst>
                <a:ext uri="{FF2B5EF4-FFF2-40B4-BE49-F238E27FC236}">
                  <a16:creationId xmlns:a16="http://schemas.microsoft.com/office/drawing/2014/main" id="{767726CE-77AB-F983-F011-FFC32CC48B8D}"/>
                </a:ext>
              </a:extLst>
            </p:cNvPr>
            <p:cNvSpPr/>
            <p:nvPr/>
          </p:nvSpPr>
          <p:spPr>
            <a:xfrm>
              <a:off x="6853913" y="3265175"/>
              <a:ext cx="39625" cy="39325"/>
            </a:xfrm>
            <a:custGeom>
              <a:avLst/>
              <a:gdLst/>
              <a:ahLst/>
              <a:cxnLst/>
              <a:rect l="l" t="t" r="r" b="b"/>
              <a:pathLst>
                <a:path w="1585" h="1573" extrusionOk="0">
                  <a:moveTo>
                    <a:pt x="786" y="108"/>
                  </a:moveTo>
                  <a:cubicBezTo>
                    <a:pt x="1167" y="108"/>
                    <a:pt x="1477" y="405"/>
                    <a:pt x="1477" y="786"/>
                  </a:cubicBezTo>
                  <a:cubicBezTo>
                    <a:pt x="1477" y="1167"/>
                    <a:pt x="1167" y="1465"/>
                    <a:pt x="786" y="1465"/>
                  </a:cubicBezTo>
                  <a:cubicBezTo>
                    <a:pt x="417" y="1465"/>
                    <a:pt x="108" y="1167"/>
                    <a:pt x="108" y="786"/>
                  </a:cubicBezTo>
                  <a:cubicBezTo>
                    <a:pt x="108" y="417"/>
                    <a:pt x="417" y="108"/>
                    <a:pt x="786" y="108"/>
                  </a:cubicBezTo>
                  <a:close/>
                  <a:moveTo>
                    <a:pt x="786" y="0"/>
                  </a:moveTo>
                  <a:cubicBezTo>
                    <a:pt x="358" y="0"/>
                    <a:pt x="1" y="358"/>
                    <a:pt x="1" y="786"/>
                  </a:cubicBezTo>
                  <a:cubicBezTo>
                    <a:pt x="1" y="1227"/>
                    <a:pt x="358" y="1572"/>
                    <a:pt x="786" y="1572"/>
                  </a:cubicBezTo>
                  <a:cubicBezTo>
                    <a:pt x="1227" y="1572"/>
                    <a:pt x="1584" y="1227"/>
                    <a:pt x="1572" y="786"/>
                  </a:cubicBezTo>
                  <a:cubicBezTo>
                    <a:pt x="1572" y="358"/>
                    <a:pt x="1227" y="0"/>
                    <a:pt x="786"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03;p62">
              <a:extLst>
                <a:ext uri="{FF2B5EF4-FFF2-40B4-BE49-F238E27FC236}">
                  <a16:creationId xmlns:a16="http://schemas.microsoft.com/office/drawing/2014/main" id="{83E19CC2-E1A3-BDA8-CA9B-6DC011F436E7}"/>
                </a:ext>
              </a:extLst>
            </p:cNvPr>
            <p:cNvSpPr/>
            <p:nvPr/>
          </p:nvSpPr>
          <p:spPr>
            <a:xfrm>
              <a:off x="6785163" y="3271425"/>
              <a:ext cx="18775" cy="10750"/>
            </a:xfrm>
            <a:custGeom>
              <a:avLst/>
              <a:gdLst/>
              <a:ahLst/>
              <a:cxnLst/>
              <a:rect l="l" t="t" r="r" b="b"/>
              <a:pathLst>
                <a:path w="751" h="430" extrusionOk="0">
                  <a:moveTo>
                    <a:pt x="48" y="1"/>
                  </a:moveTo>
                  <a:lnTo>
                    <a:pt x="0" y="96"/>
                  </a:lnTo>
                  <a:lnTo>
                    <a:pt x="703" y="429"/>
                  </a:lnTo>
                  <a:lnTo>
                    <a:pt x="750" y="322"/>
                  </a:lnTo>
                  <a:lnTo>
                    <a:pt x="48"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4;p62">
              <a:extLst>
                <a:ext uri="{FF2B5EF4-FFF2-40B4-BE49-F238E27FC236}">
                  <a16:creationId xmlns:a16="http://schemas.microsoft.com/office/drawing/2014/main" id="{EDBAAE94-A153-F66E-0901-846221786A33}"/>
                </a:ext>
              </a:extLst>
            </p:cNvPr>
            <p:cNvSpPr/>
            <p:nvPr/>
          </p:nvSpPr>
          <p:spPr>
            <a:xfrm>
              <a:off x="6837838" y="3281000"/>
              <a:ext cx="18475" cy="5025"/>
            </a:xfrm>
            <a:custGeom>
              <a:avLst/>
              <a:gdLst/>
              <a:ahLst/>
              <a:cxnLst/>
              <a:rect l="l" t="t" r="r" b="b"/>
              <a:pathLst>
                <a:path w="739" h="201" extrusionOk="0">
                  <a:moveTo>
                    <a:pt x="413" y="0"/>
                  </a:moveTo>
                  <a:cubicBezTo>
                    <a:pt x="206" y="0"/>
                    <a:pt x="16" y="98"/>
                    <a:pt x="1" y="106"/>
                  </a:cubicBezTo>
                  <a:lnTo>
                    <a:pt x="48" y="201"/>
                  </a:lnTo>
                  <a:cubicBezTo>
                    <a:pt x="56" y="201"/>
                    <a:pt x="241" y="107"/>
                    <a:pt x="421" y="107"/>
                  </a:cubicBezTo>
                  <a:cubicBezTo>
                    <a:pt x="506" y="107"/>
                    <a:pt x="591" y="128"/>
                    <a:pt x="656" y="189"/>
                  </a:cubicBezTo>
                  <a:lnTo>
                    <a:pt x="739" y="118"/>
                  </a:lnTo>
                  <a:cubicBezTo>
                    <a:pt x="642" y="29"/>
                    <a:pt x="525" y="0"/>
                    <a:pt x="413"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5;p62">
              <a:extLst>
                <a:ext uri="{FF2B5EF4-FFF2-40B4-BE49-F238E27FC236}">
                  <a16:creationId xmlns:a16="http://schemas.microsoft.com/office/drawing/2014/main" id="{0A461F7C-874D-C0CB-7DFC-7C50F8DEACA1}"/>
                </a:ext>
              </a:extLst>
            </p:cNvPr>
            <p:cNvSpPr/>
            <p:nvPr/>
          </p:nvSpPr>
          <p:spPr>
            <a:xfrm>
              <a:off x="6891413" y="3272625"/>
              <a:ext cx="18200" cy="11625"/>
            </a:xfrm>
            <a:custGeom>
              <a:avLst/>
              <a:gdLst/>
              <a:ahLst/>
              <a:cxnLst/>
              <a:rect l="l" t="t" r="r" b="b"/>
              <a:pathLst>
                <a:path w="728" h="465" extrusionOk="0">
                  <a:moveTo>
                    <a:pt x="668" y="0"/>
                  </a:moveTo>
                  <a:lnTo>
                    <a:pt x="1" y="369"/>
                  </a:lnTo>
                  <a:lnTo>
                    <a:pt x="48" y="464"/>
                  </a:lnTo>
                  <a:lnTo>
                    <a:pt x="727" y="95"/>
                  </a:lnTo>
                  <a:lnTo>
                    <a:pt x="668"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57016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59"/>
          <p:cNvSpPr/>
          <p:nvPr/>
        </p:nvSpPr>
        <p:spPr>
          <a:xfrm>
            <a:off x="4999804" y="1087588"/>
            <a:ext cx="4131425" cy="224443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solidFill>
              <a:srgbClr val="4F466F"/>
            </a:solidFill>
          </a:ln>
        </p:spPr>
        <p:txBody>
          <a:bodyPr spcFirstLastPara="1" wrap="square" lIns="91425" tIns="91425" rIns="91425" bIns="91425" anchor="ctr" anchorCtr="0">
            <a:noAutofit/>
          </a:bodyPr>
          <a:lstStyle/>
          <a:p>
            <a:pPr algn="just">
              <a:lnSpc>
                <a:spcPct val="150000"/>
              </a:lnSpc>
              <a:buClr>
                <a:srgbClr val="2F1932"/>
              </a:buClr>
            </a:pP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P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con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út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đình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cũng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hưởng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thừa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sản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gọi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là</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thừa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luật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4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FA1965A4-F5A7-A184-5A52-6BA6A0D3DCA1}"/>
              </a:ext>
            </a:extLst>
          </p:cNvPr>
          <p:cNvSpPr txBox="1"/>
          <p:nvPr/>
        </p:nvSpPr>
        <p:spPr>
          <a:xfrm>
            <a:off x="507077" y="643337"/>
            <a:ext cx="4430683" cy="3856825"/>
          </a:xfrm>
          <a:prstGeom prst="rect">
            <a:avLst/>
          </a:prstGeom>
          <a:noFill/>
        </p:spPr>
        <p:txBody>
          <a:bodyPr wrap="square">
            <a:spAutoFit/>
          </a:bodyPr>
          <a:lstStyle/>
          <a:p>
            <a:pPr algn="just">
              <a:lnSpc>
                <a:spcPct val="150000"/>
              </a:lnSpc>
            </a:pPr>
            <a:r>
              <a:rPr lang="en-US" sz="20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Bài</a:t>
            </a:r>
            <a:r>
              <a:rPr lang="en-US" sz="20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tập</a:t>
            </a:r>
            <a:r>
              <a:rPr lang="en-US" sz="20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7:</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Trước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khi</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qua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đời</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ông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Y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có</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để</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lại</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một</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bản</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di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chúc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chia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tài</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sản</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cho</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các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con. P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là</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con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út</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trong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gia</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đình</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đang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là</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học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sinh</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trung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học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phổ</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thông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P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băn</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khoăn</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không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biết</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mình</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có</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được</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thừa</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kế</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tài</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sản</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không</a:t>
            </a:r>
            <a:r>
              <a:rPr lang="en-US"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rPr>
              <a:t>?</a:t>
            </a:r>
            <a:endParaRPr lang="en-VN" sz="2000" i="1" dirty="0">
              <a:solidFill>
                <a:srgbClr val="4F466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Em</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hãy</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thảo</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luận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bạn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giải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quyết</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tình</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huống</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trên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4F466F"/>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 name="Google Shape;2054;p62">
            <a:extLst>
              <a:ext uri="{FF2B5EF4-FFF2-40B4-BE49-F238E27FC236}">
                <a16:creationId xmlns:a16="http://schemas.microsoft.com/office/drawing/2014/main" id="{1B13DA2F-75B4-8492-8D42-B3F98F013565}"/>
              </a:ext>
            </a:extLst>
          </p:cNvPr>
          <p:cNvGrpSpPr/>
          <p:nvPr/>
        </p:nvGrpSpPr>
        <p:grpSpPr>
          <a:xfrm>
            <a:off x="6791282" y="2636402"/>
            <a:ext cx="2401991" cy="2507098"/>
            <a:chOff x="4123500" y="3044425"/>
            <a:chExt cx="904400" cy="943975"/>
          </a:xfrm>
        </p:grpSpPr>
        <p:sp>
          <p:nvSpPr>
            <p:cNvPr id="5" name="Google Shape;2055;p62">
              <a:extLst>
                <a:ext uri="{FF2B5EF4-FFF2-40B4-BE49-F238E27FC236}">
                  <a16:creationId xmlns:a16="http://schemas.microsoft.com/office/drawing/2014/main" id="{58085DC6-A126-7DFC-A011-36E83EB2E36D}"/>
                </a:ext>
              </a:extLst>
            </p:cNvPr>
            <p:cNvSpPr/>
            <p:nvPr/>
          </p:nvSpPr>
          <p:spPr>
            <a:xfrm>
              <a:off x="4160800" y="3359425"/>
              <a:ext cx="306325" cy="433125"/>
            </a:xfrm>
            <a:custGeom>
              <a:avLst/>
              <a:gdLst/>
              <a:ahLst/>
              <a:cxnLst/>
              <a:rect l="l" t="t" r="r" b="b"/>
              <a:pathLst>
                <a:path w="12253" h="17325" extrusionOk="0">
                  <a:moveTo>
                    <a:pt x="11610" y="1"/>
                  </a:moveTo>
                  <a:cubicBezTo>
                    <a:pt x="11610" y="1"/>
                    <a:pt x="4168" y="346"/>
                    <a:pt x="1846" y="6894"/>
                  </a:cubicBezTo>
                  <a:cubicBezTo>
                    <a:pt x="1096" y="9002"/>
                    <a:pt x="1" y="13074"/>
                    <a:pt x="1" y="13074"/>
                  </a:cubicBezTo>
                  <a:cubicBezTo>
                    <a:pt x="1" y="13074"/>
                    <a:pt x="953" y="17300"/>
                    <a:pt x="3180" y="17324"/>
                  </a:cubicBezTo>
                  <a:cubicBezTo>
                    <a:pt x="3184" y="17324"/>
                    <a:pt x="3187" y="17324"/>
                    <a:pt x="3191" y="17324"/>
                  </a:cubicBezTo>
                  <a:cubicBezTo>
                    <a:pt x="5440" y="17324"/>
                    <a:pt x="11967" y="10094"/>
                    <a:pt x="12110" y="8276"/>
                  </a:cubicBezTo>
                  <a:cubicBezTo>
                    <a:pt x="12252" y="6466"/>
                    <a:pt x="11610" y="1"/>
                    <a:pt x="11610"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56;p62">
              <a:extLst>
                <a:ext uri="{FF2B5EF4-FFF2-40B4-BE49-F238E27FC236}">
                  <a16:creationId xmlns:a16="http://schemas.microsoft.com/office/drawing/2014/main" id="{BB5A5DCA-8519-B480-E965-DE8C76829307}"/>
                </a:ext>
              </a:extLst>
            </p:cNvPr>
            <p:cNvSpPr/>
            <p:nvPr/>
          </p:nvSpPr>
          <p:spPr>
            <a:xfrm>
              <a:off x="4731425" y="3393650"/>
              <a:ext cx="266225" cy="421500"/>
            </a:xfrm>
            <a:custGeom>
              <a:avLst/>
              <a:gdLst/>
              <a:ahLst/>
              <a:cxnLst/>
              <a:rect l="l" t="t" r="r" b="b"/>
              <a:pathLst>
                <a:path w="10649" h="16860" extrusionOk="0">
                  <a:moveTo>
                    <a:pt x="2882" y="1"/>
                  </a:moveTo>
                  <a:cubicBezTo>
                    <a:pt x="2120" y="203"/>
                    <a:pt x="0" y="6918"/>
                    <a:pt x="429" y="8919"/>
                  </a:cubicBezTo>
                  <a:cubicBezTo>
                    <a:pt x="857" y="10931"/>
                    <a:pt x="4132" y="16646"/>
                    <a:pt x="4929" y="16848"/>
                  </a:cubicBezTo>
                  <a:cubicBezTo>
                    <a:pt x="4960" y="16856"/>
                    <a:pt x="4998" y="16860"/>
                    <a:pt x="5041" y="16860"/>
                  </a:cubicBezTo>
                  <a:cubicBezTo>
                    <a:pt x="6103" y="16860"/>
                    <a:pt x="10648" y="14516"/>
                    <a:pt x="10156" y="12788"/>
                  </a:cubicBezTo>
                  <a:cubicBezTo>
                    <a:pt x="6584" y="72"/>
                    <a:pt x="2882" y="1"/>
                    <a:pt x="288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57;p62">
              <a:extLst>
                <a:ext uri="{FF2B5EF4-FFF2-40B4-BE49-F238E27FC236}">
                  <a16:creationId xmlns:a16="http://schemas.microsoft.com/office/drawing/2014/main" id="{7AAD3CFC-8E7F-5F41-C2E6-2066B575120E}"/>
                </a:ext>
              </a:extLst>
            </p:cNvPr>
            <p:cNvSpPr/>
            <p:nvPr/>
          </p:nvSpPr>
          <p:spPr>
            <a:xfrm>
              <a:off x="4451325" y="3100350"/>
              <a:ext cx="258575" cy="233525"/>
            </a:xfrm>
            <a:custGeom>
              <a:avLst/>
              <a:gdLst/>
              <a:ahLst/>
              <a:cxnLst/>
              <a:rect l="l" t="t" r="r" b="b"/>
              <a:pathLst>
                <a:path w="10343" h="9341" extrusionOk="0">
                  <a:moveTo>
                    <a:pt x="5622" y="1"/>
                  </a:moveTo>
                  <a:cubicBezTo>
                    <a:pt x="5559" y="1"/>
                    <a:pt x="5495" y="2"/>
                    <a:pt x="5430" y="5"/>
                  </a:cubicBezTo>
                  <a:cubicBezTo>
                    <a:pt x="1048" y="208"/>
                    <a:pt x="1393" y="1994"/>
                    <a:pt x="953" y="4256"/>
                  </a:cubicBezTo>
                  <a:cubicBezTo>
                    <a:pt x="512" y="6506"/>
                    <a:pt x="0" y="8816"/>
                    <a:pt x="477" y="8971"/>
                  </a:cubicBezTo>
                  <a:cubicBezTo>
                    <a:pt x="477" y="8971"/>
                    <a:pt x="2854" y="9293"/>
                    <a:pt x="4024" y="9293"/>
                  </a:cubicBezTo>
                  <a:cubicBezTo>
                    <a:pt x="4239" y="9293"/>
                    <a:pt x="4414" y="9282"/>
                    <a:pt x="4525" y="9256"/>
                  </a:cubicBezTo>
                  <a:cubicBezTo>
                    <a:pt x="4814" y="9194"/>
                    <a:pt x="4960" y="8927"/>
                    <a:pt x="5033" y="8631"/>
                  </a:cubicBezTo>
                  <a:lnTo>
                    <a:pt x="5033" y="8631"/>
                  </a:lnTo>
                  <a:cubicBezTo>
                    <a:pt x="5058" y="8829"/>
                    <a:pt x="5117" y="9007"/>
                    <a:pt x="5239" y="9102"/>
                  </a:cubicBezTo>
                  <a:cubicBezTo>
                    <a:pt x="5451" y="9267"/>
                    <a:pt x="6276" y="9340"/>
                    <a:pt x="6962" y="9340"/>
                  </a:cubicBezTo>
                  <a:cubicBezTo>
                    <a:pt x="7510" y="9340"/>
                    <a:pt x="7970" y="9293"/>
                    <a:pt x="7954" y="9209"/>
                  </a:cubicBezTo>
                  <a:cubicBezTo>
                    <a:pt x="7945" y="9137"/>
                    <a:pt x="7958" y="9020"/>
                    <a:pt x="7973" y="8910"/>
                  </a:cubicBezTo>
                  <a:lnTo>
                    <a:pt x="7973" y="8910"/>
                  </a:lnTo>
                  <a:cubicBezTo>
                    <a:pt x="7982" y="9055"/>
                    <a:pt x="8028" y="9210"/>
                    <a:pt x="8151" y="9210"/>
                  </a:cubicBezTo>
                  <a:cubicBezTo>
                    <a:pt x="8156" y="9210"/>
                    <a:pt x="8162" y="9209"/>
                    <a:pt x="8168" y="9209"/>
                  </a:cubicBezTo>
                  <a:cubicBezTo>
                    <a:pt x="8382" y="9185"/>
                    <a:pt x="9418" y="9256"/>
                    <a:pt x="9585" y="8971"/>
                  </a:cubicBezTo>
                  <a:cubicBezTo>
                    <a:pt x="9749" y="8689"/>
                    <a:pt x="10343" y="1"/>
                    <a:pt x="562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58;p62">
              <a:extLst>
                <a:ext uri="{FF2B5EF4-FFF2-40B4-BE49-F238E27FC236}">
                  <a16:creationId xmlns:a16="http://schemas.microsoft.com/office/drawing/2014/main" id="{C236D9FC-0229-DA1B-594B-BDFAB010B1A6}"/>
                </a:ext>
              </a:extLst>
            </p:cNvPr>
            <p:cNvSpPr/>
            <p:nvPr/>
          </p:nvSpPr>
          <p:spPr>
            <a:xfrm>
              <a:off x="4468875" y="3100425"/>
              <a:ext cx="249025" cy="186150"/>
            </a:xfrm>
            <a:custGeom>
              <a:avLst/>
              <a:gdLst/>
              <a:ahLst/>
              <a:cxnLst/>
              <a:rect l="l" t="t" r="r" b="b"/>
              <a:pathLst>
                <a:path w="9961" h="7446" extrusionOk="0">
                  <a:moveTo>
                    <a:pt x="4730" y="1"/>
                  </a:moveTo>
                  <a:cubicBezTo>
                    <a:pt x="4694" y="1"/>
                    <a:pt x="4657" y="1"/>
                    <a:pt x="4621" y="2"/>
                  </a:cubicBezTo>
                  <a:cubicBezTo>
                    <a:pt x="1370" y="98"/>
                    <a:pt x="1" y="2788"/>
                    <a:pt x="656" y="5110"/>
                  </a:cubicBezTo>
                  <a:cubicBezTo>
                    <a:pt x="1296" y="7352"/>
                    <a:pt x="3047" y="7396"/>
                    <a:pt x="3183" y="7396"/>
                  </a:cubicBezTo>
                  <a:cubicBezTo>
                    <a:pt x="3189" y="7396"/>
                    <a:pt x="3192" y="7396"/>
                    <a:pt x="3192" y="7396"/>
                  </a:cubicBezTo>
                  <a:cubicBezTo>
                    <a:pt x="3495" y="7430"/>
                    <a:pt x="3783" y="7446"/>
                    <a:pt x="4057" y="7446"/>
                  </a:cubicBezTo>
                  <a:cubicBezTo>
                    <a:pt x="9960" y="7446"/>
                    <a:pt x="9108" y="1"/>
                    <a:pt x="473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59;p62">
              <a:extLst>
                <a:ext uri="{FF2B5EF4-FFF2-40B4-BE49-F238E27FC236}">
                  <a16:creationId xmlns:a16="http://schemas.microsoft.com/office/drawing/2014/main" id="{42452850-87CB-0E6E-4AAB-6A96F59B7A44}"/>
                </a:ext>
              </a:extLst>
            </p:cNvPr>
            <p:cNvSpPr/>
            <p:nvPr/>
          </p:nvSpPr>
          <p:spPr>
            <a:xfrm>
              <a:off x="4393275" y="3194525"/>
              <a:ext cx="415850" cy="445925"/>
            </a:xfrm>
            <a:custGeom>
              <a:avLst/>
              <a:gdLst/>
              <a:ahLst/>
              <a:cxnLst/>
              <a:rect l="l" t="t" r="r" b="b"/>
              <a:pathLst>
                <a:path w="16634" h="17837" extrusionOk="0">
                  <a:moveTo>
                    <a:pt x="8764" y="1"/>
                  </a:moveTo>
                  <a:lnTo>
                    <a:pt x="6121" y="1108"/>
                  </a:lnTo>
                  <a:cubicBezTo>
                    <a:pt x="6121" y="1108"/>
                    <a:pt x="6454" y="5823"/>
                    <a:pt x="5894" y="6323"/>
                  </a:cubicBezTo>
                  <a:cubicBezTo>
                    <a:pt x="5323" y="6823"/>
                    <a:pt x="1227" y="6704"/>
                    <a:pt x="608" y="7668"/>
                  </a:cubicBezTo>
                  <a:cubicBezTo>
                    <a:pt x="1" y="8645"/>
                    <a:pt x="620" y="16026"/>
                    <a:pt x="620" y="16026"/>
                  </a:cubicBezTo>
                  <a:lnTo>
                    <a:pt x="13669" y="17836"/>
                  </a:lnTo>
                  <a:cubicBezTo>
                    <a:pt x="13669" y="17836"/>
                    <a:pt x="16634" y="8680"/>
                    <a:pt x="13836" y="7180"/>
                  </a:cubicBezTo>
                  <a:cubicBezTo>
                    <a:pt x="13288" y="6882"/>
                    <a:pt x="8776" y="6990"/>
                    <a:pt x="8657" y="5573"/>
                  </a:cubicBezTo>
                  <a:cubicBezTo>
                    <a:pt x="8597" y="4894"/>
                    <a:pt x="8764" y="1"/>
                    <a:pt x="8764"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60;p62">
              <a:extLst>
                <a:ext uri="{FF2B5EF4-FFF2-40B4-BE49-F238E27FC236}">
                  <a16:creationId xmlns:a16="http://schemas.microsoft.com/office/drawing/2014/main" id="{0ACC805B-334C-EA48-FBC3-FEFABA672055}"/>
                </a:ext>
              </a:extLst>
            </p:cNvPr>
            <p:cNvSpPr/>
            <p:nvPr/>
          </p:nvSpPr>
          <p:spPr>
            <a:xfrm>
              <a:off x="4505800" y="3140500"/>
              <a:ext cx="142900" cy="170425"/>
            </a:xfrm>
            <a:custGeom>
              <a:avLst/>
              <a:gdLst/>
              <a:ahLst/>
              <a:cxnLst/>
              <a:rect l="l" t="t" r="r" b="b"/>
              <a:pathLst>
                <a:path w="5716" h="6817" extrusionOk="0">
                  <a:moveTo>
                    <a:pt x="2855" y="0"/>
                  </a:moveTo>
                  <a:cubicBezTo>
                    <a:pt x="1727" y="0"/>
                    <a:pt x="587" y="504"/>
                    <a:pt x="536" y="1578"/>
                  </a:cubicBezTo>
                  <a:cubicBezTo>
                    <a:pt x="536" y="1578"/>
                    <a:pt x="0" y="6817"/>
                    <a:pt x="2894" y="6817"/>
                  </a:cubicBezTo>
                  <a:cubicBezTo>
                    <a:pt x="4870" y="6817"/>
                    <a:pt x="5715" y="3424"/>
                    <a:pt x="5060" y="1138"/>
                  </a:cubicBezTo>
                  <a:cubicBezTo>
                    <a:pt x="4842" y="394"/>
                    <a:pt x="3853" y="0"/>
                    <a:pt x="2855"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1;p62">
              <a:extLst>
                <a:ext uri="{FF2B5EF4-FFF2-40B4-BE49-F238E27FC236}">
                  <a16:creationId xmlns:a16="http://schemas.microsoft.com/office/drawing/2014/main" id="{F4890A8E-D448-C330-D580-633E1FF1908C}"/>
                </a:ext>
              </a:extLst>
            </p:cNvPr>
            <p:cNvSpPr/>
            <p:nvPr/>
          </p:nvSpPr>
          <p:spPr>
            <a:xfrm>
              <a:off x="4600150" y="3228175"/>
              <a:ext cx="8950" cy="11325"/>
            </a:xfrm>
            <a:custGeom>
              <a:avLst/>
              <a:gdLst/>
              <a:ahLst/>
              <a:cxnLst/>
              <a:rect l="l" t="t" r="r" b="b"/>
              <a:pathLst>
                <a:path w="358" h="453" extrusionOk="0">
                  <a:moveTo>
                    <a:pt x="179" y="0"/>
                  </a:moveTo>
                  <a:cubicBezTo>
                    <a:pt x="84" y="0"/>
                    <a:pt x="1" y="107"/>
                    <a:pt x="1" y="226"/>
                  </a:cubicBezTo>
                  <a:cubicBezTo>
                    <a:pt x="1" y="357"/>
                    <a:pt x="84" y="452"/>
                    <a:pt x="179" y="452"/>
                  </a:cubicBezTo>
                  <a:cubicBezTo>
                    <a:pt x="274" y="452"/>
                    <a:pt x="358" y="357"/>
                    <a:pt x="358" y="226"/>
                  </a:cubicBezTo>
                  <a:cubicBezTo>
                    <a:pt x="358"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62;p62">
              <a:extLst>
                <a:ext uri="{FF2B5EF4-FFF2-40B4-BE49-F238E27FC236}">
                  <a16:creationId xmlns:a16="http://schemas.microsoft.com/office/drawing/2014/main" id="{67DAB892-7B34-FB29-2500-04C1923BA0E7}"/>
                </a:ext>
              </a:extLst>
            </p:cNvPr>
            <p:cNvSpPr/>
            <p:nvPr/>
          </p:nvSpPr>
          <p:spPr>
            <a:xfrm>
              <a:off x="4546575" y="3228175"/>
              <a:ext cx="8950" cy="11025"/>
            </a:xfrm>
            <a:custGeom>
              <a:avLst/>
              <a:gdLst/>
              <a:ahLst/>
              <a:cxnLst/>
              <a:rect l="l" t="t" r="r" b="b"/>
              <a:pathLst>
                <a:path w="358" h="441" extrusionOk="0">
                  <a:moveTo>
                    <a:pt x="179" y="0"/>
                  </a:moveTo>
                  <a:cubicBezTo>
                    <a:pt x="84" y="0"/>
                    <a:pt x="0" y="95"/>
                    <a:pt x="0" y="226"/>
                  </a:cubicBezTo>
                  <a:cubicBezTo>
                    <a:pt x="0" y="345"/>
                    <a:pt x="84" y="441"/>
                    <a:pt x="179" y="441"/>
                  </a:cubicBezTo>
                  <a:cubicBezTo>
                    <a:pt x="274" y="441"/>
                    <a:pt x="358" y="345"/>
                    <a:pt x="358" y="226"/>
                  </a:cubicBezTo>
                  <a:cubicBezTo>
                    <a:pt x="358" y="95"/>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63;p62">
              <a:extLst>
                <a:ext uri="{FF2B5EF4-FFF2-40B4-BE49-F238E27FC236}">
                  <a16:creationId xmlns:a16="http://schemas.microsoft.com/office/drawing/2014/main" id="{9300A49A-0EA5-1E16-DBCC-0BAAE3A8549A}"/>
                </a:ext>
              </a:extLst>
            </p:cNvPr>
            <p:cNvSpPr/>
            <p:nvPr/>
          </p:nvSpPr>
          <p:spPr>
            <a:xfrm>
              <a:off x="4625150" y="3223450"/>
              <a:ext cx="34200" cy="41350"/>
            </a:xfrm>
            <a:custGeom>
              <a:avLst/>
              <a:gdLst/>
              <a:ahLst/>
              <a:cxnLst/>
              <a:rect l="l" t="t" r="r" b="b"/>
              <a:pathLst>
                <a:path w="1368" h="1654" extrusionOk="0">
                  <a:moveTo>
                    <a:pt x="726" y="0"/>
                  </a:moveTo>
                  <a:cubicBezTo>
                    <a:pt x="416" y="0"/>
                    <a:pt x="191" y="641"/>
                    <a:pt x="191" y="641"/>
                  </a:cubicBezTo>
                  <a:cubicBezTo>
                    <a:pt x="1" y="1034"/>
                    <a:pt x="84" y="1654"/>
                    <a:pt x="489" y="1654"/>
                  </a:cubicBezTo>
                  <a:cubicBezTo>
                    <a:pt x="491" y="1654"/>
                    <a:pt x="493" y="1654"/>
                    <a:pt x="495" y="1654"/>
                  </a:cubicBezTo>
                  <a:cubicBezTo>
                    <a:pt x="910" y="1654"/>
                    <a:pt x="1368" y="508"/>
                    <a:pt x="941" y="106"/>
                  </a:cubicBezTo>
                  <a:cubicBezTo>
                    <a:pt x="866" y="31"/>
                    <a:pt x="794" y="0"/>
                    <a:pt x="726"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64;p62">
              <a:extLst>
                <a:ext uri="{FF2B5EF4-FFF2-40B4-BE49-F238E27FC236}">
                  <a16:creationId xmlns:a16="http://schemas.microsoft.com/office/drawing/2014/main" id="{42DF23F4-1E62-8120-671A-50A411479719}"/>
                </a:ext>
              </a:extLst>
            </p:cNvPr>
            <p:cNvSpPr/>
            <p:nvPr/>
          </p:nvSpPr>
          <p:spPr>
            <a:xfrm>
              <a:off x="4499900" y="3224450"/>
              <a:ext cx="35375" cy="40350"/>
            </a:xfrm>
            <a:custGeom>
              <a:avLst/>
              <a:gdLst/>
              <a:ahLst/>
              <a:cxnLst/>
              <a:rect l="l" t="t" r="r" b="b"/>
              <a:pathLst>
                <a:path w="1415" h="1614" extrusionOk="0">
                  <a:moveTo>
                    <a:pt x="639" y="0"/>
                  </a:moveTo>
                  <a:cubicBezTo>
                    <a:pt x="578" y="0"/>
                    <a:pt x="507" y="33"/>
                    <a:pt x="427" y="113"/>
                  </a:cubicBezTo>
                  <a:cubicBezTo>
                    <a:pt x="0" y="528"/>
                    <a:pt x="587" y="1614"/>
                    <a:pt x="1003" y="1614"/>
                  </a:cubicBezTo>
                  <a:cubicBezTo>
                    <a:pt x="1006" y="1614"/>
                    <a:pt x="1008" y="1614"/>
                    <a:pt x="1010" y="1614"/>
                  </a:cubicBezTo>
                  <a:cubicBezTo>
                    <a:pt x="1415" y="1614"/>
                    <a:pt x="1177" y="947"/>
                    <a:pt x="986" y="566"/>
                  </a:cubicBezTo>
                  <a:cubicBezTo>
                    <a:pt x="986" y="566"/>
                    <a:pt x="893" y="0"/>
                    <a:pt x="639"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5;p62">
              <a:extLst>
                <a:ext uri="{FF2B5EF4-FFF2-40B4-BE49-F238E27FC236}">
                  <a16:creationId xmlns:a16="http://schemas.microsoft.com/office/drawing/2014/main" id="{E80B4961-C21B-78E6-CC8C-3EFA34B6DBC9}"/>
                </a:ext>
              </a:extLst>
            </p:cNvPr>
            <p:cNvSpPr/>
            <p:nvPr/>
          </p:nvSpPr>
          <p:spPr>
            <a:xfrm>
              <a:off x="4532750" y="3206725"/>
              <a:ext cx="27075" cy="8725"/>
            </a:xfrm>
            <a:custGeom>
              <a:avLst/>
              <a:gdLst/>
              <a:ahLst/>
              <a:cxnLst/>
              <a:rect l="l" t="t" r="r" b="b"/>
              <a:pathLst>
                <a:path w="1083" h="349" extrusionOk="0">
                  <a:moveTo>
                    <a:pt x="548" y="1"/>
                  </a:moveTo>
                  <a:cubicBezTo>
                    <a:pt x="417" y="1"/>
                    <a:pt x="249" y="49"/>
                    <a:pt x="77" y="227"/>
                  </a:cubicBezTo>
                  <a:cubicBezTo>
                    <a:pt x="0" y="312"/>
                    <a:pt x="127" y="349"/>
                    <a:pt x="302" y="349"/>
                  </a:cubicBezTo>
                  <a:cubicBezTo>
                    <a:pt x="615" y="349"/>
                    <a:pt x="1083" y="233"/>
                    <a:pt x="815" y="72"/>
                  </a:cubicBezTo>
                  <a:cubicBezTo>
                    <a:pt x="815" y="72"/>
                    <a:pt x="708" y="1"/>
                    <a:pt x="54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6;p62">
              <a:extLst>
                <a:ext uri="{FF2B5EF4-FFF2-40B4-BE49-F238E27FC236}">
                  <a16:creationId xmlns:a16="http://schemas.microsoft.com/office/drawing/2014/main" id="{D1C4A49B-0FC2-090B-8B65-72442EDE5135}"/>
                </a:ext>
              </a:extLst>
            </p:cNvPr>
            <p:cNvSpPr/>
            <p:nvPr/>
          </p:nvSpPr>
          <p:spPr>
            <a:xfrm>
              <a:off x="4595475" y="3208725"/>
              <a:ext cx="26700" cy="8350"/>
            </a:xfrm>
            <a:custGeom>
              <a:avLst/>
              <a:gdLst/>
              <a:ahLst/>
              <a:cxnLst/>
              <a:rect l="l" t="t" r="r" b="b"/>
              <a:pathLst>
                <a:path w="1068" h="334" extrusionOk="0">
                  <a:moveTo>
                    <a:pt x="519" y="0"/>
                  </a:moveTo>
                  <a:cubicBezTo>
                    <a:pt x="317" y="0"/>
                    <a:pt x="188" y="111"/>
                    <a:pt x="188" y="111"/>
                  </a:cubicBezTo>
                  <a:cubicBezTo>
                    <a:pt x="1" y="268"/>
                    <a:pt x="259" y="333"/>
                    <a:pt x="529" y="333"/>
                  </a:cubicBezTo>
                  <a:cubicBezTo>
                    <a:pt x="792" y="333"/>
                    <a:pt x="1067" y="271"/>
                    <a:pt x="950" y="171"/>
                  </a:cubicBezTo>
                  <a:cubicBezTo>
                    <a:pt x="788" y="41"/>
                    <a:pt x="640" y="0"/>
                    <a:pt x="51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7;p62">
              <a:extLst>
                <a:ext uri="{FF2B5EF4-FFF2-40B4-BE49-F238E27FC236}">
                  <a16:creationId xmlns:a16="http://schemas.microsoft.com/office/drawing/2014/main" id="{52CBAC1D-6502-695B-3C76-EA7D18A4AB1D}"/>
                </a:ext>
              </a:extLst>
            </p:cNvPr>
            <p:cNvSpPr/>
            <p:nvPr/>
          </p:nvSpPr>
          <p:spPr>
            <a:xfrm>
              <a:off x="4565925" y="3262600"/>
              <a:ext cx="27100" cy="17775"/>
            </a:xfrm>
            <a:custGeom>
              <a:avLst/>
              <a:gdLst/>
              <a:ahLst/>
              <a:cxnLst/>
              <a:rect l="l" t="t" r="r" b="b"/>
              <a:pathLst>
                <a:path w="1084" h="711" extrusionOk="0">
                  <a:moveTo>
                    <a:pt x="932" y="0"/>
                  </a:moveTo>
                  <a:cubicBezTo>
                    <a:pt x="631" y="0"/>
                    <a:pt x="0" y="111"/>
                    <a:pt x="0" y="111"/>
                  </a:cubicBezTo>
                  <a:cubicBezTo>
                    <a:pt x="0" y="111"/>
                    <a:pt x="143" y="647"/>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68;p62">
              <a:extLst>
                <a:ext uri="{FF2B5EF4-FFF2-40B4-BE49-F238E27FC236}">
                  <a16:creationId xmlns:a16="http://schemas.microsoft.com/office/drawing/2014/main" id="{C32F7A90-87AF-4873-A3E3-A418403B1EA9}"/>
                </a:ext>
              </a:extLst>
            </p:cNvPr>
            <p:cNvSpPr/>
            <p:nvPr/>
          </p:nvSpPr>
          <p:spPr>
            <a:xfrm>
              <a:off x="4570100" y="3231150"/>
              <a:ext cx="15500" cy="25325"/>
            </a:xfrm>
            <a:custGeom>
              <a:avLst/>
              <a:gdLst/>
              <a:ahLst/>
              <a:cxnLst/>
              <a:rect l="l" t="t" r="r" b="b"/>
              <a:pathLst>
                <a:path w="620" h="1013" extrusionOk="0">
                  <a:moveTo>
                    <a:pt x="393" y="0"/>
                  </a:moveTo>
                  <a:lnTo>
                    <a:pt x="286" y="24"/>
                  </a:lnTo>
                  <a:cubicBezTo>
                    <a:pt x="393" y="393"/>
                    <a:pt x="488" y="822"/>
                    <a:pt x="488" y="905"/>
                  </a:cubicBezTo>
                  <a:cubicBezTo>
                    <a:pt x="482" y="906"/>
                    <a:pt x="474" y="907"/>
                    <a:pt x="465" y="907"/>
                  </a:cubicBezTo>
                  <a:cubicBezTo>
                    <a:pt x="387" y="907"/>
                    <a:pt x="207" y="862"/>
                    <a:pt x="36" y="798"/>
                  </a:cubicBezTo>
                  <a:lnTo>
                    <a:pt x="0" y="905"/>
                  </a:lnTo>
                  <a:cubicBezTo>
                    <a:pt x="202" y="976"/>
                    <a:pt x="345" y="1012"/>
                    <a:pt x="452" y="1012"/>
                  </a:cubicBezTo>
                  <a:cubicBezTo>
                    <a:pt x="512" y="1012"/>
                    <a:pt x="560" y="988"/>
                    <a:pt x="583" y="953"/>
                  </a:cubicBezTo>
                  <a:cubicBezTo>
                    <a:pt x="619" y="869"/>
                    <a:pt x="476" y="322"/>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9;p62">
              <a:extLst>
                <a:ext uri="{FF2B5EF4-FFF2-40B4-BE49-F238E27FC236}">
                  <a16:creationId xmlns:a16="http://schemas.microsoft.com/office/drawing/2014/main" id="{2E85F9F1-93DF-5C2F-AE56-BF3FE7CA449D}"/>
                </a:ext>
              </a:extLst>
            </p:cNvPr>
            <p:cNvSpPr/>
            <p:nvPr/>
          </p:nvSpPr>
          <p:spPr>
            <a:xfrm>
              <a:off x="4515925" y="3234125"/>
              <a:ext cx="8050" cy="22350"/>
            </a:xfrm>
            <a:custGeom>
              <a:avLst/>
              <a:gdLst/>
              <a:ahLst/>
              <a:cxnLst/>
              <a:rect l="l" t="t" r="r" b="b"/>
              <a:pathLst>
                <a:path w="322" h="894" extrusionOk="0">
                  <a:moveTo>
                    <a:pt x="36" y="0"/>
                  </a:moveTo>
                  <a:lnTo>
                    <a:pt x="0" y="107"/>
                  </a:lnTo>
                  <a:cubicBezTo>
                    <a:pt x="0" y="107"/>
                    <a:pt x="203" y="203"/>
                    <a:pt x="167" y="893"/>
                  </a:cubicBezTo>
                  <a:lnTo>
                    <a:pt x="274" y="893"/>
                  </a:lnTo>
                  <a:cubicBezTo>
                    <a:pt x="322" y="131"/>
                    <a:pt x="60" y="12"/>
                    <a:pt x="3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0;p62">
              <a:extLst>
                <a:ext uri="{FF2B5EF4-FFF2-40B4-BE49-F238E27FC236}">
                  <a16:creationId xmlns:a16="http://schemas.microsoft.com/office/drawing/2014/main" id="{600D5FAF-0A01-A43F-2A84-AA30A3B1E384}"/>
                </a:ext>
              </a:extLst>
            </p:cNvPr>
            <p:cNvSpPr/>
            <p:nvPr/>
          </p:nvSpPr>
          <p:spPr>
            <a:xfrm>
              <a:off x="4632900" y="3232325"/>
              <a:ext cx="13700" cy="21750"/>
            </a:xfrm>
            <a:custGeom>
              <a:avLst/>
              <a:gdLst/>
              <a:ahLst/>
              <a:cxnLst/>
              <a:rect l="l" t="t" r="r" b="b"/>
              <a:pathLst>
                <a:path w="548" h="870" extrusionOk="0">
                  <a:moveTo>
                    <a:pt x="512" y="1"/>
                  </a:moveTo>
                  <a:cubicBezTo>
                    <a:pt x="512" y="1"/>
                    <a:pt x="0" y="191"/>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71;p62">
              <a:extLst>
                <a:ext uri="{FF2B5EF4-FFF2-40B4-BE49-F238E27FC236}">
                  <a16:creationId xmlns:a16="http://schemas.microsoft.com/office/drawing/2014/main" id="{F8AB11CB-CC34-2C59-9AC1-B4E444FD11FE}"/>
                </a:ext>
              </a:extLst>
            </p:cNvPr>
            <p:cNvSpPr/>
            <p:nvPr/>
          </p:nvSpPr>
          <p:spPr>
            <a:xfrm>
              <a:off x="4550750" y="3291850"/>
              <a:ext cx="65200" cy="19675"/>
            </a:xfrm>
            <a:custGeom>
              <a:avLst/>
              <a:gdLst/>
              <a:ahLst/>
              <a:cxnLst/>
              <a:rect l="l" t="t" r="r" b="b"/>
              <a:pathLst>
                <a:path w="2608" h="787" extrusionOk="0">
                  <a:moveTo>
                    <a:pt x="2524" y="1"/>
                  </a:moveTo>
                  <a:cubicBezTo>
                    <a:pt x="2078" y="535"/>
                    <a:pt x="1563" y="687"/>
                    <a:pt x="1118" y="687"/>
                  </a:cubicBezTo>
                  <a:cubicBezTo>
                    <a:pt x="542" y="687"/>
                    <a:pt x="87" y="431"/>
                    <a:pt x="60" y="418"/>
                  </a:cubicBezTo>
                  <a:lnTo>
                    <a:pt x="0" y="501"/>
                  </a:lnTo>
                  <a:cubicBezTo>
                    <a:pt x="12" y="513"/>
                    <a:pt x="500" y="787"/>
                    <a:pt x="1119" y="787"/>
                  </a:cubicBezTo>
                  <a:cubicBezTo>
                    <a:pt x="1596" y="787"/>
                    <a:pt x="2143" y="632"/>
                    <a:pt x="2608" y="72"/>
                  </a:cubicBezTo>
                  <a:lnTo>
                    <a:pt x="2524"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72;p62">
              <a:extLst>
                <a:ext uri="{FF2B5EF4-FFF2-40B4-BE49-F238E27FC236}">
                  <a16:creationId xmlns:a16="http://schemas.microsoft.com/office/drawing/2014/main" id="{5A251C67-2FBE-6F4E-850E-1E7E2F80CE54}"/>
                </a:ext>
              </a:extLst>
            </p:cNvPr>
            <p:cNvSpPr/>
            <p:nvPr/>
          </p:nvSpPr>
          <p:spPr>
            <a:xfrm>
              <a:off x="4595975" y="3304375"/>
              <a:ext cx="50350" cy="54975"/>
            </a:xfrm>
            <a:custGeom>
              <a:avLst/>
              <a:gdLst/>
              <a:ahLst/>
              <a:cxnLst/>
              <a:rect l="l" t="t" r="r" b="b"/>
              <a:pathLst>
                <a:path w="2014" h="2199" extrusionOk="0">
                  <a:moveTo>
                    <a:pt x="549" y="0"/>
                  </a:moveTo>
                  <a:cubicBezTo>
                    <a:pt x="549" y="0"/>
                    <a:pt x="1" y="1429"/>
                    <a:pt x="691" y="2000"/>
                  </a:cubicBezTo>
                  <a:cubicBezTo>
                    <a:pt x="878" y="2158"/>
                    <a:pt x="1200" y="2198"/>
                    <a:pt x="1480" y="2198"/>
                  </a:cubicBezTo>
                  <a:cubicBezTo>
                    <a:pt x="1769" y="2198"/>
                    <a:pt x="2013" y="2155"/>
                    <a:pt x="2013" y="2155"/>
                  </a:cubicBezTo>
                  <a:cubicBezTo>
                    <a:pt x="2013" y="2155"/>
                    <a:pt x="894" y="1810"/>
                    <a:pt x="656" y="1453"/>
                  </a:cubicBezTo>
                  <a:cubicBezTo>
                    <a:pt x="501" y="1214"/>
                    <a:pt x="549" y="0"/>
                    <a:pt x="54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3;p62">
              <a:extLst>
                <a:ext uri="{FF2B5EF4-FFF2-40B4-BE49-F238E27FC236}">
                  <a16:creationId xmlns:a16="http://schemas.microsoft.com/office/drawing/2014/main" id="{E8A46461-44DB-3B6E-5764-7446BB9B1D39}"/>
                </a:ext>
              </a:extLst>
            </p:cNvPr>
            <p:cNvSpPr/>
            <p:nvPr/>
          </p:nvSpPr>
          <p:spPr>
            <a:xfrm>
              <a:off x="4531400" y="3215650"/>
              <a:ext cx="39300" cy="39625"/>
            </a:xfrm>
            <a:custGeom>
              <a:avLst/>
              <a:gdLst/>
              <a:ahLst/>
              <a:cxnLst/>
              <a:rect l="l" t="t" r="r" b="b"/>
              <a:pathLst>
                <a:path w="1572" h="1585" extrusionOk="0">
                  <a:moveTo>
                    <a:pt x="786" y="108"/>
                  </a:moveTo>
                  <a:cubicBezTo>
                    <a:pt x="1155" y="108"/>
                    <a:pt x="1465" y="418"/>
                    <a:pt x="1465" y="787"/>
                  </a:cubicBezTo>
                  <a:cubicBezTo>
                    <a:pt x="1465" y="1168"/>
                    <a:pt x="1167" y="1477"/>
                    <a:pt x="786" y="1477"/>
                  </a:cubicBezTo>
                  <a:cubicBezTo>
                    <a:pt x="405" y="1477"/>
                    <a:pt x="107" y="1168"/>
                    <a:pt x="107" y="787"/>
                  </a:cubicBezTo>
                  <a:cubicBezTo>
                    <a:pt x="107" y="418"/>
                    <a:pt x="405" y="108"/>
                    <a:pt x="786" y="108"/>
                  </a:cubicBezTo>
                  <a:close/>
                  <a:moveTo>
                    <a:pt x="786" y="1"/>
                  </a:moveTo>
                  <a:cubicBezTo>
                    <a:pt x="346" y="1"/>
                    <a:pt x="0" y="358"/>
                    <a:pt x="0" y="787"/>
                  </a:cubicBezTo>
                  <a:cubicBezTo>
                    <a:pt x="0" y="1227"/>
                    <a:pt x="346" y="1585"/>
                    <a:pt x="786" y="1585"/>
                  </a:cubicBezTo>
                  <a:cubicBezTo>
                    <a:pt x="1215" y="1585"/>
                    <a:pt x="1572" y="1227"/>
                    <a:pt x="1572" y="787"/>
                  </a:cubicBezTo>
                  <a:cubicBezTo>
                    <a:pt x="1572" y="358"/>
                    <a:pt x="1215" y="1"/>
                    <a:pt x="786"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4;p62">
              <a:extLst>
                <a:ext uri="{FF2B5EF4-FFF2-40B4-BE49-F238E27FC236}">
                  <a16:creationId xmlns:a16="http://schemas.microsoft.com/office/drawing/2014/main" id="{FFE3B51B-FCCF-DE6D-E56F-9F74DE4C9774}"/>
                </a:ext>
              </a:extLst>
            </p:cNvPr>
            <p:cNvSpPr/>
            <p:nvPr/>
          </p:nvSpPr>
          <p:spPr>
            <a:xfrm>
              <a:off x="4584975" y="3215650"/>
              <a:ext cx="39300" cy="39625"/>
            </a:xfrm>
            <a:custGeom>
              <a:avLst/>
              <a:gdLst/>
              <a:ahLst/>
              <a:cxnLst/>
              <a:rect l="l" t="t" r="r" b="b"/>
              <a:pathLst>
                <a:path w="1572" h="1585" extrusionOk="0">
                  <a:moveTo>
                    <a:pt x="786" y="108"/>
                  </a:moveTo>
                  <a:cubicBezTo>
                    <a:pt x="1155" y="108"/>
                    <a:pt x="1465" y="418"/>
                    <a:pt x="1465" y="787"/>
                  </a:cubicBezTo>
                  <a:cubicBezTo>
                    <a:pt x="1465" y="1168"/>
                    <a:pt x="1155" y="1477"/>
                    <a:pt x="786" y="1477"/>
                  </a:cubicBezTo>
                  <a:cubicBezTo>
                    <a:pt x="405" y="1477"/>
                    <a:pt x="108" y="1168"/>
                    <a:pt x="108" y="787"/>
                  </a:cubicBezTo>
                  <a:cubicBezTo>
                    <a:pt x="108" y="418"/>
                    <a:pt x="405" y="108"/>
                    <a:pt x="786" y="108"/>
                  </a:cubicBezTo>
                  <a:close/>
                  <a:moveTo>
                    <a:pt x="786" y="1"/>
                  </a:moveTo>
                  <a:cubicBezTo>
                    <a:pt x="346" y="1"/>
                    <a:pt x="0" y="358"/>
                    <a:pt x="0" y="787"/>
                  </a:cubicBezTo>
                  <a:cubicBezTo>
                    <a:pt x="0" y="1227"/>
                    <a:pt x="346" y="1585"/>
                    <a:pt x="786" y="1585"/>
                  </a:cubicBezTo>
                  <a:cubicBezTo>
                    <a:pt x="1215" y="1585"/>
                    <a:pt x="1572" y="1227"/>
                    <a:pt x="1572" y="787"/>
                  </a:cubicBezTo>
                  <a:cubicBezTo>
                    <a:pt x="1572" y="358"/>
                    <a:pt x="1215" y="1"/>
                    <a:pt x="786"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5;p62">
              <a:extLst>
                <a:ext uri="{FF2B5EF4-FFF2-40B4-BE49-F238E27FC236}">
                  <a16:creationId xmlns:a16="http://schemas.microsoft.com/office/drawing/2014/main" id="{76ADD02F-FA40-63BB-7C75-2BFD3F8CF5F2}"/>
                </a:ext>
              </a:extLst>
            </p:cNvPr>
            <p:cNvSpPr/>
            <p:nvPr/>
          </p:nvSpPr>
          <p:spPr>
            <a:xfrm>
              <a:off x="4515925" y="3221925"/>
              <a:ext cx="18775" cy="10425"/>
            </a:xfrm>
            <a:custGeom>
              <a:avLst/>
              <a:gdLst/>
              <a:ahLst/>
              <a:cxnLst/>
              <a:rect l="l" t="t" r="r" b="b"/>
              <a:pathLst>
                <a:path w="751" h="417" extrusionOk="0">
                  <a:moveTo>
                    <a:pt x="36" y="0"/>
                  </a:moveTo>
                  <a:lnTo>
                    <a:pt x="0" y="95"/>
                  </a:lnTo>
                  <a:lnTo>
                    <a:pt x="703" y="417"/>
                  </a:lnTo>
                  <a:lnTo>
                    <a:pt x="750" y="321"/>
                  </a:lnTo>
                  <a:lnTo>
                    <a:pt x="3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6;p62">
              <a:extLst>
                <a:ext uri="{FF2B5EF4-FFF2-40B4-BE49-F238E27FC236}">
                  <a16:creationId xmlns:a16="http://schemas.microsoft.com/office/drawing/2014/main" id="{707317EE-18E9-D62B-A482-FB4B20E640BB}"/>
                </a:ext>
              </a:extLst>
            </p:cNvPr>
            <p:cNvSpPr/>
            <p:nvPr/>
          </p:nvSpPr>
          <p:spPr>
            <a:xfrm>
              <a:off x="4568900" y="3231700"/>
              <a:ext cx="18175" cy="4825"/>
            </a:xfrm>
            <a:custGeom>
              <a:avLst/>
              <a:gdLst/>
              <a:ahLst/>
              <a:cxnLst/>
              <a:rect l="l" t="t" r="r" b="b"/>
              <a:pathLst>
                <a:path w="727" h="193" extrusionOk="0">
                  <a:moveTo>
                    <a:pt x="414" y="0"/>
                  </a:moveTo>
                  <a:cubicBezTo>
                    <a:pt x="205" y="0"/>
                    <a:pt x="8" y="97"/>
                    <a:pt x="0" y="97"/>
                  </a:cubicBezTo>
                  <a:lnTo>
                    <a:pt x="48" y="192"/>
                  </a:lnTo>
                  <a:cubicBezTo>
                    <a:pt x="48" y="192"/>
                    <a:pt x="223" y="102"/>
                    <a:pt x="403" y="102"/>
                  </a:cubicBezTo>
                  <a:cubicBezTo>
                    <a:pt x="493" y="102"/>
                    <a:pt x="584" y="125"/>
                    <a:pt x="655" y="192"/>
                  </a:cubicBezTo>
                  <a:lnTo>
                    <a:pt x="727" y="109"/>
                  </a:lnTo>
                  <a:cubicBezTo>
                    <a:pt x="636" y="27"/>
                    <a:pt x="523" y="0"/>
                    <a:pt x="414"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77;p62">
              <a:extLst>
                <a:ext uri="{FF2B5EF4-FFF2-40B4-BE49-F238E27FC236}">
                  <a16:creationId xmlns:a16="http://schemas.microsoft.com/office/drawing/2014/main" id="{8BC3BAFB-9A36-8C6B-AD2E-7006A6903AAB}"/>
                </a:ext>
              </a:extLst>
            </p:cNvPr>
            <p:cNvSpPr/>
            <p:nvPr/>
          </p:nvSpPr>
          <p:spPr>
            <a:xfrm>
              <a:off x="4622175" y="3223100"/>
              <a:ext cx="18175" cy="11625"/>
            </a:xfrm>
            <a:custGeom>
              <a:avLst/>
              <a:gdLst/>
              <a:ahLst/>
              <a:cxnLst/>
              <a:rect l="l" t="t" r="r" b="b"/>
              <a:pathLst>
                <a:path w="727" h="465" extrusionOk="0">
                  <a:moveTo>
                    <a:pt x="667" y="1"/>
                  </a:moveTo>
                  <a:lnTo>
                    <a:pt x="1" y="370"/>
                  </a:lnTo>
                  <a:lnTo>
                    <a:pt x="48" y="465"/>
                  </a:lnTo>
                  <a:lnTo>
                    <a:pt x="727" y="96"/>
                  </a:lnTo>
                  <a:lnTo>
                    <a:pt x="667"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78;p62">
              <a:extLst>
                <a:ext uri="{FF2B5EF4-FFF2-40B4-BE49-F238E27FC236}">
                  <a16:creationId xmlns:a16="http://schemas.microsoft.com/office/drawing/2014/main" id="{DEF64545-FB04-3843-A1EB-BA7BD39B31F8}"/>
                </a:ext>
              </a:extLst>
            </p:cNvPr>
            <p:cNvSpPr/>
            <p:nvPr/>
          </p:nvSpPr>
          <p:spPr>
            <a:xfrm>
              <a:off x="4480500" y="3115950"/>
              <a:ext cx="173225" cy="87375"/>
            </a:xfrm>
            <a:custGeom>
              <a:avLst/>
              <a:gdLst/>
              <a:ahLst/>
              <a:cxnLst/>
              <a:rect l="l" t="t" r="r" b="b"/>
              <a:pathLst>
                <a:path w="6929" h="3495" extrusionOk="0">
                  <a:moveTo>
                    <a:pt x="4360" y="0"/>
                  </a:moveTo>
                  <a:cubicBezTo>
                    <a:pt x="4355" y="0"/>
                    <a:pt x="4351" y="0"/>
                    <a:pt x="4346" y="0"/>
                  </a:cubicBezTo>
                  <a:cubicBezTo>
                    <a:pt x="1762" y="12"/>
                    <a:pt x="0" y="429"/>
                    <a:pt x="941" y="3263"/>
                  </a:cubicBezTo>
                  <a:cubicBezTo>
                    <a:pt x="979" y="3384"/>
                    <a:pt x="1625" y="3462"/>
                    <a:pt x="2158" y="3462"/>
                  </a:cubicBezTo>
                  <a:cubicBezTo>
                    <a:pt x="2459" y="3462"/>
                    <a:pt x="2723" y="3438"/>
                    <a:pt x="2822" y="3382"/>
                  </a:cubicBezTo>
                  <a:cubicBezTo>
                    <a:pt x="3002" y="3272"/>
                    <a:pt x="3017" y="2489"/>
                    <a:pt x="3007" y="1965"/>
                  </a:cubicBezTo>
                  <a:lnTo>
                    <a:pt x="3007" y="1965"/>
                  </a:lnTo>
                  <a:cubicBezTo>
                    <a:pt x="3033" y="2486"/>
                    <a:pt x="3094" y="3265"/>
                    <a:pt x="3227" y="3406"/>
                  </a:cubicBezTo>
                  <a:cubicBezTo>
                    <a:pt x="3286" y="3472"/>
                    <a:pt x="3453" y="3495"/>
                    <a:pt x="3655" y="3495"/>
                  </a:cubicBezTo>
                  <a:cubicBezTo>
                    <a:pt x="4104" y="3495"/>
                    <a:pt x="4727" y="3382"/>
                    <a:pt x="4727" y="3382"/>
                  </a:cubicBezTo>
                  <a:lnTo>
                    <a:pt x="4965" y="2120"/>
                  </a:lnTo>
                  <a:lnTo>
                    <a:pt x="4965" y="3429"/>
                  </a:lnTo>
                  <a:cubicBezTo>
                    <a:pt x="4965" y="3429"/>
                    <a:pt x="5575" y="3474"/>
                    <a:pt x="6040" y="3474"/>
                  </a:cubicBezTo>
                  <a:cubicBezTo>
                    <a:pt x="6298" y="3474"/>
                    <a:pt x="6510" y="3460"/>
                    <a:pt x="6549" y="3417"/>
                  </a:cubicBezTo>
                  <a:cubicBezTo>
                    <a:pt x="6656" y="3287"/>
                    <a:pt x="6929" y="0"/>
                    <a:pt x="436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79;p62">
              <a:extLst>
                <a:ext uri="{FF2B5EF4-FFF2-40B4-BE49-F238E27FC236}">
                  <a16:creationId xmlns:a16="http://schemas.microsoft.com/office/drawing/2014/main" id="{59E0DBD4-8BF7-5231-0383-8D8691443C42}"/>
                </a:ext>
              </a:extLst>
            </p:cNvPr>
            <p:cNvSpPr/>
            <p:nvPr/>
          </p:nvSpPr>
          <p:spPr>
            <a:xfrm>
              <a:off x="4529300" y="3044425"/>
              <a:ext cx="97675" cy="86225"/>
            </a:xfrm>
            <a:custGeom>
              <a:avLst/>
              <a:gdLst/>
              <a:ahLst/>
              <a:cxnLst/>
              <a:rect l="l" t="t" r="r" b="b"/>
              <a:pathLst>
                <a:path w="3907" h="3449" extrusionOk="0">
                  <a:moveTo>
                    <a:pt x="1956" y="0"/>
                  </a:moveTo>
                  <a:cubicBezTo>
                    <a:pt x="1283" y="0"/>
                    <a:pt x="648" y="400"/>
                    <a:pt x="370" y="1064"/>
                  </a:cubicBezTo>
                  <a:cubicBezTo>
                    <a:pt x="1" y="1945"/>
                    <a:pt x="418" y="2945"/>
                    <a:pt x="1299" y="3314"/>
                  </a:cubicBezTo>
                  <a:cubicBezTo>
                    <a:pt x="1514" y="3405"/>
                    <a:pt x="1737" y="3448"/>
                    <a:pt x="1958" y="3448"/>
                  </a:cubicBezTo>
                  <a:cubicBezTo>
                    <a:pt x="2629" y="3448"/>
                    <a:pt x="3271" y="3048"/>
                    <a:pt x="3549" y="2385"/>
                  </a:cubicBezTo>
                  <a:cubicBezTo>
                    <a:pt x="3906" y="1504"/>
                    <a:pt x="3501" y="504"/>
                    <a:pt x="2620" y="135"/>
                  </a:cubicBezTo>
                  <a:cubicBezTo>
                    <a:pt x="2402" y="44"/>
                    <a:pt x="2177" y="0"/>
                    <a:pt x="195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80;p62">
              <a:extLst>
                <a:ext uri="{FF2B5EF4-FFF2-40B4-BE49-F238E27FC236}">
                  <a16:creationId xmlns:a16="http://schemas.microsoft.com/office/drawing/2014/main" id="{AE100120-1F3A-34A8-EB0C-FF232245FC24}"/>
                </a:ext>
              </a:extLst>
            </p:cNvPr>
            <p:cNvSpPr/>
            <p:nvPr/>
          </p:nvSpPr>
          <p:spPr>
            <a:xfrm>
              <a:off x="4388525" y="3489225"/>
              <a:ext cx="376250" cy="275475"/>
            </a:xfrm>
            <a:custGeom>
              <a:avLst/>
              <a:gdLst/>
              <a:ahLst/>
              <a:cxnLst/>
              <a:rect l="l" t="t" r="r" b="b"/>
              <a:pathLst>
                <a:path w="15050" h="11019" extrusionOk="0">
                  <a:moveTo>
                    <a:pt x="12666" y="1"/>
                  </a:moveTo>
                  <a:cubicBezTo>
                    <a:pt x="10592" y="1"/>
                    <a:pt x="7906" y="1321"/>
                    <a:pt x="7906" y="1321"/>
                  </a:cubicBezTo>
                  <a:cubicBezTo>
                    <a:pt x="6235" y="614"/>
                    <a:pt x="4916" y="351"/>
                    <a:pt x="3877" y="351"/>
                  </a:cubicBezTo>
                  <a:cubicBezTo>
                    <a:pt x="860" y="351"/>
                    <a:pt x="215" y="2572"/>
                    <a:pt x="215" y="2572"/>
                  </a:cubicBezTo>
                  <a:cubicBezTo>
                    <a:pt x="0" y="2655"/>
                    <a:pt x="500" y="4131"/>
                    <a:pt x="667" y="5489"/>
                  </a:cubicBezTo>
                  <a:cubicBezTo>
                    <a:pt x="846" y="6834"/>
                    <a:pt x="119" y="10346"/>
                    <a:pt x="500" y="10727"/>
                  </a:cubicBezTo>
                  <a:cubicBezTo>
                    <a:pt x="745" y="10972"/>
                    <a:pt x="6021" y="11018"/>
                    <a:pt x="9968" y="11018"/>
                  </a:cubicBezTo>
                  <a:cubicBezTo>
                    <a:pt x="12360" y="11018"/>
                    <a:pt x="14264" y="11001"/>
                    <a:pt x="14264" y="11001"/>
                  </a:cubicBezTo>
                  <a:cubicBezTo>
                    <a:pt x="14276" y="10322"/>
                    <a:pt x="15050" y="869"/>
                    <a:pt x="14133" y="333"/>
                  </a:cubicBezTo>
                  <a:cubicBezTo>
                    <a:pt x="13729" y="95"/>
                    <a:pt x="13219" y="1"/>
                    <a:pt x="1266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81;p62">
              <a:extLst>
                <a:ext uri="{FF2B5EF4-FFF2-40B4-BE49-F238E27FC236}">
                  <a16:creationId xmlns:a16="http://schemas.microsoft.com/office/drawing/2014/main" id="{DC342E49-EB67-D5A8-6570-8CC7E930B98B}"/>
                </a:ext>
              </a:extLst>
            </p:cNvPr>
            <p:cNvSpPr/>
            <p:nvPr/>
          </p:nvSpPr>
          <p:spPr>
            <a:xfrm>
              <a:off x="4424225" y="3814825"/>
              <a:ext cx="335075" cy="32775"/>
            </a:xfrm>
            <a:custGeom>
              <a:avLst/>
              <a:gdLst/>
              <a:ahLst/>
              <a:cxnLst/>
              <a:rect l="l" t="t" r="r" b="b"/>
              <a:pathLst>
                <a:path w="13403" h="1311" extrusionOk="0">
                  <a:moveTo>
                    <a:pt x="12950" y="1"/>
                  </a:moveTo>
                  <a:cubicBezTo>
                    <a:pt x="12944" y="1"/>
                    <a:pt x="12937" y="1"/>
                    <a:pt x="12931" y="1"/>
                  </a:cubicBezTo>
                  <a:cubicBezTo>
                    <a:pt x="12768" y="13"/>
                    <a:pt x="11315" y="17"/>
                    <a:pt x="9448" y="17"/>
                  </a:cubicBezTo>
                  <a:cubicBezTo>
                    <a:pt x="5716" y="17"/>
                    <a:pt x="334" y="1"/>
                    <a:pt x="334" y="1"/>
                  </a:cubicBezTo>
                  <a:lnTo>
                    <a:pt x="1" y="1287"/>
                  </a:lnTo>
                  <a:lnTo>
                    <a:pt x="13229" y="1311"/>
                  </a:lnTo>
                  <a:cubicBezTo>
                    <a:pt x="13229" y="1311"/>
                    <a:pt x="13403" y="1"/>
                    <a:pt x="1295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82;p62">
              <a:extLst>
                <a:ext uri="{FF2B5EF4-FFF2-40B4-BE49-F238E27FC236}">
                  <a16:creationId xmlns:a16="http://schemas.microsoft.com/office/drawing/2014/main" id="{6019B989-3BAE-3DD1-BE32-A8EEA0A98975}"/>
                </a:ext>
              </a:extLst>
            </p:cNvPr>
            <p:cNvSpPr/>
            <p:nvPr/>
          </p:nvSpPr>
          <p:spPr>
            <a:xfrm>
              <a:off x="4424225" y="3894300"/>
              <a:ext cx="335075" cy="32475"/>
            </a:xfrm>
            <a:custGeom>
              <a:avLst/>
              <a:gdLst/>
              <a:ahLst/>
              <a:cxnLst/>
              <a:rect l="l" t="t" r="r" b="b"/>
              <a:pathLst>
                <a:path w="13403" h="1299" extrusionOk="0">
                  <a:moveTo>
                    <a:pt x="12950" y="0"/>
                  </a:moveTo>
                  <a:cubicBezTo>
                    <a:pt x="12944" y="0"/>
                    <a:pt x="12937" y="1"/>
                    <a:pt x="12931" y="1"/>
                  </a:cubicBezTo>
                  <a:cubicBezTo>
                    <a:pt x="12768" y="9"/>
                    <a:pt x="11315" y="12"/>
                    <a:pt x="9448" y="12"/>
                  </a:cubicBezTo>
                  <a:cubicBezTo>
                    <a:pt x="5716" y="12"/>
                    <a:pt x="334" y="1"/>
                    <a:pt x="334" y="1"/>
                  </a:cubicBezTo>
                  <a:lnTo>
                    <a:pt x="1" y="1275"/>
                  </a:lnTo>
                  <a:lnTo>
                    <a:pt x="13229" y="1299"/>
                  </a:lnTo>
                  <a:cubicBezTo>
                    <a:pt x="13229" y="1299"/>
                    <a:pt x="13403" y="0"/>
                    <a:pt x="1295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83;p62">
              <a:extLst>
                <a:ext uri="{FF2B5EF4-FFF2-40B4-BE49-F238E27FC236}">
                  <a16:creationId xmlns:a16="http://schemas.microsoft.com/office/drawing/2014/main" id="{7FEFAD41-2B3E-AEB9-9CD5-730358D7652C}"/>
                </a:ext>
              </a:extLst>
            </p:cNvPr>
            <p:cNvSpPr/>
            <p:nvPr/>
          </p:nvSpPr>
          <p:spPr>
            <a:xfrm>
              <a:off x="4327200" y="3357600"/>
              <a:ext cx="168200" cy="596575"/>
            </a:xfrm>
            <a:custGeom>
              <a:avLst/>
              <a:gdLst/>
              <a:ahLst/>
              <a:cxnLst/>
              <a:rect l="l" t="t" r="r" b="b"/>
              <a:pathLst>
                <a:path w="6728" h="23863" extrusionOk="0">
                  <a:moveTo>
                    <a:pt x="5976" y="0"/>
                  </a:moveTo>
                  <a:cubicBezTo>
                    <a:pt x="2947" y="0"/>
                    <a:pt x="2068" y="1619"/>
                    <a:pt x="1346" y="2086"/>
                  </a:cubicBezTo>
                  <a:cubicBezTo>
                    <a:pt x="572" y="2586"/>
                    <a:pt x="763" y="8456"/>
                    <a:pt x="1179" y="11004"/>
                  </a:cubicBezTo>
                  <a:cubicBezTo>
                    <a:pt x="1596" y="13563"/>
                    <a:pt x="953" y="16802"/>
                    <a:pt x="203" y="21826"/>
                  </a:cubicBezTo>
                  <a:cubicBezTo>
                    <a:pt x="120" y="22398"/>
                    <a:pt x="48" y="23088"/>
                    <a:pt x="1" y="23862"/>
                  </a:cubicBezTo>
                  <a:lnTo>
                    <a:pt x="5632" y="23862"/>
                  </a:lnTo>
                  <a:cubicBezTo>
                    <a:pt x="5906" y="19517"/>
                    <a:pt x="6204" y="15421"/>
                    <a:pt x="6335" y="12980"/>
                  </a:cubicBezTo>
                  <a:cubicBezTo>
                    <a:pt x="6728" y="6289"/>
                    <a:pt x="6656" y="26"/>
                    <a:pt x="6656" y="26"/>
                  </a:cubicBezTo>
                  <a:cubicBezTo>
                    <a:pt x="6418" y="9"/>
                    <a:pt x="6191" y="0"/>
                    <a:pt x="597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84;p62">
              <a:extLst>
                <a:ext uri="{FF2B5EF4-FFF2-40B4-BE49-F238E27FC236}">
                  <a16:creationId xmlns:a16="http://schemas.microsoft.com/office/drawing/2014/main" id="{75AE2660-9D8B-0DFA-0A33-C69887B25D67}"/>
                </a:ext>
              </a:extLst>
            </p:cNvPr>
            <p:cNvSpPr/>
            <p:nvPr/>
          </p:nvSpPr>
          <p:spPr>
            <a:xfrm>
              <a:off x="4673675" y="3364200"/>
              <a:ext cx="148550" cy="589975"/>
            </a:xfrm>
            <a:custGeom>
              <a:avLst/>
              <a:gdLst/>
              <a:ahLst/>
              <a:cxnLst/>
              <a:rect l="l" t="t" r="r" b="b"/>
              <a:pathLst>
                <a:path w="5942" h="23599" extrusionOk="0">
                  <a:moveTo>
                    <a:pt x="0" y="0"/>
                  </a:moveTo>
                  <a:cubicBezTo>
                    <a:pt x="0" y="0"/>
                    <a:pt x="524" y="12454"/>
                    <a:pt x="989" y="23598"/>
                  </a:cubicBezTo>
                  <a:lnTo>
                    <a:pt x="5834" y="23598"/>
                  </a:lnTo>
                  <a:cubicBezTo>
                    <a:pt x="5799" y="23086"/>
                    <a:pt x="5751" y="22634"/>
                    <a:pt x="5692" y="22289"/>
                  </a:cubicBezTo>
                  <a:cubicBezTo>
                    <a:pt x="5132" y="18526"/>
                    <a:pt x="5942" y="2643"/>
                    <a:pt x="5656" y="1679"/>
                  </a:cubicBezTo>
                  <a:cubicBezTo>
                    <a:pt x="5382" y="715"/>
                    <a:pt x="1977" y="238"/>
                    <a:pt x="0"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85;p62">
              <a:extLst>
                <a:ext uri="{FF2B5EF4-FFF2-40B4-BE49-F238E27FC236}">
                  <a16:creationId xmlns:a16="http://schemas.microsoft.com/office/drawing/2014/main" id="{4CD06E1D-F541-BD3D-7AB5-7710D7B6F7EE}"/>
                </a:ext>
              </a:extLst>
            </p:cNvPr>
            <p:cNvSpPr/>
            <p:nvPr/>
          </p:nvSpPr>
          <p:spPr>
            <a:xfrm>
              <a:off x="4357275" y="3600525"/>
              <a:ext cx="4775" cy="105100"/>
            </a:xfrm>
            <a:custGeom>
              <a:avLst/>
              <a:gdLst/>
              <a:ahLst/>
              <a:cxnLst/>
              <a:rect l="l" t="t" r="r" b="b"/>
              <a:pathLst>
                <a:path w="191" h="4204" extrusionOk="0">
                  <a:moveTo>
                    <a:pt x="83" y="1"/>
                  </a:moveTo>
                  <a:cubicBezTo>
                    <a:pt x="83" y="25"/>
                    <a:pt x="0" y="2906"/>
                    <a:pt x="83" y="4204"/>
                  </a:cubicBezTo>
                  <a:lnTo>
                    <a:pt x="191" y="4204"/>
                  </a:lnTo>
                  <a:cubicBezTo>
                    <a:pt x="107" y="2906"/>
                    <a:pt x="191" y="25"/>
                    <a:pt x="19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86;p62">
              <a:extLst>
                <a:ext uri="{FF2B5EF4-FFF2-40B4-BE49-F238E27FC236}">
                  <a16:creationId xmlns:a16="http://schemas.microsoft.com/office/drawing/2014/main" id="{8E96B1A6-DB84-FCF2-1DB9-03E2650812F9}"/>
                </a:ext>
              </a:extLst>
            </p:cNvPr>
            <p:cNvSpPr/>
            <p:nvPr/>
          </p:nvSpPr>
          <p:spPr>
            <a:xfrm>
              <a:off x="4806125" y="3585650"/>
              <a:ext cx="4500" cy="105400"/>
            </a:xfrm>
            <a:custGeom>
              <a:avLst/>
              <a:gdLst/>
              <a:ahLst/>
              <a:cxnLst/>
              <a:rect l="l" t="t" r="r" b="b"/>
              <a:pathLst>
                <a:path w="180" h="4216" extrusionOk="0">
                  <a:moveTo>
                    <a:pt x="72" y="0"/>
                  </a:moveTo>
                  <a:cubicBezTo>
                    <a:pt x="72" y="36"/>
                    <a:pt x="1" y="2917"/>
                    <a:pt x="72" y="4215"/>
                  </a:cubicBezTo>
                  <a:lnTo>
                    <a:pt x="179" y="4203"/>
                  </a:lnTo>
                  <a:cubicBezTo>
                    <a:pt x="108" y="2906"/>
                    <a:pt x="179" y="36"/>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87;p62">
              <a:extLst>
                <a:ext uri="{FF2B5EF4-FFF2-40B4-BE49-F238E27FC236}">
                  <a16:creationId xmlns:a16="http://schemas.microsoft.com/office/drawing/2014/main" id="{EE0124E3-4D96-5484-95C4-3D8F5B696F3D}"/>
                </a:ext>
              </a:extLst>
            </p:cNvPr>
            <p:cNvSpPr/>
            <p:nvPr/>
          </p:nvSpPr>
          <p:spPr>
            <a:xfrm>
              <a:off x="4492700" y="3491600"/>
              <a:ext cx="186350" cy="40625"/>
            </a:xfrm>
            <a:custGeom>
              <a:avLst/>
              <a:gdLst/>
              <a:ahLst/>
              <a:cxnLst/>
              <a:rect l="l" t="t" r="r" b="b"/>
              <a:pathLst>
                <a:path w="7454" h="1625" extrusionOk="0">
                  <a:moveTo>
                    <a:pt x="7454" y="0"/>
                  </a:moveTo>
                  <a:cubicBezTo>
                    <a:pt x="7454" y="0"/>
                    <a:pt x="4406" y="393"/>
                    <a:pt x="3632" y="607"/>
                  </a:cubicBezTo>
                  <a:cubicBezTo>
                    <a:pt x="3548" y="630"/>
                    <a:pt x="3452" y="640"/>
                    <a:pt x="3346" y="640"/>
                  </a:cubicBezTo>
                  <a:cubicBezTo>
                    <a:pt x="2628" y="640"/>
                    <a:pt x="1461" y="178"/>
                    <a:pt x="565" y="178"/>
                  </a:cubicBezTo>
                  <a:cubicBezTo>
                    <a:pt x="360" y="178"/>
                    <a:pt x="169" y="203"/>
                    <a:pt x="0" y="262"/>
                  </a:cubicBezTo>
                  <a:cubicBezTo>
                    <a:pt x="0" y="262"/>
                    <a:pt x="2775" y="1393"/>
                    <a:pt x="3477" y="1607"/>
                  </a:cubicBezTo>
                  <a:cubicBezTo>
                    <a:pt x="3516" y="1619"/>
                    <a:pt x="3563" y="1625"/>
                    <a:pt x="3617" y="1625"/>
                  </a:cubicBezTo>
                  <a:cubicBezTo>
                    <a:pt x="4533" y="1625"/>
                    <a:pt x="7454" y="0"/>
                    <a:pt x="745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88;p62">
              <a:extLst>
                <a:ext uri="{FF2B5EF4-FFF2-40B4-BE49-F238E27FC236}">
                  <a16:creationId xmlns:a16="http://schemas.microsoft.com/office/drawing/2014/main" id="{C4822312-D98D-794A-B8DC-74098649A67B}"/>
                </a:ext>
              </a:extLst>
            </p:cNvPr>
            <p:cNvSpPr/>
            <p:nvPr/>
          </p:nvSpPr>
          <p:spPr>
            <a:xfrm>
              <a:off x="4407575" y="3398725"/>
              <a:ext cx="112225" cy="133975"/>
            </a:xfrm>
            <a:custGeom>
              <a:avLst/>
              <a:gdLst/>
              <a:ahLst/>
              <a:cxnLst/>
              <a:rect l="l" t="t" r="r" b="b"/>
              <a:pathLst>
                <a:path w="4489" h="5359" extrusionOk="0">
                  <a:moveTo>
                    <a:pt x="0" y="0"/>
                  </a:moveTo>
                  <a:lnTo>
                    <a:pt x="0" y="5358"/>
                  </a:lnTo>
                  <a:lnTo>
                    <a:pt x="4489" y="5191"/>
                  </a:lnTo>
                  <a:lnTo>
                    <a:pt x="4489" y="0"/>
                  </a:lnTo>
                  <a:cubicBezTo>
                    <a:pt x="4489" y="0"/>
                    <a:pt x="2870" y="16"/>
                    <a:pt x="1540" y="16"/>
                  </a:cubicBezTo>
                  <a:cubicBezTo>
                    <a:pt x="875" y="16"/>
                    <a:pt x="282" y="12"/>
                    <a:pt x="0"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89;p62">
              <a:extLst>
                <a:ext uri="{FF2B5EF4-FFF2-40B4-BE49-F238E27FC236}">
                  <a16:creationId xmlns:a16="http://schemas.microsoft.com/office/drawing/2014/main" id="{5A874AA5-F462-85D6-2D0F-4DC54F871C65}"/>
                </a:ext>
              </a:extLst>
            </p:cNvPr>
            <p:cNvSpPr/>
            <p:nvPr/>
          </p:nvSpPr>
          <p:spPr>
            <a:xfrm>
              <a:off x="4348325" y="3412700"/>
              <a:ext cx="71475" cy="97375"/>
            </a:xfrm>
            <a:custGeom>
              <a:avLst/>
              <a:gdLst/>
              <a:ahLst/>
              <a:cxnLst/>
              <a:rect l="l" t="t" r="r" b="b"/>
              <a:pathLst>
                <a:path w="2859" h="3895" extrusionOk="0">
                  <a:moveTo>
                    <a:pt x="2573" y="1"/>
                  </a:moveTo>
                  <a:cubicBezTo>
                    <a:pt x="2573" y="1"/>
                    <a:pt x="1144" y="168"/>
                    <a:pt x="572" y="251"/>
                  </a:cubicBezTo>
                  <a:cubicBezTo>
                    <a:pt x="1" y="346"/>
                    <a:pt x="394" y="3489"/>
                    <a:pt x="572" y="3620"/>
                  </a:cubicBezTo>
                  <a:cubicBezTo>
                    <a:pt x="751" y="3763"/>
                    <a:pt x="2858" y="3894"/>
                    <a:pt x="2858" y="3894"/>
                  </a:cubicBezTo>
                  <a:lnTo>
                    <a:pt x="2858" y="3192"/>
                  </a:lnTo>
                  <a:cubicBezTo>
                    <a:pt x="2858" y="3192"/>
                    <a:pt x="2144" y="3245"/>
                    <a:pt x="1657" y="3245"/>
                  </a:cubicBezTo>
                  <a:cubicBezTo>
                    <a:pt x="1414" y="3245"/>
                    <a:pt x="1227" y="3231"/>
                    <a:pt x="1215" y="3192"/>
                  </a:cubicBezTo>
                  <a:cubicBezTo>
                    <a:pt x="1180" y="3061"/>
                    <a:pt x="1418" y="584"/>
                    <a:pt x="1418" y="584"/>
                  </a:cubicBezTo>
                  <a:lnTo>
                    <a:pt x="2644" y="715"/>
                  </a:lnTo>
                  <a:lnTo>
                    <a:pt x="2573" y="1"/>
                  </a:ln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0;p62">
              <a:extLst>
                <a:ext uri="{FF2B5EF4-FFF2-40B4-BE49-F238E27FC236}">
                  <a16:creationId xmlns:a16="http://schemas.microsoft.com/office/drawing/2014/main" id="{2166C748-E5B3-A7AE-A0F4-CD44B50F279D}"/>
                </a:ext>
              </a:extLst>
            </p:cNvPr>
            <p:cNvSpPr/>
            <p:nvPr/>
          </p:nvSpPr>
          <p:spPr>
            <a:xfrm>
              <a:off x="4123500" y="3427600"/>
              <a:ext cx="263850" cy="375275"/>
            </a:xfrm>
            <a:custGeom>
              <a:avLst/>
              <a:gdLst/>
              <a:ahLst/>
              <a:cxnLst/>
              <a:rect l="l" t="t" r="r" b="b"/>
              <a:pathLst>
                <a:path w="10554" h="15011" extrusionOk="0">
                  <a:moveTo>
                    <a:pt x="8125" y="0"/>
                  </a:moveTo>
                  <a:cubicBezTo>
                    <a:pt x="8125" y="0"/>
                    <a:pt x="1755" y="2572"/>
                    <a:pt x="576" y="9835"/>
                  </a:cubicBezTo>
                  <a:cubicBezTo>
                    <a:pt x="0" y="13329"/>
                    <a:pt x="1395" y="15011"/>
                    <a:pt x="3123" y="15011"/>
                  </a:cubicBezTo>
                  <a:cubicBezTo>
                    <a:pt x="3468" y="15011"/>
                    <a:pt x="3826" y="14944"/>
                    <a:pt x="4184" y="14812"/>
                  </a:cubicBezTo>
                  <a:cubicBezTo>
                    <a:pt x="9613" y="12835"/>
                    <a:pt x="6898" y="2822"/>
                    <a:pt x="8506" y="2346"/>
                  </a:cubicBezTo>
                  <a:cubicBezTo>
                    <a:pt x="10554" y="1750"/>
                    <a:pt x="8125" y="0"/>
                    <a:pt x="8125"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91;p62">
              <a:extLst>
                <a:ext uri="{FF2B5EF4-FFF2-40B4-BE49-F238E27FC236}">
                  <a16:creationId xmlns:a16="http://schemas.microsoft.com/office/drawing/2014/main" id="{1D5CC789-F992-16D7-F223-FAC0D1D88275}"/>
                </a:ext>
              </a:extLst>
            </p:cNvPr>
            <p:cNvSpPr/>
            <p:nvPr/>
          </p:nvSpPr>
          <p:spPr>
            <a:xfrm>
              <a:off x="4286625" y="3422825"/>
              <a:ext cx="124550" cy="70075"/>
            </a:xfrm>
            <a:custGeom>
              <a:avLst/>
              <a:gdLst/>
              <a:ahLst/>
              <a:cxnLst/>
              <a:rect l="l" t="t" r="r" b="b"/>
              <a:pathLst>
                <a:path w="4982" h="2803" extrusionOk="0">
                  <a:moveTo>
                    <a:pt x="2198" y="1"/>
                  </a:moveTo>
                  <a:cubicBezTo>
                    <a:pt x="1551" y="1"/>
                    <a:pt x="171" y="1227"/>
                    <a:pt x="171" y="1227"/>
                  </a:cubicBezTo>
                  <a:cubicBezTo>
                    <a:pt x="0" y="2201"/>
                    <a:pt x="499" y="2803"/>
                    <a:pt x="1045" y="2803"/>
                  </a:cubicBezTo>
                  <a:cubicBezTo>
                    <a:pt x="1146" y="2803"/>
                    <a:pt x="1249" y="2782"/>
                    <a:pt x="1350" y="2739"/>
                  </a:cubicBezTo>
                  <a:cubicBezTo>
                    <a:pt x="1564" y="2644"/>
                    <a:pt x="1956" y="2612"/>
                    <a:pt x="2382" y="2612"/>
                  </a:cubicBezTo>
                  <a:cubicBezTo>
                    <a:pt x="3236" y="2612"/>
                    <a:pt x="4231" y="2739"/>
                    <a:pt x="4231" y="2739"/>
                  </a:cubicBezTo>
                  <a:cubicBezTo>
                    <a:pt x="4231" y="2739"/>
                    <a:pt x="4981" y="894"/>
                    <a:pt x="4231" y="477"/>
                  </a:cubicBezTo>
                  <a:cubicBezTo>
                    <a:pt x="3493" y="48"/>
                    <a:pt x="2850" y="1"/>
                    <a:pt x="2207" y="1"/>
                  </a:cubicBezTo>
                  <a:cubicBezTo>
                    <a:pt x="2204" y="1"/>
                    <a:pt x="2201" y="1"/>
                    <a:pt x="2198" y="1"/>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92;p62">
              <a:extLst>
                <a:ext uri="{FF2B5EF4-FFF2-40B4-BE49-F238E27FC236}">
                  <a16:creationId xmlns:a16="http://schemas.microsoft.com/office/drawing/2014/main" id="{90E04964-00A5-EF3C-84B8-884EB9EBBE25}"/>
                </a:ext>
              </a:extLst>
            </p:cNvPr>
            <p:cNvSpPr/>
            <p:nvPr/>
          </p:nvSpPr>
          <p:spPr>
            <a:xfrm>
              <a:off x="4147425" y="3427600"/>
              <a:ext cx="179200" cy="204200"/>
            </a:xfrm>
            <a:custGeom>
              <a:avLst/>
              <a:gdLst/>
              <a:ahLst/>
              <a:cxnLst/>
              <a:rect l="l" t="t" r="r" b="b"/>
              <a:pathLst>
                <a:path w="7168" h="8168" extrusionOk="0">
                  <a:moveTo>
                    <a:pt x="7168" y="0"/>
                  </a:moveTo>
                  <a:lnTo>
                    <a:pt x="7168" y="0"/>
                  </a:lnTo>
                  <a:cubicBezTo>
                    <a:pt x="7168" y="0"/>
                    <a:pt x="2274" y="1512"/>
                    <a:pt x="0" y="8168"/>
                  </a:cubicBezTo>
                  <a:cubicBezTo>
                    <a:pt x="0" y="8168"/>
                    <a:pt x="1417" y="7525"/>
                    <a:pt x="3120" y="3953"/>
                  </a:cubicBezTo>
                  <a:cubicBezTo>
                    <a:pt x="3810" y="2524"/>
                    <a:pt x="7168" y="0"/>
                    <a:pt x="7168" y="0"/>
                  </a:cubicBezTo>
                  <a:close/>
                </a:path>
              </a:pathLst>
            </a:custGeom>
            <a:solidFill>
              <a:srgbClr val="F0A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93;p62">
              <a:extLst>
                <a:ext uri="{FF2B5EF4-FFF2-40B4-BE49-F238E27FC236}">
                  <a16:creationId xmlns:a16="http://schemas.microsoft.com/office/drawing/2014/main" id="{724C7D65-7DC8-FDCC-EF6A-60ACCAA7102C}"/>
                </a:ext>
              </a:extLst>
            </p:cNvPr>
            <p:cNvSpPr/>
            <p:nvPr/>
          </p:nvSpPr>
          <p:spPr>
            <a:xfrm>
              <a:off x="4654925" y="3638475"/>
              <a:ext cx="372975" cy="279700"/>
            </a:xfrm>
            <a:custGeom>
              <a:avLst/>
              <a:gdLst/>
              <a:ahLst/>
              <a:cxnLst/>
              <a:rect l="l" t="t" r="r" b="b"/>
              <a:pathLst>
                <a:path w="14919" h="11188" extrusionOk="0">
                  <a:moveTo>
                    <a:pt x="12053" y="1"/>
                  </a:moveTo>
                  <a:cubicBezTo>
                    <a:pt x="9922" y="1"/>
                    <a:pt x="0" y="10234"/>
                    <a:pt x="0" y="10234"/>
                  </a:cubicBezTo>
                  <a:cubicBezTo>
                    <a:pt x="0" y="10234"/>
                    <a:pt x="1418" y="11187"/>
                    <a:pt x="3037" y="11187"/>
                  </a:cubicBezTo>
                  <a:cubicBezTo>
                    <a:pt x="3056" y="11187"/>
                    <a:pt x="3076" y="11187"/>
                    <a:pt x="3096" y="11187"/>
                  </a:cubicBezTo>
                  <a:cubicBezTo>
                    <a:pt x="4751" y="11163"/>
                    <a:pt x="10668" y="9044"/>
                    <a:pt x="12788" y="7412"/>
                  </a:cubicBezTo>
                  <a:cubicBezTo>
                    <a:pt x="14919" y="5781"/>
                    <a:pt x="13657" y="1281"/>
                    <a:pt x="12323" y="90"/>
                  </a:cubicBezTo>
                  <a:cubicBezTo>
                    <a:pt x="12257" y="30"/>
                    <a:pt x="12166" y="1"/>
                    <a:pt x="1205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4;p62">
              <a:extLst>
                <a:ext uri="{FF2B5EF4-FFF2-40B4-BE49-F238E27FC236}">
                  <a16:creationId xmlns:a16="http://schemas.microsoft.com/office/drawing/2014/main" id="{D6AAC102-1621-E9E2-23BA-EA53F3505A84}"/>
                </a:ext>
              </a:extLst>
            </p:cNvPr>
            <p:cNvSpPr/>
            <p:nvPr/>
          </p:nvSpPr>
          <p:spPr>
            <a:xfrm>
              <a:off x="4397450" y="3713350"/>
              <a:ext cx="355725" cy="213425"/>
            </a:xfrm>
            <a:custGeom>
              <a:avLst/>
              <a:gdLst/>
              <a:ahLst/>
              <a:cxnLst/>
              <a:rect l="l" t="t" r="r" b="b"/>
              <a:pathLst>
                <a:path w="14229" h="8537" extrusionOk="0">
                  <a:moveTo>
                    <a:pt x="0" y="0"/>
                  </a:moveTo>
                  <a:lnTo>
                    <a:pt x="0" y="8537"/>
                  </a:lnTo>
                  <a:lnTo>
                    <a:pt x="14228" y="8537"/>
                  </a:lnTo>
                  <a:lnTo>
                    <a:pt x="14228"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5;p62">
              <a:extLst>
                <a:ext uri="{FF2B5EF4-FFF2-40B4-BE49-F238E27FC236}">
                  <a16:creationId xmlns:a16="http://schemas.microsoft.com/office/drawing/2014/main" id="{E9149497-3610-0D68-A9CB-BC8C1D8D3CF5}"/>
                </a:ext>
              </a:extLst>
            </p:cNvPr>
            <p:cNvSpPr/>
            <p:nvPr/>
          </p:nvSpPr>
          <p:spPr>
            <a:xfrm>
              <a:off x="4414125" y="3411500"/>
              <a:ext cx="98850" cy="22500"/>
            </a:xfrm>
            <a:custGeom>
              <a:avLst/>
              <a:gdLst/>
              <a:ahLst/>
              <a:cxnLst/>
              <a:rect l="l" t="t" r="r" b="b"/>
              <a:pathLst>
                <a:path w="3954" h="900" extrusionOk="0">
                  <a:moveTo>
                    <a:pt x="2784" y="1"/>
                  </a:moveTo>
                  <a:cubicBezTo>
                    <a:pt x="400" y="1"/>
                    <a:pt x="334" y="156"/>
                    <a:pt x="334" y="156"/>
                  </a:cubicBezTo>
                  <a:cubicBezTo>
                    <a:pt x="334" y="156"/>
                    <a:pt x="0" y="787"/>
                    <a:pt x="846" y="859"/>
                  </a:cubicBezTo>
                  <a:cubicBezTo>
                    <a:pt x="968" y="865"/>
                    <a:pt x="1682" y="899"/>
                    <a:pt x="2343" y="899"/>
                  </a:cubicBezTo>
                  <a:cubicBezTo>
                    <a:pt x="2903" y="899"/>
                    <a:pt x="3425" y="875"/>
                    <a:pt x="3513" y="787"/>
                  </a:cubicBezTo>
                  <a:cubicBezTo>
                    <a:pt x="3953" y="358"/>
                    <a:pt x="3489" y="1"/>
                    <a:pt x="3048" y="1"/>
                  </a:cubicBezTo>
                  <a:cubicBezTo>
                    <a:pt x="2957" y="1"/>
                    <a:pt x="2869" y="1"/>
                    <a:pt x="27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96;p62">
              <a:extLst>
                <a:ext uri="{FF2B5EF4-FFF2-40B4-BE49-F238E27FC236}">
                  <a16:creationId xmlns:a16="http://schemas.microsoft.com/office/drawing/2014/main" id="{E3C12EC7-3DAF-AF44-E57B-088ECACC3B99}"/>
                </a:ext>
              </a:extLst>
            </p:cNvPr>
            <p:cNvSpPr/>
            <p:nvPr/>
          </p:nvSpPr>
          <p:spPr>
            <a:xfrm>
              <a:off x="4715650" y="3367775"/>
              <a:ext cx="234875" cy="236650"/>
            </a:xfrm>
            <a:custGeom>
              <a:avLst/>
              <a:gdLst/>
              <a:ahLst/>
              <a:cxnLst/>
              <a:rect l="l" t="t" r="r" b="b"/>
              <a:pathLst>
                <a:path w="9395" h="9466" extrusionOk="0">
                  <a:moveTo>
                    <a:pt x="0" y="83"/>
                  </a:moveTo>
                  <a:cubicBezTo>
                    <a:pt x="0" y="83"/>
                    <a:pt x="2727" y="1191"/>
                    <a:pt x="3727" y="2203"/>
                  </a:cubicBezTo>
                  <a:cubicBezTo>
                    <a:pt x="4727" y="3215"/>
                    <a:pt x="8358" y="9096"/>
                    <a:pt x="9394" y="9466"/>
                  </a:cubicBezTo>
                  <a:cubicBezTo>
                    <a:pt x="9394" y="9466"/>
                    <a:pt x="7311" y="3584"/>
                    <a:pt x="4953" y="1798"/>
                  </a:cubicBezTo>
                  <a:cubicBezTo>
                    <a:pt x="2596" y="0"/>
                    <a:pt x="893" y="95"/>
                    <a:pt x="0" y="83"/>
                  </a:cubicBezTo>
                  <a:close/>
                </a:path>
              </a:pathLst>
            </a:custGeom>
            <a:solidFill>
              <a:srgbClr val="57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97;p62">
              <a:extLst>
                <a:ext uri="{FF2B5EF4-FFF2-40B4-BE49-F238E27FC236}">
                  <a16:creationId xmlns:a16="http://schemas.microsoft.com/office/drawing/2014/main" id="{7B3D838E-C367-F8E4-2709-F4F2583385C9}"/>
                </a:ext>
              </a:extLst>
            </p:cNvPr>
            <p:cNvSpPr/>
            <p:nvPr/>
          </p:nvSpPr>
          <p:spPr>
            <a:xfrm>
              <a:off x="4755825" y="3645475"/>
              <a:ext cx="190525" cy="147075"/>
            </a:xfrm>
            <a:custGeom>
              <a:avLst/>
              <a:gdLst/>
              <a:ahLst/>
              <a:cxnLst/>
              <a:rect l="l" t="t" r="r" b="b"/>
              <a:pathLst>
                <a:path w="7621" h="5883" extrusionOk="0">
                  <a:moveTo>
                    <a:pt x="7168" y="1"/>
                  </a:moveTo>
                  <a:lnTo>
                    <a:pt x="7168" y="1"/>
                  </a:lnTo>
                  <a:cubicBezTo>
                    <a:pt x="4918" y="846"/>
                    <a:pt x="1" y="5882"/>
                    <a:pt x="1" y="5882"/>
                  </a:cubicBezTo>
                  <a:cubicBezTo>
                    <a:pt x="1" y="5882"/>
                    <a:pt x="4215" y="4501"/>
                    <a:pt x="5918" y="2632"/>
                  </a:cubicBezTo>
                  <a:cubicBezTo>
                    <a:pt x="7620" y="775"/>
                    <a:pt x="7168" y="1"/>
                    <a:pt x="7168" y="1"/>
                  </a:cubicBezTo>
                  <a:close/>
                </a:path>
              </a:pathLst>
            </a:custGeom>
            <a:solidFill>
              <a:srgbClr val="F0A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98;p62">
              <a:extLst>
                <a:ext uri="{FF2B5EF4-FFF2-40B4-BE49-F238E27FC236}">
                  <a16:creationId xmlns:a16="http://schemas.microsoft.com/office/drawing/2014/main" id="{7AD8996F-52DC-79C3-57DB-90A8AF89446A}"/>
                </a:ext>
              </a:extLst>
            </p:cNvPr>
            <p:cNvSpPr/>
            <p:nvPr/>
          </p:nvSpPr>
          <p:spPr>
            <a:xfrm>
              <a:off x="4245650" y="3359425"/>
              <a:ext cx="218500" cy="102425"/>
            </a:xfrm>
            <a:custGeom>
              <a:avLst/>
              <a:gdLst/>
              <a:ahLst/>
              <a:cxnLst/>
              <a:rect l="l" t="t" r="r" b="b"/>
              <a:pathLst>
                <a:path w="8740" h="4097" extrusionOk="0">
                  <a:moveTo>
                    <a:pt x="8739" y="1"/>
                  </a:moveTo>
                  <a:cubicBezTo>
                    <a:pt x="2310" y="322"/>
                    <a:pt x="0" y="4096"/>
                    <a:pt x="0" y="4096"/>
                  </a:cubicBezTo>
                  <a:cubicBezTo>
                    <a:pt x="0" y="4096"/>
                    <a:pt x="2405" y="2406"/>
                    <a:pt x="3989" y="1834"/>
                  </a:cubicBezTo>
                  <a:cubicBezTo>
                    <a:pt x="5584" y="1263"/>
                    <a:pt x="8739" y="1"/>
                    <a:pt x="8739" y="1"/>
                  </a:cubicBezTo>
                  <a:close/>
                </a:path>
              </a:pathLst>
            </a:custGeom>
            <a:solidFill>
              <a:srgbClr val="57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99;p62">
              <a:extLst>
                <a:ext uri="{FF2B5EF4-FFF2-40B4-BE49-F238E27FC236}">
                  <a16:creationId xmlns:a16="http://schemas.microsoft.com/office/drawing/2014/main" id="{EF677026-694A-D56A-19B3-D4B6E092E3F8}"/>
                </a:ext>
              </a:extLst>
            </p:cNvPr>
            <p:cNvSpPr/>
            <p:nvPr/>
          </p:nvSpPr>
          <p:spPr>
            <a:xfrm>
              <a:off x="4228075" y="3920225"/>
              <a:ext cx="681075" cy="68175"/>
            </a:xfrm>
            <a:custGeom>
              <a:avLst/>
              <a:gdLst/>
              <a:ahLst/>
              <a:cxnLst/>
              <a:rect l="l" t="t" r="r" b="b"/>
              <a:pathLst>
                <a:path w="27243" h="2727" extrusionOk="0">
                  <a:moveTo>
                    <a:pt x="20511" y="0"/>
                  </a:moveTo>
                  <a:cubicBezTo>
                    <a:pt x="18670" y="0"/>
                    <a:pt x="16670" y="12"/>
                    <a:pt x="14812" y="48"/>
                  </a:cubicBezTo>
                  <a:cubicBezTo>
                    <a:pt x="14522" y="52"/>
                    <a:pt x="12781" y="53"/>
                    <a:pt x="10589" y="53"/>
                  </a:cubicBezTo>
                  <a:cubicBezTo>
                    <a:pt x="6204" y="53"/>
                    <a:pt x="13" y="48"/>
                    <a:pt x="13" y="48"/>
                  </a:cubicBezTo>
                  <a:lnTo>
                    <a:pt x="1" y="2727"/>
                  </a:lnTo>
                  <a:lnTo>
                    <a:pt x="27242" y="2727"/>
                  </a:lnTo>
                  <a:lnTo>
                    <a:pt x="27242" y="48"/>
                  </a:lnTo>
                  <a:cubicBezTo>
                    <a:pt x="27242" y="48"/>
                    <a:pt x="24194" y="0"/>
                    <a:pt x="2051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0;p62">
              <a:extLst>
                <a:ext uri="{FF2B5EF4-FFF2-40B4-BE49-F238E27FC236}">
                  <a16:creationId xmlns:a16="http://schemas.microsoft.com/office/drawing/2014/main" id="{82DDE213-8E03-3BAF-D66D-CBB1E9C774D8}"/>
                </a:ext>
              </a:extLst>
            </p:cNvPr>
            <p:cNvSpPr/>
            <p:nvPr/>
          </p:nvSpPr>
          <p:spPr>
            <a:xfrm>
              <a:off x="4548050" y="3792825"/>
              <a:ext cx="54200" cy="54200"/>
            </a:xfrm>
            <a:custGeom>
              <a:avLst/>
              <a:gdLst/>
              <a:ahLst/>
              <a:cxnLst/>
              <a:rect l="l" t="t" r="r" b="b"/>
              <a:pathLst>
                <a:path w="2168" h="2168" extrusionOk="0">
                  <a:moveTo>
                    <a:pt x="1084" y="0"/>
                  </a:moveTo>
                  <a:cubicBezTo>
                    <a:pt x="489" y="0"/>
                    <a:pt x="1" y="488"/>
                    <a:pt x="1" y="1084"/>
                  </a:cubicBezTo>
                  <a:cubicBezTo>
                    <a:pt x="1" y="1691"/>
                    <a:pt x="489" y="2167"/>
                    <a:pt x="1084" y="2167"/>
                  </a:cubicBezTo>
                  <a:cubicBezTo>
                    <a:pt x="1680" y="2167"/>
                    <a:pt x="2168" y="1691"/>
                    <a:pt x="2168" y="1084"/>
                  </a:cubicBezTo>
                  <a:cubicBezTo>
                    <a:pt x="2168" y="488"/>
                    <a:pt x="1680" y="0"/>
                    <a:pt x="108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48079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436">
                                            <p:bg/>
                                          </p:spTgt>
                                        </p:tgtEl>
                                        <p:attrNameLst>
                                          <p:attrName>style.visibility</p:attrName>
                                        </p:attrNameLst>
                                      </p:cBhvr>
                                      <p:to>
                                        <p:strVal val="visible"/>
                                      </p:to>
                                    </p:set>
                                    <p:animEffect transition="in" filter="wedge">
                                      <p:cBhvr>
                                        <p:cTn id="13" dur="500"/>
                                        <p:tgtEl>
                                          <p:spTgt spid="1436">
                                            <p:bg/>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436">
                                            <p:txEl>
                                              <p:pRg st="0" end="0"/>
                                            </p:txEl>
                                          </p:spTgt>
                                        </p:tgtEl>
                                        <p:attrNameLst>
                                          <p:attrName>style.visibility</p:attrName>
                                        </p:attrNameLst>
                                      </p:cBhvr>
                                      <p:to>
                                        <p:strVal val="visible"/>
                                      </p:to>
                                    </p:set>
                                    <p:animEffect transition="in" filter="dissolve">
                                      <p:cBhvr>
                                        <p:cTn id="17" dur="500"/>
                                        <p:tgtEl>
                                          <p:spTgt spid="1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 grpId="0" uiExpand="1" build="p"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grpSp>
        <p:nvGrpSpPr>
          <p:cNvPr id="1230" name="Google Shape;1230;p53"/>
          <p:cNvGrpSpPr/>
          <p:nvPr/>
        </p:nvGrpSpPr>
        <p:grpSpPr>
          <a:xfrm>
            <a:off x="441550" y="1439325"/>
            <a:ext cx="8303169" cy="2923932"/>
            <a:chOff x="441550" y="1594550"/>
            <a:chExt cx="8303169" cy="2923932"/>
          </a:xfrm>
        </p:grpSpPr>
        <p:sp>
          <p:nvSpPr>
            <p:cNvPr id="1231" name="Google Shape;1231;p53"/>
            <p:cNvSpPr/>
            <p:nvPr/>
          </p:nvSpPr>
          <p:spPr>
            <a:xfrm>
              <a:off x="441550" y="1594550"/>
              <a:ext cx="6353844" cy="292393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p:nvPr/>
          </p:nvSpPr>
          <p:spPr>
            <a:xfrm>
              <a:off x="2390875" y="1594550"/>
              <a:ext cx="6353844" cy="292393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
            <a:extLst>
              <a:ext uri="{FF2B5EF4-FFF2-40B4-BE49-F238E27FC236}">
                <a16:creationId xmlns:a16="http://schemas.microsoft.com/office/drawing/2014/main" id="{10AF0AD2-0C29-ABE0-CCF5-73549D088C8A}"/>
              </a:ext>
            </a:extLst>
          </p:cNvPr>
          <p:cNvSpPr txBox="1"/>
          <p:nvPr/>
        </p:nvSpPr>
        <p:spPr>
          <a:xfrm>
            <a:off x="3070046" y="670086"/>
            <a:ext cx="3003908" cy="71629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LUYỆN TẬP</a:t>
            </a:r>
          </a:p>
        </p:txBody>
      </p:sp>
      <p:sp>
        <p:nvSpPr>
          <p:cNvPr id="7" name="TextBox 6">
            <a:extLst>
              <a:ext uri="{FF2B5EF4-FFF2-40B4-BE49-F238E27FC236}">
                <a16:creationId xmlns:a16="http://schemas.microsoft.com/office/drawing/2014/main" id="{D8AA7F0F-9AEE-89A9-4DC8-1A5DDF831C58}"/>
              </a:ext>
            </a:extLst>
          </p:cNvPr>
          <p:cNvSpPr txBox="1"/>
          <p:nvPr/>
        </p:nvSpPr>
        <p:spPr>
          <a:xfrm>
            <a:off x="4158264" y="2135333"/>
            <a:ext cx="4175068" cy="1445909"/>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NHIỆM VỤ 2</a:t>
            </a:r>
          </a:p>
          <a:p>
            <a:pPr algn="just">
              <a:lnSpc>
                <a:spcPct val="150000"/>
              </a:lnSpc>
              <a:spcBef>
                <a:spcPts val="100"/>
              </a:spcBef>
              <a:spcAft>
                <a:spcPts val="100"/>
              </a:spcAft>
              <a:buClr>
                <a:srgbClr val="4F466F"/>
              </a:buClr>
            </a:pPr>
            <a:r>
              <a:rPr lang="vi-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Thực hiện yêu cầu các bài tập 4, 6 trong SGK trang 103 tại nhà.</a:t>
            </a:r>
            <a:endParaRPr lang="en-VN" sz="2000" dirty="0">
              <a:solidFill>
                <a:srgbClr val="4F466F"/>
              </a:solidFill>
            </a:endParaRPr>
          </a:p>
        </p:txBody>
      </p:sp>
      <p:grpSp>
        <p:nvGrpSpPr>
          <p:cNvPr id="8" name="Google Shape;2101;p62">
            <a:extLst>
              <a:ext uri="{FF2B5EF4-FFF2-40B4-BE49-F238E27FC236}">
                <a16:creationId xmlns:a16="http://schemas.microsoft.com/office/drawing/2014/main" id="{96865A91-B05F-9668-BA26-2FF8627B9446}"/>
              </a:ext>
            </a:extLst>
          </p:cNvPr>
          <p:cNvGrpSpPr/>
          <p:nvPr/>
        </p:nvGrpSpPr>
        <p:grpSpPr>
          <a:xfrm>
            <a:off x="1172095" y="1439325"/>
            <a:ext cx="2794845" cy="2858142"/>
            <a:chOff x="5242050" y="3037775"/>
            <a:chExt cx="936075" cy="957275"/>
          </a:xfrm>
        </p:grpSpPr>
        <p:sp>
          <p:nvSpPr>
            <p:cNvPr id="9" name="Google Shape;2102;p62">
              <a:extLst>
                <a:ext uri="{FF2B5EF4-FFF2-40B4-BE49-F238E27FC236}">
                  <a16:creationId xmlns:a16="http://schemas.microsoft.com/office/drawing/2014/main" id="{AA160514-AF1C-5CDE-3E7E-C8B3EF0E8312}"/>
                </a:ext>
              </a:extLst>
            </p:cNvPr>
            <p:cNvSpPr/>
            <p:nvPr/>
          </p:nvSpPr>
          <p:spPr>
            <a:xfrm>
              <a:off x="5576025" y="3037775"/>
              <a:ext cx="96775" cy="96750"/>
            </a:xfrm>
            <a:custGeom>
              <a:avLst/>
              <a:gdLst/>
              <a:ahLst/>
              <a:cxnLst/>
              <a:rect l="l" t="t" r="r" b="b"/>
              <a:pathLst>
                <a:path w="3871" h="3870" extrusionOk="0">
                  <a:moveTo>
                    <a:pt x="1941" y="0"/>
                  </a:moveTo>
                  <a:cubicBezTo>
                    <a:pt x="870" y="0"/>
                    <a:pt x="1" y="869"/>
                    <a:pt x="1" y="1941"/>
                  </a:cubicBezTo>
                  <a:cubicBezTo>
                    <a:pt x="1" y="3000"/>
                    <a:pt x="870" y="3870"/>
                    <a:pt x="1941" y="3870"/>
                  </a:cubicBezTo>
                  <a:cubicBezTo>
                    <a:pt x="3001" y="3870"/>
                    <a:pt x="3870" y="3000"/>
                    <a:pt x="3870" y="1941"/>
                  </a:cubicBezTo>
                  <a:cubicBezTo>
                    <a:pt x="3870" y="869"/>
                    <a:pt x="3001" y="0"/>
                    <a:pt x="194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03;p62">
              <a:extLst>
                <a:ext uri="{FF2B5EF4-FFF2-40B4-BE49-F238E27FC236}">
                  <a16:creationId xmlns:a16="http://schemas.microsoft.com/office/drawing/2014/main" id="{AB5B32DB-FDBE-00D4-827A-1544A552E078}"/>
                </a:ext>
              </a:extLst>
            </p:cNvPr>
            <p:cNvSpPr/>
            <p:nvPr/>
          </p:nvSpPr>
          <p:spPr>
            <a:xfrm>
              <a:off x="5519475" y="3107075"/>
              <a:ext cx="249275" cy="186150"/>
            </a:xfrm>
            <a:custGeom>
              <a:avLst/>
              <a:gdLst/>
              <a:ahLst/>
              <a:cxnLst/>
              <a:rect l="l" t="t" r="r" b="b"/>
              <a:pathLst>
                <a:path w="9971" h="7446" extrusionOk="0">
                  <a:moveTo>
                    <a:pt x="4741" y="1"/>
                  </a:moveTo>
                  <a:cubicBezTo>
                    <a:pt x="4705" y="1"/>
                    <a:pt x="4668" y="1"/>
                    <a:pt x="4632" y="2"/>
                  </a:cubicBezTo>
                  <a:cubicBezTo>
                    <a:pt x="1381" y="98"/>
                    <a:pt x="0" y="2788"/>
                    <a:pt x="667" y="5110"/>
                  </a:cubicBezTo>
                  <a:cubicBezTo>
                    <a:pt x="1308" y="7352"/>
                    <a:pt x="3058" y="7396"/>
                    <a:pt x="3195" y="7396"/>
                  </a:cubicBezTo>
                  <a:cubicBezTo>
                    <a:pt x="3200" y="7396"/>
                    <a:pt x="3203" y="7396"/>
                    <a:pt x="3203" y="7396"/>
                  </a:cubicBezTo>
                  <a:cubicBezTo>
                    <a:pt x="3506" y="7430"/>
                    <a:pt x="3794" y="7446"/>
                    <a:pt x="4068" y="7446"/>
                  </a:cubicBezTo>
                  <a:cubicBezTo>
                    <a:pt x="9970" y="7446"/>
                    <a:pt x="9109" y="1"/>
                    <a:pt x="4741"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4;p62">
              <a:extLst>
                <a:ext uri="{FF2B5EF4-FFF2-40B4-BE49-F238E27FC236}">
                  <a16:creationId xmlns:a16="http://schemas.microsoft.com/office/drawing/2014/main" id="{2FB2FAB5-8CAF-948B-A5F4-50C7AD5622BC}"/>
                </a:ext>
              </a:extLst>
            </p:cNvPr>
            <p:cNvSpPr/>
            <p:nvPr/>
          </p:nvSpPr>
          <p:spPr>
            <a:xfrm>
              <a:off x="5396250" y="3201175"/>
              <a:ext cx="496800" cy="445925"/>
            </a:xfrm>
            <a:custGeom>
              <a:avLst/>
              <a:gdLst/>
              <a:ahLst/>
              <a:cxnLst/>
              <a:rect l="l" t="t" r="r" b="b"/>
              <a:pathLst>
                <a:path w="19872" h="17837" extrusionOk="0">
                  <a:moveTo>
                    <a:pt x="10680" y="1"/>
                  </a:moveTo>
                  <a:lnTo>
                    <a:pt x="8025" y="1108"/>
                  </a:lnTo>
                  <a:cubicBezTo>
                    <a:pt x="8025" y="1108"/>
                    <a:pt x="8370" y="5823"/>
                    <a:pt x="7799" y="6323"/>
                  </a:cubicBezTo>
                  <a:cubicBezTo>
                    <a:pt x="7227" y="6823"/>
                    <a:pt x="1226" y="7644"/>
                    <a:pt x="619" y="8609"/>
                  </a:cubicBezTo>
                  <a:cubicBezTo>
                    <a:pt x="0" y="9573"/>
                    <a:pt x="2524" y="16026"/>
                    <a:pt x="2524" y="16026"/>
                  </a:cubicBezTo>
                  <a:lnTo>
                    <a:pt x="15585" y="17836"/>
                  </a:lnTo>
                  <a:cubicBezTo>
                    <a:pt x="15585" y="17836"/>
                    <a:pt x="19872" y="8835"/>
                    <a:pt x="17074" y="7335"/>
                  </a:cubicBezTo>
                  <a:cubicBezTo>
                    <a:pt x="16526" y="7037"/>
                    <a:pt x="10692" y="6990"/>
                    <a:pt x="10573" y="5573"/>
                  </a:cubicBezTo>
                  <a:cubicBezTo>
                    <a:pt x="10513" y="4894"/>
                    <a:pt x="10680" y="1"/>
                    <a:pt x="10680"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05;p62">
              <a:extLst>
                <a:ext uri="{FF2B5EF4-FFF2-40B4-BE49-F238E27FC236}">
                  <a16:creationId xmlns:a16="http://schemas.microsoft.com/office/drawing/2014/main" id="{062BFE62-DCA1-1D5A-1E2D-984E5DD7541B}"/>
                </a:ext>
              </a:extLst>
            </p:cNvPr>
            <p:cNvSpPr/>
            <p:nvPr/>
          </p:nvSpPr>
          <p:spPr>
            <a:xfrm>
              <a:off x="5556675" y="3147150"/>
              <a:ext cx="142900" cy="170425"/>
            </a:xfrm>
            <a:custGeom>
              <a:avLst/>
              <a:gdLst/>
              <a:ahLst/>
              <a:cxnLst/>
              <a:rect l="l" t="t" r="r" b="b"/>
              <a:pathLst>
                <a:path w="5716" h="6817" extrusionOk="0">
                  <a:moveTo>
                    <a:pt x="2856" y="0"/>
                  </a:moveTo>
                  <a:cubicBezTo>
                    <a:pt x="1727" y="0"/>
                    <a:pt x="587" y="504"/>
                    <a:pt x="536" y="1578"/>
                  </a:cubicBezTo>
                  <a:cubicBezTo>
                    <a:pt x="536" y="1578"/>
                    <a:pt x="1" y="6817"/>
                    <a:pt x="2882" y="6817"/>
                  </a:cubicBezTo>
                  <a:cubicBezTo>
                    <a:pt x="4870" y="6817"/>
                    <a:pt x="5716" y="3424"/>
                    <a:pt x="5061" y="1138"/>
                  </a:cubicBezTo>
                  <a:cubicBezTo>
                    <a:pt x="4843" y="394"/>
                    <a:pt x="3854" y="0"/>
                    <a:pt x="2856"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06;p62">
              <a:extLst>
                <a:ext uri="{FF2B5EF4-FFF2-40B4-BE49-F238E27FC236}">
                  <a16:creationId xmlns:a16="http://schemas.microsoft.com/office/drawing/2014/main" id="{2789974F-3604-6212-53DB-DBBE31CA352C}"/>
                </a:ext>
              </a:extLst>
            </p:cNvPr>
            <p:cNvSpPr/>
            <p:nvPr/>
          </p:nvSpPr>
          <p:spPr>
            <a:xfrm>
              <a:off x="5651025" y="3234825"/>
              <a:ext cx="8675" cy="11325"/>
            </a:xfrm>
            <a:custGeom>
              <a:avLst/>
              <a:gdLst/>
              <a:ahLst/>
              <a:cxnLst/>
              <a:rect l="l" t="t" r="r" b="b"/>
              <a:pathLst>
                <a:path w="347" h="453" extrusionOk="0">
                  <a:moveTo>
                    <a:pt x="168" y="0"/>
                  </a:moveTo>
                  <a:cubicBezTo>
                    <a:pt x="72" y="0"/>
                    <a:pt x="1" y="107"/>
                    <a:pt x="1" y="226"/>
                  </a:cubicBezTo>
                  <a:cubicBezTo>
                    <a:pt x="1" y="357"/>
                    <a:pt x="72" y="452"/>
                    <a:pt x="168" y="452"/>
                  </a:cubicBezTo>
                  <a:cubicBezTo>
                    <a:pt x="275" y="452"/>
                    <a:pt x="346" y="357"/>
                    <a:pt x="346" y="226"/>
                  </a:cubicBezTo>
                  <a:cubicBezTo>
                    <a:pt x="346" y="107"/>
                    <a:pt x="275" y="0"/>
                    <a:pt x="16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07;p62">
              <a:extLst>
                <a:ext uri="{FF2B5EF4-FFF2-40B4-BE49-F238E27FC236}">
                  <a16:creationId xmlns:a16="http://schemas.microsoft.com/office/drawing/2014/main" id="{D2CDA324-C59B-F7CF-FB53-18DBDCDEDE16}"/>
                </a:ext>
              </a:extLst>
            </p:cNvPr>
            <p:cNvSpPr/>
            <p:nvPr/>
          </p:nvSpPr>
          <p:spPr>
            <a:xfrm>
              <a:off x="5597450" y="3234825"/>
              <a:ext cx="8675" cy="11025"/>
            </a:xfrm>
            <a:custGeom>
              <a:avLst/>
              <a:gdLst/>
              <a:ahLst/>
              <a:cxnLst/>
              <a:rect l="l" t="t" r="r" b="b"/>
              <a:pathLst>
                <a:path w="347" h="441" extrusionOk="0">
                  <a:moveTo>
                    <a:pt x="179" y="0"/>
                  </a:moveTo>
                  <a:cubicBezTo>
                    <a:pt x="72" y="0"/>
                    <a:pt x="1" y="95"/>
                    <a:pt x="1" y="226"/>
                  </a:cubicBezTo>
                  <a:cubicBezTo>
                    <a:pt x="1" y="345"/>
                    <a:pt x="72" y="441"/>
                    <a:pt x="179" y="441"/>
                  </a:cubicBezTo>
                  <a:cubicBezTo>
                    <a:pt x="275" y="441"/>
                    <a:pt x="346" y="345"/>
                    <a:pt x="346" y="226"/>
                  </a:cubicBezTo>
                  <a:cubicBezTo>
                    <a:pt x="346" y="95"/>
                    <a:pt x="275"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8;p62">
              <a:extLst>
                <a:ext uri="{FF2B5EF4-FFF2-40B4-BE49-F238E27FC236}">
                  <a16:creationId xmlns:a16="http://schemas.microsoft.com/office/drawing/2014/main" id="{5778C214-6486-2164-5CB4-1E2082DF4493}"/>
                </a:ext>
              </a:extLst>
            </p:cNvPr>
            <p:cNvSpPr/>
            <p:nvPr/>
          </p:nvSpPr>
          <p:spPr>
            <a:xfrm>
              <a:off x="5676050" y="3230100"/>
              <a:ext cx="34200" cy="41350"/>
            </a:xfrm>
            <a:custGeom>
              <a:avLst/>
              <a:gdLst/>
              <a:ahLst/>
              <a:cxnLst/>
              <a:rect l="l" t="t" r="r" b="b"/>
              <a:pathLst>
                <a:path w="1368" h="1654" extrusionOk="0">
                  <a:moveTo>
                    <a:pt x="721" y="0"/>
                  </a:moveTo>
                  <a:cubicBezTo>
                    <a:pt x="407" y="0"/>
                    <a:pt x="191" y="641"/>
                    <a:pt x="191" y="641"/>
                  </a:cubicBezTo>
                  <a:cubicBezTo>
                    <a:pt x="0" y="1034"/>
                    <a:pt x="83" y="1654"/>
                    <a:pt x="488" y="1654"/>
                  </a:cubicBezTo>
                  <a:cubicBezTo>
                    <a:pt x="490" y="1654"/>
                    <a:pt x="492" y="1654"/>
                    <a:pt x="494" y="1654"/>
                  </a:cubicBezTo>
                  <a:cubicBezTo>
                    <a:pt x="898" y="1654"/>
                    <a:pt x="1367" y="508"/>
                    <a:pt x="941" y="106"/>
                  </a:cubicBezTo>
                  <a:cubicBezTo>
                    <a:pt x="864" y="31"/>
                    <a:pt x="790" y="0"/>
                    <a:pt x="721"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9;p62">
              <a:extLst>
                <a:ext uri="{FF2B5EF4-FFF2-40B4-BE49-F238E27FC236}">
                  <a16:creationId xmlns:a16="http://schemas.microsoft.com/office/drawing/2014/main" id="{DBEDA201-F80C-D902-B0E5-90C1D61DC509}"/>
                </a:ext>
              </a:extLst>
            </p:cNvPr>
            <p:cNvSpPr/>
            <p:nvPr/>
          </p:nvSpPr>
          <p:spPr>
            <a:xfrm>
              <a:off x="5550775" y="3231100"/>
              <a:ext cx="35400" cy="40350"/>
            </a:xfrm>
            <a:custGeom>
              <a:avLst/>
              <a:gdLst/>
              <a:ahLst/>
              <a:cxnLst/>
              <a:rect l="l" t="t" r="r" b="b"/>
              <a:pathLst>
                <a:path w="1416" h="1614" extrusionOk="0">
                  <a:moveTo>
                    <a:pt x="633" y="0"/>
                  </a:moveTo>
                  <a:cubicBezTo>
                    <a:pt x="570" y="0"/>
                    <a:pt x="498" y="33"/>
                    <a:pt x="415" y="113"/>
                  </a:cubicBezTo>
                  <a:cubicBezTo>
                    <a:pt x="1" y="528"/>
                    <a:pt x="587" y="1614"/>
                    <a:pt x="992" y="1614"/>
                  </a:cubicBezTo>
                  <a:cubicBezTo>
                    <a:pt x="994" y="1614"/>
                    <a:pt x="996" y="1614"/>
                    <a:pt x="999" y="1614"/>
                  </a:cubicBezTo>
                  <a:cubicBezTo>
                    <a:pt x="1415" y="1614"/>
                    <a:pt x="1177" y="947"/>
                    <a:pt x="987" y="566"/>
                  </a:cubicBezTo>
                  <a:cubicBezTo>
                    <a:pt x="987" y="566"/>
                    <a:pt x="894"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10;p62">
              <a:extLst>
                <a:ext uri="{FF2B5EF4-FFF2-40B4-BE49-F238E27FC236}">
                  <a16:creationId xmlns:a16="http://schemas.microsoft.com/office/drawing/2014/main" id="{191136DE-A757-49AF-A731-1D2693F743BB}"/>
                </a:ext>
              </a:extLst>
            </p:cNvPr>
            <p:cNvSpPr/>
            <p:nvPr/>
          </p:nvSpPr>
          <p:spPr>
            <a:xfrm>
              <a:off x="5583525" y="3213375"/>
              <a:ext cx="27000" cy="8725"/>
            </a:xfrm>
            <a:custGeom>
              <a:avLst/>
              <a:gdLst/>
              <a:ahLst/>
              <a:cxnLst/>
              <a:rect l="l" t="t" r="r" b="b"/>
              <a:pathLst>
                <a:path w="1080" h="349" extrusionOk="0">
                  <a:moveTo>
                    <a:pt x="548" y="1"/>
                  </a:moveTo>
                  <a:cubicBezTo>
                    <a:pt x="415" y="1"/>
                    <a:pt x="248" y="49"/>
                    <a:pt x="82" y="227"/>
                  </a:cubicBezTo>
                  <a:cubicBezTo>
                    <a:pt x="0" y="312"/>
                    <a:pt x="125" y="349"/>
                    <a:pt x="298" y="349"/>
                  </a:cubicBezTo>
                  <a:cubicBezTo>
                    <a:pt x="609" y="349"/>
                    <a:pt x="1079" y="233"/>
                    <a:pt x="820" y="72"/>
                  </a:cubicBezTo>
                  <a:cubicBezTo>
                    <a:pt x="820" y="72"/>
                    <a:pt x="709" y="1"/>
                    <a:pt x="54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11;p62">
              <a:extLst>
                <a:ext uri="{FF2B5EF4-FFF2-40B4-BE49-F238E27FC236}">
                  <a16:creationId xmlns:a16="http://schemas.microsoft.com/office/drawing/2014/main" id="{8A94E759-7230-C316-446C-AE210A957D88}"/>
                </a:ext>
              </a:extLst>
            </p:cNvPr>
            <p:cNvSpPr/>
            <p:nvPr/>
          </p:nvSpPr>
          <p:spPr>
            <a:xfrm>
              <a:off x="5646225" y="3215375"/>
              <a:ext cx="26675" cy="8350"/>
            </a:xfrm>
            <a:custGeom>
              <a:avLst/>
              <a:gdLst/>
              <a:ahLst/>
              <a:cxnLst/>
              <a:rect l="l" t="t" r="r" b="b"/>
              <a:pathLst>
                <a:path w="1067" h="334" extrusionOk="0">
                  <a:moveTo>
                    <a:pt x="516" y="0"/>
                  </a:moveTo>
                  <a:cubicBezTo>
                    <a:pt x="318" y="0"/>
                    <a:pt x="193" y="111"/>
                    <a:pt x="193" y="111"/>
                  </a:cubicBezTo>
                  <a:cubicBezTo>
                    <a:pt x="0" y="268"/>
                    <a:pt x="258" y="333"/>
                    <a:pt x="528" y="333"/>
                  </a:cubicBezTo>
                  <a:cubicBezTo>
                    <a:pt x="792" y="333"/>
                    <a:pt x="1067" y="271"/>
                    <a:pt x="943" y="171"/>
                  </a:cubicBezTo>
                  <a:cubicBezTo>
                    <a:pt x="782" y="41"/>
                    <a:pt x="635" y="0"/>
                    <a:pt x="516"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12;p62">
              <a:extLst>
                <a:ext uri="{FF2B5EF4-FFF2-40B4-BE49-F238E27FC236}">
                  <a16:creationId xmlns:a16="http://schemas.microsoft.com/office/drawing/2014/main" id="{66F2AF5F-FDE9-C840-860F-81C522EC6618}"/>
                </a:ext>
              </a:extLst>
            </p:cNvPr>
            <p:cNvSpPr/>
            <p:nvPr/>
          </p:nvSpPr>
          <p:spPr>
            <a:xfrm>
              <a:off x="5616800" y="3269250"/>
              <a:ext cx="27125" cy="17775"/>
            </a:xfrm>
            <a:custGeom>
              <a:avLst/>
              <a:gdLst/>
              <a:ahLst/>
              <a:cxnLst/>
              <a:rect l="l" t="t" r="r" b="b"/>
              <a:pathLst>
                <a:path w="1085" h="711" extrusionOk="0">
                  <a:moveTo>
                    <a:pt x="932" y="0"/>
                  </a:moveTo>
                  <a:cubicBezTo>
                    <a:pt x="631" y="0"/>
                    <a:pt x="1" y="111"/>
                    <a:pt x="1" y="111"/>
                  </a:cubicBezTo>
                  <a:cubicBezTo>
                    <a:pt x="1" y="111"/>
                    <a:pt x="132" y="647"/>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13;p62">
              <a:extLst>
                <a:ext uri="{FF2B5EF4-FFF2-40B4-BE49-F238E27FC236}">
                  <a16:creationId xmlns:a16="http://schemas.microsoft.com/office/drawing/2014/main" id="{67BC2E8C-B26F-063F-9AF3-54CFF9A5245E}"/>
                </a:ext>
              </a:extLst>
            </p:cNvPr>
            <p:cNvSpPr/>
            <p:nvPr/>
          </p:nvSpPr>
          <p:spPr>
            <a:xfrm>
              <a:off x="5620975" y="3237800"/>
              <a:ext cx="15500" cy="25325"/>
            </a:xfrm>
            <a:custGeom>
              <a:avLst/>
              <a:gdLst/>
              <a:ahLst/>
              <a:cxnLst/>
              <a:rect l="l" t="t" r="r" b="b"/>
              <a:pathLst>
                <a:path w="620" h="1013" extrusionOk="0">
                  <a:moveTo>
                    <a:pt x="393" y="0"/>
                  </a:moveTo>
                  <a:lnTo>
                    <a:pt x="286" y="24"/>
                  </a:lnTo>
                  <a:cubicBezTo>
                    <a:pt x="393" y="393"/>
                    <a:pt x="489" y="822"/>
                    <a:pt x="477" y="905"/>
                  </a:cubicBezTo>
                  <a:cubicBezTo>
                    <a:pt x="472" y="906"/>
                    <a:pt x="465" y="907"/>
                    <a:pt x="457" y="907"/>
                  </a:cubicBezTo>
                  <a:cubicBezTo>
                    <a:pt x="387" y="907"/>
                    <a:pt x="207" y="862"/>
                    <a:pt x="36" y="798"/>
                  </a:cubicBezTo>
                  <a:lnTo>
                    <a:pt x="0" y="905"/>
                  </a:lnTo>
                  <a:cubicBezTo>
                    <a:pt x="191" y="976"/>
                    <a:pt x="346" y="1012"/>
                    <a:pt x="441" y="1012"/>
                  </a:cubicBezTo>
                  <a:cubicBezTo>
                    <a:pt x="512" y="1012"/>
                    <a:pt x="560" y="988"/>
                    <a:pt x="572" y="953"/>
                  </a:cubicBezTo>
                  <a:cubicBezTo>
                    <a:pt x="619" y="869"/>
                    <a:pt x="477" y="322"/>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14;p62">
              <a:extLst>
                <a:ext uri="{FF2B5EF4-FFF2-40B4-BE49-F238E27FC236}">
                  <a16:creationId xmlns:a16="http://schemas.microsoft.com/office/drawing/2014/main" id="{B0DA341E-2222-CA98-8D7F-B44B580E6F4E}"/>
                </a:ext>
              </a:extLst>
            </p:cNvPr>
            <p:cNvSpPr/>
            <p:nvPr/>
          </p:nvSpPr>
          <p:spPr>
            <a:xfrm>
              <a:off x="5566500" y="3240775"/>
              <a:ext cx="8050" cy="22350"/>
            </a:xfrm>
            <a:custGeom>
              <a:avLst/>
              <a:gdLst/>
              <a:ahLst/>
              <a:cxnLst/>
              <a:rect l="l" t="t" r="r" b="b"/>
              <a:pathLst>
                <a:path w="322" h="894" extrusionOk="0">
                  <a:moveTo>
                    <a:pt x="48" y="0"/>
                  </a:moveTo>
                  <a:lnTo>
                    <a:pt x="1" y="107"/>
                  </a:lnTo>
                  <a:cubicBezTo>
                    <a:pt x="12" y="107"/>
                    <a:pt x="215" y="203"/>
                    <a:pt x="167" y="893"/>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15;p62">
              <a:extLst>
                <a:ext uri="{FF2B5EF4-FFF2-40B4-BE49-F238E27FC236}">
                  <a16:creationId xmlns:a16="http://schemas.microsoft.com/office/drawing/2014/main" id="{78494E50-EFD6-D395-49F5-E8A610EE81BD}"/>
                </a:ext>
              </a:extLst>
            </p:cNvPr>
            <p:cNvSpPr/>
            <p:nvPr/>
          </p:nvSpPr>
          <p:spPr>
            <a:xfrm>
              <a:off x="5683775" y="3238975"/>
              <a:ext cx="13725" cy="21750"/>
            </a:xfrm>
            <a:custGeom>
              <a:avLst/>
              <a:gdLst/>
              <a:ahLst/>
              <a:cxnLst/>
              <a:rect l="l" t="t" r="r" b="b"/>
              <a:pathLst>
                <a:path w="549" h="870" extrusionOk="0">
                  <a:moveTo>
                    <a:pt x="513" y="1"/>
                  </a:moveTo>
                  <a:cubicBezTo>
                    <a:pt x="501" y="1"/>
                    <a:pt x="1" y="191"/>
                    <a:pt x="84" y="870"/>
                  </a:cubicBezTo>
                  <a:lnTo>
                    <a:pt x="191" y="858"/>
                  </a:lnTo>
                  <a:cubicBezTo>
                    <a:pt x="120" y="263"/>
                    <a:pt x="524" y="108"/>
                    <a:pt x="548" y="108"/>
                  </a:cubicBezTo>
                  <a:lnTo>
                    <a:pt x="51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16;p62">
              <a:extLst>
                <a:ext uri="{FF2B5EF4-FFF2-40B4-BE49-F238E27FC236}">
                  <a16:creationId xmlns:a16="http://schemas.microsoft.com/office/drawing/2014/main" id="{53DCE34B-4AEA-DDC9-6B13-7AC6952B88DE}"/>
                </a:ext>
              </a:extLst>
            </p:cNvPr>
            <p:cNvSpPr/>
            <p:nvPr/>
          </p:nvSpPr>
          <p:spPr>
            <a:xfrm>
              <a:off x="5601625" y="3298500"/>
              <a:ext cx="65200" cy="19675"/>
            </a:xfrm>
            <a:custGeom>
              <a:avLst/>
              <a:gdLst/>
              <a:ahLst/>
              <a:cxnLst/>
              <a:rect l="l" t="t" r="r" b="b"/>
              <a:pathLst>
                <a:path w="2608" h="787" extrusionOk="0">
                  <a:moveTo>
                    <a:pt x="2525" y="1"/>
                  </a:moveTo>
                  <a:cubicBezTo>
                    <a:pt x="2074" y="535"/>
                    <a:pt x="1557" y="687"/>
                    <a:pt x="1113" y="687"/>
                  </a:cubicBezTo>
                  <a:cubicBezTo>
                    <a:pt x="537" y="687"/>
                    <a:pt x="82" y="431"/>
                    <a:pt x="48" y="418"/>
                  </a:cubicBezTo>
                  <a:lnTo>
                    <a:pt x="0" y="501"/>
                  </a:lnTo>
                  <a:cubicBezTo>
                    <a:pt x="12" y="513"/>
                    <a:pt x="501" y="787"/>
                    <a:pt x="1120" y="787"/>
                  </a:cubicBezTo>
                  <a:cubicBezTo>
                    <a:pt x="1596" y="787"/>
                    <a:pt x="2144" y="632"/>
                    <a:pt x="2608" y="72"/>
                  </a:cubicBezTo>
                  <a:lnTo>
                    <a:pt x="2525"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17;p62">
              <a:extLst>
                <a:ext uri="{FF2B5EF4-FFF2-40B4-BE49-F238E27FC236}">
                  <a16:creationId xmlns:a16="http://schemas.microsoft.com/office/drawing/2014/main" id="{81C7C56F-B02A-4BD7-D550-24189DF86D23}"/>
                </a:ext>
              </a:extLst>
            </p:cNvPr>
            <p:cNvSpPr/>
            <p:nvPr/>
          </p:nvSpPr>
          <p:spPr>
            <a:xfrm>
              <a:off x="5646875" y="3311025"/>
              <a:ext cx="50025" cy="54975"/>
            </a:xfrm>
            <a:custGeom>
              <a:avLst/>
              <a:gdLst/>
              <a:ahLst/>
              <a:cxnLst/>
              <a:rect l="l" t="t" r="r" b="b"/>
              <a:pathLst>
                <a:path w="2001" h="2199" extrusionOk="0">
                  <a:moveTo>
                    <a:pt x="548" y="0"/>
                  </a:moveTo>
                  <a:cubicBezTo>
                    <a:pt x="548" y="0"/>
                    <a:pt x="0" y="1429"/>
                    <a:pt x="679" y="2000"/>
                  </a:cubicBezTo>
                  <a:cubicBezTo>
                    <a:pt x="872" y="2158"/>
                    <a:pt x="1194" y="2198"/>
                    <a:pt x="1472" y="2198"/>
                  </a:cubicBezTo>
                  <a:cubicBezTo>
                    <a:pt x="1760" y="2198"/>
                    <a:pt x="2000" y="2155"/>
                    <a:pt x="2000" y="2155"/>
                  </a:cubicBezTo>
                  <a:cubicBezTo>
                    <a:pt x="2000" y="2155"/>
                    <a:pt x="881" y="1810"/>
                    <a:pt x="643" y="1453"/>
                  </a:cubicBezTo>
                  <a:cubicBezTo>
                    <a:pt x="500" y="1214"/>
                    <a:pt x="548" y="0"/>
                    <a:pt x="548"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8;p62">
              <a:extLst>
                <a:ext uri="{FF2B5EF4-FFF2-40B4-BE49-F238E27FC236}">
                  <a16:creationId xmlns:a16="http://schemas.microsoft.com/office/drawing/2014/main" id="{613578A3-1059-81E0-8A32-029FC8C7459E}"/>
                </a:ext>
              </a:extLst>
            </p:cNvPr>
            <p:cNvSpPr/>
            <p:nvPr/>
          </p:nvSpPr>
          <p:spPr>
            <a:xfrm>
              <a:off x="5536075" y="3122875"/>
              <a:ext cx="166475" cy="104825"/>
            </a:xfrm>
            <a:custGeom>
              <a:avLst/>
              <a:gdLst/>
              <a:ahLst/>
              <a:cxnLst/>
              <a:rect l="l" t="t" r="r" b="b"/>
              <a:pathLst>
                <a:path w="6659" h="4193" extrusionOk="0">
                  <a:moveTo>
                    <a:pt x="3598" y="1"/>
                  </a:moveTo>
                  <a:cubicBezTo>
                    <a:pt x="1596" y="1"/>
                    <a:pt x="0" y="3226"/>
                    <a:pt x="1241" y="4192"/>
                  </a:cubicBezTo>
                  <a:cubicBezTo>
                    <a:pt x="1241" y="4192"/>
                    <a:pt x="2753" y="3145"/>
                    <a:pt x="3230" y="966"/>
                  </a:cubicBezTo>
                  <a:cubicBezTo>
                    <a:pt x="3230" y="966"/>
                    <a:pt x="3873" y="3371"/>
                    <a:pt x="5813" y="3585"/>
                  </a:cubicBezTo>
                  <a:cubicBezTo>
                    <a:pt x="5813" y="3585"/>
                    <a:pt x="4801" y="2037"/>
                    <a:pt x="4777" y="1716"/>
                  </a:cubicBezTo>
                  <a:cubicBezTo>
                    <a:pt x="4777" y="1693"/>
                    <a:pt x="4781" y="1683"/>
                    <a:pt x="4790" y="1683"/>
                  </a:cubicBezTo>
                  <a:cubicBezTo>
                    <a:pt x="4906" y="1683"/>
                    <a:pt x="5790" y="3401"/>
                    <a:pt x="6200" y="3401"/>
                  </a:cubicBezTo>
                  <a:cubicBezTo>
                    <a:pt x="6214" y="3401"/>
                    <a:pt x="6228" y="3399"/>
                    <a:pt x="6242" y="3395"/>
                  </a:cubicBezTo>
                  <a:cubicBezTo>
                    <a:pt x="6659" y="3252"/>
                    <a:pt x="6337" y="692"/>
                    <a:pt x="4111" y="73"/>
                  </a:cubicBezTo>
                  <a:cubicBezTo>
                    <a:pt x="3938" y="24"/>
                    <a:pt x="3766" y="1"/>
                    <a:pt x="359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9;p62">
              <a:extLst>
                <a:ext uri="{FF2B5EF4-FFF2-40B4-BE49-F238E27FC236}">
                  <a16:creationId xmlns:a16="http://schemas.microsoft.com/office/drawing/2014/main" id="{D6B40FB9-4469-EB9E-0569-37F7A11B8B07}"/>
                </a:ext>
              </a:extLst>
            </p:cNvPr>
            <p:cNvSpPr/>
            <p:nvPr/>
          </p:nvSpPr>
          <p:spPr>
            <a:xfrm>
              <a:off x="5581975" y="3222300"/>
              <a:ext cx="39625" cy="39625"/>
            </a:xfrm>
            <a:custGeom>
              <a:avLst/>
              <a:gdLst/>
              <a:ahLst/>
              <a:cxnLst/>
              <a:rect l="l" t="t" r="r" b="b"/>
              <a:pathLst>
                <a:path w="1585" h="1585" extrusionOk="0">
                  <a:moveTo>
                    <a:pt x="798" y="108"/>
                  </a:moveTo>
                  <a:cubicBezTo>
                    <a:pt x="1167" y="108"/>
                    <a:pt x="1477" y="418"/>
                    <a:pt x="1477" y="787"/>
                  </a:cubicBezTo>
                  <a:cubicBezTo>
                    <a:pt x="1477" y="1168"/>
                    <a:pt x="1167" y="1477"/>
                    <a:pt x="798" y="1477"/>
                  </a:cubicBezTo>
                  <a:cubicBezTo>
                    <a:pt x="417" y="1477"/>
                    <a:pt x="108" y="1168"/>
                    <a:pt x="108" y="787"/>
                  </a:cubicBezTo>
                  <a:cubicBezTo>
                    <a:pt x="108" y="418"/>
                    <a:pt x="417" y="108"/>
                    <a:pt x="798" y="108"/>
                  </a:cubicBezTo>
                  <a:close/>
                  <a:moveTo>
                    <a:pt x="798" y="1"/>
                  </a:moveTo>
                  <a:cubicBezTo>
                    <a:pt x="358" y="1"/>
                    <a:pt x="1" y="358"/>
                    <a:pt x="1" y="787"/>
                  </a:cubicBezTo>
                  <a:cubicBezTo>
                    <a:pt x="1" y="1227"/>
                    <a:pt x="358" y="1585"/>
                    <a:pt x="798" y="1585"/>
                  </a:cubicBezTo>
                  <a:cubicBezTo>
                    <a:pt x="1227" y="1585"/>
                    <a:pt x="1584" y="1227"/>
                    <a:pt x="1584" y="787"/>
                  </a:cubicBezTo>
                  <a:cubicBezTo>
                    <a:pt x="1584" y="358"/>
                    <a:pt x="1227" y="1"/>
                    <a:pt x="798"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20;p62">
              <a:extLst>
                <a:ext uri="{FF2B5EF4-FFF2-40B4-BE49-F238E27FC236}">
                  <a16:creationId xmlns:a16="http://schemas.microsoft.com/office/drawing/2014/main" id="{8ED981BC-E33F-069D-7F07-FBF64FD662C9}"/>
                </a:ext>
              </a:extLst>
            </p:cNvPr>
            <p:cNvSpPr/>
            <p:nvPr/>
          </p:nvSpPr>
          <p:spPr>
            <a:xfrm>
              <a:off x="5635550" y="3222300"/>
              <a:ext cx="39625" cy="39625"/>
            </a:xfrm>
            <a:custGeom>
              <a:avLst/>
              <a:gdLst/>
              <a:ahLst/>
              <a:cxnLst/>
              <a:rect l="l" t="t" r="r" b="b"/>
              <a:pathLst>
                <a:path w="1585" h="1585" extrusionOk="0">
                  <a:moveTo>
                    <a:pt x="798" y="108"/>
                  </a:moveTo>
                  <a:cubicBezTo>
                    <a:pt x="1168" y="108"/>
                    <a:pt x="1477" y="418"/>
                    <a:pt x="1477" y="787"/>
                  </a:cubicBezTo>
                  <a:cubicBezTo>
                    <a:pt x="1477" y="1168"/>
                    <a:pt x="1168" y="1477"/>
                    <a:pt x="798" y="1477"/>
                  </a:cubicBezTo>
                  <a:cubicBezTo>
                    <a:pt x="417" y="1477"/>
                    <a:pt x="108" y="1168"/>
                    <a:pt x="108" y="787"/>
                  </a:cubicBezTo>
                  <a:cubicBezTo>
                    <a:pt x="108" y="418"/>
                    <a:pt x="417" y="108"/>
                    <a:pt x="798" y="108"/>
                  </a:cubicBezTo>
                  <a:close/>
                  <a:moveTo>
                    <a:pt x="798" y="1"/>
                  </a:moveTo>
                  <a:cubicBezTo>
                    <a:pt x="358" y="1"/>
                    <a:pt x="1" y="358"/>
                    <a:pt x="1" y="787"/>
                  </a:cubicBezTo>
                  <a:cubicBezTo>
                    <a:pt x="1" y="1227"/>
                    <a:pt x="358" y="1585"/>
                    <a:pt x="798" y="1585"/>
                  </a:cubicBezTo>
                  <a:cubicBezTo>
                    <a:pt x="1227" y="1585"/>
                    <a:pt x="1584" y="1227"/>
                    <a:pt x="1584" y="787"/>
                  </a:cubicBezTo>
                  <a:cubicBezTo>
                    <a:pt x="1584" y="358"/>
                    <a:pt x="1227" y="1"/>
                    <a:pt x="798"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21;p62">
              <a:extLst>
                <a:ext uri="{FF2B5EF4-FFF2-40B4-BE49-F238E27FC236}">
                  <a16:creationId xmlns:a16="http://schemas.microsoft.com/office/drawing/2014/main" id="{6EFF24C6-0985-ACCC-F543-B17C9DD9F5D7}"/>
                </a:ext>
              </a:extLst>
            </p:cNvPr>
            <p:cNvSpPr/>
            <p:nvPr/>
          </p:nvSpPr>
          <p:spPr>
            <a:xfrm>
              <a:off x="5566800" y="3228850"/>
              <a:ext cx="18775" cy="10450"/>
            </a:xfrm>
            <a:custGeom>
              <a:avLst/>
              <a:gdLst/>
              <a:ahLst/>
              <a:cxnLst/>
              <a:rect l="l" t="t" r="r" b="b"/>
              <a:pathLst>
                <a:path w="751" h="418" extrusionOk="0">
                  <a:moveTo>
                    <a:pt x="36" y="1"/>
                  </a:moveTo>
                  <a:lnTo>
                    <a:pt x="0" y="96"/>
                  </a:lnTo>
                  <a:lnTo>
                    <a:pt x="703" y="418"/>
                  </a:lnTo>
                  <a:lnTo>
                    <a:pt x="751" y="322"/>
                  </a:lnTo>
                  <a:lnTo>
                    <a:pt x="36"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22;p62">
              <a:extLst>
                <a:ext uri="{FF2B5EF4-FFF2-40B4-BE49-F238E27FC236}">
                  <a16:creationId xmlns:a16="http://schemas.microsoft.com/office/drawing/2014/main" id="{B27C3B36-D86D-1DF7-F873-C8FB66A432E7}"/>
                </a:ext>
              </a:extLst>
            </p:cNvPr>
            <p:cNvSpPr/>
            <p:nvPr/>
          </p:nvSpPr>
          <p:spPr>
            <a:xfrm>
              <a:off x="5619475" y="3238350"/>
              <a:ext cx="18475" cy="4825"/>
            </a:xfrm>
            <a:custGeom>
              <a:avLst/>
              <a:gdLst/>
              <a:ahLst/>
              <a:cxnLst/>
              <a:rect l="l" t="t" r="r" b="b"/>
              <a:pathLst>
                <a:path w="739" h="193" extrusionOk="0">
                  <a:moveTo>
                    <a:pt x="425" y="0"/>
                  </a:moveTo>
                  <a:cubicBezTo>
                    <a:pt x="216" y="0"/>
                    <a:pt x="16" y="97"/>
                    <a:pt x="1" y="97"/>
                  </a:cubicBezTo>
                  <a:lnTo>
                    <a:pt x="48" y="192"/>
                  </a:lnTo>
                  <a:cubicBezTo>
                    <a:pt x="56" y="192"/>
                    <a:pt x="234" y="102"/>
                    <a:pt x="414" y="102"/>
                  </a:cubicBezTo>
                  <a:cubicBezTo>
                    <a:pt x="505" y="102"/>
                    <a:pt x="596" y="125"/>
                    <a:pt x="668" y="192"/>
                  </a:cubicBezTo>
                  <a:lnTo>
                    <a:pt x="739" y="109"/>
                  </a:lnTo>
                  <a:cubicBezTo>
                    <a:pt x="649" y="27"/>
                    <a:pt x="536" y="0"/>
                    <a:pt x="425"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23;p62">
              <a:extLst>
                <a:ext uri="{FF2B5EF4-FFF2-40B4-BE49-F238E27FC236}">
                  <a16:creationId xmlns:a16="http://schemas.microsoft.com/office/drawing/2014/main" id="{41911309-0F0D-EF59-D2E1-D4232BBF2D02}"/>
                </a:ext>
              </a:extLst>
            </p:cNvPr>
            <p:cNvSpPr/>
            <p:nvPr/>
          </p:nvSpPr>
          <p:spPr>
            <a:xfrm>
              <a:off x="5673050" y="3230050"/>
              <a:ext cx="18200" cy="11325"/>
            </a:xfrm>
            <a:custGeom>
              <a:avLst/>
              <a:gdLst/>
              <a:ahLst/>
              <a:cxnLst/>
              <a:rect l="l" t="t" r="r" b="b"/>
              <a:pathLst>
                <a:path w="728" h="453" extrusionOk="0">
                  <a:moveTo>
                    <a:pt x="680" y="1"/>
                  </a:moveTo>
                  <a:lnTo>
                    <a:pt x="1" y="370"/>
                  </a:lnTo>
                  <a:lnTo>
                    <a:pt x="49" y="453"/>
                  </a:lnTo>
                  <a:lnTo>
                    <a:pt x="727" y="84"/>
                  </a:lnTo>
                  <a:lnTo>
                    <a:pt x="680"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4;p62">
              <a:extLst>
                <a:ext uri="{FF2B5EF4-FFF2-40B4-BE49-F238E27FC236}">
                  <a16:creationId xmlns:a16="http://schemas.microsoft.com/office/drawing/2014/main" id="{6B77738E-0B30-978A-CE92-E337B86E1CBB}"/>
                </a:ext>
              </a:extLst>
            </p:cNvPr>
            <p:cNvSpPr/>
            <p:nvPr/>
          </p:nvSpPr>
          <p:spPr>
            <a:xfrm>
              <a:off x="5593000" y="3071400"/>
              <a:ext cx="24425" cy="36625"/>
            </a:xfrm>
            <a:custGeom>
              <a:avLst/>
              <a:gdLst/>
              <a:ahLst/>
              <a:cxnLst/>
              <a:rect l="l" t="t" r="r" b="b"/>
              <a:pathLst>
                <a:path w="977" h="1465" extrusionOk="0">
                  <a:moveTo>
                    <a:pt x="322" y="1"/>
                  </a:moveTo>
                  <a:lnTo>
                    <a:pt x="322" y="1"/>
                  </a:lnTo>
                  <a:cubicBezTo>
                    <a:pt x="310" y="24"/>
                    <a:pt x="0" y="703"/>
                    <a:pt x="917" y="1465"/>
                  </a:cubicBezTo>
                  <a:lnTo>
                    <a:pt x="976" y="1382"/>
                  </a:lnTo>
                  <a:cubicBezTo>
                    <a:pt x="143" y="679"/>
                    <a:pt x="405" y="72"/>
                    <a:pt x="417" y="36"/>
                  </a:cubicBezTo>
                  <a:lnTo>
                    <a:pt x="32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5;p62">
              <a:extLst>
                <a:ext uri="{FF2B5EF4-FFF2-40B4-BE49-F238E27FC236}">
                  <a16:creationId xmlns:a16="http://schemas.microsoft.com/office/drawing/2014/main" id="{176B43A9-F697-6ECF-EBAA-39AB355217D1}"/>
                </a:ext>
              </a:extLst>
            </p:cNvPr>
            <p:cNvSpPr/>
            <p:nvPr/>
          </p:nvSpPr>
          <p:spPr>
            <a:xfrm>
              <a:off x="5623050" y="3064550"/>
              <a:ext cx="15800" cy="45575"/>
            </a:xfrm>
            <a:custGeom>
              <a:avLst/>
              <a:gdLst/>
              <a:ahLst/>
              <a:cxnLst/>
              <a:rect l="l" t="t" r="r" b="b"/>
              <a:pathLst>
                <a:path w="632" h="1823" extrusionOk="0">
                  <a:moveTo>
                    <a:pt x="108" y="1"/>
                  </a:moveTo>
                  <a:lnTo>
                    <a:pt x="1" y="48"/>
                  </a:lnTo>
                  <a:cubicBezTo>
                    <a:pt x="13" y="60"/>
                    <a:pt x="513" y="1287"/>
                    <a:pt x="144" y="1751"/>
                  </a:cubicBezTo>
                  <a:lnTo>
                    <a:pt x="227" y="1822"/>
                  </a:lnTo>
                  <a:cubicBezTo>
                    <a:pt x="632" y="1310"/>
                    <a:pt x="132" y="60"/>
                    <a:pt x="10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6;p62">
              <a:extLst>
                <a:ext uri="{FF2B5EF4-FFF2-40B4-BE49-F238E27FC236}">
                  <a16:creationId xmlns:a16="http://schemas.microsoft.com/office/drawing/2014/main" id="{684B7879-CB87-259C-9631-EAE3AF3637ED}"/>
                </a:ext>
              </a:extLst>
            </p:cNvPr>
            <p:cNvSpPr/>
            <p:nvPr/>
          </p:nvSpPr>
          <p:spPr>
            <a:xfrm>
              <a:off x="5627525" y="3064850"/>
              <a:ext cx="30075" cy="45575"/>
            </a:xfrm>
            <a:custGeom>
              <a:avLst/>
              <a:gdLst/>
              <a:ahLst/>
              <a:cxnLst/>
              <a:rect l="l" t="t" r="r" b="b"/>
              <a:pathLst>
                <a:path w="1203" h="1823" extrusionOk="0">
                  <a:moveTo>
                    <a:pt x="989" y="1"/>
                  </a:moveTo>
                  <a:lnTo>
                    <a:pt x="881" y="24"/>
                  </a:lnTo>
                  <a:cubicBezTo>
                    <a:pt x="893" y="36"/>
                    <a:pt x="1084" y="691"/>
                    <a:pt x="798" y="1191"/>
                  </a:cubicBezTo>
                  <a:cubicBezTo>
                    <a:pt x="643" y="1465"/>
                    <a:pt x="369" y="1632"/>
                    <a:pt x="0" y="1715"/>
                  </a:cubicBezTo>
                  <a:lnTo>
                    <a:pt x="24" y="1822"/>
                  </a:lnTo>
                  <a:cubicBezTo>
                    <a:pt x="429" y="1739"/>
                    <a:pt x="715" y="1536"/>
                    <a:pt x="893" y="1251"/>
                  </a:cubicBezTo>
                  <a:cubicBezTo>
                    <a:pt x="1203" y="703"/>
                    <a:pt x="1000" y="24"/>
                    <a:pt x="98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7;p62">
              <a:extLst>
                <a:ext uri="{FF2B5EF4-FFF2-40B4-BE49-F238E27FC236}">
                  <a16:creationId xmlns:a16="http://schemas.microsoft.com/office/drawing/2014/main" id="{D1B52481-C7E3-2DAB-D7C8-EE75BF7CED7E}"/>
                </a:ext>
              </a:extLst>
            </p:cNvPr>
            <p:cNvSpPr/>
            <p:nvPr/>
          </p:nvSpPr>
          <p:spPr>
            <a:xfrm>
              <a:off x="5568875" y="3116050"/>
              <a:ext cx="46775" cy="67300"/>
            </a:xfrm>
            <a:custGeom>
              <a:avLst/>
              <a:gdLst/>
              <a:ahLst/>
              <a:cxnLst/>
              <a:rect l="l" t="t" r="r" b="b"/>
              <a:pathLst>
                <a:path w="1871" h="2692" extrusionOk="0">
                  <a:moveTo>
                    <a:pt x="1799" y="0"/>
                  </a:moveTo>
                  <a:cubicBezTo>
                    <a:pt x="465" y="1143"/>
                    <a:pt x="13" y="2644"/>
                    <a:pt x="1" y="2667"/>
                  </a:cubicBezTo>
                  <a:lnTo>
                    <a:pt x="108" y="2691"/>
                  </a:lnTo>
                  <a:cubicBezTo>
                    <a:pt x="108" y="2679"/>
                    <a:pt x="572" y="1203"/>
                    <a:pt x="1870" y="84"/>
                  </a:cubicBezTo>
                  <a:lnTo>
                    <a:pt x="179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8;p62">
              <a:extLst>
                <a:ext uri="{FF2B5EF4-FFF2-40B4-BE49-F238E27FC236}">
                  <a16:creationId xmlns:a16="http://schemas.microsoft.com/office/drawing/2014/main" id="{94C86893-5E57-3B71-73DD-1E1F348B42C3}"/>
                </a:ext>
              </a:extLst>
            </p:cNvPr>
            <p:cNvSpPr/>
            <p:nvPr/>
          </p:nvSpPr>
          <p:spPr>
            <a:xfrm>
              <a:off x="5629900" y="3113375"/>
              <a:ext cx="53600" cy="46750"/>
            </a:xfrm>
            <a:custGeom>
              <a:avLst/>
              <a:gdLst/>
              <a:ahLst/>
              <a:cxnLst/>
              <a:rect l="l" t="t" r="r" b="b"/>
              <a:pathLst>
                <a:path w="2144" h="1870" extrusionOk="0">
                  <a:moveTo>
                    <a:pt x="24" y="0"/>
                  </a:moveTo>
                  <a:lnTo>
                    <a:pt x="1" y="96"/>
                  </a:lnTo>
                  <a:cubicBezTo>
                    <a:pt x="1632" y="453"/>
                    <a:pt x="2037" y="1858"/>
                    <a:pt x="2037" y="1870"/>
                  </a:cubicBezTo>
                  <a:lnTo>
                    <a:pt x="2144" y="1846"/>
                  </a:lnTo>
                  <a:cubicBezTo>
                    <a:pt x="2132" y="1822"/>
                    <a:pt x="1727" y="357"/>
                    <a:pt x="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9;p62">
              <a:extLst>
                <a:ext uri="{FF2B5EF4-FFF2-40B4-BE49-F238E27FC236}">
                  <a16:creationId xmlns:a16="http://schemas.microsoft.com/office/drawing/2014/main" id="{C037FACB-0E76-67AE-926A-85CDB7825E24}"/>
                </a:ext>
              </a:extLst>
            </p:cNvPr>
            <p:cNvSpPr/>
            <p:nvPr/>
          </p:nvSpPr>
          <p:spPr>
            <a:xfrm>
              <a:off x="5624850" y="3119025"/>
              <a:ext cx="20250" cy="54200"/>
            </a:xfrm>
            <a:custGeom>
              <a:avLst/>
              <a:gdLst/>
              <a:ahLst/>
              <a:cxnLst/>
              <a:rect l="l" t="t" r="r" b="b"/>
              <a:pathLst>
                <a:path w="810" h="2168" extrusionOk="0">
                  <a:moveTo>
                    <a:pt x="95" y="1"/>
                  </a:moveTo>
                  <a:lnTo>
                    <a:pt x="0" y="24"/>
                  </a:lnTo>
                  <a:cubicBezTo>
                    <a:pt x="334" y="1155"/>
                    <a:pt x="703" y="2156"/>
                    <a:pt x="715" y="2167"/>
                  </a:cubicBezTo>
                  <a:lnTo>
                    <a:pt x="810" y="2132"/>
                  </a:lnTo>
                  <a:cubicBezTo>
                    <a:pt x="810" y="2120"/>
                    <a:pt x="441" y="1120"/>
                    <a:pt x="9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30;p62">
              <a:extLst>
                <a:ext uri="{FF2B5EF4-FFF2-40B4-BE49-F238E27FC236}">
                  <a16:creationId xmlns:a16="http://schemas.microsoft.com/office/drawing/2014/main" id="{EA179E2A-AFA6-E775-BEA7-D51B62E62990}"/>
                </a:ext>
              </a:extLst>
            </p:cNvPr>
            <p:cNvSpPr/>
            <p:nvPr/>
          </p:nvSpPr>
          <p:spPr>
            <a:xfrm>
              <a:off x="5630200" y="3112975"/>
              <a:ext cx="75025" cy="56075"/>
            </a:xfrm>
            <a:custGeom>
              <a:avLst/>
              <a:gdLst/>
              <a:ahLst/>
              <a:cxnLst/>
              <a:rect l="l" t="t" r="r" b="b"/>
              <a:pathLst>
                <a:path w="3001" h="2243" extrusionOk="0">
                  <a:moveTo>
                    <a:pt x="158" y="1"/>
                  </a:moveTo>
                  <a:cubicBezTo>
                    <a:pt x="106" y="1"/>
                    <a:pt x="54" y="2"/>
                    <a:pt x="0" y="4"/>
                  </a:cubicBezTo>
                  <a:lnTo>
                    <a:pt x="12" y="112"/>
                  </a:lnTo>
                  <a:cubicBezTo>
                    <a:pt x="60" y="110"/>
                    <a:pt x="107" y="109"/>
                    <a:pt x="154" y="109"/>
                  </a:cubicBezTo>
                  <a:cubicBezTo>
                    <a:pt x="2300" y="109"/>
                    <a:pt x="2882" y="2219"/>
                    <a:pt x="2894" y="2243"/>
                  </a:cubicBezTo>
                  <a:lnTo>
                    <a:pt x="3001" y="2219"/>
                  </a:lnTo>
                  <a:cubicBezTo>
                    <a:pt x="2989" y="2196"/>
                    <a:pt x="2375" y="1"/>
                    <a:pt x="15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31;p62">
              <a:extLst>
                <a:ext uri="{FF2B5EF4-FFF2-40B4-BE49-F238E27FC236}">
                  <a16:creationId xmlns:a16="http://schemas.microsoft.com/office/drawing/2014/main" id="{2F4ECE37-7C04-8C68-009D-21C02DD09268}"/>
                </a:ext>
              </a:extLst>
            </p:cNvPr>
            <p:cNvSpPr/>
            <p:nvPr/>
          </p:nvSpPr>
          <p:spPr>
            <a:xfrm>
              <a:off x="5560250" y="3113075"/>
              <a:ext cx="50925" cy="41400"/>
            </a:xfrm>
            <a:custGeom>
              <a:avLst/>
              <a:gdLst/>
              <a:ahLst/>
              <a:cxnLst/>
              <a:rect l="l" t="t" r="r" b="b"/>
              <a:pathLst>
                <a:path w="2037" h="1656" extrusionOk="0">
                  <a:moveTo>
                    <a:pt x="1989" y="0"/>
                  </a:moveTo>
                  <a:cubicBezTo>
                    <a:pt x="1024" y="0"/>
                    <a:pt x="36" y="1536"/>
                    <a:pt x="0" y="1596"/>
                  </a:cubicBezTo>
                  <a:lnTo>
                    <a:pt x="84" y="1655"/>
                  </a:lnTo>
                  <a:cubicBezTo>
                    <a:pt x="96" y="1644"/>
                    <a:pt x="1082" y="118"/>
                    <a:pt x="1974" y="118"/>
                  </a:cubicBezTo>
                  <a:cubicBezTo>
                    <a:pt x="1991" y="118"/>
                    <a:pt x="2008" y="118"/>
                    <a:pt x="2025" y="119"/>
                  </a:cubicBezTo>
                  <a:lnTo>
                    <a:pt x="2036" y="12"/>
                  </a:lnTo>
                  <a:cubicBezTo>
                    <a:pt x="2025" y="0"/>
                    <a:pt x="2001" y="0"/>
                    <a:pt x="198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32;p62">
              <a:extLst>
                <a:ext uri="{FF2B5EF4-FFF2-40B4-BE49-F238E27FC236}">
                  <a16:creationId xmlns:a16="http://schemas.microsoft.com/office/drawing/2014/main" id="{F2E95A2B-91C1-0A61-090C-9F06E5D40021}"/>
                </a:ext>
              </a:extLst>
            </p:cNvPr>
            <p:cNvSpPr/>
            <p:nvPr/>
          </p:nvSpPr>
          <p:spPr>
            <a:xfrm>
              <a:off x="5256950" y="3470575"/>
              <a:ext cx="176525" cy="413975"/>
            </a:xfrm>
            <a:custGeom>
              <a:avLst/>
              <a:gdLst/>
              <a:ahLst/>
              <a:cxnLst/>
              <a:rect l="l" t="t" r="r" b="b"/>
              <a:pathLst>
                <a:path w="7061" h="16559" extrusionOk="0">
                  <a:moveTo>
                    <a:pt x="5337" y="1"/>
                  </a:moveTo>
                  <a:cubicBezTo>
                    <a:pt x="4597" y="1"/>
                    <a:pt x="1309" y="1515"/>
                    <a:pt x="953" y="2417"/>
                  </a:cubicBezTo>
                  <a:cubicBezTo>
                    <a:pt x="953" y="2417"/>
                    <a:pt x="0" y="15037"/>
                    <a:pt x="214" y="15561"/>
                  </a:cubicBezTo>
                  <a:cubicBezTo>
                    <a:pt x="435" y="16100"/>
                    <a:pt x="2434" y="16558"/>
                    <a:pt x="4153" y="16558"/>
                  </a:cubicBezTo>
                  <a:cubicBezTo>
                    <a:pt x="5398" y="16558"/>
                    <a:pt x="6497" y="16317"/>
                    <a:pt x="6668" y="15692"/>
                  </a:cubicBezTo>
                  <a:cubicBezTo>
                    <a:pt x="7060" y="14216"/>
                    <a:pt x="5834" y="262"/>
                    <a:pt x="5453" y="24"/>
                  </a:cubicBezTo>
                  <a:cubicBezTo>
                    <a:pt x="5428" y="8"/>
                    <a:pt x="5389" y="1"/>
                    <a:pt x="5337"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33;p62">
              <a:extLst>
                <a:ext uri="{FF2B5EF4-FFF2-40B4-BE49-F238E27FC236}">
                  <a16:creationId xmlns:a16="http://schemas.microsoft.com/office/drawing/2014/main" id="{6F7330DB-5DE4-117C-9A63-23F83DE4DD57}"/>
                </a:ext>
              </a:extLst>
            </p:cNvPr>
            <p:cNvSpPr/>
            <p:nvPr/>
          </p:nvSpPr>
          <p:spPr>
            <a:xfrm>
              <a:off x="5248900" y="3392225"/>
              <a:ext cx="250350" cy="260225"/>
            </a:xfrm>
            <a:custGeom>
              <a:avLst/>
              <a:gdLst/>
              <a:ahLst/>
              <a:cxnLst/>
              <a:rect l="l" t="t" r="r" b="b"/>
              <a:pathLst>
                <a:path w="10014" h="10409" extrusionOk="0">
                  <a:moveTo>
                    <a:pt x="9850" y="0"/>
                  </a:moveTo>
                  <a:cubicBezTo>
                    <a:pt x="8876" y="0"/>
                    <a:pt x="3827" y="184"/>
                    <a:pt x="2013" y="3931"/>
                  </a:cubicBezTo>
                  <a:cubicBezTo>
                    <a:pt x="1" y="8075"/>
                    <a:pt x="370" y="9004"/>
                    <a:pt x="334" y="9694"/>
                  </a:cubicBezTo>
                  <a:cubicBezTo>
                    <a:pt x="322" y="9988"/>
                    <a:pt x="4342" y="10409"/>
                    <a:pt x="6896" y="10409"/>
                  </a:cubicBezTo>
                  <a:cubicBezTo>
                    <a:pt x="6932" y="10409"/>
                    <a:pt x="6967" y="10409"/>
                    <a:pt x="7001" y="10408"/>
                  </a:cubicBezTo>
                  <a:cubicBezTo>
                    <a:pt x="8109" y="10408"/>
                    <a:pt x="10014" y="2"/>
                    <a:pt x="10014" y="2"/>
                  </a:cubicBezTo>
                  <a:cubicBezTo>
                    <a:pt x="10014" y="2"/>
                    <a:pt x="9956" y="0"/>
                    <a:pt x="9850"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34;p62">
              <a:extLst>
                <a:ext uri="{FF2B5EF4-FFF2-40B4-BE49-F238E27FC236}">
                  <a16:creationId xmlns:a16="http://schemas.microsoft.com/office/drawing/2014/main" id="{B040C952-CBB7-6BEA-F6D1-55DA87144E70}"/>
                </a:ext>
              </a:extLst>
            </p:cNvPr>
            <p:cNvSpPr/>
            <p:nvPr/>
          </p:nvSpPr>
          <p:spPr>
            <a:xfrm>
              <a:off x="5785975" y="3422700"/>
              <a:ext cx="304425" cy="343500"/>
            </a:xfrm>
            <a:custGeom>
              <a:avLst/>
              <a:gdLst/>
              <a:ahLst/>
              <a:cxnLst/>
              <a:rect l="l" t="t" r="r" b="b"/>
              <a:pathLst>
                <a:path w="12177" h="13740" extrusionOk="0">
                  <a:moveTo>
                    <a:pt x="4091" y="1"/>
                  </a:moveTo>
                  <a:cubicBezTo>
                    <a:pt x="2879" y="1"/>
                    <a:pt x="0" y="3784"/>
                    <a:pt x="92" y="4903"/>
                  </a:cubicBezTo>
                  <a:cubicBezTo>
                    <a:pt x="174" y="6048"/>
                    <a:pt x="8394" y="13740"/>
                    <a:pt x="9574" y="13740"/>
                  </a:cubicBezTo>
                  <a:cubicBezTo>
                    <a:pt x="9585" y="13740"/>
                    <a:pt x="9595" y="13739"/>
                    <a:pt x="9605" y="13738"/>
                  </a:cubicBezTo>
                  <a:cubicBezTo>
                    <a:pt x="10664" y="13607"/>
                    <a:pt x="12081" y="11499"/>
                    <a:pt x="12129" y="9880"/>
                  </a:cubicBezTo>
                  <a:cubicBezTo>
                    <a:pt x="12177" y="8261"/>
                    <a:pt x="4235" y="22"/>
                    <a:pt x="4235" y="22"/>
                  </a:cubicBezTo>
                  <a:cubicBezTo>
                    <a:pt x="4190" y="8"/>
                    <a:pt x="4142" y="1"/>
                    <a:pt x="4091"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35;p62">
              <a:extLst>
                <a:ext uri="{FF2B5EF4-FFF2-40B4-BE49-F238E27FC236}">
                  <a16:creationId xmlns:a16="http://schemas.microsoft.com/office/drawing/2014/main" id="{E7781AA7-4F70-E769-28A2-9A4DFF508725}"/>
                </a:ext>
              </a:extLst>
            </p:cNvPr>
            <p:cNvSpPr/>
            <p:nvPr/>
          </p:nvSpPr>
          <p:spPr>
            <a:xfrm>
              <a:off x="5952950" y="3253350"/>
              <a:ext cx="225175" cy="514300"/>
            </a:xfrm>
            <a:custGeom>
              <a:avLst/>
              <a:gdLst/>
              <a:ahLst/>
              <a:cxnLst/>
              <a:rect l="l" t="t" r="r" b="b"/>
              <a:pathLst>
                <a:path w="9007" h="20572" extrusionOk="0">
                  <a:moveTo>
                    <a:pt x="7167" y="1"/>
                  </a:moveTo>
                  <a:cubicBezTo>
                    <a:pt x="6926" y="1"/>
                    <a:pt x="6277" y="2905"/>
                    <a:pt x="6090" y="2905"/>
                  </a:cubicBezTo>
                  <a:cubicBezTo>
                    <a:pt x="6087" y="2905"/>
                    <a:pt x="6084" y="2904"/>
                    <a:pt x="6081" y="2902"/>
                  </a:cubicBezTo>
                  <a:cubicBezTo>
                    <a:pt x="5890" y="2807"/>
                    <a:pt x="6271" y="1759"/>
                    <a:pt x="6152" y="1355"/>
                  </a:cubicBezTo>
                  <a:cubicBezTo>
                    <a:pt x="6141" y="1312"/>
                    <a:pt x="6125" y="1293"/>
                    <a:pt x="6104" y="1293"/>
                  </a:cubicBezTo>
                  <a:cubicBezTo>
                    <a:pt x="5918" y="1293"/>
                    <a:pt x="5388" y="2832"/>
                    <a:pt x="5474" y="3795"/>
                  </a:cubicBezTo>
                  <a:cubicBezTo>
                    <a:pt x="5557" y="4855"/>
                    <a:pt x="759" y="15892"/>
                    <a:pt x="640" y="16333"/>
                  </a:cubicBezTo>
                  <a:cubicBezTo>
                    <a:pt x="1" y="18523"/>
                    <a:pt x="2257" y="20571"/>
                    <a:pt x="3348" y="20571"/>
                  </a:cubicBezTo>
                  <a:cubicBezTo>
                    <a:pt x="3354" y="20571"/>
                    <a:pt x="3360" y="20571"/>
                    <a:pt x="3366" y="20571"/>
                  </a:cubicBezTo>
                  <a:cubicBezTo>
                    <a:pt x="7164" y="20512"/>
                    <a:pt x="7569" y="4343"/>
                    <a:pt x="7903" y="4010"/>
                  </a:cubicBezTo>
                  <a:cubicBezTo>
                    <a:pt x="7903" y="4010"/>
                    <a:pt x="8938" y="2593"/>
                    <a:pt x="8986" y="2271"/>
                  </a:cubicBezTo>
                  <a:cubicBezTo>
                    <a:pt x="9006" y="2140"/>
                    <a:pt x="8981" y="2086"/>
                    <a:pt x="8926" y="2086"/>
                  </a:cubicBezTo>
                  <a:cubicBezTo>
                    <a:pt x="8695" y="2086"/>
                    <a:pt x="7938" y="3045"/>
                    <a:pt x="7938" y="3045"/>
                  </a:cubicBezTo>
                  <a:cubicBezTo>
                    <a:pt x="7938" y="3045"/>
                    <a:pt x="8915" y="1093"/>
                    <a:pt x="8688" y="759"/>
                  </a:cubicBezTo>
                  <a:cubicBezTo>
                    <a:pt x="8686" y="755"/>
                    <a:pt x="8682" y="753"/>
                    <a:pt x="8678" y="753"/>
                  </a:cubicBezTo>
                  <a:cubicBezTo>
                    <a:pt x="8542" y="753"/>
                    <a:pt x="7535" y="2653"/>
                    <a:pt x="7385" y="2653"/>
                  </a:cubicBezTo>
                  <a:cubicBezTo>
                    <a:pt x="7375" y="2653"/>
                    <a:pt x="7369" y="2645"/>
                    <a:pt x="7367" y="2628"/>
                  </a:cubicBezTo>
                  <a:cubicBezTo>
                    <a:pt x="7319" y="2343"/>
                    <a:pt x="8188" y="712"/>
                    <a:pt x="8022" y="343"/>
                  </a:cubicBezTo>
                  <a:cubicBezTo>
                    <a:pt x="8011" y="318"/>
                    <a:pt x="7997" y="306"/>
                    <a:pt x="7979" y="306"/>
                  </a:cubicBezTo>
                  <a:cubicBezTo>
                    <a:pt x="7725" y="306"/>
                    <a:pt x="6771" y="2545"/>
                    <a:pt x="6771" y="2545"/>
                  </a:cubicBezTo>
                  <a:cubicBezTo>
                    <a:pt x="6771" y="2545"/>
                    <a:pt x="7403" y="212"/>
                    <a:pt x="7188" y="9"/>
                  </a:cubicBezTo>
                  <a:cubicBezTo>
                    <a:pt x="7182" y="4"/>
                    <a:pt x="7175" y="1"/>
                    <a:pt x="7167"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36;p62">
              <a:extLst>
                <a:ext uri="{FF2B5EF4-FFF2-40B4-BE49-F238E27FC236}">
                  <a16:creationId xmlns:a16="http://schemas.microsoft.com/office/drawing/2014/main" id="{F640505F-ED05-421F-062D-B0062565B547}"/>
                </a:ext>
              </a:extLst>
            </p:cNvPr>
            <p:cNvSpPr/>
            <p:nvPr/>
          </p:nvSpPr>
          <p:spPr>
            <a:xfrm>
              <a:off x="5592400" y="3382725"/>
              <a:ext cx="397100" cy="310800"/>
            </a:xfrm>
            <a:custGeom>
              <a:avLst/>
              <a:gdLst/>
              <a:ahLst/>
              <a:cxnLst/>
              <a:rect l="l" t="t" r="r" b="b"/>
              <a:pathLst>
                <a:path w="15884" h="12432" extrusionOk="0">
                  <a:moveTo>
                    <a:pt x="8646" y="0"/>
                  </a:moveTo>
                  <a:cubicBezTo>
                    <a:pt x="8063" y="0"/>
                    <a:pt x="7499" y="182"/>
                    <a:pt x="6977" y="609"/>
                  </a:cubicBezTo>
                  <a:cubicBezTo>
                    <a:pt x="0" y="6336"/>
                    <a:pt x="12407" y="12432"/>
                    <a:pt x="12407" y="12432"/>
                  </a:cubicBezTo>
                  <a:cubicBezTo>
                    <a:pt x="12407" y="12432"/>
                    <a:pt x="14466" y="8610"/>
                    <a:pt x="15883" y="5883"/>
                  </a:cubicBezTo>
                  <a:cubicBezTo>
                    <a:pt x="15883" y="5883"/>
                    <a:pt x="11964" y="0"/>
                    <a:pt x="8646"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37;p62">
              <a:extLst>
                <a:ext uri="{FF2B5EF4-FFF2-40B4-BE49-F238E27FC236}">
                  <a16:creationId xmlns:a16="http://schemas.microsoft.com/office/drawing/2014/main" id="{84D650B5-BA6C-0DE0-3D38-525360EC9F82}"/>
                </a:ext>
              </a:extLst>
            </p:cNvPr>
            <p:cNvSpPr/>
            <p:nvPr/>
          </p:nvSpPr>
          <p:spPr>
            <a:xfrm>
              <a:off x="5713550" y="3369325"/>
              <a:ext cx="230700" cy="102450"/>
            </a:xfrm>
            <a:custGeom>
              <a:avLst/>
              <a:gdLst/>
              <a:ahLst/>
              <a:cxnLst/>
              <a:rect l="l" t="t" r="r" b="b"/>
              <a:pathLst>
                <a:path w="9228" h="4098" extrusionOk="0">
                  <a:moveTo>
                    <a:pt x="174" y="0"/>
                  </a:moveTo>
                  <a:cubicBezTo>
                    <a:pt x="62" y="0"/>
                    <a:pt x="0" y="2"/>
                    <a:pt x="0" y="2"/>
                  </a:cubicBezTo>
                  <a:cubicBezTo>
                    <a:pt x="0" y="2"/>
                    <a:pt x="1310" y="847"/>
                    <a:pt x="2989" y="1561"/>
                  </a:cubicBezTo>
                  <a:cubicBezTo>
                    <a:pt x="4656" y="2276"/>
                    <a:pt x="6870" y="2812"/>
                    <a:pt x="7561" y="3312"/>
                  </a:cubicBezTo>
                  <a:cubicBezTo>
                    <a:pt x="8251" y="3800"/>
                    <a:pt x="9228" y="4097"/>
                    <a:pt x="9228" y="4097"/>
                  </a:cubicBezTo>
                  <a:cubicBezTo>
                    <a:pt x="9228" y="4097"/>
                    <a:pt x="7882" y="1704"/>
                    <a:pt x="5525" y="811"/>
                  </a:cubicBezTo>
                  <a:cubicBezTo>
                    <a:pt x="3486" y="53"/>
                    <a:pt x="865" y="0"/>
                    <a:pt x="174" y="0"/>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8;p62">
              <a:extLst>
                <a:ext uri="{FF2B5EF4-FFF2-40B4-BE49-F238E27FC236}">
                  <a16:creationId xmlns:a16="http://schemas.microsoft.com/office/drawing/2014/main" id="{2B02E7B0-6BAA-D671-FE88-F2F6FDEFFFDD}"/>
                </a:ext>
              </a:extLst>
            </p:cNvPr>
            <p:cNvSpPr/>
            <p:nvPr/>
          </p:nvSpPr>
          <p:spPr>
            <a:xfrm>
              <a:off x="6006725" y="3555975"/>
              <a:ext cx="7175" cy="26225"/>
            </a:xfrm>
            <a:custGeom>
              <a:avLst/>
              <a:gdLst/>
              <a:ahLst/>
              <a:cxnLst/>
              <a:rect l="l" t="t" r="r" b="b"/>
              <a:pathLst>
                <a:path w="287" h="1049" extrusionOk="0">
                  <a:moveTo>
                    <a:pt x="179" y="1"/>
                  </a:moveTo>
                  <a:cubicBezTo>
                    <a:pt x="168" y="25"/>
                    <a:pt x="1" y="656"/>
                    <a:pt x="179" y="1049"/>
                  </a:cubicBezTo>
                  <a:lnTo>
                    <a:pt x="275" y="1001"/>
                  </a:lnTo>
                  <a:cubicBezTo>
                    <a:pt x="120" y="644"/>
                    <a:pt x="287" y="37"/>
                    <a:pt x="287" y="25"/>
                  </a:cubicBezTo>
                  <a:lnTo>
                    <a:pt x="179"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9;p62">
              <a:extLst>
                <a:ext uri="{FF2B5EF4-FFF2-40B4-BE49-F238E27FC236}">
                  <a16:creationId xmlns:a16="http://schemas.microsoft.com/office/drawing/2014/main" id="{540FDE4D-D165-F28B-335D-687B6B7C0F98}"/>
                </a:ext>
              </a:extLst>
            </p:cNvPr>
            <p:cNvSpPr/>
            <p:nvPr/>
          </p:nvSpPr>
          <p:spPr>
            <a:xfrm>
              <a:off x="5369750" y="3364750"/>
              <a:ext cx="500075" cy="482675"/>
            </a:xfrm>
            <a:custGeom>
              <a:avLst/>
              <a:gdLst/>
              <a:ahLst/>
              <a:cxnLst/>
              <a:rect l="l" t="t" r="r" b="b"/>
              <a:pathLst>
                <a:path w="20003" h="19307" extrusionOk="0">
                  <a:moveTo>
                    <a:pt x="14804" y="1"/>
                  </a:moveTo>
                  <a:cubicBezTo>
                    <a:pt x="14091" y="1"/>
                    <a:pt x="10538" y="3542"/>
                    <a:pt x="10538" y="3542"/>
                  </a:cubicBezTo>
                  <a:cubicBezTo>
                    <a:pt x="10097" y="2304"/>
                    <a:pt x="7549" y="494"/>
                    <a:pt x="7549" y="494"/>
                  </a:cubicBezTo>
                  <a:cubicBezTo>
                    <a:pt x="7549" y="494"/>
                    <a:pt x="7364" y="486"/>
                    <a:pt x="7051" y="486"/>
                  </a:cubicBezTo>
                  <a:cubicBezTo>
                    <a:pt x="5670" y="486"/>
                    <a:pt x="1802" y="645"/>
                    <a:pt x="501" y="2363"/>
                  </a:cubicBezTo>
                  <a:cubicBezTo>
                    <a:pt x="0" y="3042"/>
                    <a:pt x="1739" y="19306"/>
                    <a:pt x="1739" y="19306"/>
                  </a:cubicBezTo>
                  <a:lnTo>
                    <a:pt x="19062" y="17520"/>
                  </a:lnTo>
                  <a:cubicBezTo>
                    <a:pt x="19062" y="17520"/>
                    <a:pt x="20003" y="3435"/>
                    <a:pt x="18729" y="1209"/>
                  </a:cubicBezTo>
                  <a:cubicBezTo>
                    <a:pt x="18229" y="328"/>
                    <a:pt x="15431" y="173"/>
                    <a:pt x="14848" y="6"/>
                  </a:cubicBezTo>
                  <a:cubicBezTo>
                    <a:pt x="14834" y="2"/>
                    <a:pt x="14820" y="1"/>
                    <a:pt x="1480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40;p62">
              <a:extLst>
                <a:ext uri="{FF2B5EF4-FFF2-40B4-BE49-F238E27FC236}">
                  <a16:creationId xmlns:a16="http://schemas.microsoft.com/office/drawing/2014/main" id="{3A651647-EA7B-D400-6EC4-AAF99089E3BE}"/>
                </a:ext>
              </a:extLst>
            </p:cNvPr>
            <p:cNvSpPr/>
            <p:nvPr/>
          </p:nvSpPr>
          <p:spPr>
            <a:xfrm>
              <a:off x="5289675" y="3382150"/>
              <a:ext cx="199750" cy="128325"/>
            </a:xfrm>
            <a:custGeom>
              <a:avLst/>
              <a:gdLst/>
              <a:ahLst/>
              <a:cxnLst/>
              <a:rect l="l" t="t" r="r" b="b"/>
              <a:pathLst>
                <a:path w="7990" h="5133" extrusionOk="0">
                  <a:moveTo>
                    <a:pt x="7990" y="1"/>
                  </a:moveTo>
                  <a:lnTo>
                    <a:pt x="7990" y="1"/>
                  </a:lnTo>
                  <a:cubicBezTo>
                    <a:pt x="5204" y="453"/>
                    <a:pt x="5501" y="36"/>
                    <a:pt x="3084" y="1441"/>
                  </a:cubicBezTo>
                  <a:cubicBezTo>
                    <a:pt x="667" y="2846"/>
                    <a:pt x="1" y="5132"/>
                    <a:pt x="1" y="5132"/>
                  </a:cubicBezTo>
                  <a:cubicBezTo>
                    <a:pt x="358" y="4311"/>
                    <a:pt x="4382" y="2346"/>
                    <a:pt x="5644" y="1751"/>
                  </a:cubicBezTo>
                  <a:cubicBezTo>
                    <a:pt x="6894" y="1167"/>
                    <a:pt x="7990" y="1"/>
                    <a:pt x="7990" y="1"/>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1;p62">
              <a:extLst>
                <a:ext uri="{FF2B5EF4-FFF2-40B4-BE49-F238E27FC236}">
                  <a16:creationId xmlns:a16="http://schemas.microsoft.com/office/drawing/2014/main" id="{147A2861-3AE6-577D-1114-ADA866215B5B}"/>
                </a:ext>
              </a:extLst>
            </p:cNvPr>
            <p:cNvSpPr/>
            <p:nvPr/>
          </p:nvSpPr>
          <p:spPr>
            <a:xfrm>
              <a:off x="5521550" y="3352025"/>
              <a:ext cx="233700" cy="157250"/>
            </a:xfrm>
            <a:custGeom>
              <a:avLst/>
              <a:gdLst/>
              <a:ahLst/>
              <a:cxnLst/>
              <a:rect l="l" t="t" r="r" b="b"/>
              <a:pathLst>
                <a:path w="9348" h="6290" extrusionOk="0">
                  <a:moveTo>
                    <a:pt x="7379" y="1"/>
                  </a:moveTo>
                  <a:cubicBezTo>
                    <a:pt x="6679" y="1"/>
                    <a:pt x="4466" y="3825"/>
                    <a:pt x="4466" y="3825"/>
                  </a:cubicBezTo>
                  <a:cubicBezTo>
                    <a:pt x="3940" y="2273"/>
                    <a:pt x="1700" y="24"/>
                    <a:pt x="1398" y="24"/>
                  </a:cubicBezTo>
                  <a:cubicBezTo>
                    <a:pt x="1392" y="24"/>
                    <a:pt x="1386" y="25"/>
                    <a:pt x="1382" y="27"/>
                  </a:cubicBezTo>
                  <a:cubicBezTo>
                    <a:pt x="1156" y="134"/>
                    <a:pt x="1" y="884"/>
                    <a:pt x="1" y="884"/>
                  </a:cubicBezTo>
                  <a:cubicBezTo>
                    <a:pt x="429" y="3289"/>
                    <a:pt x="2870" y="6290"/>
                    <a:pt x="2870" y="6290"/>
                  </a:cubicBezTo>
                  <a:lnTo>
                    <a:pt x="4585" y="4087"/>
                  </a:lnTo>
                  <a:cubicBezTo>
                    <a:pt x="4585" y="4087"/>
                    <a:pt x="6118" y="5707"/>
                    <a:pt x="6367" y="5707"/>
                  </a:cubicBezTo>
                  <a:cubicBezTo>
                    <a:pt x="6379" y="5707"/>
                    <a:pt x="6389" y="5703"/>
                    <a:pt x="6394" y="5694"/>
                  </a:cubicBezTo>
                  <a:cubicBezTo>
                    <a:pt x="6513" y="5504"/>
                    <a:pt x="9347" y="884"/>
                    <a:pt x="9347" y="884"/>
                  </a:cubicBezTo>
                  <a:cubicBezTo>
                    <a:pt x="8514" y="241"/>
                    <a:pt x="7406" y="3"/>
                    <a:pt x="7406" y="3"/>
                  </a:cubicBezTo>
                  <a:cubicBezTo>
                    <a:pt x="7397" y="2"/>
                    <a:pt x="7388" y="1"/>
                    <a:pt x="7379"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2;p62">
              <a:extLst>
                <a:ext uri="{FF2B5EF4-FFF2-40B4-BE49-F238E27FC236}">
                  <a16:creationId xmlns:a16="http://schemas.microsoft.com/office/drawing/2014/main" id="{5ECE6DF0-898A-5052-3CDF-64569C41A386}"/>
                </a:ext>
              </a:extLst>
            </p:cNvPr>
            <p:cNvSpPr/>
            <p:nvPr/>
          </p:nvSpPr>
          <p:spPr>
            <a:xfrm>
              <a:off x="5833800" y="3638125"/>
              <a:ext cx="27100" cy="256625"/>
            </a:xfrm>
            <a:custGeom>
              <a:avLst/>
              <a:gdLst/>
              <a:ahLst/>
              <a:cxnLst/>
              <a:rect l="l" t="t" r="r" b="b"/>
              <a:pathLst>
                <a:path w="1084" h="10265" extrusionOk="0">
                  <a:moveTo>
                    <a:pt x="477" y="1"/>
                  </a:moveTo>
                  <a:cubicBezTo>
                    <a:pt x="548" y="799"/>
                    <a:pt x="0" y="5454"/>
                    <a:pt x="191" y="7550"/>
                  </a:cubicBezTo>
                  <a:cubicBezTo>
                    <a:pt x="381" y="9657"/>
                    <a:pt x="881" y="10264"/>
                    <a:pt x="881" y="10264"/>
                  </a:cubicBezTo>
                  <a:cubicBezTo>
                    <a:pt x="1084" y="6265"/>
                    <a:pt x="477" y="4"/>
                    <a:pt x="477"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3;p62">
              <a:extLst>
                <a:ext uri="{FF2B5EF4-FFF2-40B4-BE49-F238E27FC236}">
                  <a16:creationId xmlns:a16="http://schemas.microsoft.com/office/drawing/2014/main" id="{9C7589ED-4C14-E5BC-4D31-30E8CD14DD04}"/>
                </a:ext>
              </a:extLst>
            </p:cNvPr>
            <p:cNvSpPr/>
            <p:nvPr/>
          </p:nvSpPr>
          <p:spPr>
            <a:xfrm>
              <a:off x="5386425" y="3370850"/>
              <a:ext cx="484600" cy="580850"/>
            </a:xfrm>
            <a:custGeom>
              <a:avLst/>
              <a:gdLst/>
              <a:ahLst/>
              <a:cxnLst/>
              <a:rect l="l" t="t" r="r" b="b"/>
              <a:pathLst>
                <a:path w="19384" h="23234" extrusionOk="0">
                  <a:moveTo>
                    <a:pt x="15597" y="0"/>
                  </a:moveTo>
                  <a:cubicBezTo>
                    <a:pt x="14157" y="5739"/>
                    <a:pt x="9835" y="8668"/>
                    <a:pt x="9835" y="8668"/>
                  </a:cubicBezTo>
                  <a:cubicBezTo>
                    <a:pt x="6382" y="6953"/>
                    <a:pt x="3394" y="441"/>
                    <a:pt x="3394" y="441"/>
                  </a:cubicBezTo>
                  <a:cubicBezTo>
                    <a:pt x="3394" y="441"/>
                    <a:pt x="596" y="465"/>
                    <a:pt x="500" y="1000"/>
                  </a:cubicBezTo>
                  <a:cubicBezTo>
                    <a:pt x="417" y="1536"/>
                    <a:pt x="524" y="7525"/>
                    <a:pt x="405" y="9406"/>
                  </a:cubicBezTo>
                  <a:cubicBezTo>
                    <a:pt x="286" y="11287"/>
                    <a:pt x="0" y="22765"/>
                    <a:pt x="441" y="23122"/>
                  </a:cubicBezTo>
                  <a:cubicBezTo>
                    <a:pt x="539" y="23202"/>
                    <a:pt x="1498" y="23233"/>
                    <a:pt x="2933" y="23233"/>
                  </a:cubicBezTo>
                  <a:cubicBezTo>
                    <a:pt x="7937" y="23233"/>
                    <a:pt x="18728" y="22848"/>
                    <a:pt x="19015" y="22765"/>
                  </a:cubicBezTo>
                  <a:cubicBezTo>
                    <a:pt x="19384" y="22658"/>
                    <a:pt x="18741" y="1893"/>
                    <a:pt x="18431" y="905"/>
                  </a:cubicBezTo>
                  <a:cubicBezTo>
                    <a:pt x="18229" y="250"/>
                    <a:pt x="15597" y="0"/>
                    <a:pt x="15597"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4;p62">
              <a:extLst>
                <a:ext uri="{FF2B5EF4-FFF2-40B4-BE49-F238E27FC236}">
                  <a16:creationId xmlns:a16="http://schemas.microsoft.com/office/drawing/2014/main" id="{78637159-9269-7B06-6DAD-91646F240AA2}"/>
                </a:ext>
              </a:extLst>
            </p:cNvPr>
            <p:cNvSpPr/>
            <p:nvPr/>
          </p:nvSpPr>
          <p:spPr>
            <a:xfrm>
              <a:off x="5835875" y="3614625"/>
              <a:ext cx="36650" cy="325350"/>
            </a:xfrm>
            <a:custGeom>
              <a:avLst/>
              <a:gdLst/>
              <a:ahLst/>
              <a:cxnLst/>
              <a:rect l="l" t="t" r="r" b="b"/>
              <a:pathLst>
                <a:path w="1466" h="13014" extrusionOk="0">
                  <a:moveTo>
                    <a:pt x="656" y="0"/>
                  </a:moveTo>
                  <a:cubicBezTo>
                    <a:pt x="656" y="0"/>
                    <a:pt x="1" y="3286"/>
                    <a:pt x="251" y="6513"/>
                  </a:cubicBezTo>
                  <a:cubicBezTo>
                    <a:pt x="501" y="9728"/>
                    <a:pt x="1037" y="13014"/>
                    <a:pt x="1037" y="13014"/>
                  </a:cubicBezTo>
                  <a:cubicBezTo>
                    <a:pt x="1037" y="13014"/>
                    <a:pt x="1465" y="2417"/>
                    <a:pt x="656"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5;p62">
              <a:extLst>
                <a:ext uri="{FF2B5EF4-FFF2-40B4-BE49-F238E27FC236}">
                  <a16:creationId xmlns:a16="http://schemas.microsoft.com/office/drawing/2014/main" id="{CAC474B4-CD28-0BED-1EFB-3749FB07C2FD}"/>
                </a:ext>
              </a:extLst>
            </p:cNvPr>
            <p:cNvSpPr/>
            <p:nvPr/>
          </p:nvSpPr>
          <p:spPr>
            <a:xfrm>
              <a:off x="5516200" y="3381250"/>
              <a:ext cx="112825" cy="108975"/>
            </a:xfrm>
            <a:custGeom>
              <a:avLst/>
              <a:gdLst/>
              <a:ahLst/>
              <a:cxnLst/>
              <a:rect l="l" t="t" r="r" b="b"/>
              <a:pathLst>
                <a:path w="4513" h="4359" extrusionOk="0">
                  <a:moveTo>
                    <a:pt x="96" y="1"/>
                  </a:moveTo>
                  <a:lnTo>
                    <a:pt x="0" y="49"/>
                  </a:lnTo>
                  <a:cubicBezTo>
                    <a:pt x="72" y="191"/>
                    <a:pt x="1774" y="3430"/>
                    <a:pt x="2298" y="4156"/>
                  </a:cubicBezTo>
                  <a:cubicBezTo>
                    <a:pt x="2405" y="4287"/>
                    <a:pt x="2513" y="4359"/>
                    <a:pt x="2632" y="4359"/>
                  </a:cubicBezTo>
                  <a:lnTo>
                    <a:pt x="2644" y="4359"/>
                  </a:lnTo>
                  <a:cubicBezTo>
                    <a:pt x="2894" y="4359"/>
                    <a:pt x="3132" y="4097"/>
                    <a:pt x="3429" y="3763"/>
                  </a:cubicBezTo>
                  <a:cubicBezTo>
                    <a:pt x="3739" y="3418"/>
                    <a:pt x="4084" y="3037"/>
                    <a:pt x="4513" y="2846"/>
                  </a:cubicBezTo>
                  <a:lnTo>
                    <a:pt x="4465" y="2751"/>
                  </a:lnTo>
                  <a:cubicBezTo>
                    <a:pt x="4025" y="2954"/>
                    <a:pt x="3667" y="3347"/>
                    <a:pt x="3358" y="3692"/>
                  </a:cubicBezTo>
                  <a:cubicBezTo>
                    <a:pt x="3084" y="3989"/>
                    <a:pt x="2846" y="4251"/>
                    <a:pt x="2644" y="4251"/>
                  </a:cubicBezTo>
                  <a:lnTo>
                    <a:pt x="2632" y="4251"/>
                  </a:lnTo>
                  <a:cubicBezTo>
                    <a:pt x="2548" y="4251"/>
                    <a:pt x="2465" y="4192"/>
                    <a:pt x="2382" y="4085"/>
                  </a:cubicBezTo>
                  <a:cubicBezTo>
                    <a:pt x="1870" y="3370"/>
                    <a:pt x="108" y="37"/>
                    <a:pt x="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6;p62">
              <a:extLst>
                <a:ext uri="{FF2B5EF4-FFF2-40B4-BE49-F238E27FC236}">
                  <a16:creationId xmlns:a16="http://schemas.microsoft.com/office/drawing/2014/main" id="{23113153-3062-9644-F1F3-63695A750D65}"/>
                </a:ext>
              </a:extLst>
            </p:cNvPr>
            <p:cNvSpPr/>
            <p:nvPr/>
          </p:nvSpPr>
          <p:spPr>
            <a:xfrm>
              <a:off x="5634075" y="3381250"/>
              <a:ext cx="112525" cy="108975"/>
            </a:xfrm>
            <a:custGeom>
              <a:avLst/>
              <a:gdLst/>
              <a:ahLst/>
              <a:cxnLst/>
              <a:rect l="l" t="t" r="r" b="b"/>
              <a:pathLst>
                <a:path w="4501" h="4359" extrusionOk="0">
                  <a:moveTo>
                    <a:pt x="4406" y="1"/>
                  </a:moveTo>
                  <a:cubicBezTo>
                    <a:pt x="4394" y="37"/>
                    <a:pt x="2643" y="3370"/>
                    <a:pt x="2120" y="4085"/>
                  </a:cubicBezTo>
                  <a:cubicBezTo>
                    <a:pt x="2036" y="4192"/>
                    <a:pt x="1953" y="4251"/>
                    <a:pt x="1870" y="4251"/>
                  </a:cubicBezTo>
                  <a:lnTo>
                    <a:pt x="1858" y="4251"/>
                  </a:lnTo>
                  <a:cubicBezTo>
                    <a:pt x="1667" y="4251"/>
                    <a:pt x="1417" y="3989"/>
                    <a:pt x="1143" y="3692"/>
                  </a:cubicBezTo>
                  <a:cubicBezTo>
                    <a:pt x="834" y="3347"/>
                    <a:pt x="488" y="2954"/>
                    <a:pt x="36" y="2751"/>
                  </a:cubicBezTo>
                  <a:lnTo>
                    <a:pt x="0" y="2846"/>
                  </a:lnTo>
                  <a:cubicBezTo>
                    <a:pt x="417" y="3037"/>
                    <a:pt x="762" y="3418"/>
                    <a:pt x="1072" y="3763"/>
                  </a:cubicBezTo>
                  <a:cubicBezTo>
                    <a:pt x="1369" y="4097"/>
                    <a:pt x="1619" y="4359"/>
                    <a:pt x="1858" y="4359"/>
                  </a:cubicBezTo>
                  <a:lnTo>
                    <a:pt x="1881" y="4359"/>
                  </a:lnTo>
                  <a:cubicBezTo>
                    <a:pt x="2000" y="4359"/>
                    <a:pt x="2096" y="4287"/>
                    <a:pt x="2203" y="4156"/>
                  </a:cubicBezTo>
                  <a:cubicBezTo>
                    <a:pt x="2727" y="3430"/>
                    <a:pt x="4429" y="191"/>
                    <a:pt x="4501" y="49"/>
                  </a:cubicBezTo>
                  <a:lnTo>
                    <a:pt x="440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7;p62">
              <a:extLst>
                <a:ext uri="{FF2B5EF4-FFF2-40B4-BE49-F238E27FC236}">
                  <a16:creationId xmlns:a16="http://schemas.microsoft.com/office/drawing/2014/main" id="{7F989B63-D775-E981-E36A-A3F7DC1D6DB8}"/>
                </a:ext>
              </a:extLst>
            </p:cNvPr>
            <p:cNvSpPr/>
            <p:nvPr/>
          </p:nvSpPr>
          <p:spPr>
            <a:xfrm>
              <a:off x="5400700" y="3381575"/>
              <a:ext cx="70575" cy="13525"/>
            </a:xfrm>
            <a:custGeom>
              <a:avLst/>
              <a:gdLst/>
              <a:ahLst/>
              <a:cxnLst/>
              <a:rect l="l" t="t" r="r" b="b"/>
              <a:pathLst>
                <a:path w="2823" h="541" extrusionOk="0">
                  <a:moveTo>
                    <a:pt x="2252" y="1"/>
                  </a:moveTo>
                  <a:cubicBezTo>
                    <a:pt x="183" y="1"/>
                    <a:pt x="1" y="476"/>
                    <a:pt x="1" y="476"/>
                  </a:cubicBezTo>
                  <a:cubicBezTo>
                    <a:pt x="1" y="476"/>
                    <a:pt x="343" y="541"/>
                    <a:pt x="801" y="541"/>
                  </a:cubicBezTo>
                  <a:cubicBezTo>
                    <a:pt x="1130" y="541"/>
                    <a:pt x="1518" y="507"/>
                    <a:pt x="1882" y="393"/>
                  </a:cubicBezTo>
                  <a:cubicBezTo>
                    <a:pt x="2763" y="131"/>
                    <a:pt x="2823" y="12"/>
                    <a:pt x="2823" y="12"/>
                  </a:cubicBezTo>
                  <a:cubicBezTo>
                    <a:pt x="2618" y="4"/>
                    <a:pt x="2428" y="1"/>
                    <a:pt x="2252"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8;p62">
              <a:extLst>
                <a:ext uri="{FF2B5EF4-FFF2-40B4-BE49-F238E27FC236}">
                  <a16:creationId xmlns:a16="http://schemas.microsoft.com/office/drawing/2014/main" id="{AE84BC10-D227-56B8-2104-622854686C53}"/>
                </a:ext>
              </a:extLst>
            </p:cNvPr>
            <p:cNvSpPr/>
            <p:nvPr/>
          </p:nvSpPr>
          <p:spPr>
            <a:xfrm>
              <a:off x="5776350" y="3370725"/>
              <a:ext cx="70875" cy="22775"/>
            </a:xfrm>
            <a:custGeom>
              <a:avLst/>
              <a:gdLst/>
              <a:ahLst/>
              <a:cxnLst/>
              <a:rect l="l" t="t" r="r" b="b"/>
              <a:pathLst>
                <a:path w="2835" h="911" extrusionOk="0">
                  <a:moveTo>
                    <a:pt x="148" y="0"/>
                  </a:moveTo>
                  <a:cubicBezTo>
                    <a:pt x="98" y="0"/>
                    <a:pt x="49" y="2"/>
                    <a:pt x="0" y="5"/>
                  </a:cubicBezTo>
                  <a:cubicBezTo>
                    <a:pt x="0" y="5"/>
                    <a:pt x="429" y="255"/>
                    <a:pt x="846" y="434"/>
                  </a:cubicBezTo>
                  <a:cubicBezTo>
                    <a:pt x="1274" y="612"/>
                    <a:pt x="2834" y="910"/>
                    <a:pt x="2834" y="910"/>
                  </a:cubicBezTo>
                  <a:cubicBezTo>
                    <a:pt x="2834" y="910"/>
                    <a:pt x="2786" y="612"/>
                    <a:pt x="2155" y="434"/>
                  </a:cubicBezTo>
                  <a:cubicBezTo>
                    <a:pt x="1570" y="268"/>
                    <a:pt x="790" y="0"/>
                    <a:pt x="148" y="0"/>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9;p62">
              <a:extLst>
                <a:ext uri="{FF2B5EF4-FFF2-40B4-BE49-F238E27FC236}">
                  <a16:creationId xmlns:a16="http://schemas.microsoft.com/office/drawing/2014/main" id="{4BE13388-DB32-7B38-7F8C-71B4C7AC6721}"/>
                </a:ext>
              </a:extLst>
            </p:cNvPr>
            <p:cNvSpPr/>
            <p:nvPr/>
          </p:nvSpPr>
          <p:spPr>
            <a:xfrm>
              <a:off x="5420350" y="3849475"/>
              <a:ext cx="268300" cy="97275"/>
            </a:xfrm>
            <a:custGeom>
              <a:avLst/>
              <a:gdLst/>
              <a:ahLst/>
              <a:cxnLst/>
              <a:rect l="l" t="t" r="r" b="b"/>
              <a:pathLst>
                <a:path w="10732" h="3891" extrusionOk="0">
                  <a:moveTo>
                    <a:pt x="1" y="0"/>
                  </a:moveTo>
                  <a:cubicBezTo>
                    <a:pt x="1" y="0"/>
                    <a:pt x="1513" y="3608"/>
                    <a:pt x="2882" y="3822"/>
                  </a:cubicBezTo>
                  <a:cubicBezTo>
                    <a:pt x="3209" y="3871"/>
                    <a:pt x="3606" y="3890"/>
                    <a:pt x="4036" y="3890"/>
                  </a:cubicBezTo>
                  <a:cubicBezTo>
                    <a:pt x="5406" y="3890"/>
                    <a:pt x="7125" y="3690"/>
                    <a:pt x="8085" y="3572"/>
                  </a:cubicBezTo>
                  <a:cubicBezTo>
                    <a:pt x="9347" y="3406"/>
                    <a:pt x="10371" y="2429"/>
                    <a:pt x="10478" y="2227"/>
                  </a:cubicBezTo>
                  <a:cubicBezTo>
                    <a:pt x="10495" y="2198"/>
                    <a:pt x="10472" y="2186"/>
                    <a:pt x="10422" y="2186"/>
                  </a:cubicBezTo>
                  <a:cubicBezTo>
                    <a:pt x="10112" y="2186"/>
                    <a:pt x="8740" y="2644"/>
                    <a:pt x="8740" y="2644"/>
                  </a:cubicBezTo>
                  <a:cubicBezTo>
                    <a:pt x="8740" y="2644"/>
                    <a:pt x="10180" y="2036"/>
                    <a:pt x="10526" y="1643"/>
                  </a:cubicBezTo>
                  <a:cubicBezTo>
                    <a:pt x="10597" y="1556"/>
                    <a:pt x="10518" y="1523"/>
                    <a:pt x="10356" y="1523"/>
                  </a:cubicBezTo>
                  <a:cubicBezTo>
                    <a:pt x="10189" y="1523"/>
                    <a:pt x="9933" y="1559"/>
                    <a:pt x="9668" y="1610"/>
                  </a:cubicBezTo>
                  <a:lnTo>
                    <a:pt x="9668" y="1610"/>
                  </a:lnTo>
                  <a:cubicBezTo>
                    <a:pt x="10242" y="1341"/>
                    <a:pt x="10732" y="989"/>
                    <a:pt x="10505" y="989"/>
                  </a:cubicBezTo>
                  <a:cubicBezTo>
                    <a:pt x="10473" y="989"/>
                    <a:pt x="10424" y="996"/>
                    <a:pt x="10359" y="1012"/>
                  </a:cubicBezTo>
                  <a:cubicBezTo>
                    <a:pt x="9741" y="1167"/>
                    <a:pt x="8152" y="1282"/>
                    <a:pt x="7428" y="1282"/>
                  </a:cubicBezTo>
                  <a:cubicBezTo>
                    <a:pt x="7259" y="1282"/>
                    <a:pt x="7137" y="1276"/>
                    <a:pt x="7085" y="1262"/>
                  </a:cubicBezTo>
                  <a:cubicBezTo>
                    <a:pt x="6799" y="1203"/>
                    <a:pt x="9264" y="536"/>
                    <a:pt x="9192" y="167"/>
                  </a:cubicBezTo>
                  <a:cubicBezTo>
                    <a:pt x="9181" y="117"/>
                    <a:pt x="9119" y="95"/>
                    <a:pt x="9019" y="95"/>
                  </a:cubicBezTo>
                  <a:cubicBezTo>
                    <a:pt x="8362" y="95"/>
                    <a:pt x="6085" y="1036"/>
                    <a:pt x="6085" y="1036"/>
                  </a:cubicBezTo>
                  <a:cubicBezTo>
                    <a:pt x="6072" y="1041"/>
                    <a:pt x="6049" y="1043"/>
                    <a:pt x="6016" y="1043"/>
                  </a:cubicBezTo>
                  <a:cubicBezTo>
                    <a:pt x="5302" y="1043"/>
                    <a:pt x="1" y="0"/>
                    <a:pt x="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50;p62">
              <a:extLst>
                <a:ext uri="{FF2B5EF4-FFF2-40B4-BE49-F238E27FC236}">
                  <a16:creationId xmlns:a16="http://schemas.microsoft.com/office/drawing/2014/main" id="{086E73A8-A436-4616-0396-1E7C7C9D67BB}"/>
                </a:ext>
              </a:extLst>
            </p:cNvPr>
            <p:cNvSpPr/>
            <p:nvPr/>
          </p:nvSpPr>
          <p:spPr>
            <a:xfrm>
              <a:off x="5256650" y="3793625"/>
              <a:ext cx="347675" cy="154375"/>
            </a:xfrm>
            <a:custGeom>
              <a:avLst/>
              <a:gdLst/>
              <a:ahLst/>
              <a:cxnLst/>
              <a:rect l="l" t="t" r="r" b="b"/>
              <a:pathLst>
                <a:path w="13907" h="6175" extrusionOk="0">
                  <a:moveTo>
                    <a:pt x="1421" y="0"/>
                  </a:moveTo>
                  <a:cubicBezTo>
                    <a:pt x="1031" y="0"/>
                    <a:pt x="761" y="68"/>
                    <a:pt x="655" y="222"/>
                  </a:cubicBezTo>
                  <a:cubicBezTo>
                    <a:pt x="107" y="1032"/>
                    <a:pt x="12" y="3056"/>
                    <a:pt x="0" y="4282"/>
                  </a:cubicBezTo>
                  <a:cubicBezTo>
                    <a:pt x="0" y="4901"/>
                    <a:pt x="417" y="5437"/>
                    <a:pt x="1012" y="5580"/>
                  </a:cubicBezTo>
                  <a:cubicBezTo>
                    <a:pt x="2926" y="6037"/>
                    <a:pt x="5405" y="6175"/>
                    <a:pt x="7644" y="6175"/>
                  </a:cubicBezTo>
                  <a:cubicBezTo>
                    <a:pt x="10602" y="6175"/>
                    <a:pt x="13142" y="5934"/>
                    <a:pt x="13407" y="5866"/>
                  </a:cubicBezTo>
                  <a:cubicBezTo>
                    <a:pt x="13907" y="5735"/>
                    <a:pt x="13264" y="3520"/>
                    <a:pt x="12633" y="3270"/>
                  </a:cubicBezTo>
                  <a:cubicBezTo>
                    <a:pt x="12073" y="3042"/>
                    <a:pt x="4037" y="0"/>
                    <a:pt x="1421"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51;p62">
              <a:extLst>
                <a:ext uri="{FF2B5EF4-FFF2-40B4-BE49-F238E27FC236}">
                  <a16:creationId xmlns:a16="http://schemas.microsoft.com/office/drawing/2014/main" id="{E9FDF2E7-2F8C-881A-9DC1-D818E8C10DFC}"/>
                </a:ext>
              </a:extLst>
            </p:cNvPr>
            <p:cNvSpPr/>
            <p:nvPr/>
          </p:nvSpPr>
          <p:spPr>
            <a:xfrm>
              <a:off x="5411425" y="3720000"/>
              <a:ext cx="355725" cy="213425"/>
            </a:xfrm>
            <a:custGeom>
              <a:avLst/>
              <a:gdLst/>
              <a:ahLst/>
              <a:cxnLst/>
              <a:rect l="l" t="t" r="r" b="b"/>
              <a:pathLst>
                <a:path w="14229" h="8537" extrusionOk="0">
                  <a:moveTo>
                    <a:pt x="0" y="0"/>
                  </a:moveTo>
                  <a:lnTo>
                    <a:pt x="0" y="8537"/>
                  </a:lnTo>
                  <a:lnTo>
                    <a:pt x="14228" y="8537"/>
                  </a:lnTo>
                  <a:lnTo>
                    <a:pt x="14228"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2;p62">
              <a:extLst>
                <a:ext uri="{FF2B5EF4-FFF2-40B4-BE49-F238E27FC236}">
                  <a16:creationId xmlns:a16="http://schemas.microsoft.com/office/drawing/2014/main" id="{D13EDE0B-9658-EE34-F5A3-7AA36AC31A3C}"/>
                </a:ext>
              </a:extLst>
            </p:cNvPr>
            <p:cNvSpPr/>
            <p:nvPr/>
          </p:nvSpPr>
          <p:spPr>
            <a:xfrm>
              <a:off x="5242050" y="3926875"/>
              <a:ext cx="681075" cy="68175"/>
            </a:xfrm>
            <a:custGeom>
              <a:avLst/>
              <a:gdLst/>
              <a:ahLst/>
              <a:cxnLst/>
              <a:rect l="l" t="t" r="r" b="b"/>
              <a:pathLst>
                <a:path w="27243" h="2727" extrusionOk="0">
                  <a:moveTo>
                    <a:pt x="20511" y="0"/>
                  </a:moveTo>
                  <a:cubicBezTo>
                    <a:pt x="18670" y="0"/>
                    <a:pt x="16669" y="12"/>
                    <a:pt x="14812" y="48"/>
                  </a:cubicBezTo>
                  <a:cubicBezTo>
                    <a:pt x="14522" y="52"/>
                    <a:pt x="12781" y="53"/>
                    <a:pt x="10589" y="53"/>
                  </a:cubicBezTo>
                  <a:cubicBezTo>
                    <a:pt x="6204" y="53"/>
                    <a:pt x="13" y="48"/>
                    <a:pt x="13" y="48"/>
                  </a:cubicBezTo>
                  <a:lnTo>
                    <a:pt x="1" y="2727"/>
                  </a:lnTo>
                  <a:lnTo>
                    <a:pt x="27242" y="2727"/>
                  </a:lnTo>
                  <a:lnTo>
                    <a:pt x="27242" y="48"/>
                  </a:lnTo>
                  <a:cubicBezTo>
                    <a:pt x="27242" y="48"/>
                    <a:pt x="24194" y="0"/>
                    <a:pt x="2051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3;p62">
              <a:extLst>
                <a:ext uri="{FF2B5EF4-FFF2-40B4-BE49-F238E27FC236}">
                  <a16:creationId xmlns:a16="http://schemas.microsoft.com/office/drawing/2014/main" id="{BBA09FBA-2B82-F400-7198-995C5B2D2FD7}"/>
                </a:ext>
              </a:extLst>
            </p:cNvPr>
            <p:cNvSpPr/>
            <p:nvPr/>
          </p:nvSpPr>
          <p:spPr>
            <a:xfrm>
              <a:off x="5562025" y="3799475"/>
              <a:ext cx="54200" cy="54200"/>
            </a:xfrm>
            <a:custGeom>
              <a:avLst/>
              <a:gdLst/>
              <a:ahLst/>
              <a:cxnLst/>
              <a:rect l="l" t="t" r="r" b="b"/>
              <a:pathLst>
                <a:path w="2168" h="2168" extrusionOk="0">
                  <a:moveTo>
                    <a:pt x="1084" y="0"/>
                  </a:moveTo>
                  <a:cubicBezTo>
                    <a:pt x="489" y="0"/>
                    <a:pt x="1" y="488"/>
                    <a:pt x="1" y="1084"/>
                  </a:cubicBezTo>
                  <a:cubicBezTo>
                    <a:pt x="1" y="1691"/>
                    <a:pt x="489" y="2167"/>
                    <a:pt x="1084" y="2167"/>
                  </a:cubicBezTo>
                  <a:cubicBezTo>
                    <a:pt x="1680" y="2167"/>
                    <a:pt x="2168" y="1691"/>
                    <a:pt x="2168" y="1084"/>
                  </a:cubicBezTo>
                  <a:cubicBezTo>
                    <a:pt x="2168" y="488"/>
                    <a:pt x="1680" y="0"/>
                    <a:pt x="108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54;p62">
              <a:extLst>
                <a:ext uri="{FF2B5EF4-FFF2-40B4-BE49-F238E27FC236}">
                  <a16:creationId xmlns:a16="http://schemas.microsoft.com/office/drawing/2014/main" id="{95FB9A8B-EEDF-3AB4-9FA0-E6FE99209F32}"/>
                </a:ext>
              </a:extLst>
            </p:cNvPr>
            <p:cNvSpPr/>
            <p:nvPr/>
          </p:nvSpPr>
          <p:spPr>
            <a:xfrm>
              <a:off x="5365275" y="3807450"/>
              <a:ext cx="25925" cy="6625"/>
            </a:xfrm>
            <a:custGeom>
              <a:avLst/>
              <a:gdLst/>
              <a:ahLst/>
              <a:cxnLst/>
              <a:rect l="l" t="t" r="r" b="b"/>
              <a:pathLst>
                <a:path w="1037" h="265" extrusionOk="0">
                  <a:moveTo>
                    <a:pt x="275" y="0"/>
                  </a:moveTo>
                  <a:cubicBezTo>
                    <a:pt x="181" y="0"/>
                    <a:pt x="87" y="11"/>
                    <a:pt x="1" y="38"/>
                  </a:cubicBezTo>
                  <a:lnTo>
                    <a:pt x="25" y="134"/>
                  </a:lnTo>
                  <a:cubicBezTo>
                    <a:pt x="95" y="114"/>
                    <a:pt x="171" y="106"/>
                    <a:pt x="250" y="106"/>
                  </a:cubicBezTo>
                  <a:cubicBezTo>
                    <a:pt x="601" y="106"/>
                    <a:pt x="991" y="265"/>
                    <a:pt x="1001" y="265"/>
                  </a:cubicBezTo>
                  <a:lnTo>
                    <a:pt x="1037" y="169"/>
                  </a:lnTo>
                  <a:cubicBezTo>
                    <a:pt x="1018" y="160"/>
                    <a:pt x="639" y="0"/>
                    <a:pt x="275"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anim calcmode="lin" valueType="num">
                                      <p:cBhvr>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60;p13">
            <a:extLst>
              <a:ext uri="{FF2B5EF4-FFF2-40B4-BE49-F238E27FC236}">
                <a16:creationId xmlns:a16="http://schemas.microsoft.com/office/drawing/2014/main" id="{0F10DCBE-DEF4-31A6-7864-41528A1E605E}"/>
              </a:ext>
            </a:extLst>
          </p:cNvPr>
          <p:cNvSpPr/>
          <p:nvPr/>
        </p:nvSpPr>
        <p:spPr>
          <a:xfrm>
            <a:off x="2003367" y="0"/>
            <a:ext cx="7140632" cy="5143565"/>
          </a:xfrm>
          <a:custGeom>
            <a:avLst/>
            <a:gdLst/>
            <a:ahLst/>
            <a:cxnLst/>
            <a:rect l="l" t="t" r="r" b="b"/>
            <a:pathLst>
              <a:path w="57674" h="74415" extrusionOk="0">
                <a:moveTo>
                  <a:pt x="524" y="0"/>
                </a:moveTo>
                <a:lnTo>
                  <a:pt x="0" y="1238"/>
                </a:lnTo>
                <a:lnTo>
                  <a:pt x="905" y="3465"/>
                </a:lnTo>
                <a:lnTo>
                  <a:pt x="0" y="5691"/>
                </a:lnTo>
                <a:lnTo>
                  <a:pt x="905" y="7930"/>
                </a:lnTo>
                <a:lnTo>
                  <a:pt x="0" y="10156"/>
                </a:lnTo>
                <a:lnTo>
                  <a:pt x="905" y="12383"/>
                </a:lnTo>
                <a:lnTo>
                  <a:pt x="0" y="14609"/>
                </a:lnTo>
                <a:lnTo>
                  <a:pt x="905" y="16836"/>
                </a:lnTo>
                <a:lnTo>
                  <a:pt x="0" y="19062"/>
                </a:lnTo>
                <a:lnTo>
                  <a:pt x="905" y="21288"/>
                </a:lnTo>
                <a:lnTo>
                  <a:pt x="0" y="23515"/>
                </a:lnTo>
                <a:lnTo>
                  <a:pt x="905" y="25741"/>
                </a:lnTo>
                <a:lnTo>
                  <a:pt x="0" y="27968"/>
                </a:lnTo>
                <a:lnTo>
                  <a:pt x="905" y="30194"/>
                </a:lnTo>
                <a:lnTo>
                  <a:pt x="0" y="32433"/>
                </a:lnTo>
                <a:lnTo>
                  <a:pt x="905" y="34659"/>
                </a:lnTo>
                <a:lnTo>
                  <a:pt x="0" y="36886"/>
                </a:lnTo>
                <a:lnTo>
                  <a:pt x="905" y="39112"/>
                </a:lnTo>
                <a:lnTo>
                  <a:pt x="0" y="41339"/>
                </a:lnTo>
                <a:lnTo>
                  <a:pt x="905" y="43565"/>
                </a:lnTo>
                <a:lnTo>
                  <a:pt x="0" y="45791"/>
                </a:lnTo>
                <a:lnTo>
                  <a:pt x="905" y="48018"/>
                </a:lnTo>
                <a:lnTo>
                  <a:pt x="0" y="50244"/>
                </a:lnTo>
                <a:lnTo>
                  <a:pt x="905" y="52471"/>
                </a:lnTo>
                <a:lnTo>
                  <a:pt x="0" y="54697"/>
                </a:lnTo>
                <a:lnTo>
                  <a:pt x="905" y="56924"/>
                </a:lnTo>
                <a:lnTo>
                  <a:pt x="0" y="59150"/>
                </a:lnTo>
                <a:lnTo>
                  <a:pt x="905" y="61377"/>
                </a:lnTo>
                <a:lnTo>
                  <a:pt x="0" y="63615"/>
                </a:lnTo>
                <a:lnTo>
                  <a:pt x="905" y="65842"/>
                </a:lnTo>
                <a:lnTo>
                  <a:pt x="0" y="68068"/>
                </a:lnTo>
                <a:lnTo>
                  <a:pt x="905" y="70294"/>
                </a:lnTo>
                <a:lnTo>
                  <a:pt x="0" y="72521"/>
                </a:lnTo>
                <a:lnTo>
                  <a:pt x="774" y="74414"/>
                </a:lnTo>
                <a:lnTo>
                  <a:pt x="57674" y="74414"/>
                </a:lnTo>
                <a:lnTo>
                  <a:pt x="5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0">
            <a:extLst>
              <a:ext uri="{FF2B5EF4-FFF2-40B4-BE49-F238E27FC236}">
                <a16:creationId xmlns:a16="http://schemas.microsoft.com/office/drawing/2014/main" id="{C820728F-1090-1588-0CF5-9225621841F0}"/>
              </a:ext>
            </a:extLst>
          </p:cNvPr>
          <p:cNvSpPr txBox="1"/>
          <p:nvPr/>
        </p:nvSpPr>
        <p:spPr>
          <a:xfrm>
            <a:off x="160592" y="1764761"/>
            <a:ext cx="1722936" cy="1613978"/>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7200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VẬN DỤNG</a:t>
            </a:r>
          </a:p>
        </p:txBody>
      </p:sp>
      <p:sp>
        <p:nvSpPr>
          <p:cNvPr id="16" name="Google Shape;281;p31">
            <a:extLst>
              <a:ext uri="{FF2B5EF4-FFF2-40B4-BE49-F238E27FC236}">
                <a16:creationId xmlns:a16="http://schemas.microsoft.com/office/drawing/2014/main" id="{B2068712-43EC-67FB-8ABC-5B8F71EDAB96}"/>
              </a:ext>
            </a:extLst>
          </p:cNvPr>
          <p:cNvSpPr/>
          <p:nvPr/>
        </p:nvSpPr>
        <p:spPr>
          <a:xfrm>
            <a:off x="324900" y="703033"/>
            <a:ext cx="347400" cy="34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p31">
            <a:extLst>
              <a:ext uri="{FF2B5EF4-FFF2-40B4-BE49-F238E27FC236}">
                <a16:creationId xmlns:a16="http://schemas.microsoft.com/office/drawing/2014/main" id="{5F819A98-2FEA-4A4D-D65F-A2C45715F1CA}"/>
              </a:ext>
            </a:extLst>
          </p:cNvPr>
          <p:cNvSpPr/>
          <p:nvPr/>
        </p:nvSpPr>
        <p:spPr>
          <a:xfrm rot="1655783">
            <a:off x="1448857" y="4612039"/>
            <a:ext cx="380148" cy="32875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4;p31">
            <a:extLst>
              <a:ext uri="{FF2B5EF4-FFF2-40B4-BE49-F238E27FC236}">
                <a16:creationId xmlns:a16="http://schemas.microsoft.com/office/drawing/2014/main" id="{96E43C49-5A9F-950D-30AD-E1C82DDA6FCD}"/>
              </a:ext>
            </a:extLst>
          </p:cNvPr>
          <p:cNvSpPr/>
          <p:nvPr/>
        </p:nvSpPr>
        <p:spPr>
          <a:xfrm>
            <a:off x="324900" y="3275998"/>
            <a:ext cx="276000" cy="276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81B63ED6-5020-31E3-EA3D-87FFD1C08A92}"/>
              </a:ext>
            </a:extLst>
          </p:cNvPr>
          <p:cNvSpPr txBox="1"/>
          <p:nvPr/>
        </p:nvSpPr>
        <p:spPr>
          <a:xfrm>
            <a:off x="2373284" y="326875"/>
            <a:ext cx="6400799" cy="958596"/>
          </a:xfrm>
          <a:prstGeom prst="rect">
            <a:avLst/>
          </a:prstGeom>
          <a:noFill/>
        </p:spPr>
        <p:txBody>
          <a:bodyPr wrap="square">
            <a:spAutoFit/>
          </a:bodyPr>
          <a:lstStyle/>
          <a:p>
            <a:pPr algn="just">
              <a:lnSpc>
                <a:spcPct val="150000"/>
              </a:lnSpc>
              <a:spcBef>
                <a:spcPts val="300"/>
              </a:spcBef>
              <a:spcAft>
                <a:spcPts val="300"/>
              </a:spcAft>
            </a:pPr>
            <a:r>
              <a:rPr lang="en-US" sz="20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NHIỆM VỤ 1: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Tổ</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chức</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buổi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toạ</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đàm</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chủ</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đề</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con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cơ</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bản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a:t>
            </a:r>
            <a:endParaRPr lang="en-VN" sz="1600" dirty="0">
              <a:solidFill>
                <a:srgbClr val="4F466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92E4BA2-4449-7E94-6D78-F9909C9FC517}"/>
              </a:ext>
            </a:extLst>
          </p:cNvPr>
          <p:cNvSpPr txBox="1"/>
          <p:nvPr/>
        </p:nvSpPr>
        <p:spPr>
          <a:xfrm>
            <a:off x="2373283" y="1435964"/>
            <a:ext cx="6400800" cy="496931"/>
          </a:xfrm>
          <a:prstGeom prst="rect">
            <a:avLst/>
          </a:prstGeom>
          <a:noFill/>
          <a:ln w="28575">
            <a:noFill/>
            <a:prstDash val="dash"/>
          </a:ln>
        </p:spPr>
        <p:txBody>
          <a:bodyPr wrap="square">
            <a:spAutoFit/>
          </a:bodyPr>
          <a:lstStyle/>
          <a:p>
            <a:pPr algn="ctr">
              <a:lnSpc>
                <a:spcPct val="150000"/>
              </a:lnSpc>
              <a:spcBef>
                <a:spcPts val="100"/>
              </a:spcBef>
              <a:spcAft>
                <a:spcPts val="100"/>
              </a:spcAft>
              <a:buClr>
                <a:srgbClr val="4F466F"/>
              </a:buClr>
            </a:pPr>
            <a:r>
              <a:rPr lang="vi-VN" sz="2000" b="1" dirty="0">
                <a:solidFill>
                  <a:srgbClr val="2F1932"/>
                </a:solidFill>
                <a:latin typeface="Arial" panose="020B0604020202020204" pitchFamily="34" charset="0"/>
                <a:ea typeface="Arial" panose="020B0604020202020204" pitchFamily="34" charset="0"/>
                <a:cs typeface="Arial" panose="020B0604020202020204" pitchFamily="34" charset="0"/>
              </a:rPr>
              <a:t>Thảo luận nhóm</a:t>
            </a:r>
            <a:endParaRPr lang="en-VN" sz="2000" dirty="0"/>
          </a:p>
        </p:txBody>
      </p:sp>
      <p:sp>
        <p:nvSpPr>
          <p:cNvPr id="24" name="TextBox 23">
            <a:extLst>
              <a:ext uri="{FF2B5EF4-FFF2-40B4-BE49-F238E27FC236}">
                <a16:creationId xmlns:a16="http://schemas.microsoft.com/office/drawing/2014/main" id="{32B4AAC3-026E-0B43-1CC8-E2DF7F651673}"/>
              </a:ext>
            </a:extLst>
          </p:cNvPr>
          <p:cNvSpPr txBox="1"/>
          <p:nvPr/>
        </p:nvSpPr>
        <p:spPr>
          <a:xfrm>
            <a:off x="2712024" y="2011370"/>
            <a:ext cx="5723315" cy="2805255"/>
          </a:xfrm>
          <a:prstGeom prst="rect">
            <a:avLst/>
          </a:prstGeom>
          <a:noFill/>
        </p:spPr>
        <p:txBody>
          <a:bodyPr wrap="square">
            <a:spAutoFit/>
          </a:bodyPr>
          <a:lstStyle/>
          <a:p>
            <a:pPr marL="293688" indent="-285750" algn="just">
              <a:lnSpc>
                <a:spcPct val="150000"/>
              </a:lnSpc>
              <a:buFont typeface="Wingdings" pitchFamily="2" charset="2"/>
              <a:buChar char="§"/>
            </a:pP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Lập</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hoạch</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xác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thời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điểm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tổ</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chức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trang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trí</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chương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trình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nội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dung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chương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trình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93688" indent="-285750" algn="just">
              <a:lnSpc>
                <a:spcPct val="150000"/>
              </a:lnSpc>
              <a:buFont typeface="Wingdings" pitchFamily="2" charset="2"/>
              <a:buChar char="§"/>
            </a:pP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Xây</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dựng</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nội</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dung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toạ</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đàm</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xây</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dựng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bộ</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câu</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hỏi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lựa</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chọn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trò</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chơi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viết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phát</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biểu</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293688" indent="-285750" algn="just">
              <a:lnSpc>
                <a:spcPct val="150000"/>
              </a:lnSpc>
              <a:buFont typeface="Wingdings" pitchFamily="2" charset="2"/>
              <a:buChar char="§"/>
            </a:pP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Tổ</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chức</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toạ</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đàm</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theo</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kế</a:t>
            </a:r>
            <a:r>
              <a:rPr lang="en-US" sz="20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hoạch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96617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anim calcmode="lin" valueType="num">
                                      <p:cBhvr>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dissolve">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dissolve">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dissolve">
                                      <p:cBhvr>
                                        <p:cTn id="3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uiExpand="1"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pSp>
        <p:nvGrpSpPr>
          <p:cNvPr id="1053" name="Google Shape;1053;p49"/>
          <p:cNvGrpSpPr/>
          <p:nvPr/>
        </p:nvGrpSpPr>
        <p:grpSpPr>
          <a:xfrm>
            <a:off x="825475" y="2225450"/>
            <a:ext cx="7493097" cy="2378656"/>
            <a:chOff x="825475" y="2225450"/>
            <a:chExt cx="7493097" cy="2378656"/>
          </a:xfrm>
        </p:grpSpPr>
        <p:sp>
          <p:nvSpPr>
            <p:cNvPr id="1054" name="Google Shape;1054;p49"/>
            <p:cNvSpPr/>
            <p:nvPr/>
          </p:nvSpPr>
          <p:spPr>
            <a:xfrm>
              <a:off x="825475" y="2225450"/>
              <a:ext cx="5733965" cy="237865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2584607" y="2225450"/>
              <a:ext cx="5733965" cy="237865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49"/>
          <p:cNvSpPr/>
          <p:nvPr/>
        </p:nvSpPr>
        <p:spPr>
          <a:xfrm>
            <a:off x="5705481" y="1130428"/>
            <a:ext cx="235800" cy="235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rot="-4203">
            <a:off x="3779021" y="648333"/>
            <a:ext cx="245400" cy="2121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3353575" y="934142"/>
            <a:ext cx="233100" cy="23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5499713" y="2102250"/>
            <a:ext cx="272100" cy="235800"/>
          </a:xfrm>
          <a:prstGeom prst="hexagon">
            <a:avLst>
              <a:gd name="adj" fmla="val 25000"/>
              <a:gd name="vf" fmla="val 11547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5097575" y="1601512"/>
            <a:ext cx="360000" cy="360000"/>
          </a:xfrm>
          <a:prstGeom prst="mathPlus">
            <a:avLst>
              <a:gd name="adj1" fmla="val 2352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498450" y="1732262"/>
            <a:ext cx="233100" cy="2331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1991;p62">
            <a:extLst>
              <a:ext uri="{FF2B5EF4-FFF2-40B4-BE49-F238E27FC236}">
                <a16:creationId xmlns:a16="http://schemas.microsoft.com/office/drawing/2014/main" id="{DEFA0DEE-D161-333C-CA36-C0F958051B82}"/>
              </a:ext>
            </a:extLst>
          </p:cNvPr>
          <p:cNvGrpSpPr/>
          <p:nvPr/>
        </p:nvGrpSpPr>
        <p:grpSpPr>
          <a:xfrm>
            <a:off x="3962231" y="97458"/>
            <a:ext cx="1414793" cy="2537539"/>
            <a:chOff x="3050450" y="2909100"/>
            <a:chExt cx="948050" cy="1700400"/>
          </a:xfrm>
        </p:grpSpPr>
        <p:sp>
          <p:nvSpPr>
            <p:cNvPr id="56" name="Google Shape;1992;p62">
              <a:extLst>
                <a:ext uri="{FF2B5EF4-FFF2-40B4-BE49-F238E27FC236}">
                  <a16:creationId xmlns:a16="http://schemas.microsoft.com/office/drawing/2014/main" id="{A0EA0692-AB1C-6173-3A99-E493D712EB77}"/>
                </a:ext>
              </a:extLst>
            </p:cNvPr>
            <p:cNvSpPr/>
            <p:nvPr/>
          </p:nvSpPr>
          <p:spPr>
            <a:xfrm>
              <a:off x="3329650" y="3795375"/>
              <a:ext cx="189025" cy="736925"/>
            </a:xfrm>
            <a:custGeom>
              <a:avLst/>
              <a:gdLst/>
              <a:ahLst/>
              <a:cxnLst/>
              <a:rect l="l" t="t" r="r" b="b"/>
              <a:pathLst>
                <a:path w="7561" h="29477" extrusionOk="0">
                  <a:moveTo>
                    <a:pt x="5958" y="0"/>
                  </a:moveTo>
                  <a:cubicBezTo>
                    <a:pt x="4382" y="0"/>
                    <a:pt x="1057" y="857"/>
                    <a:pt x="572" y="2949"/>
                  </a:cubicBezTo>
                  <a:cubicBezTo>
                    <a:pt x="0" y="5402"/>
                    <a:pt x="2763" y="27654"/>
                    <a:pt x="2858" y="28333"/>
                  </a:cubicBezTo>
                  <a:cubicBezTo>
                    <a:pt x="2941" y="29012"/>
                    <a:pt x="5560" y="29476"/>
                    <a:pt x="5560" y="29476"/>
                  </a:cubicBezTo>
                  <a:cubicBezTo>
                    <a:pt x="5560" y="29476"/>
                    <a:pt x="7561" y="413"/>
                    <a:pt x="6608" y="80"/>
                  </a:cubicBezTo>
                  <a:cubicBezTo>
                    <a:pt x="6464" y="27"/>
                    <a:pt x="6239" y="0"/>
                    <a:pt x="5958"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93;p62">
              <a:extLst>
                <a:ext uri="{FF2B5EF4-FFF2-40B4-BE49-F238E27FC236}">
                  <a16:creationId xmlns:a16="http://schemas.microsoft.com/office/drawing/2014/main" id="{1803D729-4A48-81B4-02B0-4DCE8EAB0BFC}"/>
                </a:ext>
              </a:extLst>
            </p:cNvPr>
            <p:cNvSpPr/>
            <p:nvPr/>
          </p:nvSpPr>
          <p:spPr>
            <a:xfrm>
              <a:off x="3338275" y="4500725"/>
              <a:ext cx="136350" cy="108775"/>
            </a:xfrm>
            <a:custGeom>
              <a:avLst/>
              <a:gdLst/>
              <a:ahLst/>
              <a:cxnLst/>
              <a:rect l="l" t="t" r="r" b="b"/>
              <a:pathLst>
                <a:path w="5454" h="4351" extrusionOk="0">
                  <a:moveTo>
                    <a:pt x="4918" y="0"/>
                  </a:moveTo>
                  <a:lnTo>
                    <a:pt x="2679" y="274"/>
                  </a:lnTo>
                  <a:lnTo>
                    <a:pt x="2703" y="1560"/>
                  </a:lnTo>
                  <a:cubicBezTo>
                    <a:pt x="2727" y="2846"/>
                    <a:pt x="1" y="3810"/>
                    <a:pt x="239" y="4239"/>
                  </a:cubicBezTo>
                  <a:cubicBezTo>
                    <a:pt x="283" y="4317"/>
                    <a:pt x="456" y="4350"/>
                    <a:pt x="710" y="4350"/>
                  </a:cubicBezTo>
                  <a:cubicBezTo>
                    <a:pt x="1818" y="4350"/>
                    <a:pt x="4482" y="3710"/>
                    <a:pt x="4918" y="3274"/>
                  </a:cubicBezTo>
                  <a:cubicBezTo>
                    <a:pt x="5454" y="2738"/>
                    <a:pt x="4918" y="0"/>
                    <a:pt x="4918" y="0"/>
                  </a:cubicBez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94;p62">
              <a:extLst>
                <a:ext uri="{FF2B5EF4-FFF2-40B4-BE49-F238E27FC236}">
                  <a16:creationId xmlns:a16="http://schemas.microsoft.com/office/drawing/2014/main" id="{1CEAC669-65BF-B83C-DA02-F1B96FE90A18}"/>
                </a:ext>
              </a:extLst>
            </p:cNvPr>
            <p:cNvSpPr/>
            <p:nvPr/>
          </p:nvSpPr>
          <p:spPr>
            <a:xfrm>
              <a:off x="3382625" y="4481575"/>
              <a:ext cx="86650" cy="101225"/>
            </a:xfrm>
            <a:custGeom>
              <a:avLst/>
              <a:gdLst/>
              <a:ahLst/>
              <a:cxnLst/>
              <a:rect l="l" t="t" r="r" b="b"/>
              <a:pathLst>
                <a:path w="3466" h="4049" extrusionOk="0">
                  <a:moveTo>
                    <a:pt x="3403" y="0"/>
                  </a:moveTo>
                  <a:cubicBezTo>
                    <a:pt x="3024" y="0"/>
                    <a:pt x="693" y="612"/>
                    <a:pt x="739" y="885"/>
                  </a:cubicBezTo>
                  <a:cubicBezTo>
                    <a:pt x="774" y="1171"/>
                    <a:pt x="977" y="2540"/>
                    <a:pt x="810" y="2814"/>
                  </a:cubicBezTo>
                  <a:cubicBezTo>
                    <a:pt x="632" y="3088"/>
                    <a:pt x="1" y="3695"/>
                    <a:pt x="1" y="3695"/>
                  </a:cubicBezTo>
                  <a:cubicBezTo>
                    <a:pt x="1" y="3695"/>
                    <a:pt x="263" y="4049"/>
                    <a:pt x="612" y="4049"/>
                  </a:cubicBezTo>
                  <a:cubicBezTo>
                    <a:pt x="642" y="4049"/>
                    <a:pt x="672" y="4046"/>
                    <a:pt x="703" y="4040"/>
                  </a:cubicBezTo>
                  <a:cubicBezTo>
                    <a:pt x="1084" y="3957"/>
                    <a:pt x="3358" y="3088"/>
                    <a:pt x="3382" y="2778"/>
                  </a:cubicBezTo>
                  <a:cubicBezTo>
                    <a:pt x="3465" y="1778"/>
                    <a:pt x="3441" y="4"/>
                    <a:pt x="3441" y="4"/>
                  </a:cubicBezTo>
                  <a:cubicBezTo>
                    <a:pt x="3433" y="1"/>
                    <a:pt x="3420" y="0"/>
                    <a:pt x="3403"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95;p62">
              <a:extLst>
                <a:ext uri="{FF2B5EF4-FFF2-40B4-BE49-F238E27FC236}">
                  <a16:creationId xmlns:a16="http://schemas.microsoft.com/office/drawing/2014/main" id="{99929A5C-3218-9214-8839-0085FF0E5A9D}"/>
                </a:ext>
              </a:extLst>
            </p:cNvPr>
            <p:cNvSpPr/>
            <p:nvPr/>
          </p:nvSpPr>
          <p:spPr>
            <a:xfrm>
              <a:off x="3489200" y="3702975"/>
              <a:ext cx="270575" cy="830500"/>
            </a:xfrm>
            <a:custGeom>
              <a:avLst/>
              <a:gdLst/>
              <a:ahLst/>
              <a:cxnLst/>
              <a:rect l="l" t="t" r="r" b="b"/>
              <a:pathLst>
                <a:path w="10823" h="33220" extrusionOk="0">
                  <a:moveTo>
                    <a:pt x="7273" y="1"/>
                  </a:moveTo>
                  <a:cubicBezTo>
                    <a:pt x="5419" y="1"/>
                    <a:pt x="1569" y="4325"/>
                    <a:pt x="857" y="4776"/>
                  </a:cubicBezTo>
                  <a:cubicBezTo>
                    <a:pt x="0" y="5312"/>
                    <a:pt x="8370" y="33220"/>
                    <a:pt x="8370" y="33220"/>
                  </a:cubicBezTo>
                  <a:cubicBezTo>
                    <a:pt x="8370" y="33220"/>
                    <a:pt x="10823" y="32196"/>
                    <a:pt x="10751" y="31517"/>
                  </a:cubicBezTo>
                  <a:cubicBezTo>
                    <a:pt x="10692" y="30827"/>
                    <a:pt x="9180" y="2787"/>
                    <a:pt x="8072" y="513"/>
                  </a:cubicBezTo>
                  <a:cubicBezTo>
                    <a:pt x="7899" y="154"/>
                    <a:pt x="7621" y="1"/>
                    <a:pt x="7273" y="1"/>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96;p62">
              <a:extLst>
                <a:ext uri="{FF2B5EF4-FFF2-40B4-BE49-F238E27FC236}">
                  <a16:creationId xmlns:a16="http://schemas.microsoft.com/office/drawing/2014/main" id="{CF4E7879-1B45-B77D-1781-D41BFB34BF66}"/>
                </a:ext>
              </a:extLst>
            </p:cNvPr>
            <p:cNvSpPr/>
            <p:nvPr/>
          </p:nvSpPr>
          <p:spPr>
            <a:xfrm>
              <a:off x="3698750" y="4495650"/>
              <a:ext cx="140800" cy="92300"/>
            </a:xfrm>
            <a:custGeom>
              <a:avLst/>
              <a:gdLst/>
              <a:ahLst/>
              <a:cxnLst/>
              <a:rect l="l" t="t" r="r" b="b"/>
              <a:pathLst>
                <a:path w="5632" h="3692" extrusionOk="0">
                  <a:moveTo>
                    <a:pt x="2250" y="1"/>
                  </a:moveTo>
                  <a:lnTo>
                    <a:pt x="0" y="215"/>
                  </a:lnTo>
                  <a:cubicBezTo>
                    <a:pt x="0" y="215"/>
                    <a:pt x="83" y="3013"/>
                    <a:pt x="714" y="3406"/>
                  </a:cubicBezTo>
                  <a:cubicBezTo>
                    <a:pt x="1016" y="3596"/>
                    <a:pt x="2057" y="3691"/>
                    <a:pt x="3090" y="3691"/>
                  </a:cubicBezTo>
                  <a:cubicBezTo>
                    <a:pt x="4259" y="3691"/>
                    <a:pt x="5419" y="3569"/>
                    <a:pt x="5489" y="3322"/>
                  </a:cubicBezTo>
                  <a:cubicBezTo>
                    <a:pt x="5632" y="2846"/>
                    <a:pt x="2762" y="2513"/>
                    <a:pt x="2512" y="1251"/>
                  </a:cubicBezTo>
                  <a:lnTo>
                    <a:pt x="2250" y="1"/>
                  </a:lnTo>
                  <a:close/>
                </a:path>
              </a:pathLst>
            </a:custGeom>
            <a:solidFill>
              <a:srgbClr val="182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97;p62">
              <a:extLst>
                <a:ext uri="{FF2B5EF4-FFF2-40B4-BE49-F238E27FC236}">
                  <a16:creationId xmlns:a16="http://schemas.microsoft.com/office/drawing/2014/main" id="{2ED4360D-736F-34BE-F0AA-4E5F0F804B23}"/>
                </a:ext>
              </a:extLst>
            </p:cNvPr>
            <p:cNvSpPr/>
            <p:nvPr/>
          </p:nvSpPr>
          <p:spPr>
            <a:xfrm>
              <a:off x="3687425" y="4483175"/>
              <a:ext cx="104200" cy="84250"/>
            </a:xfrm>
            <a:custGeom>
              <a:avLst/>
              <a:gdLst/>
              <a:ahLst/>
              <a:cxnLst/>
              <a:rect l="l" t="t" r="r" b="b"/>
              <a:pathLst>
                <a:path w="4168" h="3370" extrusionOk="0">
                  <a:moveTo>
                    <a:pt x="647" y="0"/>
                  </a:moveTo>
                  <a:cubicBezTo>
                    <a:pt x="308" y="0"/>
                    <a:pt x="52" y="16"/>
                    <a:pt x="1" y="47"/>
                  </a:cubicBezTo>
                  <a:cubicBezTo>
                    <a:pt x="1" y="47"/>
                    <a:pt x="358" y="1786"/>
                    <a:pt x="667" y="2738"/>
                  </a:cubicBezTo>
                  <a:cubicBezTo>
                    <a:pt x="761" y="3031"/>
                    <a:pt x="3087" y="3369"/>
                    <a:pt x="3539" y="3369"/>
                  </a:cubicBezTo>
                  <a:cubicBezTo>
                    <a:pt x="3547" y="3369"/>
                    <a:pt x="3554" y="3369"/>
                    <a:pt x="3561" y="3369"/>
                  </a:cubicBezTo>
                  <a:cubicBezTo>
                    <a:pt x="3953" y="3357"/>
                    <a:pt x="4168" y="2881"/>
                    <a:pt x="4168" y="2881"/>
                  </a:cubicBezTo>
                  <a:cubicBezTo>
                    <a:pt x="4168" y="2881"/>
                    <a:pt x="3418" y="2428"/>
                    <a:pt x="3191" y="2202"/>
                  </a:cubicBezTo>
                  <a:cubicBezTo>
                    <a:pt x="2953" y="1976"/>
                    <a:pt x="2858" y="595"/>
                    <a:pt x="2834" y="309"/>
                  </a:cubicBezTo>
                  <a:cubicBezTo>
                    <a:pt x="2817" y="97"/>
                    <a:pt x="1482" y="0"/>
                    <a:pt x="647"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98;p62">
              <a:extLst>
                <a:ext uri="{FF2B5EF4-FFF2-40B4-BE49-F238E27FC236}">
                  <a16:creationId xmlns:a16="http://schemas.microsoft.com/office/drawing/2014/main" id="{DECF3776-84FC-8281-F7AF-16653BB41D9D}"/>
                </a:ext>
              </a:extLst>
            </p:cNvPr>
            <p:cNvSpPr/>
            <p:nvPr/>
          </p:nvSpPr>
          <p:spPr>
            <a:xfrm>
              <a:off x="3663625" y="3997675"/>
              <a:ext cx="119075" cy="552175"/>
            </a:xfrm>
            <a:custGeom>
              <a:avLst/>
              <a:gdLst/>
              <a:ahLst/>
              <a:cxnLst/>
              <a:rect l="l" t="t" r="r" b="b"/>
              <a:pathLst>
                <a:path w="4763" h="22087" extrusionOk="0">
                  <a:moveTo>
                    <a:pt x="2465" y="1"/>
                  </a:moveTo>
                  <a:cubicBezTo>
                    <a:pt x="2465" y="1"/>
                    <a:pt x="1191" y="846"/>
                    <a:pt x="524" y="2037"/>
                  </a:cubicBezTo>
                  <a:cubicBezTo>
                    <a:pt x="0" y="2965"/>
                    <a:pt x="2905" y="20646"/>
                    <a:pt x="3310" y="21384"/>
                  </a:cubicBezTo>
                  <a:cubicBezTo>
                    <a:pt x="3690" y="22066"/>
                    <a:pt x="4636" y="22087"/>
                    <a:pt x="4751" y="22087"/>
                  </a:cubicBezTo>
                  <a:cubicBezTo>
                    <a:pt x="4759" y="22087"/>
                    <a:pt x="4763" y="22087"/>
                    <a:pt x="4763" y="22087"/>
                  </a:cubicBezTo>
                  <a:cubicBezTo>
                    <a:pt x="4763" y="22087"/>
                    <a:pt x="4251" y="21801"/>
                    <a:pt x="4060" y="21325"/>
                  </a:cubicBezTo>
                  <a:cubicBezTo>
                    <a:pt x="3798" y="20670"/>
                    <a:pt x="2465" y="1"/>
                    <a:pt x="2465" y="1"/>
                  </a:cubicBezTo>
                  <a:close/>
                </a:path>
              </a:pathLst>
            </a:custGeom>
            <a:solidFill>
              <a:srgbClr val="EF9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999;p62">
              <a:extLst>
                <a:ext uri="{FF2B5EF4-FFF2-40B4-BE49-F238E27FC236}">
                  <a16:creationId xmlns:a16="http://schemas.microsoft.com/office/drawing/2014/main" id="{1B579157-79A9-430C-D677-5B0736DEFCDC}"/>
                </a:ext>
              </a:extLst>
            </p:cNvPr>
            <p:cNvSpPr/>
            <p:nvPr/>
          </p:nvSpPr>
          <p:spPr>
            <a:xfrm>
              <a:off x="3440375" y="4025950"/>
              <a:ext cx="62525" cy="520400"/>
            </a:xfrm>
            <a:custGeom>
              <a:avLst/>
              <a:gdLst/>
              <a:ahLst/>
              <a:cxnLst/>
              <a:rect l="l" t="t" r="r" b="b"/>
              <a:pathLst>
                <a:path w="2501" h="20816" extrusionOk="0">
                  <a:moveTo>
                    <a:pt x="2286" y="1"/>
                  </a:moveTo>
                  <a:cubicBezTo>
                    <a:pt x="2286" y="1"/>
                    <a:pt x="703" y="2918"/>
                    <a:pt x="191" y="6228"/>
                  </a:cubicBezTo>
                  <a:cubicBezTo>
                    <a:pt x="0" y="7549"/>
                    <a:pt x="381" y="19610"/>
                    <a:pt x="322" y="20253"/>
                  </a:cubicBezTo>
                  <a:cubicBezTo>
                    <a:pt x="283" y="20768"/>
                    <a:pt x="806" y="20815"/>
                    <a:pt x="1001" y="20815"/>
                  </a:cubicBezTo>
                  <a:cubicBezTo>
                    <a:pt x="1045" y="20815"/>
                    <a:pt x="1072" y="20813"/>
                    <a:pt x="1072" y="20813"/>
                  </a:cubicBezTo>
                  <a:cubicBezTo>
                    <a:pt x="1072" y="20813"/>
                    <a:pt x="2501" y="858"/>
                    <a:pt x="2286" y="1"/>
                  </a:cubicBezTo>
                  <a:close/>
                </a:path>
              </a:pathLst>
            </a:custGeom>
            <a:solidFill>
              <a:srgbClr val="EF9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2000;p62">
              <a:extLst>
                <a:ext uri="{FF2B5EF4-FFF2-40B4-BE49-F238E27FC236}">
                  <a16:creationId xmlns:a16="http://schemas.microsoft.com/office/drawing/2014/main" id="{A3DF9B28-500C-0FC8-B725-2629DC9DCD3F}"/>
                </a:ext>
              </a:extLst>
            </p:cNvPr>
            <p:cNvSpPr/>
            <p:nvPr/>
          </p:nvSpPr>
          <p:spPr>
            <a:xfrm>
              <a:off x="3225750" y="3331325"/>
              <a:ext cx="550400" cy="718475"/>
            </a:xfrm>
            <a:custGeom>
              <a:avLst/>
              <a:gdLst/>
              <a:ahLst/>
              <a:cxnLst/>
              <a:rect l="l" t="t" r="r" b="b"/>
              <a:pathLst>
                <a:path w="22016" h="28739" extrusionOk="0">
                  <a:moveTo>
                    <a:pt x="13258" y="0"/>
                  </a:moveTo>
                  <a:cubicBezTo>
                    <a:pt x="9007" y="0"/>
                    <a:pt x="3847" y="568"/>
                    <a:pt x="3847" y="568"/>
                  </a:cubicBezTo>
                  <a:cubicBezTo>
                    <a:pt x="3847" y="568"/>
                    <a:pt x="4609" y="5342"/>
                    <a:pt x="4073" y="7366"/>
                  </a:cubicBezTo>
                  <a:cubicBezTo>
                    <a:pt x="3525" y="9379"/>
                    <a:pt x="1" y="12224"/>
                    <a:pt x="1811" y="28738"/>
                  </a:cubicBezTo>
                  <a:lnTo>
                    <a:pt x="22016" y="28214"/>
                  </a:lnTo>
                  <a:cubicBezTo>
                    <a:pt x="22016" y="28214"/>
                    <a:pt x="21313" y="20475"/>
                    <a:pt x="20218" y="13010"/>
                  </a:cubicBezTo>
                  <a:cubicBezTo>
                    <a:pt x="19801" y="10236"/>
                    <a:pt x="17277" y="4295"/>
                    <a:pt x="18682" y="1544"/>
                  </a:cubicBezTo>
                  <a:cubicBezTo>
                    <a:pt x="19289" y="340"/>
                    <a:pt x="16546" y="0"/>
                    <a:pt x="1325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2001;p62">
              <a:extLst>
                <a:ext uri="{FF2B5EF4-FFF2-40B4-BE49-F238E27FC236}">
                  <a16:creationId xmlns:a16="http://schemas.microsoft.com/office/drawing/2014/main" id="{E8E98980-D7C5-205C-8E0C-439246BF866A}"/>
                </a:ext>
              </a:extLst>
            </p:cNvPr>
            <p:cNvSpPr/>
            <p:nvPr/>
          </p:nvSpPr>
          <p:spPr>
            <a:xfrm>
              <a:off x="3716600" y="3703000"/>
              <a:ext cx="56875" cy="306000"/>
            </a:xfrm>
            <a:custGeom>
              <a:avLst/>
              <a:gdLst/>
              <a:ahLst/>
              <a:cxnLst/>
              <a:rect l="l" t="t" r="r" b="b"/>
              <a:pathLst>
                <a:path w="2275" h="12240" extrusionOk="0">
                  <a:moveTo>
                    <a:pt x="786" y="0"/>
                  </a:moveTo>
                  <a:cubicBezTo>
                    <a:pt x="667" y="1810"/>
                    <a:pt x="0" y="6144"/>
                    <a:pt x="298" y="8394"/>
                  </a:cubicBezTo>
                  <a:cubicBezTo>
                    <a:pt x="596" y="10633"/>
                    <a:pt x="2274" y="12240"/>
                    <a:pt x="2274" y="12240"/>
                  </a:cubicBezTo>
                  <a:cubicBezTo>
                    <a:pt x="1870" y="5930"/>
                    <a:pt x="798" y="0"/>
                    <a:pt x="78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2002;p62">
              <a:extLst>
                <a:ext uri="{FF2B5EF4-FFF2-40B4-BE49-F238E27FC236}">
                  <a16:creationId xmlns:a16="http://schemas.microsoft.com/office/drawing/2014/main" id="{69E43B18-2026-1380-E619-B0AEA8ACA9A7}"/>
                </a:ext>
              </a:extLst>
            </p:cNvPr>
            <p:cNvSpPr/>
            <p:nvPr/>
          </p:nvSpPr>
          <p:spPr>
            <a:xfrm>
              <a:off x="3696650" y="3304150"/>
              <a:ext cx="200000" cy="241800"/>
            </a:xfrm>
            <a:custGeom>
              <a:avLst/>
              <a:gdLst/>
              <a:ahLst/>
              <a:cxnLst/>
              <a:rect l="l" t="t" r="r" b="b"/>
              <a:pathLst>
                <a:path w="8000" h="9672" extrusionOk="0">
                  <a:moveTo>
                    <a:pt x="3906" y="0"/>
                  </a:moveTo>
                  <a:lnTo>
                    <a:pt x="1" y="3727"/>
                  </a:lnTo>
                  <a:cubicBezTo>
                    <a:pt x="1" y="3727"/>
                    <a:pt x="1691" y="7513"/>
                    <a:pt x="3906" y="8215"/>
                  </a:cubicBezTo>
                  <a:cubicBezTo>
                    <a:pt x="5421" y="8707"/>
                    <a:pt x="6824" y="9671"/>
                    <a:pt x="7517" y="9671"/>
                  </a:cubicBezTo>
                  <a:cubicBezTo>
                    <a:pt x="7831" y="9671"/>
                    <a:pt x="7999" y="9473"/>
                    <a:pt x="7966" y="8942"/>
                  </a:cubicBezTo>
                  <a:cubicBezTo>
                    <a:pt x="7764" y="5810"/>
                    <a:pt x="3906" y="0"/>
                    <a:pt x="3906"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2003;p62">
              <a:extLst>
                <a:ext uri="{FF2B5EF4-FFF2-40B4-BE49-F238E27FC236}">
                  <a16:creationId xmlns:a16="http://schemas.microsoft.com/office/drawing/2014/main" id="{AB7A3D48-6375-C009-CD58-8494FB8A1D83}"/>
                </a:ext>
              </a:extLst>
            </p:cNvPr>
            <p:cNvSpPr/>
            <p:nvPr/>
          </p:nvSpPr>
          <p:spPr>
            <a:xfrm>
              <a:off x="3050450" y="3218125"/>
              <a:ext cx="256300" cy="323250"/>
            </a:xfrm>
            <a:custGeom>
              <a:avLst/>
              <a:gdLst/>
              <a:ahLst/>
              <a:cxnLst/>
              <a:rect l="l" t="t" r="r" b="b"/>
              <a:pathLst>
                <a:path w="10252" h="12930" extrusionOk="0">
                  <a:moveTo>
                    <a:pt x="7192" y="0"/>
                  </a:moveTo>
                  <a:cubicBezTo>
                    <a:pt x="7192" y="0"/>
                    <a:pt x="0" y="6227"/>
                    <a:pt x="1048" y="11573"/>
                  </a:cubicBezTo>
                  <a:cubicBezTo>
                    <a:pt x="1255" y="12636"/>
                    <a:pt x="2053" y="12930"/>
                    <a:pt x="2991" y="12930"/>
                  </a:cubicBezTo>
                  <a:cubicBezTo>
                    <a:pt x="4149" y="12930"/>
                    <a:pt x="5520" y="12483"/>
                    <a:pt x="6257" y="12483"/>
                  </a:cubicBezTo>
                  <a:cubicBezTo>
                    <a:pt x="6435" y="12483"/>
                    <a:pt x="6575" y="12509"/>
                    <a:pt x="6668" y="12573"/>
                  </a:cubicBezTo>
                  <a:cubicBezTo>
                    <a:pt x="6705" y="12600"/>
                    <a:pt x="6746" y="12613"/>
                    <a:pt x="6789" y="12613"/>
                  </a:cubicBezTo>
                  <a:cubicBezTo>
                    <a:pt x="7625" y="12613"/>
                    <a:pt x="9380" y="7761"/>
                    <a:pt x="9799" y="7263"/>
                  </a:cubicBezTo>
                  <a:cubicBezTo>
                    <a:pt x="10251" y="6739"/>
                    <a:pt x="7192" y="0"/>
                    <a:pt x="7192"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2004;p62">
              <a:extLst>
                <a:ext uri="{FF2B5EF4-FFF2-40B4-BE49-F238E27FC236}">
                  <a16:creationId xmlns:a16="http://schemas.microsoft.com/office/drawing/2014/main" id="{0B7A99C4-B884-8F5F-CEB4-CFE492F3DF17}"/>
                </a:ext>
              </a:extLst>
            </p:cNvPr>
            <p:cNvSpPr/>
            <p:nvPr/>
          </p:nvSpPr>
          <p:spPr>
            <a:xfrm>
              <a:off x="3097175" y="3188950"/>
              <a:ext cx="210775" cy="244050"/>
            </a:xfrm>
            <a:custGeom>
              <a:avLst/>
              <a:gdLst/>
              <a:ahLst/>
              <a:cxnLst/>
              <a:rect l="l" t="t" r="r" b="b"/>
              <a:pathLst>
                <a:path w="8431" h="9762" extrusionOk="0">
                  <a:moveTo>
                    <a:pt x="7192" y="0"/>
                  </a:moveTo>
                  <a:cubicBezTo>
                    <a:pt x="7191" y="0"/>
                    <a:pt x="2477" y="1167"/>
                    <a:pt x="572" y="6668"/>
                  </a:cubicBezTo>
                  <a:cubicBezTo>
                    <a:pt x="0" y="8323"/>
                    <a:pt x="5918" y="9251"/>
                    <a:pt x="7275" y="9740"/>
                  </a:cubicBezTo>
                  <a:cubicBezTo>
                    <a:pt x="7317" y="9754"/>
                    <a:pt x="7357" y="9761"/>
                    <a:pt x="7395" y="9761"/>
                  </a:cubicBezTo>
                  <a:cubicBezTo>
                    <a:pt x="8234" y="9761"/>
                    <a:pt x="8430" y="6453"/>
                    <a:pt x="8430" y="6453"/>
                  </a:cubicBezTo>
                  <a:cubicBezTo>
                    <a:pt x="8430" y="6453"/>
                    <a:pt x="7013" y="1631"/>
                    <a:pt x="7192"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2005;p62">
              <a:extLst>
                <a:ext uri="{FF2B5EF4-FFF2-40B4-BE49-F238E27FC236}">
                  <a16:creationId xmlns:a16="http://schemas.microsoft.com/office/drawing/2014/main" id="{9F2DE5EE-72C7-4310-2D86-CA711262928C}"/>
                </a:ext>
              </a:extLst>
            </p:cNvPr>
            <p:cNvSpPr/>
            <p:nvPr/>
          </p:nvSpPr>
          <p:spPr>
            <a:xfrm>
              <a:off x="3396025" y="2964575"/>
              <a:ext cx="225000" cy="219800"/>
            </a:xfrm>
            <a:custGeom>
              <a:avLst/>
              <a:gdLst/>
              <a:ahLst/>
              <a:cxnLst/>
              <a:rect l="l" t="t" r="r" b="b"/>
              <a:pathLst>
                <a:path w="9000" h="8792" extrusionOk="0">
                  <a:moveTo>
                    <a:pt x="4104" y="0"/>
                  </a:moveTo>
                  <a:cubicBezTo>
                    <a:pt x="3580" y="0"/>
                    <a:pt x="3036" y="144"/>
                    <a:pt x="2501" y="510"/>
                  </a:cubicBezTo>
                  <a:cubicBezTo>
                    <a:pt x="0" y="2224"/>
                    <a:pt x="798" y="8582"/>
                    <a:pt x="4429" y="8785"/>
                  </a:cubicBezTo>
                  <a:cubicBezTo>
                    <a:pt x="4513" y="8790"/>
                    <a:pt x="4594" y="8792"/>
                    <a:pt x="4674" y="8792"/>
                  </a:cubicBezTo>
                  <a:cubicBezTo>
                    <a:pt x="9000" y="8792"/>
                    <a:pt x="7668" y="1915"/>
                    <a:pt x="7668" y="1915"/>
                  </a:cubicBezTo>
                  <a:cubicBezTo>
                    <a:pt x="7668" y="1915"/>
                    <a:pt x="6017" y="0"/>
                    <a:pt x="4104" y="0"/>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2006;p62">
              <a:extLst>
                <a:ext uri="{FF2B5EF4-FFF2-40B4-BE49-F238E27FC236}">
                  <a16:creationId xmlns:a16="http://schemas.microsoft.com/office/drawing/2014/main" id="{499D4AB5-8BEA-807D-F3B4-5823EBBE4FBE}"/>
                </a:ext>
              </a:extLst>
            </p:cNvPr>
            <p:cNvSpPr/>
            <p:nvPr/>
          </p:nvSpPr>
          <p:spPr>
            <a:xfrm>
              <a:off x="3660350" y="3176750"/>
              <a:ext cx="180400" cy="243675"/>
            </a:xfrm>
            <a:custGeom>
              <a:avLst/>
              <a:gdLst/>
              <a:ahLst/>
              <a:cxnLst/>
              <a:rect l="l" t="t" r="r" b="b"/>
              <a:pathLst>
                <a:path w="7216" h="9747" extrusionOk="0">
                  <a:moveTo>
                    <a:pt x="0" y="0"/>
                  </a:moveTo>
                  <a:lnTo>
                    <a:pt x="417" y="7453"/>
                  </a:lnTo>
                  <a:cubicBezTo>
                    <a:pt x="417" y="7453"/>
                    <a:pt x="837" y="9747"/>
                    <a:pt x="1779" y="9747"/>
                  </a:cubicBezTo>
                  <a:cubicBezTo>
                    <a:pt x="1827" y="9747"/>
                    <a:pt x="1877" y="9740"/>
                    <a:pt x="1929" y="9728"/>
                  </a:cubicBezTo>
                  <a:cubicBezTo>
                    <a:pt x="2989" y="9454"/>
                    <a:pt x="7215" y="7715"/>
                    <a:pt x="7215" y="7715"/>
                  </a:cubicBezTo>
                  <a:cubicBezTo>
                    <a:pt x="7215" y="7715"/>
                    <a:pt x="5906" y="4370"/>
                    <a:pt x="4548" y="2917"/>
                  </a:cubicBezTo>
                  <a:cubicBezTo>
                    <a:pt x="2572" y="810"/>
                    <a:pt x="0" y="0"/>
                    <a:pt x="0"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2007;p62">
              <a:extLst>
                <a:ext uri="{FF2B5EF4-FFF2-40B4-BE49-F238E27FC236}">
                  <a16:creationId xmlns:a16="http://schemas.microsoft.com/office/drawing/2014/main" id="{CF5DA309-AA0F-91ED-6B62-02EF8359D80C}"/>
                </a:ext>
              </a:extLst>
            </p:cNvPr>
            <p:cNvSpPr/>
            <p:nvPr/>
          </p:nvSpPr>
          <p:spPr>
            <a:xfrm>
              <a:off x="3382625" y="2909100"/>
              <a:ext cx="249025" cy="186425"/>
            </a:xfrm>
            <a:custGeom>
              <a:avLst/>
              <a:gdLst/>
              <a:ahLst/>
              <a:cxnLst/>
              <a:rect l="l" t="t" r="r" b="b"/>
              <a:pathLst>
                <a:path w="9961" h="7457" extrusionOk="0">
                  <a:moveTo>
                    <a:pt x="4741" y="1"/>
                  </a:moveTo>
                  <a:cubicBezTo>
                    <a:pt x="4705" y="1"/>
                    <a:pt x="4669" y="1"/>
                    <a:pt x="4632" y="2"/>
                  </a:cubicBezTo>
                  <a:cubicBezTo>
                    <a:pt x="1370" y="98"/>
                    <a:pt x="1" y="2800"/>
                    <a:pt x="667" y="5122"/>
                  </a:cubicBezTo>
                  <a:cubicBezTo>
                    <a:pt x="1303" y="7375"/>
                    <a:pt x="3081" y="7408"/>
                    <a:pt x="3187" y="7408"/>
                  </a:cubicBezTo>
                  <a:cubicBezTo>
                    <a:pt x="3190" y="7408"/>
                    <a:pt x="3191" y="7408"/>
                    <a:pt x="3191" y="7408"/>
                  </a:cubicBezTo>
                  <a:cubicBezTo>
                    <a:pt x="3490" y="7441"/>
                    <a:pt x="3774" y="7456"/>
                    <a:pt x="4044" y="7456"/>
                  </a:cubicBezTo>
                  <a:cubicBezTo>
                    <a:pt x="9961" y="7456"/>
                    <a:pt x="9112" y="1"/>
                    <a:pt x="4741" y="1"/>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2008;p62">
              <a:extLst>
                <a:ext uri="{FF2B5EF4-FFF2-40B4-BE49-F238E27FC236}">
                  <a16:creationId xmlns:a16="http://schemas.microsoft.com/office/drawing/2014/main" id="{FFF682DC-3B0B-C8D9-CAC9-89EB8F0A5070}"/>
                </a:ext>
              </a:extLst>
            </p:cNvPr>
            <p:cNvSpPr/>
            <p:nvPr/>
          </p:nvSpPr>
          <p:spPr>
            <a:xfrm>
              <a:off x="3259400" y="3003500"/>
              <a:ext cx="496800" cy="445925"/>
            </a:xfrm>
            <a:custGeom>
              <a:avLst/>
              <a:gdLst/>
              <a:ahLst/>
              <a:cxnLst/>
              <a:rect l="l" t="t" r="r" b="b"/>
              <a:pathLst>
                <a:path w="19872" h="17837" extrusionOk="0">
                  <a:moveTo>
                    <a:pt x="10680" y="1"/>
                  </a:moveTo>
                  <a:lnTo>
                    <a:pt x="8025" y="1096"/>
                  </a:lnTo>
                  <a:cubicBezTo>
                    <a:pt x="8025" y="1096"/>
                    <a:pt x="8370" y="5811"/>
                    <a:pt x="7799" y="6311"/>
                  </a:cubicBezTo>
                  <a:cubicBezTo>
                    <a:pt x="7227" y="6811"/>
                    <a:pt x="1227" y="7633"/>
                    <a:pt x="608" y="8597"/>
                  </a:cubicBezTo>
                  <a:cubicBezTo>
                    <a:pt x="0" y="9561"/>
                    <a:pt x="2525" y="16015"/>
                    <a:pt x="2525" y="16015"/>
                  </a:cubicBezTo>
                  <a:lnTo>
                    <a:pt x="15574" y="17836"/>
                  </a:lnTo>
                  <a:cubicBezTo>
                    <a:pt x="15574" y="17836"/>
                    <a:pt x="19872" y="8823"/>
                    <a:pt x="17062" y="7323"/>
                  </a:cubicBezTo>
                  <a:cubicBezTo>
                    <a:pt x="16514" y="7037"/>
                    <a:pt x="10692" y="6978"/>
                    <a:pt x="10561" y="5561"/>
                  </a:cubicBezTo>
                  <a:cubicBezTo>
                    <a:pt x="10502" y="4882"/>
                    <a:pt x="10680" y="1"/>
                    <a:pt x="10680" y="1"/>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2009;p62">
              <a:extLst>
                <a:ext uri="{FF2B5EF4-FFF2-40B4-BE49-F238E27FC236}">
                  <a16:creationId xmlns:a16="http://schemas.microsoft.com/office/drawing/2014/main" id="{4B4FF332-F70F-AE4C-D534-35EC0F2A81CD}"/>
                </a:ext>
              </a:extLst>
            </p:cNvPr>
            <p:cNvSpPr/>
            <p:nvPr/>
          </p:nvSpPr>
          <p:spPr>
            <a:xfrm>
              <a:off x="3224875" y="3163050"/>
              <a:ext cx="557525" cy="367625"/>
            </a:xfrm>
            <a:custGeom>
              <a:avLst/>
              <a:gdLst/>
              <a:ahLst/>
              <a:cxnLst/>
              <a:rect l="l" t="t" r="r" b="b"/>
              <a:pathLst>
                <a:path w="22301" h="14705" extrusionOk="0">
                  <a:moveTo>
                    <a:pt x="13681" y="0"/>
                  </a:moveTo>
                  <a:cubicBezTo>
                    <a:pt x="13681" y="0"/>
                    <a:pt x="13150" y="3206"/>
                    <a:pt x="11056" y="3206"/>
                  </a:cubicBezTo>
                  <a:cubicBezTo>
                    <a:pt x="10977" y="3206"/>
                    <a:pt x="10895" y="3201"/>
                    <a:pt x="10811" y="3191"/>
                  </a:cubicBezTo>
                  <a:cubicBezTo>
                    <a:pt x="8108" y="2870"/>
                    <a:pt x="8085" y="143"/>
                    <a:pt x="8085" y="143"/>
                  </a:cubicBezTo>
                  <a:cubicBezTo>
                    <a:pt x="8085" y="143"/>
                    <a:pt x="7128" y="5"/>
                    <a:pt x="5952" y="5"/>
                  </a:cubicBezTo>
                  <a:cubicBezTo>
                    <a:pt x="4180" y="5"/>
                    <a:pt x="1910" y="319"/>
                    <a:pt x="1667" y="1894"/>
                  </a:cubicBezTo>
                  <a:cubicBezTo>
                    <a:pt x="0" y="12633"/>
                    <a:pt x="4191" y="14705"/>
                    <a:pt x="4191" y="14705"/>
                  </a:cubicBezTo>
                  <a:lnTo>
                    <a:pt x="18264" y="14705"/>
                  </a:lnTo>
                  <a:cubicBezTo>
                    <a:pt x="18264" y="14705"/>
                    <a:pt x="22301" y="1786"/>
                    <a:pt x="17681" y="560"/>
                  </a:cubicBezTo>
                  <a:cubicBezTo>
                    <a:pt x="16705" y="298"/>
                    <a:pt x="14264" y="167"/>
                    <a:pt x="13681"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010;p62">
              <a:extLst>
                <a:ext uri="{FF2B5EF4-FFF2-40B4-BE49-F238E27FC236}">
                  <a16:creationId xmlns:a16="http://schemas.microsoft.com/office/drawing/2014/main" id="{8CF3A018-DB03-AEB6-C312-00798935FC6B}"/>
                </a:ext>
              </a:extLst>
            </p:cNvPr>
            <p:cNvSpPr/>
            <p:nvPr/>
          </p:nvSpPr>
          <p:spPr>
            <a:xfrm>
              <a:off x="3585025" y="3166925"/>
              <a:ext cx="106600" cy="23525"/>
            </a:xfrm>
            <a:custGeom>
              <a:avLst/>
              <a:gdLst/>
              <a:ahLst/>
              <a:cxnLst/>
              <a:rect l="l" t="t" r="r" b="b"/>
              <a:pathLst>
                <a:path w="4264" h="941" extrusionOk="0">
                  <a:moveTo>
                    <a:pt x="1" y="0"/>
                  </a:moveTo>
                  <a:cubicBezTo>
                    <a:pt x="1" y="0"/>
                    <a:pt x="715" y="24"/>
                    <a:pt x="1430" y="441"/>
                  </a:cubicBezTo>
                  <a:cubicBezTo>
                    <a:pt x="2132" y="846"/>
                    <a:pt x="4263" y="941"/>
                    <a:pt x="4263" y="941"/>
                  </a:cubicBezTo>
                  <a:cubicBezTo>
                    <a:pt x="4263" y="941"/>
                    <a:pt x="3513" y="0"/>
                    <a:pt x="1"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2011;p62">
              <a:extLst>
                <a:ext uri="{FF2B5EF4-FFF2-40B4-BE49-F238E27FC236}">
                  <a16:creationId xmlns:a16="http://schemas.microsoft.com/office/drawing/2014/main" id="{5EEBBC92-9C19-67AD-5A3E-2F2312480404}"/>
                </a:ext>
              </a:extLst>
            </p:cNvPr>
            <p:cNvSpPr/>
            <p:nvPr/>
          </p:nvSpPr>
          <p:spPr>
            <a:xfrm>
              <a:off x="3419575" y="2949325"/>
              <a:ext cx="143150" cy="170300"/>
            </a:xfrm>
            <a:custGeom>
              <a:avLst/>
              <a:gdLst/>
              <a:ahLst/>
              <a:cxnLst/>
              <a:rect l="l" t="t" r="r" b="b"/>
              <a:pathLst>
                <a:path w="5726" h="6812" extrusionOk="0">
                  <a:moveTo>
                    <a:pt x="2854" y="0"/>
                  </a:moveTo>
                  <a:cubicBezTo>
                    <a:pt x="1725" y="0"/>
                    <a:pt x="585" y="505"/>
                    <a:pt x="535" y="1572"/>
                  </a:cubicBezTo>
                  <a:cubicBezTo>
                    <a:pt x="535" y="1572"/>
                    <a:pt x="0" y="6811"/>
                    <a:pt x="2882" y="6811"/>
                  </a:cubicBezTo>
                  <a:cubicBezTo>
                    <a:pt x="2886" y="6811"/>
                    <a:pt x="2889" y="6811"/>
                    <a:pt x="2892" y="6811"/>
                  </a:cubicBezTo>
                  <a:cubicBezTo>
                    <a:pt x="4869" y="6811"/>
                    <a:pt x="5726" y="3418"/>
                    <a:pt x="5059" y="1144"/>
                  </a:cubicBezTo>
                  <a:cubicBezTo>
                    <a:pt x="4841" y="395"/>
                    <a:pt x="3852" y="0"/>
                    <a:pt x="2854"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012;p62">
              <a:extLst>
                <a:ext uri="{FF2B5EF4-FFF2-40B4-BE49-F238E27FC236}">
                  <a16:creationId xmlns:a16="http://schemas.microsoft.com/office/drawing/2014/main" id="{2F75F6C5-D33C-C527-90DA-11BB8B1C88B9}"/>
                </a:ext>
              </a:extLst>
            </p:cNvPr>
            <p:cNvSpPr/>
            <p:nvPr/>
          </p:nvSpPr>
          <p:spPr>
            <a:xfrm>
              <a:off x="3513900" y="3037150"/>
              <a:ext cx="8950" cy="11025"/>
            </a:xfrm>
            <a:custGeom>
              <a:avLst/>
              <a:gdLst/>
              <a:ahLst/>
              <a:cxnLst/>
              <a:rect l="l" t="t" r="r" b="b"/>
              <a:pathLst>
                <a:path w="358" h="441" extrusionOk="0">
                  <a:moveTo>
                    <a:pt x="179" y="0"/>
                  </a:moveTo>
                  <a:cubicBezTo>
                    <a:pt x="84" y="0"/>
                    <a:pt x="0" y="95"/>
                    <a:pt x="0" y="226"/>
                  </a:cubicBezTo>
                  <a:cubicBezTo>
                    <a:pt x="0" y="345"/>
                    <a:pt x="84" y="441"/>
                    <a:pt x="179" y="441"/>
                  </a:cubicBezTo>
                  <a:cubicBezTo>
                    <a:pt x="274" y="441"/>
                    <a:pt x="357" y="345"/>
                    <a:pt x="357" y="226"/>
                  </a:cubicBezTo>
                  <a:cubicBezTo>
                    <a:pt x="357" y="95"/>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2013;p62">
              <a:extLst>
                <a:ext uri="{FF2B5EF4-FFF2-40B4-BE49-F238E27FC236}">
                  <a16:creationId xmlns:a16="http://schemas.microsoft.com/office/drawing/2014/main" id="{31AE44B1-4885-5D87-47B1-EE6D22B341E2}"/>
                </a:ext>
              </a:extLst>
            </p:cNvPr>
            <p:cNvSpPr/>
            <p:nvPr/>
          </p:nvSpPr>
          <p:spPr>
            <a:xfrm>
              <a:off x="3460325" y="3036850"/>
              <a:ext cx="8950" cy="11325"/>
            </a:xfrm>
            <a:custGeom>
              <a:avLst/>
              <a:gdLst/>
              <a:ahLst/>
              <a:cxnLst/>
              <a:rect l="l" t="t" r="r" b="b"/>
              <a:pathLst>
                <a:path w="358" h="453" extrusionOk="0">
                  <a:moveTo>
                    <a:pt x="179" y="0"/>
                  </a:moveTo>
                  <a:cubicBezTo>
                    <a:pt x="83" y="0"/>
                    <a:pt x="0" y="95"/>
                    <a:pt x="0" y="226"/>
                  </a:cubicBezTo>
                  <a:cubicBezTo>
                    <a:pt x="0" y="346"/>
                    <a:pt x="83" y="453"/>
                    <a:pt x="179" y="453"/>
                  </a:cubicBezTo>
                  <a:cubicBezTo>
                    <a:pt x="274" y="453"/>
                    <a:pt x="357" y="346"/>
                    <a:pt x="357" y="226"/>
                  </a:cubicBezTo>
                  <a:cubicBezTo>
                    <a:pt x="357"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014;p62">
              <a:extLst>
                <a:ext uri="{FF2B5EF4-FFF2-40B4-BE49-F238E27FC236}">
                  <a16:creationId xmlns:a16="http://schemas.microsoft.com/office/drawing/2014/main" id="{8A9E710E-5529-D38C-7A95-8E8900BC17B3}"/>
                </a:ext>
              </a:extLst>
            </p:cNvPr>
            <p:cNvSpPr/>
            <p:nvPr/>
          </p:nvSpPr>
          <p:spPr>
            <a:xfrm>
              <a:off x="3538900" y="3032125"/>
              <a:ext cx="34250" cy="41650"/>
            </a:xfrm>
            <a:custGeom>
              <a:avLst/>
              <a:gdLst/>
              <a:ahLst/>
              <a:cxnLst/>
              <a:rect l="l" t="t" r="r" b="b"/>
              <a:pathLst>
                <a:path w="1370" h="1666" extrusionOk="0">
                  <a:moveTo>
                    <a:pt x="734" y="0"/>
                  </a:moveTo>
                  <a:cubicBezTo>
                    <a:pt x="419" y="0"/>
                    <a:pt x="203" y="642"/>
                    <a:pt x="203" y="642"/>
                  </a:cubicBezTo>
                  <a:cubicBezTo>
                    <a:pt x="0" y="1035"/>
                    <a:pt x="84" y="1654"/>
                    <a:pt x="500" y="1666"/>
                  </a:cubicBezTo>
                  <a:cubicBezTo>
                    <a:pt x="905" y="1666"/>
                    <a:pt x="1370" y="523"/>
                    <a:pt x="953" y="106"/>
                  </a:cubicBezTo>
                  <a:cubicBezTo>
                    <a:pt x="876" y="31"/>
                    <a:pt x="802" y="0"/>
                    <a:pt x="734"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2015;p62">
              <a:extLst>
                <a:ext uri="{FF2B5EF4-FFF2-40B4-BE49-F238E27FC236}">
                  <a16:creationId xmlns:a16="http://schemas.microsoft.com/office/drawing/2014/main" id="{6FE06417-A240-D383-84C3-07760289AE2F}"/>
                </a:ext>
              </a:extLst>
            </p:cNvPr>
            <p:cNvSpPr/>
            <p:nvPr/>
          </p:nvSpPr>
          <p:spPr>
            <a:xfrm>
              <a:off x="3413575" y="3033400"/>
              <a:ext cx="35450" cy="40375"/>
            </a:xfrm>
            <a:custGeom>
              <a:avLst/>
              <a:gdLst/>
              <a:ahLst/>
              <a:cxnLst/>
              <a:rect l="l" t="t" r="r" b="b"/>
              <a:pathLst>
                <a:path w="1418" h="1615" extrusionOk="0">
                  <a:moveTo>
                    <a:pt x="648" y="0"/>
                  </a:moveTo>
                  <a:cubicBezTo>
                    <a:pt x="586" y="0"/>
                    <a:pt x="513" y="33"/>
                    <a:pt x="429" y="114"/>
                  </a:cubicBezTo>
                  <a:cubicBezTo>
                    <a:pt x="1" y="531"/>
                    <a:pt x="608" y="1615"/>
                    <a:pt x="1013" y="1615"/>
                  </a:cubicBezTo>
                  <a:cubicBezTo>
                    <a:pt x="1418" y="1603"/>
                    <a:pt x="1180" y="948"/>
                    <a:pt x="989" y="555"/>
                  </a:cubicBezTo>
                  <a:cubicBezTo>
                    <a:pt x="989" y="555"/>
                    <a:pt x="904" y="0"/>
                    <a:pt x="648"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016;p62">
              <a:extLst>
                <a:ext uri="{FF2B5EF4-FFF2-40B4-BE49-F238E27FC236}">
                  <a16:creationId xmlns:a16="http://schemas.microsoft.com/office/drawing/2014/main" id="{00FF0C36-84F0-71EF-C2A7-BC7F4E913B45}"/>
                </a:ext>
              </a:extLst>
            </p:cNvPr>
            <p:cNvSpPr/>
            <p:nvPr/>
          </p:nvSpPr>
          <p:spPr>
            <a:xfrm>
              <a:off x="3446525" y="3015450"/>
              <a:ext cx="27125" cy="8775"/>
            </a:xfrm>
            <a:custGeom>
              <a:avLst/>
              <a:gdLst/>
              <a:ahLst/>
              <a:cxnLst/>
              <a:rect l="l" t="t" r="r" b="b"/>
              <a:pathLst>
                <a:path w="1085" h="351" extrusionOk="0">
                  <a:moveTo>
                    <a:pt x="554" y="1"/>
                  </a:moveTo>
                  <a:cubicBezTo>
                    <a:pt x="421" y="1"/>
                    <a:pt x="251" y="51"/>
                    <a:pt x="76" y="237"/>
                  </a:cubicBezTo>
                  <a:cubicBezTo>
                    <a:pt x="1" y="316"/>
                    <a:pt x="120" y="350"/>
                    <a:pt x="288" y="350"/>
                  </a:cubicBezTo>
                  <a:cubicBezTo>
                    <a:pt x="601" y="350"/>
                    <a:pt x="1085" y="233"/>
                    <a:pt x="814" y="70"/>
                  </a:cubicBezTo>
                  <a:cubicBezTo>
                    <a:pt x="814" y="70"/>
                    <a:pt x="710" y="1"/>
                    <a:pt x="554" y="1"/>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017;p62">
              <a:extLst>
                <a:ext uri="{FF2B5EF4-FFF2-40B4-BE49-F238E27FC236}">
                  <a16:creationId xmlns:a16="http://schemas.microsoft.com/office/drawing/2014/main" id="{85A2E7E3-53D4-5BB4-E550-7C0A41C11376}"/>
                </a:ext>
              </a:extLst>
            </p:cNvPr>
            <p:cNvSpPr/>
            <p:nvPr/>
          </p:nvSpPr>
          <p:spPr>
            <a:xfrm>
              <a:off x="3509225" y="3017700"/>
              <a:ext cx="26825" cy="8125"/>
            </a:xfrm>
            <a:custGeom>
              <a:avLst/>
              <a:gdLst/>
              <a:ahLst/>
              <a:cxnLst/>
              <a:rect l="l" t="t" r="r" b="b"/>
              <a:pathLst>
                <a:path w="1073" h="325" extrusionOk="0">
                  <a:moveTo>
                    <a:pt x="518" y="0"/>
                  </a:moveTo>
                  <a:cubicBezTo>
                    <a:pt x="317" y="0"/>
                    <a:pt x="187" y="111"/>
                    <a:pt x="187" y="111"/>
                  </a:cubicBezTo>
                  <a:cubicBezTo>
                    <a:pt x="0" y="262"/>
                    <a:pt x="262" y="324"/>
                    <a:pt x="533" y="324"/>
                  </a:cubicBezTo>
                  <a:cubicBezTo>
                    <a:pt x="798" y="324"/>
                    <a:pt x="1073" y="265"/>
                    <a:pt x="949" y="171"/>
                  </a:cubicBezTo>
                  <a:cubicBezTo>
                    <a:pt x="788" y="41"/>
                    <a:pt x="640" y="0"/>
                    <a:pt x="518" y="0"/>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2018;p62">
              <a:extLst>
                <a:ext uri="{FF2B5EF4-FFF2-40B4-BE49-F238E27FC236}">
                  <a16:creationId xmlns:a16="http://schemas.microsoft.com/office/drawing/2014/main" id="{19A08C25-BCC4-B242-3865-523E7C8180E5}"/>
                </a:ext>
              </a:extLst>
            </p:cNvPr>
            <p:cNvSpPr/>
            <p:nvPr/>
          </p:nvSpPr>
          <p:spPr>
            <a:xfrm>
              <a:off x="3479675" y="3071275"/>
              <a:ext cx="27100" cy="17800"/>
            </a:xfrm>
            <a:custGeom>
              <a:avLst/>
              <a:gdLst/>
              <a:ahLst/>
              <a:cxnLst/>
              <a:rect l="l" t="t" r="r" b="b"/>
              <a:pathLst>
                <a:path w="1084" h="712" extrusionOk="0">
                  <a:moveTo>
                    <a:pt x="932" y="0"/>
                  </a:moveTo>
                  <a:cubicBezTo>
                    <a:pt x="631" y="0"/>
                    <a:pt x="0" y="112"/>
                    <a:pt x="0" y="112"/>
                  </a:cubicBezTo>
                  <a:cubicBezTo>
                    <a:pt x="0" y="112"/>
                    <a:pt x="143" y="647"/>
                    <a:pt x="548" y="707"/>
                  </a:cubicBezTo>
                  <a:cubicBezTo>
                    <a:pt x="566" y="710"/>
                    <a:pt x="584" y="712"/>
                    <a:pt x="601" y="712"/>
                  </a:cubicBezTo>
                  <a:cubicBezTo>
                    <a:pt x="964" y="712"/>
                    <a:pt x="1083" y="28"/>
                    <a:pt x="1083" y="28"/>
                  </a:cubicBezTo>
                  <a:cubicBezTo>
                    <a:pt x="1068"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019;p62">
              <a:extLst>
                <a:ext uri="{FF2B5EF4-FFF2-40B4-BE49-F238E27FC236}">
                  <a16:creationId xmlns:a16="http://schemas.microsoft.com/office/drawing/2014/main" id="{F71D6D12-239D-63B2-3D12-0B242E6E29FC}"/>
                </a:ext>
              </a:extLst>
            </p:cNvPr>
            <p:cNvSpPr/>
            <p:nvPr/>
          </p:nvSpPr>
          <p:spPr>
            <a:xfrm>
              <a:off x="3483825" y="3039825"/>
              <a:ext cx="15800" cy="25325"/>
            </a:xfrm>
            <a:custGeom>
              <a:avLst/>
              <a:gdLst/>
              <a:ahLst/>
              <a:cxnLst/>
              <a:rect l="l" t="t" r="r" b="b"/>
              <a:pathLst>
                <a:path w="632" h="1013" extrusionOk="0">
                  <a:moveTo>
                    <a:pt x="394" y="0"/>
                  </a:moveTo>
                  <a:lnTo>
                    <a:pt x="286" y="36"/>
                  </a:lnTo>
                  <a:cubicBezTo>
                    <a:pt x="394" y="405"/>
                    <a:pt x="501" y="822"/>
                    <a:pt x="489" y="905"/>
                  </a:cubicBezTo>
                  <a:cubicBezTo>
                    <a:pt x="481" y="907"/>
                    <a:pt x="471" y="907"/>
                    <a:pt x="460" y="907"/>
                  </a:cubicBezTo>
                  <a:cubicBezTo>
                    <a:pt x="378" y="907"/>
                    <a:pt x="203" y="872"/>
                    <a:pt x="36" y="810"/>
                  </a:cubicBezTo>
                  <a:lnTo>
                    <a:pt x="1" y="905"/>
                  </a:lnTo>
                  <a:cubicBezTo>
                    <a:pt x="203" y="977"/>
                    <a:pt x="346" y="1012"/>
                    <a:pt x="453" y="1012"/>
                  </a:cubicBezTo>
                  <a:cubicBezTo>
                    <a:pt x="525" y="1012"/>
                    <a:pt x="560" y="1000"/>
                    <a:pt x="584" y="965"/>
                  </a:cubicBezTo>
                  <a:cubicBezTo>
                    <a:pt x="632" y="869"/>
                    <a:pt x="489" y="322"/>
                    <a:pt x="39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020;p62">
              <a:extLst>
                <a:ext uri="{FF2B5EF4-FFF2-40B4-BE49-F238E27FC236}">
                  <a16:creationId xmlns:a16="http://schemas.microsoft.com/office/drawing/2014/main" id="{1AA353BD-7595-894F-5C80-69CB250815E4}"/>
                </a:ext>
              </a:extLst>
            </p:cNvPr>
            <p:cNvSpPr/>
            <p:nvPr/>
          </p:nvSpPr>
          <p:spPr>
            <a:xfrm>
              <a:off x="3429650" y="3043100"/>
              <a:ext cx="8075" cy="22050"/>
            </a:xfrm>
            <a:custGeom>
              <a:avLst/>
              <a:gdLst/>
              <a:ahLst/>
              <a:cxnLst/>
              <a:rect l="l" t="t" r="r" b="b"/>
              <a:pathLst>
                <a:path w="323" h="882" extrusionOk="0">
                  <a:moveTo>
                    <a:pt x="36" y="0"/>
                  </a:moveTo>
                  <a:lnTo>
                    <a:pt x="1" y="96"/>
                  </a:lnTo>
                  <a:cubicBezTo>
                    <a:pt x="1" y="96"/>
                    <a:pt x="203" y="203"/>
                    <a:pt x="167" y="881"/>
                  </a:cubicBezTo>
                  <a:lnTo>
                    <a:pt x="275" y="881"/>
                  </a:lnTo>
                  <a:cubicBezTo>
                    <a:pt x="322" y="119"/>
                    <a:pt x="72" y="12"/>
                    <a:pt x="3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021;p62">
              <a:extLst>
                <a:ext uri="{FF2B5EF4-FFF2-40B4-BE49-F238E27FC236}">
                  <a16:creationId xmlns:a16="http://schemas.microsoft.com/office/drawing/2014/main" id="{809EBDA1-232A-E01F-3A2C-D08E51A5963C}"/>
                </a:ext>
              </a:extLst>
            </p:cNvPr>
            <p:cNvSpPr/>
            <p:nvPr/>
          </p:nvSpPr>
          <p:spPr>
            <a:xfrm>
              <a:off x="3546925" y="3041300"/>
              <a:ext cx="13425" cy="21475"/>
            </a:xfrm>
            <a:custGeom>
              <a:avLst/>
              <a:gdLst/>
              <a:ahLst/>
              <a:cxnLst/>
              <a:rect l="l" t="t" r="r" b="b"/>
              <a:pathLst>
                <a:path w="537" h="859" extrusionOk="0">
                  <a:moveTo>
                    <a:pt x="501" y="1"/>
                  </a:moveTo>
                  <a:cubicBezTo>
                    <a:pt x="501" y="1"/>
                    <a:pt x="1" y="179"/>
                    <a:pt x="84" y="858"/>
                  </a:cubicBezTo>
                  <a:lnTo>
                    <a:pt x="179" y="846"/>
                  </a:lnTo>
                  <a:cubicBezTo>
                    <a:pt x="108" y="251"/>
                    <a:pt x="525" y="108"/>
                    <a:pt x="537" y="96"/>
                  </a:cubicBezTo>
                  <a:lnTo>
                    <a:pt x="501"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2022;p62">
              <a:extLst>
                <a:ext uri="{FF2B5EF4-FFF2-40B4-BE49-F238E27FC236}">
                  <a16:creationId xmlns:a16="http://schemas.microsoft.com/office/drawing/2014/main" id="{1D9E76E8-5E29-FCE4-041C-38EC5F45A6D5}"/>
                </a:ext>
              </a:extLst>
            </p:cNvPr>
            <p:cNvSpPr/>
            <p:nvPr/>
          </p:nvSpPr>
          <p:spPr>
            <a:xfrm>
              <a:off x="3464475" y="3100850"/>
              <a:ext cx="65525" cy="19650"/>
            </a:xfrm>
            <a:custGeom>
              <a:avLst/>
              <a:gdLst/>
              <a:ahLst/>
              <a:cxnLst/>
              <a:rect l="l" t="t" r="r" b="b"/>
              <a:pathLst>
                <a:path w="2621" h="786" extrusionOk="0">
                  <a:moveTo>
                    <a:pt x="2537" y="0"/>
                  </a:moveTo>
                  <a:cubicBezTo>
                    <a:pt x="2086" y="529"/>
                    <a:pt x="1570" y="681"/>
                    <a:pt x="1125" y="681"/>
                  </a:cubicBezTo>
                  <a:cubicBezTo>
                    <a:pt x="549" y="681"/>
                    <a:pt x="94" y="425"/>
                    <a:pt x="60" y="405"/>
                  </a:cubicBezTo>
                  <a:lnTo>
                    <a:pt x="1" y="500"/>
                  </a:lnTo>
                  <a:cubicBezTo>
                    <a:pt x="13" y="500"/>
                    <a:pt x="501" y="786"/>
                    <a:pt x="1132" y="786"/>
                  </a:cubicBezTo>
                  <a:cubicBezTo>
                    <a:pt x="1596" y="786"/>
                    <a:pt x="2144" y="619"/>
                    <a:pt x="2620" y="60"/>
                  </a:cubicBezTo>
                  <a:lnTo>
                    <a:pt x="253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2023;p62">
              <a:extLst>
                <a:ext uri="{FF2B5EF4-FFF2-40B4-BE49-F238E27FC236}">
                  <a16:creationId xmlns:a16="http://schemas.microsoft.com/office/drawing/2014/main" id="{6C56EC3D-3AFD-B6F5-1DF1-8F053D96D3C0}"/>
                </a:ext>
              </a:extLst>
            </p:cNvPr>
            <p:cNvSpPr/>
            <p:nvPr/>
          </p:nvSpPr>
          <p:spPr>
            <a:xfrm>
              <a:off x="3510025" y="3113050"/>
              <a:ext cx="50025" cy="55125"/>
            </a:xfrm>
            <a:custGeom>
              <a:avLst/>
              <a:gdLst/>
              <a:ahLst/>
              <a:cxnLst/>
              <a:rect l="l" t="t" r="r" b="b"/>
              <a:pathLst>
                <a:path w="2001" h="2205" extrusionOk="0">
                  <a:moveTo>
                    <a:pt x="536" y="0"/>
                  </a:moveTo>
                  <a:cubicBezTo>
                    <a:pt x="536" y="1"/>
                    <a:pt x="1" y="1429"/>
                    <a:pt x="679" y="2000"/>
                  </a:cubicBezTo>
                  <a:cubicBezTo>
                    <a:pt x="879" y="2164"/>
                    <a:pt x="1218" y="2204"/>
                    <a:pt x="1503" y="2204"/>
                  </a:cubicBezTo>
                  <a:cubicBezTo>
                    <a:pt x="1777" y="2204"/>
                    <a:pt x="2001" y="2167"/>
                    <a:pt x="2001" y="2167"/>
                  </a:cubicBezTo>
                  <a:cubicBezTo>
                    <a:pt x="2001" y="2167"/>
                    <a:pt x="882" y="1822"/>
                    <a:pt x="643" y="1453"/>
                  </a:cubicBezTo>
                  <a:cubicBezTo>
                    <a:pt x="489" y="1215"/>
                    <a:pt x="536" y="1"/>
                    <a:pt x="536" y="0"/>
                  </a:cubicBezTo>
                  <a:close/>
                </a:path>
              </a:pathLst>
            </a:custGeom>
            <a:solidFill>
              <a:srgbClr val="EF9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2024;p62">
              <a:extLst>
                <a:ext uri="{FF2B5EF4-FFF2-40B4-BE49-F238E27FC236}">
                  <a16:creationId xmlns:a16="http://schemas.microsoft.com/office/drawing/2014/main" id="{362ED348-5F9E-DB52-7322-1557746570A7}"/>
                </a:ext>
              </a:extLst>
            </p:cNvPr>
            <p:cNvSpPr/>
            <p:nvPr/>
          </p:nvSpPr>
          <p:spPr>
            <a:xfrm>
              <a:off x="3398950" y="2924925"/>
              <a:ext cx="166450" cy="105100"/>
            </a:xfrm>
            <a:custGeom>
              <a:avLst/>
              <a:gdLst/>
              <a:ahLst/>
              <a:cxnLst/>
              <a:rect l="l" t="t" r="r" b="b"/>
              <a:pathLst>
                <a:path w="6658" h="4204" extrusionOk="0">
                  <a:moveTo>
                    <a:pt x="3597" y="0"/>
                  </a:moveTo>
                  <a:cubicBezTo>
                    <a:pt x="1595" y="0"/>
                    <a:pt x="1" y="3226"/>
                    <a:pt x="1253" y="4203"/>
                  </a:cubicBezTo>
                  <a:cubicBezTo>
                    <a:pt x="1253" y="4203"/>
                    <a:pt x="2765" y="3144"/>
                    <a:pt x="3229" y="977"/>
                  </a:cubicBezTo>
                  <a:cubicBezTo>
                    <a:pt x="3229" y="977"/>
                    <a:pt x="3884" y="3370"/>
                    <a:pt x="5813" y="3584"/>
                  </a:cubicBezTo>
                  <a:cubicBezTo>
                    <a:pt x="5813" y="3584"/>
                    <a:pt x="4801" y="2048"/>
                    <a:pt x="4789" y="1727"/>
                  </a:cubicBezTo>
                  <a:cubicBezTo>
                    <a:pt x="4787" y="1704"/>
                    <a:pt x="4791" y="1694"/>
                    <a:pt x="4799" y="1694"/>
                  </a:cubicBezTo>
                  <a:cubicBezTo>
                    <a:pt x="4907" y="1694"/>
                    <a:pt x="5789" y="3401"/>
                    <a:pt x="6199" y="3401"/>
                  </a:cubicBezTo>
                  <a:cubicBezTo>
                    <a:pt x="6214" y="3401"/>
                    <a:pt x="6228" y="3398"/>
                    <a:pt x="6241" y="3394"/>
                  </a:cubicBezTo>
                  <a:cubicBezTo>
                    <a:pt x="6658" y="3251"/>
                    <a:pt x="6337" y="691"/>
                    <a:pt x="4110" y="72"/>
                  </a:cubicBezTo>
                  <a:cubicBezTo>
                    <a:pt x="3937" y="23"/>
                    <a:pt x="3766" y="0"/>
                    <a:pt x="3597" y="0"/>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2025;p62">
              <a:extLst>
                <a:ext uri="{FF2B5EF4-FFF2-40B4-BE49-F238E27FC236}">
                  <a16:creationId xmlns:a16="http://schemas.microsoft.com/office/drawing/2014/main" id="{E40779D6-EE8C-8900-E0AF-EA3D037C63C0}"/>
                </a:ext>
              </a:extLst>
            </p:cNvPr>
            <p:cNvSpPr/>
            <p:nvPr/>
          </p:nvSpPr>
          <p:spPr>
            <a:xfrm>
              <a:off x="3384125" y="3142150"/>
              <a:ext cx="233675" cy="157250"/>
            </a:xfrm>
            <a:custGeom>
              <a:avLst/>
              <a:gdLst/>
              <a:ahLst/>
              <a:cxnLst/>
              <a:rect l="l" t="t" r="r" b="b"/>
              <a:pathLst>
                <a:path w="9347" h="6290" extrusionOk="0">
                  <a:moveTo>
                    <a:pt x="7389" y="1"/>
                  </a:moveTo>
                  <a:cubicBezTo>
                    <a:pt x="6679" y="1"/>
                    <a:pt x="4477" y="3825"/>
                    <a:pt x="4477" y="3825"/>
                  </a:cubicBezTo>
                  <a:cubicBezTo>
                    <a:pt x="3941" y="2277"/>
                    <a:pt x="1722" y="35"/>
                    <a:pt x="1412" y="35"/>
                  </a:cubicBezTo>
                  <a:cubicBezTo>
                    <a:pt x="1404" y="35"/>
                    <a:pt x="1398" y="36"/>
                    <a:pt x="1393" y="39"/>
                  </a:cubicBezTo>
                  <a:cubicBezTo>
                    <a:pt x="1167" y="134"/>
                    <a:pt x="0" y="884"/>
                    <a:pt x="0" y="884"/>
                  </a:cubicBezTo>
                  <a:cubicBezTo>
                    <a:pt x="429" y="3301"/>
                    <a:pt x="2881" y="6290"/>
                    <a:pt x="2881" y="6290"/>
                  </a:cubicBezTo>
                  <a:lnTo>
                    <a:pt x="4620" y="4468"/>
                  </a:lnTo>
                  <a:cubicBezTo>
                    <a:pt x="4620" y="4468"/>
                    <a:pt x="6083" y="5710"/>
                    <a:pt x="6357" y="5710"/>
                  </a:cubicBezTo>
                  <a:cubicBezTo>
                    <a:pt x="6374" y="5710"/>
                    <a:pt x="6387" y="5705"/>
                    <a:pt x="6394" y="5694"/>
                  </a:cubicBezTo>
                  <a:cubicBezTo>
                    <a:pt x="6513" y="5516"/>
                    <a:pt x="9347" y="884"/>
                    <a:pt x="9347" y="884"/>
                  </a:cubicBezTo>
                  <a:cubicBezTo>
                    <a:pt x="8525" y="253"/>
                    <a:pt x="7418" y="3"/>
                    <a:pt x="7418" y="3"/>
                  </a:cubicBezTo>
                  <a:cubicBezTo>
                    <a:pt x="7409" y="2"/>
                    <a:pt x="7399" y="1"/>
                    <a:pt x="7389"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2026;p62">
              <a:extLst>
                <a:ext uri="{FF2B5EF4-FFF2-40B4-BE49-F238E27FC236}">
                  <a16:creationId xmlns:a16="http://schemas.microsoft.com/office/drawing/2014/main" id="{71E7934A-95B3-2BB4-10F9-0B17CB6662F3}"/>
                </a:ext>
              </a:extLst>
            </p:cNvPr>
            <p:cNvSpPr/>
            <p:nvPr/>
          </p:nvSpPr>
          <p:spPr>
            <a:xfrm>
              <a:off x="3378150" y="3170500"/>
              <a:ext cx="118800" cy="118775"/>
            </a:xfrm>
            <a:custGeom>
              <a:avLst/>
              <a:gdLst/>
              <a:ahLst/>
              <a:cxnLst/>
              <a:rect l="l" t="t" r="r" b="b"/>
              <a:pathLst>
                <a:path w="4752" h="4751" extrusionOk="0">
                  <a:moveTo>
                    <a:pt x="96" y="0"/>
                  </a:moveTo>
                  <a:lnTo>
                    <a:pt x="1" y="48"/>
                  </a:lnTo>
                  <a:cubicBezTo>
                    <a:pt x="84" y="226"/>
                    <a:pt x="2168" y="4477"/>
                    <a:pt x="2739" y="4739"/>
                  </a:cubicBezTo>
                  <a:lnTo>
                    <a:pt x="2775" y="4751"/>
                  </a:lnTo>
                  <a:lnTo>
                    <a:pt x="4752" y="2727"/>
                  </a:lnTo>
                  <a:lnTo>
                    <a:pt x="4680" y="2655"/>
                  </a:lnTo>
                  <a:lnTo>
                    <a:pt x="2751" y="4620"/>
                  </a:lnTo>
                  <a:cubicBezTo>
                    <a:pt x="2263" y="4298"/>
                    <a:pt x="680" y="1191"/>
                    <a:pt x="9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2027;p62">
              <a:extLst>
                <a:ext uri="{FF2B5EF4-FFF2-40B4-BE49-F238E27FC236}">
                  <a16:creationId xmlns:a16="http://schemas.microsoft.com/office/drawing/2014/main" id="{7A94F100-6AA4-6C73-CF91-13667B855492}"/>
                </a:ext>
              </a:extLst>
            </p:cNvPr>
            <p:cNvSpPr/>
            <p:nvPr/>
          </p:nvSpPr>
          <p:spPr>
            <a:xfrm>
              <a:off x="3495150" y="3164250"/>
              <a:ext cx="124150" cy="122350"/>
            </a:xfrm>
            <a:custGeom>
              <a:avLst/>
              <a:gdLst/>
              <a:ahLst/>
              <a:cxnLst/>
              <a:rect l="l" t="t" r="r" b="b"/>
              <a:pathLst>
                <a:path w="4966" h="4894" extrusionOk="0">
                  <a:moveTo>
                    <a:pt x="4858" y="0"/>
                  </a:moveTo>
                  <a:cubicBezTo>
                    <a:pt x="4834" y="869"/>
                    <a:pt x="2286" y="4286"/>
                    <a:pt x="1953" y="4739"/>
                  </a:cubicBezTo>
                  <a:lnTo>
                    <a:pt x="72" y="2905"/>
                  </a:lnTo>
                  <a:lnTo>
                    <a:pt x="0" y="2977"/>
                  </a:lnTo>
                  <a:lnTo>
                    <a:pt x="1965" y="4894"/>
                  </a:lnTo>
                  <a:lnTo>
                    <a:pt x="2000" y="4846"/>
                  </a:lnTo>
                  <a:cubicBezTo>
                    <a:pt x="2119" y="4691"/>
                    <a:pt x="4941" y="965"/>
                    <a:pt x="4965"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2028;p62">
              <a:extLst>
                <a:ext uri="{FF2B5EF4-FFF2-40B4-BE49-F238E27FC236}">
                  <a16:creationId xmlns:a16="http://schemas.microsoft.com/office/drawing/2014/main" id="{EF92A491-B0F6-CEB2-7F7C-C6F26641B27B}"/>
                </a:ext>
              </a:extLst>
            </p:cNvPr>
            <p:cNvSpPr/>
            <p:nvPr/>
          </p:nvSpPr>
          <p:spPr>
            <a:xfrm>
              <a:off x="3321000" y="2932675"/>
              <a:ext cx="147975" cy="377850"/>
            </a:xfrm>
            <a:custGeom>
              <a:avLst/>
              <a:gdLst/>
              <a:ahLst/>
              <a:cxnLst/>
              <a:rect l="l" t="t" r="r" b="b"/>
              <a:pathLst>
                <a:path w="5919" h="15114" extrusionOk="0">
                  <a:moveTo>
                    <a:pt x="4371" y="0"/>
                  </a:moveTo>
                  <a:lnTo>
                    <a:pt x="4371" y="0"/>
                  </a:lnTo>
                  <a:cubicBezTo>
                    <a:pt x="1334" y="2881"/>
                    <a:pt x="2799" y="4691"/>
                    <a:pt x="2739" y="6870"/>
                  </a:cubicBezTo>
                  <a:cubicBezTo>
                    <a:pt x="2692" y="9037"/>
                    <a:pt x="1" y="10228"/>
                    <a:pt x="1073" y="13156"/>
                  </a:cubicBezTo>
                  <a:cubicBezTo>
                    <a:pt x="1662" y="14751"/>
                    <a:pt x="2188" y="15114"/>
                    <a:pt x="2546" y="15114"/>
                  </a:cubicBezTo>
                  <a:cubicBezTo>
                    <a:pt x="2845" y="15114"/>
                    <a:pt x="3025" y="14859"/>
                    <a:pt x="3025" y="14859"/>
                  </a:cubicBezTo>
                  <a:cubicBezTo>
                    <a:pt x="2775" y="13359"/>
                    <a:pt x="4597" y="10942"/>
                    <a:pt x="5073" y="9942"/>
                  </a:cubicBezTo>
                  <a:cubicBezTo>
                    <a:pt x="5918" y="8156"/>
                    <a:pt x="5573" y="7215"/>
                    <a:pt x="5573" y="7215"/>
                  </a:cubicBezTo>
                  <a:cubicBezTo>
                    <a:pt x="1835" y="5298"/>
                    <a:pt x="4370" y="1"/>
                    <a:pt x="4371" y="0"/>
                  </a:cubicBezTo>
                  <a:close/>
                </a:path>
              </a:pathLst>
            </a:custGeom>
            <a:solidFill>
              <a:srgbClr val="F4D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2029;p62">
              <a:extLst>
                <a:ext uri="{FF2B5EF4-FFF2-40B4-BE49-F238E27FC236}">
                  <a16:creationId xmlns:a16="http://schemas.microsoft.com/office/drawing/2014/main" id="{EE394C59-5EDB-FEA3-1CB5-CBA111221B8C}"/>
                </a:ext>
              </a:extLst>
            </p:cNvPr>
            <p:cNvSpPr/>
            <p:nvPr/>
          </p:nvSpPr>
          <p:spPr>
            <a:xfrm>
              <a:off x="3326325" y="3520225"/>
              <a:ext cx="362625" cy="44875"/>
            </a:xfrm>
            <a:custGeom>
              <a:avLst/>
              <a:gdLst/>
              <a:ahLst/>
              <a:cxnLst/>
              <a:rect l="l" t="t" r="r" b="b"/>
              <a:pathLst>
                <a:path w="14505" h="1795" extrusionOk="0">
                  <a:moveTo>
                    <a:pt x="14326" y="1"/>
                  </a:moveTo>
                  <a:cubicBezTo>
                    <a:pt x="14326" y="1"/>
                    <a:pt x="9558" y="314"/>
                    <a:pt x="5686" y="314"/>
                  </a:cubicBezTo>
                  <a:cubicBezTo>
                    <a:pt x="4167" y="314"/>
                    <a:pt x="2786" y="266"/>
                    <a:pt x="1883" y="132"/>
                  </a:cubicBezTo>
                  <a:cubicBezTo>
                    <a:pt x="1883" y="132"/>
                    <a:pt x="181" y="1525"/>
                    <a:pt x="62" y="1620"/>
                  </a:cubicBezTo>
                  <a:cubicBezTo>
                    <a:pt x="0" y="1663"/>
                    <a:pt x="2957" y="1795"/>
                    <a:pt x="6291" y="1795"/>
                  </a:cubicBezTo>
                  <a:cubicBezTo>
                    <a:pt x="9425" y="1795"/>
                    <a:pt x="12894" y="1678"/>
                    <a:pt x="14504" y="1263"/>
                  </a:cubicBezTo>
                  <a:lnTo>
                    <a:pt x="14326" y="1"/>
                  </a:ln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2030;p62">
              <a:extLst>
                <a:ext uri="{FF2B5EF4-FFF2-40B4-BE49-F238E27FC236}">
                  <a16:creationId xmlns:a16="http://schemas.microsoft.com/office/drawing/2014/main" id="{DA75D2DA-F7C2-25DE-7855-6377F9ABDB40}"/>
                </a:ext>
              </a:extLst>
            </p:cNvPr>
            <p:cNvSpPr/>
            <p:nvPr/>
          </p:nvSpPr>
          <p:spPr>
            <a:xfrm>
              <a:off x="3714225" y="3202350"/>
              <a:ext cx="111925" cy="133650"/>
            </a:xfrm>
            <a:custGeom>
              <a:avLst/>
              <a:gdLst/>
              <a:ahLst/>
              <a:cxnLst/>
              <a:rect l="l" t="t" r="r" b="b"/>
              <a:pathLst>
                <a:path w="4477" h="5346" extrusionOk="0">
                  <a:moveTo>
                    <a:pt x="0" y="0"/>
                  </a:moveTo>
                  <a:lnTo>
                    <a:pt x="0" y="0"/>
                  </a:lnTo>
                  <a:cubicBezTo>
                    <a:pt x="0" y="0"/>
                    <a:pt x="1322" y="2298"/>
                    <a:pt x="2072" y="3131"/>
                  </a:cubicBezTo>
                  <a:cubicBezTo>
                    <a:pt x="2834" y="3965"/>
                    <a:pt x="4477" y="5346"/>
                    <a:pt x="4477" y="5346"/>
                  </a:cubicBezTo>
                  <a:cubicBezTo>
                    <a:pt x="2941" y="1322"/>
                    <a:pt x="1" y="0"/>
                    <a:pt x="0"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2031;p62">
              <a:extLst>
                <a:ext uri="{FF2B5EF4-FFF2-40B4-BE49-F238E27FC236}">
                  <a16:creationId xmlns:a16="http://schemas.microsoft.com/office/drawing/2014/main" id="{91D8440E-A46B-5FD1-C348-8319ADED0AB6}"/>
                </a:ext>
              </a:extLst>
            </p:cNvPr>
            <p:cNvSpPr/>
            <p:nvPr/>
          </p:nvSpPr>
          <p:spPr>
            <a:xfrm>
              <a:off x="3272200" y="3163350"/>
              <a:ext cx="88725" cy="31575"/>
            </a:xfrm>
            <a:custGeom>
              <a:avLst/>
              <a:gdLst/>
              <a:ahLst/>
              <a:cxnLst/>
              <a:rect l="l" t="t" r="r" b="b"/>
              <a:pathLst>
                <a:path w="3549" h="1263" extrusionOk="0">
                  <a:moveTo>
                    <a:pt x="3548" y="0"/>
                  </a:moveTo>
                  <a:lnTo>
                    <a:pt x="3548" y="0"/>
                  </a:lnTo>
                  <a:cubicBezTo>
                    <a:pt x="3548" y="0"/>
                    <a:pt x="1108" y="179"/>
                    <a:pt x="572" y="548"/>
                  </a:cubicBezTo>
                  <a:cubicBezTo>
                    <a:pt x="48" y="905"/>
                    <a:pt x="0" y="1262"/>
                    <a:pt x="0" y="1262"/>
                  </a:cubicBezTo>
                  <a:cubicBezTo>
                    <a:pt x="0" y="1262"/>
                    <a:pt x="929" y="1143"/>
                    <a:pt x="1786" y="1024"/>
                  </a:cubicBezTo>
                  <a:cubicBezTo>
                    <a:pt x="2644" y="905"/>
                    <a:pt x="3548" y="0"/>
                    <a:pt x="3548"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2032;p62">
              <a:extLst>
                <a:ext uri="{FF2B5EF4-FFF2-40B4-BE49-F238E27FC236}">
                  <a16:creationId xmlns:a16="http://schemas.microsoft.com/office/drawing/2014/main" id="{9D94046A-0E91-CA06-00D9-F6E8067D2676}"/>
                </a:ext>
              </a:extLst>
            </p:cNvPr>
            <p:cNvSpPr/>
            <p:nvPr/>
          </p:nvSpPr>
          <p:spPr>
            <a:xfrm>
              <a:off x="3127250" y="3176750"/>
              <a:ext cx="159550" cy="142000"/>
            </a:xfrm>
            <a:custGeom>
              <a:avLst/>
              <a:gdLst/>
              <a:ahLst/>
              <a:cxnLst/>
              <a:rect l="l" t="t" r="r" b="b"/>
              <a:pathLst>
                <a:path w="6382" h="5680" extrusionOk="0">
                  <a:moveTo>
                    <a:pt x="6382" y="0"/>
                  </a:moveTo>
                  <a:lnTo>
                    <a:pt x="6382" y="0"/>
                  </a:lnTo>
                  <a:cubicBezTo>
                    <a:pt x="6370" y="0"/>
                    <a:pt x="2310" y="1238"/>
                    <a:pt x="0" y="5679"/>
                  </a:cubicBezTo>
                  <a:cubicBezTo>
                    <a:pt x="0" y="5679"/>
                    <a:pt x="1464" y="3846"/>
                    <a:pt x="2346" y="3132"/>
                  </a:cubicBezTo>
                  <a:cubicBezTo>
                    <a:pt x="3239" y="2417"/>
                    <a:pt x="5632" y="750"/>
                    <a:pt x="5798" y="726"/>
                  </a:cubicBezTo>
                  <a:cubicBezTo>
                    <a:pt x="5798" y="726"/>
                    <a:pt x="6036" y="155"/>
                    <a:pt x="6382" y="0"/>
                  </a:cubicBezTo>
                  <a:close/>
                </a:path>
              </a:pathLst>
            </a:custGeom>
            <a:solidFill>
              <a:srgbClr val="E56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2033;p62">
              <a:extLst>
                <a:ext uri="{FF2B5EF4-FFF2-40B4-BE49-F238E27FC236}">
                  <a16:creationId xmlns:a16="http://schemas.microsoft.com/office/drawing/2014/main" id="{38759EF0-3D14-6F70-BC0F-71887400F6F0}"/>
                </a:ext>
              </a:extLst>
            </p:cNvPr>
            <p:cNvSpPr/>
            <p:nvPr/>
          </p:nvSpPr>
          <p:spPr>
            <a:xfrm>
              <a:off x="3386800" y="3094875"/>
              <a:ext cx="62225" cy="147675"/>
            </a:xfrm>
            <a:custGeom>
              <a:avLst/>
              <a:gdLst/>
              <a:ahLst/>
              <a:cxnLst/>
              <a:rect l="l" t="t" r="r" b="b"/>
              <a:pathLst>
                <a:path w="2489" h="5907" extrusionOk="0">
                  <a:moveTo>
                    <a:pt x="1989" y="1"/>
                  </a:moveTo>
                  <a:lnTo>
                    <a:pt x="1893" y="37"/>
                  </a:lnTo>
                  <a:cubicBezTo>
                    <a:pt x="1893" y="49"/>
                    <a:pt x="2370" y="1108"/>
                    <a:pt x="1893" y="2287"/>
                  </a:cubicBezTo>
                  <a:cubicBezTo>
                    <a:pt x="1691" y="2775"/>
                    <a:pt x="1346" y="3275"/>
                    <a:pt x="1024" y="3763"/>
                  </a:cubicBezTo>
                  <a:cubicBezTo>
                    <a:pt x="512" y="4513"/>
                    <a:pt x="24" y="5228"/>
                    <a:pt x="0" y="5906"/>
                  </a:cubicBezTo>
                  <a:lnTo>
                    <a:pt x="107" y="5906"/>
                  </a:lnTo>
                  <a:cubicBezTo>
                    <a:pt x="131" y="5264"/>
                    <a:pt x="607" y="4561"/>
                    <a:pt x="1108" y="3823"/>
                  </a:cubicBezTo>
                  <a:cubicBezTo>
                    <a:pt x="1441" y="3335"/>
                    <a:pt x="1786" y="2823"/>
                    <a:pt x="1989" y="2323"/>
                  </a:cubicBezTo>
                  <a:cubicBezTo>
                    <a:pt x="2489" y="1108"/>
                    <a:pt x="2001" y="13"/>
                    <a:pt x="198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2034;p62">
              <a:extLst>
                <a:ext uri="{FF2B5EF4-FFF2-40B4-BE49-F238E27FC236}">
                  <a16:creationId xmlns:a16="http://schemas.microsoft.com/office/drawing/2014/main" id="{75C0A0DE-EC6B-8283-4EC8-00F537F932DC}"/>
                </a:ext>
              </a:extLst>
            </p:cNvPr>
            <p:cNvSpPr/>
            <p:nvPr/>
          </p:nvSpPr>
          <p:spPr>
            <a:xfrm>
              <a:off x="3379650" y="3069875"/>
              <a:ext cx="40200" cy="132500"/>
            </a:xfrm>
            <a:custGeom>
              <a:avLst/>
              <a:gdLst/>
              <a:ahLst/>
              <a:cxnLst/>
              <a:rect l="l" t="t" r="r" b="b"/>
              <a:pathLst>
                <a:path w="1608" h="5300" extrusionOk="0">
                  <a:moveTo>
                    <a:pt x="1096" y="1"/>
                  </a:moveTo>
                  <a:lnTo>
                    <a:pt x="1072" y="108"/>
                  </a:lnTo>
                  <a:cubicBezTo>
                    <a:pt x="1072" y="108"/>
                    <a:pt x="1489" y="275"/>
                    <a:pt x="1334" y="2061"/>
                  </a:cubicBezTo>
                  <a:cubicBezTo>
                    <a:pt x="1251" y="3049"/>
                    <a:pt x="893" y="3513"/>
                    <a:pt x="572" y="3918"/>
                  </a:cubicBezTo>
                  <a:cubicBezTo>
                    <a:pt x="286" y="4287"/>
                    <a:pt x="12" y="4644"/>
                    <a:pt x="1" y="5299"/>
                  </a:cubicBezTo>
                  <a:lnTo>
                    <a:pt x="108" y="5299"/>
                  </a:lnTo>
                  <a:cubicBezTo>
                    <a:pt x="120" y="4680"/>
                    <a:pt x="370" y="4359"/>
                    <a:pt x="655" y="3989"/>
                  </a:cubicBezTo>
                  <a:cubicBezTo>
                    <a:pt x="989" y="3561"/>
                    <a:pt x="1358" y="3085"/>
                    <a:pt x="1441" y="2073"/>
                  </a:cubicBezTo>
                  <a:cubicBezTo>
                    <a:pt x="1608" y="191"/>
                    <a:pt x="1155" y="25"/>
                    <a:pt x="109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2035;p62">
              <a:extLst>
                <a:ext uri="{FF2B5EF4-FFF2-40B4-BE49-F238E27FC236}">
                  <a16:creationId xmlns:a16="http://schemas.microsoft.com/office/drawing/2014/main" id="{728BDBEA-F76E-C938-1672-831BD7B45FEF}"/>
                </a:ext>
              </a:extLst>
            </p:cNvPr>
            <p:cNvSpPr/>
            <p:nvPr/>
          </p:nvSpPr>
          <p:spPr>
            <a:xfrm>
              <a:off x="3415075" y="2931475"/>
              <a:ext cx="57775" cy="98550"/>
            </a:xfrm>
            <a:custGeom>
              <a:avLst/>
              <a:gdLst/>
              <a:ahLst/>
              <a:cxnLst/>
              <a:rect l="l" t="t" r="r" b="b"/>
              <a:pathLst>
                <a:path w="2311" h="3942" extrusionOk="0">
                  <a:moveTo>
                    <a:pt x="2251" y="0"/>
                  </a:moveTo>
                  <a:cubicBezTo>
                    <a:pt x="2227" y="12"/>
                    <a:pt x="0" y="1524"/>
                    <a:pt x="0" y="3941"/>
                  </a:cubicBezTo>
                  <a:lnTo>
                    <a:pt x="108" y="3941"/>
                  </a:lnTo>
                  <a:cubicBezTo>
                    <a:pt x="108" y="1584"/>
                    <a:pt x="2286" y="108"/>
                    <a:pt x="2310" y="84"/>
                  </a:cubicBezTo>
                  <a:lnTo>
                    <a:pt x="2251"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2036;p62">
              <a:extLst>
                <a:ext uri="{FF2B5EF4-FFF2-40B4-BE49-F238E27FC236}">
                  <a16:creationId xmlns:a16="http://schemas.microsoft.com/office/drawing/2014/main" id="{A3739DDF-E671-3F5D-6D16-F3592A29E02A}"/>
                </a:ext>
              </a:extLst>
            </p:cNvPr>
            <p:cNvSpPr/>
            <p:nvPr/>
          </p:nvSpPr>
          <p:spPr>
            <a:xfrm>
              <a:off x="3501400" y="2925525"/>
              <a:ext cx="54775" cy="64325"/>
            </a:xfrm>
            <a:custGeom>
              <a:avLst/>
              <a:gdLst/>
              <a:ahLst/>
              <a:cxnLst/>
              <a:rect l="l" t="t" r="r" b="b"/>
              <a:pathLst>
                <a:path w="2191" h="2573" extrusionOk="0">
                  <a:moveTo>
                    <a:pt x="24" y="0"/>
                  </a:moveTo>
                  <a:lnTo>
                    <a:pt x="0" y="96"/>
                  </a:lnTo>
                  <a:cubicBezTo>
                    <a:pt x="12" y="107"/>
                    <a:pt x="1691" y="643"/>
                    <a:pt x="2096" y="2572"/>
                  </a:cubicBezTo>
                  <a:lnTo>
                    <a:pt x="2191" y="2548"/>
                  </a:lnTo>
                  <a:cubicBezTo>
                    <a:pt x="1774" y="560"/>
                    <a:pt x="48" y="0"/>
                    <a:pt x="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2037;p62">
              <a:extLst>
                <a:ext uri="{FF2B5EF4-FFF2-40B4-BE49-F238E27FC236}">
                  <a16:creationId xmlns:a16="http://schemas.microsoft.com/office/drawing/2014/main" id="{DEBAFB75-2766-2CC4-7CAB-14EF1544F220}"/>
                </a:ext>
              </a:extLst>
            </p:cNvPr>
            <p:cNvSpPr/>
            <p:nvPr/>
          </p:nvSpPr>
          <p:spPr>
            <a:xfrm>
              <a:off x="3522525" y="2923725"/>
              <a:ext cx="49425" cy="47650"/>
            </a:xfrm>
            <a:custGeom>
              <a:avLst/>
              <a:gdLst/>
              <a:ahLst/>
              <a:cxnLst/>
              <a:rect l="l" t="t" r="r" b="b"/>
              <a:pathLst>
                <a:path w="1977" h="1906" extrusionOk="0">
                  <a:moveTo>
                    <a:pt x="24" y="1"/>
                  </a:moveTo>
                  <a:lnTo>
                    <a:pt x="1" y="108"/>
                  </a:lnTo>
                  <a:cubicBezTo>
                    <a:pt x="1274" y="358"/>
                    <a:pt x="1870" y="1894"/>
                    <a:pt x="1882" y="1906"/>
                  </a:cubicBezTo>
                  <a:lnTo>
                    <a:pt x="1977" y="1870"/>
                  </a:lnTo>
                  <a:cubicBezTo>
                    <a:pt x="1965" y="1858"/>
                    <a:pt x="1358" y="263"/>
                    <a:pt x="2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2038;p62">
              <a:extLst>
                <a:ext uri="{FF2B5EF4-FFF2-40B4-BE49-F238E27FC236}">
                  <a16:creationId xmlns:a16="http://schemas.microsoft.com/office/drawing/2014/main" id="{B7ACB276-912A-03A6-1D74-F41930369019}"/>
                </a:ext>
              </a:extLst>
            </p:cNvPr>
            <p:cNvSpPr/>
            <p:nvPr/>
          </p:nvSpPr>
          <p:spPr>
            <a:xfrm>
              <a:off x="3532350" y="3088350"/>
              <a:ext cx="20550" cy="52400"/>
            </a:xfrm>
            <a:custGeom>
              <a:avLst/>
              <a:gdLst/>
              <a:ahLst/>
              <a:cxnLst/>
              <a:rect l="l" t="t" r="r" b="b"/>
              <a:pathLst>
                <a:path w="822" h="2096" extrusionOk="0">
                  <a:moveTo>
                    <a:pt x="727" y="0"/>
                  </a:moveTo>
                  <a:cubicBezTo>
                    <a:pt x="191" y="941"/>
                    <a:pt x="0" y="2072"/>
                    <a:pt x="0" y="2084"/>
                  </a:cubicBezTo>
                  <a:lnTo>
                    <a:pt x="108" y="2096"/>
                  </a:lnTo>
                  <a:cubicBezTo>
                    <a:pt x="108" y="2096"/>
                    <a:pt x="298" y="976"/>
                    <a:pt x="822" y="60"/>
                  </a:cubicBezTo>
                  <a:lnTo>
                    <a:pt x="72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2039;p62">
              <a:extLst>
                <a:ext uri="{FF2B5EF4-FFF2-40B4-BE49-F238E27FC236}">
                  <a16:creationId xmlns:a16="http://schemas.microsoft.com/office/drawing/2014/main" id="{6967F600-F4F6-A770-0986-442BD91F9AE6}"/>
                </a:ext>
              </a:extLst>
            </p:cNvPr>
            <p:cNvSpPr/>
            <p:nvPr/>
          </p:nvSpPr>
          <p:spPr>
            <a:xfrm>
              <a:off x="3552875" y="3043700"/>
              <a:ext cx="26225" cy="109550"/>
            </a:xfrm>
            <a:custGeom>
              <a:avLst/>
              <a:gdLst/>
              <a:ahLst/>
              <a:cxnLst/>
              <a:rect l="l" t="t" r="r" b="b"/>
              <a:pathLst>
                <a:path w="1049" h="4382" extrusionOk="0">
                  <a:moveTo>
                    <a:pt x="953" y="0"/>
                  </a:moveTo>
                  <a:cubicBezTo>
                    <a:pt x="942" y="24"/>
                    <a:pt x="620" y="667"/>
                    <a:pt x="656" y="1822"/>
                  </a:cubicBezTo>
                  <a:cubicBezTo>
                    <a:pt x="680" y="2500"/>
                    <a:pt x="453" y="3381"/>
                    <a:pt x="13" y="4298"/>
                  </a:cubicBezTo>
                  <a:lnTo>
                    <a:pt x="1" y="4334"/>
                  </a:lnTo>
                  <a:lnTo>
                    <a:pt x="96" y="4382"/>
                  </a:lnTo>
                  <a:lnTo>
                    <a:pt x="120" y="4334"/>
                  </a:lnTo>
                  <a:cubicBezTo>
                    <a:pt x="561" y="3405"/>
                    <a:pt x="787" y="2512"/>
                    <a:pt x="763" y="1810"/>
                  </a:cubicBezTo>
                  <a:cubicBezTo>
                    <a:pt x="727" y="691"/>
                    <a:pt x="1049" y="48"/>
                    <a:pt x="1049" y="48"/>
                  </a:cubicBezTo>
                  <a:lnTo>
                    <a:pt x="95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2040;p62">
              <a:extLst>
                <a:ext uri="{FF2B5EF4-FFF2-40B4-BE49-F238E27FC236}">
                  <a16:creationId xmlns:a16="http://schemas.microsoft.com/office/drawing/2014/main" id="{E6162CF2-C5DC-F28C-1D95-CD990F4C39AF}"/>
                </a:ext>
              </a:extLst>
            </p:cNvPr>
            <p:cNvSpPr/>
            <p:nvPr/>
          </p:nvSpPr>
          <p:spPr>
            <a:xfrm>
              <a:off x="3355250" y="3097875"/>
              <a:ext cx="53600" cy="144675"/>
            </a:xfrm>
            <a:custGeom>
              <a:avLst/>
              <a:gdLst/>
              <a:ahLst/>
              <a:cxnLst/>
              <a:rect l="l" t="t" r="r" b="b"/>
              <a:pathLst>
                <a:path w="2144" h="5787" extrusionOk="0">
                  <a:moveTo>
                    <a:pt x="1917" y="0"/>
                  </a:moveTo>
                  <a:lnTo>
                    <a:pt x="1810" y="48"/>
                  </a:lnTo>
                  <a:cubicBezTo>
                    <a:pt x="2000" y="488"/>
                    <a:pt x="1560" y="1619"/>
                    <a:pt x="750" y="2810"/>
                  </a:cubicBezTo>
                  <a:cubicBezTo>
                    <a:pt x="0" y="3917"/>
                    <a:pt x="167" y="5715"/>
                    <a:pt x="179" y="5786"/>
                  </a:cubicBezTo>
                  <a:lnTo>
                    <a:pt x="286" y="5786"/>
                  </a:lnTo>
                  <a:cubicBezTo>
                    <a:pt x="274" y="5763"/>
                    <a:pt x="119" y="3941"/>
                    <a:pt x="846" y="2869"/>
                  </a:cubicBezTo>
                  <a:cubicBezTo>
                    <a:pt x="1548" y="1845"/>
                    <a:pt x="2143" y="560"/>
                    <a:pt x="191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2041;p62">
              <a:extLst>
                <a:ext uri="{FF2B5EF4-FFF2-40B4-BE49-F238E27FC236}">
                  <a16:creationId xmlns:a16="http://schemas.microsoft.com/office/drawing/2014/main" id="{FEBEB4CF-C5A9-772E-6E34-E295DFC97060}"/>
                </a:ext>
              </a:extLst>
            </p:cNvPr>
            <p:cNvSpPr/>
            <p:nvPr/>
          </p:nvSpPr>
          <p:spPr>
            <a:xfrm>
              <a:off x="3385000" y="2952300"/>
              <a:ext cx="47950" cy="78025"/>
            </a:xfrm>
            <a:custGeom>
              <a:avLst/>
              <a:gdLst/>
              <a:ahLst/>
              <a:cxnLst/>
              <a:rect l="l" t="t" r="r" b="b"/>
              <a:pathLst>
                <a:path w="1918" h="3121" extrusionOk="0">
                  <a:moveTo>
                    <a:pt x="1846" y="1"/>
                  </a:moveTo>
                  <a:cubicBezTo>
                    <a:pt x="1834" y="13"/>
                    <a:pt x="1" y="1334"/>
                    <a:pt x="477" y="3120"/>
                  </a:cubicBezTo>
                  <a:lnTo>
                    <a:pt x="584" y="3096"/>
                  </a:lnTo>
                  <a:cubicBezTo>
                    <a:pt x="120" y="1382"/>
                    <a:pt x="1894" y="96"/>
                    <a:pt x="1918" y="84"/>
                  </a:cubicBezTo>
                  <a:lnTo>
                    <a:pt x="1846"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2042;p62">
              <a:extLst>
                <a:ext uri="{FF2B5EF4-FFF2-40B4-BE49-F238E27FC236}">
                  <a16:creationId xmlns:a16="http://schemas.microsoft.com/office/drawing/2014/main" id="{DAB56328-24E9-C373-E6E0-FFC722CF0614}"/>
                </a:ext>
              </a:extLst>
            </p:cNvPr>
            <p:cNvSpPr/>
            <p:nvPr/>
          </p:nvSpPr>
          <p:spPr>
            <a:xfrm>
              <a:off x="3250475" y="3310975"/>
              <a:ext cx="524775" cy="386100"/>
            </a:xfrm>
            <a:custGeom>
              <a:avLst/>
              <a:gdLst/>
              <a:ahLst/>
              <a:cxnLst/>
              <a:rect l="l" t="t" r="r" b="b"/>
              <a:pathLst>
                <a:path w="20991" h="15444" extrusionOk="0">
                  <a:moveTo>
                    <a:pt x="18860" y="1"/>
                  </a:moveTo>
                  <a:lnTo>
                    <a:pt x="5168" y="1442"/>
                  </a:lnTo>
                  <a:lnTo>
                    <a:pt x="250" y="1751"/>
                  </a:lnTo>
                  <a:cubicBezTo>
                    <a:pt x="250" y="1751"/>
                    <a:pt x="0" y="14622"/>
                    <a:pt x="869" y="15217"/>
                  </a:cubicBezTo>
                  <a:cubicBezTo>
                    <a:pt x="1105" y="15375"/>
                    <a:pt x="2481" y="15443"/>
                    <a:pt x="4390" y="15443"/>
                  </a:cubicBezTo>
                  <a:cubicBezTo>
                    <a:pt x="9526" y="15443"/>
                    <a:pt x="18521" y="14951"/>
                    <a:pt x="19562" y="14396"/>
                  </a:cubicBezTo>
                  <a:cubicBezTo>
                    <a:pt x="20991" y="13645"/>
                    <a:pt x="18860" y="1"/>
                    <a:pt x="18860"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2043;p62">
              <a:extLst>
                <a:ext uri="{FF2B5EF4-FFF2-40B4-BE49-F238E27FC236}">
                  <a16:creationId xmlns:a16="http://schemas.microsoft.com/office/drawing/2014/main" id="{D91220B9-77AC-5CBC-5C6A-5B6B2F9390D4}"/>
                </a:ext>
              </a:extLst>
            </p:cNvPr>
            <p:cNvSpPr/>
            <p:nvPr/>
          </p:nvSpPr>
          <p:spPr>
            <a:xfrm>
              <a:off x="3458525" y="3308900"/>
              <a:ext cx="120800" cy="191125"/>
            </a:xfrm>
            <a:custGeom>
              <a:avLst/>
              <a:gdLst/>
              <a:ahLst/>
              <a:cxnLst/>
              <a:rect l="l" t="t" r="r" b="b"/>
              <a:pathLst>
                <a:path w="4832" h="7645" extrusionOk="0">
                  <a:moveTo>
                    <a:pt x="1394" y="1"/>
                  </a:moveTo>
                  <a:cubicBezTo>
                    <a:pt x="1394" y="1"/>
                    <a:pt x="1" y="560"/>
                    <a:pt x="108" y="739"/>
                  </a:cubicBezTo>
                  <a:cubicBezTo>
                    <a:pt x="215" y="917"/>
                    <a:pt x="3132" y="6156"/>
                    <a:pt x="3370" y="6478"/>
                  </a:cubicBezTo>
                  <a:cubicBezTo>
                    <a:pt x="3787" y="7061"/>
                    <a:pt x="4763" y="7644"/>
                    <a:pt x="4763" y="7644"/>
                  </a:cubicBezTo>
                  <a:cubicBezTo>
                    <a:pt x="4764" y="7645"/>
                    <a:pt x="4765" y="7645"/>
                    <a:pt x="4765" y="7645"/>
                  </a:cubicBezTo>
                  <a:cubicBezTo>
                    <a:pt x="4832" y="7645"/>
                    <a:pt x="4702" y="6034"/>
                    <a:pt x="4525" y="5751"/>
                  </a:cubicBezTo>
                  <a:cubicBezTo>
                    <a:pt x="4346" y="5465"/>
                    <a:pt x="1394" y="1"/>
                    <a:pt x="139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2044;p62">
              <a:extLst>
                <a:ext uri="{FF2B5EF4-FFF2-40B4-BE49-F238E27FC236}">
                  <a16:creationId xmlns:a16="http://schemas.microsoft.com/office/drawing/2014/main" id="{F1B39B58-6ECD-5F59-9F2E-E0D92EB0873C}"/>
                </a:ext>
              </a:extLst>
            </p:cNvPr>
            <p:cNvSpPr/>
            <p:nvPr/>
          </p:nvSpPr>
          <p:spPr>
            <a:xfrm>
              <a:off x="3060850" y="3359525"/>
              <a:ext cx="506750" cy="250600"/>
            </a:xfrm>
            <a:custGeom>
              <a:avLst/>
              <a:gdLst/>
              <a:ahLst/>
              <a:cxnLst/>
              <a:rect l="l" t="t" r="r" b="b"/>
              <a:pathLst>
                <a:path w="20270" h="10024" extrusionOk="0">
                  <a:moveTo>
                    <a:pt x="18394" y="0"/>
                  </a:moveTo>
                  <a:cubicBezTo>
                    <a:pt x="17691" y="0"/>
                    <a:pt x="16925" y="123"/>
                    <a:pt x="16455" y="226"/>
                  </a:cubicBezTo>
                  <a:cubicBezTo>
                    <a:pt x="15479" y="440"/>
                    <a:pt x="5299" y="1059"/>
                    <a:pt x="2656" y="1678"/>
                  </a:cubicBezTo>
                  <a:cubicBezTo>
                    <a:pt x="1" y="2286"/>
                    <a:pt x="632" y="5917"/>
                    <a:pt x="632" y="5917"/>
                  </a:cubicBezTo>
                  <a:cubicBezTo>
                    <a:pt x="632" y="5917"/>
                    <a:pt x="1549" y="8655"/>
                    <a:pt x="4978" y="9798"/>
                  </a:cubicBezTo>
                  <a:cubicBezTo>
                    <a:pt x="5438" y="9953"/>
                    <a:pt x="5895" y="10023"/>
                    <a:pt x="6346" y="10023"/>
                  </a:cubicBezTo>
                  <a:cubicBezTo>
                    <a:pt x="10696" y="10023"/>
                    <a:pt x="14559" y="3505"/>
                    <a:pt x="16360" y="2976"/>
                  </a:cubicBezTo>
                  <a:cubicBezTo>
                    <a:pt x="17204" y="2730"/>
                    <a:pt x="17735" y="2653"/>
                    <a:pt x="18104" y="2653"/>
                  </a:cubicBezTo>
                  <a:cubicBezTo>
                    <a:pt x="18610" y="2653"/>
                    <a:pt x="18815" y="2797"/>
                    <a:pt x="19110" y="2845"/>
                  </a:cubicBezTo>
                  <a:cubicBezTo>
                    <a:pt x="19125" y="2848"/>
                    <a:pt x="19139" y="2849"/>
                    <a:pt x="19154" y="2849"/>
                  </a:cubicBezTo>
                  <a:cubicBezTo>
                    <a:pt x="19658" y="2849"/>
                    <a:pt x="20269" y="1475"/>
                    <a:pt x="19992" y="607"/>
                  </a:cubicBezTo>
                  <a:cubicBezTo>
                    <a:pt x="19837" y="143"/>
                    <a:pt x="19153" y="0"/>
                    <a:pt x="18394" y="0"/>
                  </a:cubicBezTo>
                  <a:close/>
                </a:path>
              </a:pathLst>
            </a:custGeom>
            <a:solidFill>
              <a:srgbClr val="EB7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2045;p62">
              <a:extLst>
                <a:ext uri="{FF2B5EF4-FFF2-40B4-BE49-F238E27FC236}">
                  <a16:creationId xmlns:a16="http://schemas.microsoft.com/office/drawing/2014/main" id="{8CD5F5C6-8195-EA4D-DAD8-41A5D518B1AA}"/>
                </a:ext>
              </a:extLst>
            </p:cNvPr>
            <p:cNvSpPr/>
            <p:nvPr/>
          </p:nvSpPr>
          <p:spPr>
            <a:xfrm>
              <a:off x="3140325" y="3368725"/>
              <a:ext cx="301850" cy="39500"/>
            </a:xfrm>
            <a:custGeom>
              <a:avLst/>
              <a:gdLst/>
              <a:ahLst/>
              <a:cxnLst/>
              <a:rect l="l" t="t" r="r" b="b"/>
              <a:pathLst>
                <a:path w="12074" h="1580" extrusionOk="0">
                  <a:moveTo>
                    <a:pt x="12074" y="1"/>
                  </a:moveTo>
                  <a:lnTo>
                    <a:pt x="12074" y="1"/>
                  </a:lnTo>
                  <a:cubicBezTo>
                    <a:pt x="8300" y="322"/>
                    <a:pt x="1" y="1203"/>
                    <a:pt x="1" y="1203"/>
                  </a:cubicBezTo>
                  <a:cubicBezTo>
                    <a:pt x="1" y="1203"/>
                    <a:pt x="2107" y="1580"/>
                    <a:pt x="4528" y="1580"/>
                  </a:cubicBezTo>
                  <a:cubicBezTo>
                    <a:pt x="5328" y="1580"/>
                    <a:pt x="6162" y="1539"/>
                    <a:pt x="6966" y="1429"/>
                  </a:cubicBezTo>
                  <a:cubicBezTo>
                    <a:pt x="10204" y="1001"/>
                    <a:pt x="12074" y="1"/>
                    <a:pt x="12074" y="1"/>
                  </a:cubicBezTo>
                  <a:close/>
                </a:path>
              </a:pathLst>
            </a:custGeom>
            <a:solidFill>
              <a:srgbClr val="EF9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2046;p62">
              <a:extLst>
                <a:ext uri="{FF2B5EF4-FFF2-40B4-BE49-F238E27FC236}">
                  <a16:creationId xmlns:a16="http://schemas.microsoft.com/office/drawing/2014/main" id="{DE5C5A02-6609-5A62-5F54-43D577D46424}"/>
                </a:ext>
              </a:extLst>
            </p:cNvPr>
            <p:cNvSpPr/>
            <p:nvPr/>
          </p:nvSpPr>
          <p:spPr>
            <a:xfrm>
              <a:off x="3830000" y="3372600"/>
              <a:ext cx="50325" cy="93200"/>
            </a:xfrm>
            <a:custGeom>
              <a:avLst/>
              <a:gdLst/>
              <a:ahLst/>
              <a:cxnLst/>
              <a:rect l="l" t="t" r="r" b="b"/>
              <a:pathLst>
                <a:path w="2013" h="3728" extrusionOk="0">
                  <a:moveTo>
                    <a:pt x="132" y="0"/>
                  </a:moveTo>
                  <a:cubicBezTo>
                    <a:pt x="132" y="0"/>
                    <a:pt x="1" y="643"/>
                    <a:pt x="132" y="1703"/>
                  </a:cubicBezTo>
                  <a:cubicBezTo>
                    <a:pt x="275" y="2775"/>
                    <a:pt x="2013" y="3727"/>
                    <a:pt x="2013" y="3727"/>
                  </a:cubicBezTo>
                  <a:cubicBezTo>
                    <a:pt x="2013" y="3727"/>
                    <a:pt x="775" y="727"/>
                    <a:pt x="132" y="0"/>
                  </a:cubicBezTo>
                  <a:close/>
                </a:path>
              </a:pathLst>
            </a:custGeom>
            <a:solidFill>
              <a:srgbClr val="EF9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2047;p62">
              <a:extLst>
                <a:ext uri="{FF2B5EF4-FFF2-40B4-BE49-F238E27FC236}">
                  <a16:creationId xmlns:a16="http://schemas.microsoft.com/office/drawing/2014/main" id="{BEC1F289-45DE-E392-6E64-66819927C6C6}"/>
                </a:ext>
              </a:extLst>
            </p:cNvPr>
            <p:cNvSpPr/>
            <p:nvPr/>
          </p:nvSpPr>
          <p:spPr>
            <a:xfrm>
              <a:off x="3579375" y="3385400"/>
              <a:ext cx="419125" cy="349475"/>
            </a:xfrm>
            <a:custGeom>
              <a:avLst/>
              <a:gdLst/>
              <a:ahLst/>
              <a:cxnLst/>
              <a:rect l="l" t="t" r="r" b="b"/>
              <a:pathLst>
                <a:path w="16765" h="13979" extrusionOk="0">
                  <a:moveTo>
                    <a:pt x="3572" y="0"/>
                  </a:moveTo>
                  <a:cubicBezTo>
                    <a:pt x="3572" y="0"/>
                    <a:pt x="24" y="8228"/>
                    <a:pt x="13" y="8632"/>
                  </a:cubicBezTo>
                  <a:cubicBezTo>
                    <a:pt x="1" y="9025"/>
                    <a:pt x="12990" y="13978"/>
                    <a:pt x="12990" y="13978"/>
                  </a:cubicBezTo>
                  <a:cubicBezTo>
                    <a:pt x="12990" y="13978"/>
                    <a:pt x="16765" y="5775"/>
                    <a:pt x="16550" y="5358"/>
                  </a:cubicBezTo>
                  <a:cubicBezTo>
                    <a:pt x="16324" y="4942"/>
                    <a:pt x="3572" y="0"/>
                    <a:pt x="3572"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2048;p62">
              <a:extLst>
                <a:ext uri="{FF2B5EF4-FFF2-40B4-BE49-F238E27FC236}">
                  <a16:creationId xmlns:a16="http://schemas.microsoft.com/office/drawing/2014/main" id="{5420C36B-512D-CC09-4664-AE90939FEDA9}"/>
                </a:ext>
              </a:extLst>
            </p:cNvPr>
            <p:cNvSpPr/>
            <p:nvPr/>
          </p:nvSpPr>
          <p:spPr>
            <a:xfrm>
              <a:off x="3621350" y="3423200"/>
              <a:ext cx="332800" cy="268225"/>
            </a:xfrm>
            <a:custGeom>
              <a:avLst/>
              <a:gdLst/>
              <a:ahLst/>
              <a:cxnLst/>
              <a:rect l="l" t="t" r="r" b="b"/>
              <a:pathLst>
                <a:path w="13312" h="10729" extrusionOk="0">
                  <a:moveTo>
                    <a:pt x="2644" y="1"/>
                  </a:moveTo>
                  <a:cubicBezTo>
                    <a:pt x="2644" y="1"/>
                    <a:pt x="0" y="6097"/>
                    <a:pt x="0" y="6394"/>
                  </a:cubicBezTo>
                  <a:cubicBezTo>
                    <a:pt x="0" y="6692"/>
                    <a:pt x="10478" y="10728"/>
                    <a:pt x="10478" y="10728"/>
                  </a:cubicBezTo>
                  <a:cubicBezTo>
                    <a:pt x="10478" y="10728"/>
                    <a:pt x="13312" y="4644"/>
                    <a:pt x="13121" y="4322"/>
                  </a:cubicBezTo>
                  <a:cubicBezTo>
                    <a:pt x="12942" y="4001"/>
                    <a:pt x="2644" y="1"/>
                    <a:pt x="2644" y="1"/>
                  </a:cubicBezTo>
                  <a:close/>
                </a:path>
              </a:pathLst>
            </a:custGeom>
            <a:solidFill>
              <a:srgbClr val="68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2049;p62">
              <a:extLst>
                <a:ext uri="{FF2B5EF4-FFF2-40B4-BE49-F238E27FC236}">
                  <a16:creationId xmlns:a16="http://schemas.microsoft.com/office/drawing/2014/main" id="{17CE2D21-2A42-F0CC-7BFC-D8AFEC7459DC}"/>
                </a:ext>
              </a:extLst>
            </p:cNvPr>
            <p:cNvSpPr/>
            <p:nvPr/>
          </p:nvSpPr>
          <p:spPr>
            <a:xfrm>
              <a:off x="3667775" y="3470825"/>
              <a:ext cx="242025" cy="189025"/>
            </a:xfrm>
            <a:custGeom>
              <a:avLst/>
              <a:gdLst/>
              <a:ahLst/>
              <a:cxnLst/>
              <a:rect l="l" t="t" r="r" b="b"/>
              <a:pathLst>
                <a:path w="9681" h="7561" extrusionOk="0">
                  <a:moveTo>
                    <a:pt x="1811" y="1"/>
                  </a:moveTo>
                  <a:cubicBezTo>
                    <a:pt x="1811" y="1"/>
                    <a:pt x="1" y="4168"/>
                    <a:pt x="1" y="4370"/>
                  </a:cubicBezTo>
                  <a:cubicBezTo>
                    <a:pt x="13" y="4584"/>
                    <a:pt x="7740" y="7561"/>
                    <a:pt x="7740" y="7561"/>
                  </a:cubicBezTo>
                  <a:cubicBezTo>
                    <a:pt x="7740" y="7561"/>
                    <a:pt x="9681" y="3418"/>
                    <a:pt x="9538" y="3191"/>
                  </a:cubicBezTo>
                  <a:cubicBezTo>
                    <a:pt x="9395" y="2977"/>
                    <a:pt x="1811" y="1"/>
                    <a:pt x="1811"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2050;p62">
              <a:extLst>
                <a:ext uri="{FF2B5EF4-FFF2-40B4-BE49-F238E27FC236}">
                  <a16:creationId xmlns:a16="http://schemas.microsoft.com/office/drawing/2014/main" id="{FB6AEACE-8B38-8F86-229A-556A38D75D2D}"/>
                </a:ext>
              </a:extLst>
            </p:cNvPr>
            <p:cNvSpPr/>
            <p:nvPr/>
          </p:nvSpPr>
          <p:spPr>
            <a:xfrm>
              <a:off x="3711825" y="3454450"/>
              <a:ext cx="202150" cy="101225"/>
            </a:xfrm>
            <a:custGeom>
              <a:avLst/>
              <a:gdLst/>
              <a:ahLst/>
              <a:cxnLst/>
              <a:rect l="l" t="t" r="r" b="b"/>
              <a:pathLst>
                <a:path w="8086" h="4049" extrusionOk="0">
                  <a:moveTo>
                    <a:pt x="346" y="1"/>
                  </a:moveTo>
                  <a:lnTo>
                    <a:pt x="1" y="751"/>
                  </a:lnTo>
                  <a:lnTo>
                    <a:pt x="7752" y="4049"/>
                  </a:lnTo>
                  <a:lnTo>
                    <a:pt x="8085" y="3251"/>
                  </a:lnTo>
                  <a:lnTo>
                    <a:pt x="346" y="1"/>
                  </a:ln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2051;p62">
              <a:extLst>
                <a:ext uri="{FF2B5EF4-FFF2-40B4-BE49-F238E27FC236}">
                  <a16:creationId xmlns:a16="http://schemas.microsoft.com/office/drawing/2014/main" id="{074996FA-048D-B86D-387B-A63F98E5A7F9}"/>
                </a:ext>
              </a:extLst>
            </p:cNvPr>
            <p:cNvSpPr/>
            <p:nvPr/>
          </p:nvSpPr>
          <p:spPr>
            <a:xfrm>
              <a:off x="3729100" y="3553425"/>
              <a:ext cx="101525" cy="75175"/>
            </a:xfrm>
            <a:custGeom>
              <a:avLst/>
              <a:gdLst/>
              <a:ahLst/>
              <a:cxnLst/>
              <a:rect l="l" t="t" r="r" b="b"/>
              <a:pathLst>
                <a:path w="4061" h="3007" extrusionOk="0">
                  <a:moveTo>
                    <a:pt x="1892" y="0"/>
                  </a:moveTo>
                  <a:cubicBezTo>
                    <a:pt x="796" y="0"/>
                    <a:pt x="238" y="928"/>
                    <a:pt x="0" y="1650"/>
                  </a:cubicBezTo>
                  <a:lnTo>
                    <a:pt x="608" y="1900"/>
                  </a:lnTo>
                  <a:cubicBezTo>
                    <a:pt x="608" y="1900"/>
                    <a:pt x="1245" y="614"/>
                    <a:pt x="2047" y="614"/>
                  </a:cubicBezTo>
                  <a:cubicBezTo>
                    <a:pt x="2122" y="614"/>
                    <a:pt x="2198" y="625"/>
                    <a:pt x="2275" y="649"/>
                  </a:cubicBezTo>
                  <a:cubicBezTo>
                    <a:pt x="3608" y="1078"/>
                    <a:pt x="2739" y="2781"/>
                    <a:pt x="2739" y="2781"/>
                  </a:cubicBezTo>
                  <a:lnTo>
                    <a:pt x="3263" y="3007"/>
                  </a:lnTo>
                  <a:cubicBezTo>
                    <a:pt x="3537" y="2304"/>
                    <a:pt x="4060" y="590"/>
                    <a:pt x="2632" y="126"/>
                  </a:cubicBezTo>
                  <a:cubicBezTo>
                    <a:pt x="2362" y="39"/>
                    <a:pt x="2116" y="0"/>
                    <a:pt x="1892" y="0"/>
                  </a:cubicBezTo>
                  <a:close/>
                </a:path>
              </a:pathLst>
            </a:custGeom>
            <a:solidFill>
              <a:srgbClr val="68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2052;p62">
              <a:extLst>
                <a:ext uri="{FF2B5EF4-FFF2-40B4-BE49-F238E27FC236}">
                  <a16:creationId xmlns:a16="http://schemas.microsoft.com/office/drawing/2014/main" id="{FF1DBC96-B5D5-B9AF-04AC-3D1387858B91}"/>
                </a:ext>
              </a:extLst>
            </p:cNvPr>
            <p:cNvSpPr/>
            <p:nvPr/>
          </p:nvSpPr>
          <p:spPr>
            <a:xfrm>
              <a:off x="3711825" y="3532375"/>
              <a:ext cx="142600" cy="103675"/>
            </a:xfrm>
            <a:custGeom>
              <a:avLst/>
              <a:gdLst/>
              <a:ahLst/>
              <a:cxnLst/>
              <a:rect l="l" t="t" r="r" b="b"/>
              <a:pathLst>
                <a:path w="5704" h="4147" extrusionOk="0">
                  <a:moveTo>
                    <a:pt x="2466" y="1"/>
                  </a:moveTo>
                  <a:cubicBezTo>
                    <a:pt x="1004" y="1"/>
                    <a:pt x="292" y="1234"/>
                    <a:pt x="1" y="2206"/>
                  </a:cubicBezTo>
                  <a:lnTo>
                    <a:pt x="691" y="2492"/>
                  </a:lnTo>
                  <a:cubicBezTo>
                    <a:pt x="929" y="1770"/>
                    <a:pt x="1487" y="842"/>
                    <a:pt x="2583" y="842"/>
                  </a:cubicBezTo>
                  <a:cubicBezTo>
                    <a:pt x="2807" y="842"/>
                    <a:pt x="3053" y="881"/>
                    <a:pt x="3323" y="968"/>
                  </a:cubicBezTo>
                  <a:cubicBezTo>
                    <a:pt x="4751" y="1432"/>
                    <a:pt x="4228" y="3146"/>
                    <a:pt x="3954" y="3849"/>
                  </a:cubicBezTo>
                  <a:lnTo>
                    <a:pt x="4680" y="4146"/>
                  </a:lnTo>
                  <a:cubicBezTo>
                    <a:pt x="4906" y="3504"/>
                    <a:pt x="5704" y="944"/>
                    <a:pt x="3573" y="206"/>
                  </a:cubicBezTo>
                  <a:cubicBezTo>
                    <a:pt x="3163" y="63"/>
                    <a:pt x="2796" y="1"/>
                    <a:pt x="2466"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2053;p62">
              <a:extLst>
                <a:ext uri="{FF2B5EF4-FFF2-40B4-BE49-F238E27FC236}">
                  <a16:creationId xmlns:a16="http://schemas.microsoft.com/office/drawing/2014/main" id="{168BCF78-D106-7792-325D-6EC5BE0448AA}"/>
                </a:ext>
              </a:extLst>
            </p:cNvPr>
            <p:cNvSpPr/>
            <p:nvPr/>
          </p:nvSpPr>
          <p:spPr>
            <a:xfrm>
              <a:off x="3698750" y="3514800"/>
              <a:ext cx="192300" cy="125425"/>
            </a:xfrm>
            <a:custGeom>
              <a:avLst/>
              <a:gdLst/>
              <a:ahLst/>
              <a:cxnLst/>
              <a:rect l="l" t="t" r="r" b="b"/>
              <a:pathLst>
                <a:path w="7692" h="5017" extrusionOk="0">
                  <a:moveTo>
                    <a:pt x="2852" y="1"/>
                  </a:moveTo>
                  <a:cubicBezTo>
                    <a:pt x="610" y="1"/>
                    <a:pt x="0" y="2694"/>
                    <a:pt x="0" y="2694"/>
                  </a:cubicBezTo>
                  <a:lnTo>
                    <a:pt x="524" y="2909"/>
                  </a:lnTo>
                  <a:cubicBezTo>
                    <a:pt x="815" y="1937"/>
                    <a:pt x="1527" y="704"/>
                    <a:pt x="2996" y="704"/>
                  </a:cubicBezTo>
                  <a:cubicBezTo>
                    <a:pt x="3327" y="704"/>
                    <a:pt x="3696" y="766"/>
                    <a:pt x="4108" y="909"/>
                  </a:cubicBezTo>
                  <a:cubicBezTo>
                    <a:pt x="6227" y="1647"/>
                    <a:pt x="5441" y="4207"/>
                    <a:pt x="5203" y="4849"/>
                  </a:cubicBezTo>
                  <a:lnTo>
                    <a:pt x="5620" y="5016"/>
                  </a:lnTo>
                  <a:cubicBezTo>
                    <a:pt x="5620" y="5016"/>
                    <a:pt x="7691" y="1718"/>
                    <a:pt x="4274" y="313"/>
                  </a:cubicBezTo>
                  <a:cubicBezTo>
                    <a:pt x="3740" y="93"/>
                    <a:pt x="3268" y="1"/>
                    <a:pt x="2852"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TextBox 1081">
            <a:extLst>
              <a:ext uri="{FF2B5EF4-FFF2-40B4-BE49-F238E27FC236}">
                <a16:creationId xmlns:a16="http://schemas.microsoft.com/office/drawing/2014/main" id="{79E8B35C-86E5-913F-5119-6E762D75D55E}"/>
              </a:ext>
            </a:extLst>
          </p:cNvPr>
          <p:cNvSpPr txBox="1"/>
          <p:nvPr/>
        </p:nvSpPr>
        <p:spPr>
          <a:xfrm>
            <a:off x="1432144" y="3126220"/>
            <a:ext cx="6400799" cy="1420261"/>
          </a:xfrm>
          <a:prstGeom prst="rect">
            <a:avLst/>
          </a:prstGeom>
          <a:noFill/>
        </p:spPr>
        <p:txBody>
          <a:bodyPr wrap="square">
            <a:spAutoFit/>
          </a:bodyPr>
          <a:lstStyle/>
          <a:p>
            <a:pPr algn="just">
              <a:lnSpc>
                <a:spcPct val="150000"/>
              </a:lnSpc>
              <a:spcBef>
                <a:spcPts val="300"/>
              </a:spcBef>
              <a:spcAft>
                <a:spcPts val="300"/>
              </a:spcAft>
            </a:pPr>
            <a:r>
              <a:rPr lang="en-US" sz="20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NHIỆM VỤ </a:t>
            </a:r>
            <a:r>
              <a:rPr lang="en-US" sz="2000" b="1" dirty="0">
                <a:solidFill>
                  <a:srgbClr val="4F466F"/>
                </a:solidFill>
                <a:latin typeface="Arial" panose="020B0604020202020204" pitchFamily="34" charset="0"/>
                <a:ea typeface="Calibri" panose="020F0502020204030204" pitchFamily="34" charset="0"/>
                <a:cs typeface="Arial" panose="020B0604020202020204" pitchFamily="34" charset="0"/>
              </a:rPr>
              <a:t>2</a:t>
            </a:r>
            <a:r>
              <a:rPr lang="en-US" sz="2000" b="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Vẽ</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sơ</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đồ</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tư</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duy</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về</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con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quyền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nghĩa</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vụ</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cơ</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bản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dân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nội</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dung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Hiến</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pháp</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năm</a:t>
            </a:r>
            <a:r>
              <a:rPr lang="en-US" sz="2000" dirty="0">
                <a:solidFill>
                  <a:srgbClr val="4F466F"/>
                </a:solidFill>
                <a:effectLst/>
                <a:latin typeface="Arial" panose="020B0604020202020204" pitchFamily="34" charset="0"/>
                <a:ea typeface="Calibri" panose="020F0502020204030204" pitchFamily="34" charset="0"/>
                <a:cs typeface="Arial" panose="020B0604020202020204" pitchFamily="34" charset="0"/>
              </a:rPr>
              <a:t> 2013.</a:t>
            </a:r>
            <a:endParaRPr lang="en-VN" sz="1600" dirty="0">
              <a:solidFill>
                <a:srgbClr val="4F466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83" name="TextBox 10">
            <a:extLst>
              <a:ext uri="{FF2B5EF4-FFF2-40B4-BE49-F238E27FC236}">
                <a16:creationId xmlns:a16="http://schemas.microsoft.com/office/drawing/2014/main" id="{B25FE7EC-3E5E-FDFA-0115-DDE77702DDC7}"/>
              </a:ext>
            </a:extLst>
          </p:cNvPr>
          <p:cNvSpPr txBox="1"/>
          <p:nvPr/>
        </p:nvSpPr>
        <p:spPr>
          <a:xfrm>
            <a:off x="3407196" y="2490905"/>
            <a:ext cx="2472034" cy="796733"/>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7200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12033879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barn(inVertical)">
                                      <p:cBhvr>
                                        <p:cTn id="7" dur="500"/>
                                        <p:tgtEl>
                                          <p:spTgt spid="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5A989D-4CA5-9B95-E38E-E4ACAB539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95360" cy="5143500"/>
          </a:xfrm>
          <a:prstGeom prst="rect">
            <a:avLst/>
          </a:prstGeom>
        </p:spPr>
      </p:pic>
    </p:spTree>
    <p:extLst>
      <p:ext uri="{BB962C8B-B14F-4D97-AF65-F5344CB8AC3E}">
        <p14:creationId xmlns:p14="http://schemas.microsoft.com/office/powerpoint/2010/main" val="41699896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5" name="Google Shape;1255;p54"/>
          <p:cNvGrpSpPr/>
          <p:nvPr/>
        </p:nvGrpSpPr>
        <p:grpSpPr>
          <a:xfrm>
            <a:off x="713100" y="1953491"/>
            <a:ext cx="7717812" cy="2816025"/>
            <a:chOff x="713100" y="1185325"/>
            <a:chExt cx="7717812" cy="3584191"/>
          </a:xfrm>
        </p:grpSpPr>
        <p:sp>
          <p:nvSpPr>
            <p:cNvPr id="1256" name="Google Shape;1256;p54"/>
            <p:cNvSpPr/>
            <p:nvPr/>
          </p:nvSpPr>
          <p:spPr>
            <a:xfrm>
              <a:off x="713100" y="1185325"/>
              <a:ext cx="5905932" cy="358419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2524980" y="1185325"/>
              <a:ext cx="5905932" cy="358419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10">
            <a:extLst>
              <a:ext uri="{FF2B5EF4-FFF2-40B4-BE49-F238E27FC236}">
                <a16:creationId xmlns:a16="http://schemas.microsoft.com/office/drawing/2014/main" id="{1BC1F28B-9693-F3DE-FB01-5CF9322AA05B}"/>
              </a:ext>
            </a:extLst>
          </p:cNvPr>
          <p:cNvSpPr txBox="1"/>
          <p:nvPr/>
        </p:nvSpPr>
        <p:spPr>
          <a:xfrm>
            <a:off x="2170911" y="757834"/>
            <a:ext cx="4802177" cy="789769"/>
          </a:xfrm>
          <a:prstGeom prst="roundRect">
            <a:avLst>
              <a:gd name="adj" fmla="val 15637"/>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7200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HƯỚNG DẪN VỀ NHÀ</a:t>
            </a:r>
          </a:p>
        </p:txBody>
      </p:sp>
      <p:sp>
        <p:nvSpPr>
          <p:cNvPr id="6" name="TextBox 5">
            <a:extLst>
              <a:ext uri="{FF2B5EF4-FFF2-40B4-BE49-F238E27FC236}">
                <a16:creationId xmlns:a16="http://schemas.microsoft.com/office/drawing/2014/main" id="{EB7054E5-29BB-9484-6D69-D4B9A35C2D85}"/>
              </a:ext>
            </a:extLst>
          </p:cNvPr>
          <p:cNvSpPr txBox="1"/>
          <p:nvPr/>
        </p:nvSpPr>
        <p:spPr>
          <a:xfrm>
            <a:off x="1403748" y="2189675"/>
            <a:ext cx="6336501" cy="2343655"/>
          </a:xfrm>
          <a:prstGeom prst="rect">
            <a:avLst/>
          </a:prstGeom>
          <a:noFill/>
        </p:spPr>
        <p:txBody>
          <a:bodyPr wrap="square">
            <a:spAutoFit/>
          </a:bodyPr>
          <a:lstStyle/>
          <a:p>
            <a:pPr marL="342900" lvl="0" indent="-342900" algn="just">
              <a:lnSpc>
                <a:spcPct val="150000"/>
              </a:lnSpc>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Củng</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cố</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lại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kiến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thức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16.</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Hoàn</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thành</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giao</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Clr>
                <a:srgbClr val="2F1932"/>
              </a:buClr>
              <a:buFont typeface="Wingdings" pitchFamily="2" charset="2"/>
              <a:buChar char="§"/>
            </a:pP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Xem</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trước</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nội</a:t>
            </a:r>
            <a:r>
              <a:rPr lang="en-US"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dung </a:t>
            </a:r>
            <a:r>
              <a:rPr lang="en-US" sz="2000" b="1" i="1" dirty="0" err="1">
                <a:solidFill>
                  <a:srgbClr val="F9B360"/>
                </a:solidFill>
                <a:latin typeface="Arial" panose="020B0604020202020204" pitchFamily="34" charset="0"/>
                <a:ea typeface="Calibri" panose="020F0502020204030204" pitchFamily="34" charset="0"/>
                <a:cs typeface="Arial" panose="020B0604020202020204" pitchFamily="34" charset="0"/>
              </a:rPr>
              <a:t>B</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ài</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17: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Hiến</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pháp</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nước</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Cộng</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hòa</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xã</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hội</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chủ</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nghĩa</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Việt</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Nam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về</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kinh</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tế</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văn</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hóa</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giáo</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effectLst/>
                <a:latin typeface="Arial" panose="020B0604020202020204" pitchFamily="34" charset="0"/>
                <a:ea typeface="Calibri" panose="020F0502020204030204" pitchFamily="34" charset="0"/>
                <a:cs typeface="Arial" panose="020B0604020202020204" pitchFamily="34" charset="0"/>
              </a:rPr>
              <a:t>dục</a:t>
            </a:r>
            <a:r>
              <a:rPr lang="en-US" sz="2000" b="1" i="1" dirty="0">
                <a:solidFill>
                  <a:srgbClr val="F9B360"/>
                </a:solidFill>
                <a:effectLst/>
                <a:latin typeface="Arial" panose="020B0604020202020204" pitchFamily="34" charset="0"/>
                <a:ea typeface="Calibri" panose="020F0502020204030204" pitchFamily="34" charset="0"/>
                <a:cs typeface="Arial" panose="020B0604020202020204" pitchFamily="34" charset="0"/>
              </a:rPr>
              <a:t>,</a:t>
            </a:r>
            <a:r>
              <a:rPr lang="en-US" sz="2000" b="1" i="1" dirty="0">
                <a:solidFill>
                  <a:srgbClr val="F9B360"/>
                </a:solidFill>
                <a:latin typeface="Arial" panose="020B0604020202020204" pitchFamily="34" charset="0"/>
                <a:ea typeface="Calibri" panose="020F0502020204030204" pitchFamily="34" charset="0"/>
                <a:cs typeface="Arial" panose="020B0604020202020204" pitchFamily="34" charset="0"/>
              </a:rPr>
              <a:t> khoa </a:t>
            </a:r>
            <a:r>
              <a:rPr lang="en-US" sz="2000" b="1" i="1" dirty="0" err="1">
                <a:solidFill>
                  <a:srgbClr val="F9B360"/>
                </a:solidFill>
                <a:latin typeface="Arial" panose="020B0604020202020204" pitchFamily="34" charset="0"/>
                <a:ea typeface="Calibri" panose="020F0502020204030204" pitchFamily="34" charset="0"/>
                <a:cs typeface="Arial" panose="020B0604020202020204" pitchFamily="34" charset="0"/>
              </a:rPr>
              <a:t>học</a:t>
            </a:r>
            <a:r>
              <a:rPr lang="en-US" sz="2000" b="1" i="1" dirty="0">
                <a:solidFill>
                  <a:srgbClr val="F9B36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latin typeface="Arial" panose="020B0604020202020204" pitchFamily="34" charset="0"/>
                <a:ea typeface="Calibri" panose="020F0502020204030204" pitchFamily="34" charset="0"/>
                <a:cs typeface="Arial" panose="020B0604020202020204" pitchFamily="34" charset="0"/>
              </a:rPr>
              <a:t>và</a:t>
            </a:r>
            <a:r>
              <a:rPr lang="en-US" sz="2000" b="1" i="1" dirty="0">
                <a:solidFill>
                  <a:srgbClr val="F9B36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latin typeface="Arial" panose="020B0604020202020204" pitchFamily="34" charset="0"/>
                <a:ea typeface="Calibri" panose="020F0502020204030204" pitchFamily="34" charset="0"/>
                <a:cs typeface="Arial" panose="020B0604020202020204" pitchFamily="34" charset="0"/>
              </a:rPr>
              <a:t>môi</a:t>
            </a:r>
            <a:r>
              <a:rPr lang="en-US" sz="2000" b="1" i="1" dirty="0">
                <a:solidFill>
                  <a:srgbClr val="F9B36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9B360"/>
                </a:solidFill>
                <a:latin typeface="Arial" panose="020B0604020202020204" pitchFamily="34" charset="0"/>
                <a:ea typeface="Calibri" panose="020F0502020204030204" pitchFamily="34" charset="0"/>
                <a:cs typeface="Arial" panose="020B0604020202020204" pitchFamily="34" charset="0"/>
              </a:rPr>
              <a:t>trường</a:t>
            </a:r>
            <a:r>
              <a:rPr lang="en-US" sz="2000" dirty="0">
                <a:solidFill>
                  <a:srgbClr val="2F1932"/>
                </a:solidFill>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255"/>
                                        </p:tgtEl>
                                        <p:attrNameLst>
                                          <p:attrName>style.visibility</p:attrName>
                                        </p:attrNameLst>
                                      </p:cBhvr>
                                      <p:to>
                                        <p:strVal val="visible"/>
                                      </p:to>
                                    </p:set>
                                    <p:animEffect transition="in" filter="wedge">
                                      <p:cBhvr>
                                        <p:cTn id="13" dur="500"/>
                                        <p:tgtEl>
                                          <p:spTgt spid="1255"/>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ssolv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61"/>
          <p:cNvSpPr/>
          <p:nvPr/>
        </p:nvSpPr>
        <p:spPr>
          <a:xfrm>
            <a:off x="-7600" y="1220600"/>
            <a:ext cx="7031415" cy="270504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61"/>
          <p:cNvGrpSpPr/>
          <p:nvPr/>
        </p:nvGrpSpPr>
        <p:grpSpPr>
          <a:xfrm>
            <a:off x="6519187" y="539400"/>
            <a:ext cx="2203534" cy="4032380"/>
            <a:chOff x="3127600" y="539400"/>
            <a:chExt cx="2203534" cy="4032380"/>
          </a:xfrm>
        </p:grpSpPr>
        <p:sp>
          <p:nvSpPr>
            <p:cNvPr id="1548" name="Google Shape;1548;p61"/>
            <p:cNvSpPr/>
            <p:nvPr/>
          </p:nvSpPr>
          <p:spPr>
            <a:xfrm>
              <a:off x="3146630" y="1379513"/>
              <a:ext cx="418671" cy="981582"/>
            </a:xfrm>
            <a:custGeom>
              <a:avLst/>
              <a:gdLst/>
              <a:ahLst/>
              <a:cxnLst/>
              <a:rect l="l" t="t" r="r" b="b"/>
              <a:pathLst>
                <a:path w="7062" h="16557" extrusionOk="0">
                  <a:moveTo>
                    <a:pt x="5333" y="0"/>
                  </a:moveTo>
                  <a:cubicBezTo>
                    <a:pt x="4587" y="0"/>
                    <a:pt x="1308" y="1509"/>
                    <a:pt x="953" y="2419"/>
                  </a:cubicBezTo>
                  <a:cubicBezTo>
                    <a:pt x="953" y="2419"/>
                    <a:pt x="1" y="15039"/>
                    <a:pt x="215" y="15563"/>
                  </a:cubicBezTo>
                  <a:cubicBezTo>
                    <a:pt x="436" y="16096"/>
                    <a:pt x="2444" y="16557"/>
                    <a:pt x="4166" y="16557"/>
                  </a:cubicBezTo>
                  <a:cubicBezTo>
                    <a:pt x="5406" y="16557"/>
                    <a:pt x="6499" y="16318"/>
                    <a:pt x="6668" y="15694"/>
                  </a:cubicBezTo>
                  <a:cubicBezTo>
                    <a:pt x="7061" y="14218"/>
                    <a:pt x="5835" y="264"/>
                    <a:pt x="5454" y="26"/>
                  </a:cubicBezTo>
                  <a:cubicBezTo>
                    <a:pt x="5429" y="9"/>
                    <a:pt x="5387" y="0"/>
                    <a:pt x="533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1"/>
            <p:cNvSpPr/>
            <p:nvPr/>
          </p:nvSpPr>
          <p:spPr>
            <a:xfrm>
              <a:off x="3127600" y="1193835"/>
              <a:ext cx="594391" cy="617098"/>
            </a:xfrm>
            <a:custGeom>
              <a:avLst/>
              <a:gdLst/>
              <a:ahLst/>
              <a:cxnLst/>
              <a:rect l="l" t="t" r="r" b="b"/>
              <a:pathLst>
                <a:path w="10026" h="10409" extrusionOk="0">
                  <a:moveTo>
                    <a:pt x="9860" y="0"/>
                  </a:moveTo>
                  <a:cubicBezTo>
                    <a:pt x="8882" y="0"/>
                    <a:pt x="3826" y="184"/>
                    <a:pt x="2012" y="3920"/>
                  </a:cubicBezTo>
                  <a:cubicBezTo>
                    <a:pt x="0" y="8075"/>
                    <a:pt x="369" y="9004"/>
                    <a:pt x="334" y="9694"/>
                  </a:cubicBezTo>
                  <a:cubicBezTo>
                    <a:pt x="322" y="9992"/>
                    <a:pt x="4453" y="10409"/>
                    <a:pt x="7001" y="10409"/>
                  </a:cubicBezTo>
                  <a:cubicBezTo>
                    <a:pt x="8108" y="10409"/>
                    <a:pt x="10025" y="3"/>
                    <a:pt x="10025" y="3"/>
                  </a:cubicBezTo>
                  <a:cubicBezTo>
                    <a:pt x="10025" y="3"/>
                    <a:pt x="9967" y="0"/>
                    <a:pt x="9860"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1"/>
            <p:cNvSpPr/>
            <p:nvPr/>
          </p:nvSpPr>
          <p:spPr>
            <a:xfrm>
              <a:off x="4401138" y="1266162"/>
              <a:ext cx="721973" cy="814517"/>
            </a:xfrm>
            <a:custGeom>
              <a:avLst/>
              <a:gdLst/>
              <a:ahLst/>
              <a:cxnLst/>
              <a:rect l="l" t="t" r="r" b="b"/>
              <a:pathLst>
                <a:path w="12178" h="13739" extrusionOk="0">
                  <a:moveTo>
                    <a:pt x="4093" y="0"/>
                  </a:moveTo>
                  <a:cubicBezTo>
                    <a:pt x="2891" y="0"/>
                    <a:pt x="1" y="3782"/>
                    <a:pt x="92" y="4890"/>
                  </a:cubicBezTo>
                  <a:cubicBezTo>
                    <a:pt x="175" y="6048"/>
                    <a:pt x="8419" y="13738"/>
                    <a:pt x="9578" y="13738"/>
                  </a:cubicBezTo>
                  <a:cubicBezTo>
                    <a:pt x="9588" y="13738"/>
                    <a:pt x="9597" y="13738"/>
                    <a:pt x="9605" y="13737"/>
                  </a:cubicBezTo>
                  <a:cubicBezTo>
                    <a:pt x="10665" y="13594"/>
                    <a:pt x="12082" y="11486"/>
                    <a:pt x="12130" y="9879"/>
                  </a:cubicBezTo>
                  <a:cubicBezTo>
                    <a:pt x="12177" y="8260"/>
                    <a:pt x="4236" y="21"/>
                    <a:pt x="4236" y="21"/>
                  </a:cubicBezTo>
                  <a:cubicBezTo>
                    <a:pt x="4191" y="7"/>
                    <a:pt x="4144" y="0"/>
                    <a:pt x="409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1"/>
            <p:cNvSpPr/>
            <p:nvPr/>
          </p:nvSpPr>
          <p:spPr>
            <a:xfrm>
              <a:off x="4797866" y="864572"/>
              <a:ext cx="533269" cy="1219552"/>
            </a:xfrm>
            <a:custGeom>
              <a:avLst/>
              <a:gdLst/>
              <a:ahLst/>
              <a:cxnLst/>
              <a:rect l="l" t="t" r="r" b="b"/>
              <a:pathLst>
                <a:path w="8995" h="20571" extrusionOk="0">
                  <a:moveTo>
                    <a:pt x="7155" y="0"/>
                  </a:moveTo>
                  <a:cubicBezTo>
                    <a:pt x="6913" y="0"/>
                    <a:pt x="6262" y="2904"/>
                    <a:pt x="6077" y="2904"/>
                  </a:cubicBezTo>
                  <a:cubicBezTo>
                    <a:pt x="6074" y="2904"/>
                    <a:pt x="6071" y="2903"/>
                    <a:pt x="6069" y="2901"/>
                  </a:cubicBezTo>
                  <a:cubicBezTo>
                    <a:pt x="5878" y="2806"/>
                    <a:pt x="6259" y="1758"/>
                    <a:pt x="6140" y="1342"/>
                  </a:cubicBezTo>
                  <a:cubicBezTo>
                    <a:pt x="6129" y="1302"/>
                    <a:pt x="6113" y="1283"/>
                    <a:pt x="6093" y="1283"/>
                  </a:cubicBezTo>
                  <a:cubicBezTo>
                    <a:pt x="5908" y="1283"/>
                    <a:pt x="5376" y="2829"/>
                    <a:pt x="5461" y="3794"/>
                  </a:cubicBezTo>
                  <a:cubicBezTo>
                    <a:pt x="5545" y="4854"/>
                    <a:pt x="747" y="15891"/>
                    <a:pt x="627" y="16332"/>
                  </a:cubicBezTo>
                  <a:cubicBezTo>
                    <a:pt x="0" y="18522"/>
                    <a:pt x="2245" y="20570"/>
                    <a:pt x="3335" y="20570"/>
                  </a:cubicBezTo>
                  <a:cubicBezTo>
                    <a:pt x="3342" y="20570"/>
                    <a:pt x="3348" y="20570"/>
                    <a:pt x="3354" y="20570"/>
                  </a:cubicBezTo>
                  <a:cubicBezTo>
                    <a:pt x="7152" y="20511"/>
                    <a:pt x="7557" y="4342"/>
                    <a:pt x="7890" y="4009"/>
                  </a:cubicBezTo>
                  <a:cubicBezTo>
                    <a:pt x="7890" y="4009"/>
                    <a:pt x="8938" y="2592"/>
                    <a:pt x="8974" y="2270"/>
                  </a:cubicBezTo>
                  <a:cubicBezTo>
                    <a:pt x="8994" y="2139"/>
                    <a:pt x="8969" y="2085"/>
                    <a:pt x="8914" y="2085"/>
                  </a:cubicBezTo>
                  <a:cubicBezTo>
                    <a:pt x="8682" y="2085"/>
                    <a:pt x="7926" y="3044"/>
                    <a:pt x="7926" y="3044"/>
                  </a:cubicBezTo>
                  <a:cubicBezTo>
                    <a:pt x="7926" y="3044"/>
                    <a:pt x="8902" y="1092"/>
                    <a:pt x="8676" y="746"/>
                  </a:cubicBezTo>
                  <a:cubicBezTo>
                    <a:pt x="8674" y="743"/>
                    <a:pt x="8671" y="741"/>
                    <a:pt x="8667" y="741"/>
                  </a:cubicBezTo>
                  <a:cubicBezTo>
                    <a:pt x="8535" y="741"/>
                    <a:pt x="7523" y="2652"/>
                    <a:pt x="7372" y="2652"/>
                  </a:cubicBezTo>
                  <a:cubicBezTo>
                    <a:pt x="7363" y="2652"/>
                    <a:pt x="7357" y="2644"/>
                    <a:pt x="7354" y="2628"/>
                  </a:cubicBezTo>
                  <a:cubicBezTo>
                    <a:pt x="7307" y="2342"/>
                    <a:pt x="8176" y="711"/>
                    <a:pt x="8009" y="342"/>
                  </a:cubicBezTo>
                  <a:cubicBezTo>
                    <a:pt x="7999" y="317"/>
                    <a:pt x="7984" y="305"/>
                    <a:pt x="7966" y="305"/>
                  </a:cubicBezTo>
                  <a:cubicBezTo>
                    <a:pt x="7713" y="305"/>
                    <a:pt x="6759" y="2544"/>
                    <a:pt x="6759" y="2544"/>
                  </a:cubicBezTo>
                  <a:cubicBezTo>
                    <a:pt x="6759" y="2544"/>
                    <a:pt x="7390" y="211"/>
                    <a:pt x="7176" y="8"/>
                  </a:cubicBezTo>
                  <a:cubicBezTo>
                    <a:pt x="7169" y="3"/>
                    <a:pt x="7162" y="0"/>
                    <a:pt x="7155"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1"/>
            <p:cNvSpPr/>
            <p:nvPr/>
          </p:nvSpPr>
          <p:spPr>
            <a:xfrm>
              <a:off x="3942161" y="1171070"/>
              <a:ext cx="941624" cy="736557"/>
            </a:xfrm>
            <a:custGeom>
              <a:avLst/>
              <a:gdLst/>
              <a:ahLst/>
              <a:cxnLst/>
              <a:rect l="l" t="t" r="r" b="b"/>
              <a:pathLst>
                <a:path w="15883" h="12424" extrusionOk="0">
                  <a:moveTo>
                    <a:pt x="8650" y="0"/>
                  </a:moveTo>
                  <a:cubicBezTo>
                    <a:pt x="8065" y="0"/>
                    <a:pt x="7500" y="183"/>
                    <a:pt x="6977" y="613"/>
                  </a:cubicBezTo>
                  <a:cubicBezTo>
                    <a:pt x="0" y="6340"/>
                    <a:pt x="12406" y="12424"/>
                    <a:pt x="12406" y="12424"/>
                  </a:cubicBezTo>
                  <a:cubicBezTo>
                    <a:pt x="12406" y="12424"/>
                    <a:pt x="14478" y="8614"/>
                    <a:pt x="15883" y="5887"/>
                  </a:cubicBezTo>
                  <a:cubicBezTo>
                    <a:pt x="15883" y="5887"/>
                    <a:pt x="11967" y="0"/>
                    <a:pt x="8650" y="0"/>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1"/>
            <p:cNvSpPr/>
            <p:nvPr/>
          </p:nvSpPr>
          <p:spPr>
            <a:xfrm>
              <a:off x="4229392" y="1139472"/>
              <a:ext cx="547853" cy="243009"/>
            </a:xfrm>
            <a:custGeom>
              <a:avLst/>
              <a:gdLst/>
              <a:ahLst/>
              <a:cxnLst/>
              <a:rect l="l" t="t" r="r" b="b"/>
              <a:pathLst>
                <a:path w="9241" h="4099" extrusionOk="0">
                  <a:moveTo>
                    <a:pt x="220" y="1"/>
                  </a:moveTo>
                  <a:cubicBezTo>
                    <a:pt x="79" y="1"/>
                    <a:pt x="1" y="3"/>
                    <a:pt x="1" y="3"/>
                  </a:cubicBezTo>
                  <a:cubicBezTo>
                    <a:pt x="1" y="3"/>
                    <a:pt x="1322" y="848"/>
                    <a:pt x="2989" y="1562"/>
                  </a:cubicBezTo>
                  <a:cubicBezTo>
                    <a:pt x="4656" y="2277"/>
                    <a:pt x="6871" y="2801"/>
                    <a:pt x="7561" y="3301"/>
                  </a:cubicBezTo>
                  <a:cubicBezTo>
                    <a:pt x="8252" y="3801"/>
                    <a:pt x="9240" y="4099"/>
                    <a:pt x="9240" y="4099"/>
                  </a:cubicBezTo>
                  <a:cubicBezTo>
                    <a:pt x="9240" y="4099"/>
                    <a:pt x="7895" y="1693"/>
                    <a:pt x="5525" y="812"/>
                  </a:cubicBezTo>
                  <a:cubicBezTo>
                    <a:pt x="3529" y="60"/>
                    <a:pt x="974" y="1"/>
                    <a:pt x="220"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1"/>
            <p:cNvSpPr/>
            <p:nvPr/>
          </p:nvSpPr>
          <p:spPr>
            <a:xfrm>
              <a:off x="4924674" y="1582145"/>
              <a:ext cx="17015" cy="62190"/>
            </a:xfrm>
            <a:custGeom>
              <a:avLst/>
              <a:gdLst/>
              <a:ahLst/>
              <a:cxnLst/>
              <a:rect l="l" t="t" r="r" b="b"/>
              <a:pathLst>
                <a:path w="287" h="1049" extrusionOk="0">
                  <a:moveTo>
                    <a:pt x="179" y="1"/>
                  </a:moveTo>
                  <a:cubicBezTo>
                    <a:pt x="179" y="25"/>
                    <a:pt x="1" y="656"/>
                    <a:pt x="179" y="1049"/>
                  </a:cubicBezTo>
                  <a:lnTo>
                    <a:pt x="286" y="1001"/>
                  </a:lnTo>
                  <a:cubicBezTo>
                    <a:pt x="120" y="644"/>
                    <a:pt x="286" y="37"/>
                    <a:pt x="286" y="25"/>
                  </a:cubicBezTo>
                  <a:lnTo>
                    <a:pt x="179"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1"/>
            <p:cNvSpPr/>
            <p:nvPr/>
          </p:nvSpPr>
          <p:spPr>
            <a:xfrm>
              <a:off x="3449453" y="747842"/>
              <a:ext cx="1178112" cy="1634132"/>
            </a:xfrm>
            <a:custGeom>
              <a:avLst/>
              <a:gdLst/>
              <a:ahLst/>
              <a:cxnLst/>
              <a:rect l="l" t="t" r="r" b="b"/>
              <a:pathLst>
                <a:path w="19872" h="27564" extrusionOk="0">
                  <a:moveTo>
                    <a:pt x="10680" y="1"/>
                  </a:moveTo>
                  <a:lnTo>
                    <a:pt x="8025" y="1108"/>
                  </a:lnTo>
                  <a:cubicBezTo>
                    <a:pt x="8025" y="1108"/>
                    <a:pt x="8371" y="5811"/>
                    <a:pt x="7799" y="6323"/>
                  </a:cubicBezTo>
                  <a:cubicBezTo>
                    <a:pt x="7228" y="6823"/>
                    <a:pt x="1227" y="7633"/>
                    <a:pt x="620" y="8609"/>
                  </a:cubicBezTo>
                  <a:cubicBezTo>
                    <a:pt x="0" y="9573"/>
                    <a:pt x="536" y="27564"/>
                    <a:pt x="536" y="27564"/>
                  </a:cubicBezTo>
                  <a:lnTo>
                    <a:pt x="18419" y="27564"/>
                  </a:lnTo>
                  <a:cubicBezTo>
                    <a:pt x="18419" y="27564"/>
                    <a:pt x="19872" y="8835"/>
                    <a:pt x="17074" y="7335"/>
                  </a:cubicBezTo>
                  <a:cubicBezTo>
                    <a:pt x="16526" y="7037"/>
                    <a:pt x="10692" y="6990"/>
                    <a:pt x="10573" y="5573"/>
                  </a:cubicBezTo>
                  <a:cubicBezTo>
                    <a:pt x="10514" y="4894"/>
                    <a:pt x="10680" y="1"/>
                    <a:pt x="10680"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1"/>
            <p:cNvSpPr/>
            <p:nvPr/>
          </p:nvSpPr>
          <p:spPr>
            <a:xfrm>
              <a:off x="3791817" y="539400"/>
              <a:ext cx="439065" cy="347054"/>
            </a:xfrm>
            <a:custGeom>
              <a:avLst/>
              <a:gdLst/>
              <a:ahLst/>
              <a:cxnLst/>
              <a:rect l="l" t="t" r="r" b="b"/>
              <a:pathLst>
                <a:path w="7406" h="5854" extrusionOk="0">
                  <a:moveTo>
                    <a:pt x="3759" y="1"/>
                  </a:moveTo>
                  <a:cubicBezTo>
                    <a:pt x="3528" y="1"/>
                    <a:pt x="3290" y="25"/>
                    <a:pt x="3048" y="76"/>
                  </a:cubicBezTo>
                  <a:cubicBezTo>
                    <a:pt x="1334" y="433"/>
                    <a:pt x="191" y="1731"/>
                    <a:pt x="95" y="2945"/>
                  </a:cubicBezTo>
                  <a:cubicBezTo>
                    <a:pt x="0" y="4148"/>
                    <a:pt x="845" y="5827"/>
                    <a:pt x="845" y="5827"/>
                  </a:cubicBezTo>
                  <a:cubicBezTo>
                    <a:pt x="845" y="5827"/>
                    <a:pt x="3073" y="5853"/>
                    <a:pt x="4675" y="5853"/>
                  </a:cubicBezTo>
                  <a:cubicBezTo>
                    <a:pt x="5476" y="5853"/>
                    <a:pt x="6120" y="5846"/>
                    <a:pt x="6251" y="5827"/>
                  </a:cubicBezTo>
                  <a:cubicBezTo>
                    <a:pt x="6644" y="5767"/>
                    <a:pt x="7406" y="3517"/>
                    <a:pt x="6894" y="2290"/>
                  </a:cubicBezTo>
                  <a:cubicBezTo>
                    <a:pt x="6312" y="892"/>
                    <a:pt x="5152" y="1"/>
                    <a:pt x="3759"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1"/>
            <p:cNvSpPr/>
            <p:nvPr/>
          </p:nvSpPr>
          <p:spPr>
            <a:xfrm>
              <a:off x="3829878" y="619433"/>
              <a:ext cx="338873" cy="404502"/>
            </a:xfrm>
            <a:custGeom>
              <a:avLst/>
              <a:gdLst/>
              <a:ahLst/>
              <a:cxnLst/>
              <a:rect l="l" t="t" r="r" b="b"/>
              <a:pathLst>
                <a:path w="5716" h="6823" extrusionOk="0">
                  <a:moveTo>
                    <a:pt x="2855" y="1"/>
                  </a:moveTo>
                  <a:cubicBezTo>
                    <a:pt x="1725" y="1"/>
                    <a:pt x="581" y="508"/>
                    <a:pt x="537" y="1583"/>
                  </a:cubicBezTo>
                  <a:cubicBezTo>
                    <a:pt x="537" y="1583"/>
                    <a:pt x="1" y="6822"/>
                    <a:pt x="2882" y="6822"/>
                  </a:cubicBezTo>
                  <a:cubicBezTo>
                    <a:pt x="4871" y="6822"/>
                    <a:pt x="5716" y="3417"/>
                    <a:pt x="5049" y="1143"/>
                  </a:cubicBezTo>
                  <a:cubicBezTo>
                    <a:pt x="4837" y="395"/>
                    <a:pt x="3851" y="1"/>
                    <a:pt x="2855"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1"/>
            <p:cNvSpPr/>
            <p:nvPr/>
          </p:nvSpPr>
          <p:spPr>
            <a:xfrm>
              <a:off x="4052963" y="827639"/>
              <a:ext cx="21224" cy="26856"/>
            </a:xfrm>
            <a:custGeom>
              <a:avLst/>
              <a:gdLst/>
              <a:ahLst/>
              <a:cxnLst/>
              <a:rect l="l" t="t" r="r" b="b"/>
              <a:pathLst>
                <a:path w="358" h="453" extrusionOk="0">
                  <a:moveTo>
                    <a:pt x="179" y="0"/>
                  </a:moveTo>
                  <a:cubicBezTo>
                    <a:pt x="84" y="0"/>
                    <a:pt x="0" y="107"/>
                    <a:pt x="0" y="226"/>
                  </a:cubicBezTo>
                  <a:cubicBezTo>
                    <a:pt x="0" y="357"/>
                    <a:pt x="84" y="453"/>
                    <a:pt x="179" y="453"/>
                  </a:cubicBezTo>
                  <a:cubicBezTo>
                    <a:pt x="274" y="453"/>
                    <a:pt x="358" y="357"/>
                    <a:pt x="358" y="226"/>
                  </a:cubicBezTo>
                  <a:cubicBezTo>
                    <a:pt x="358"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1"/>
            <p:cNvSpPr/>
            <p:nvPr/>
          </p:nvSpPr>
          <p:spPr>
            <a:xfrm>
              <a:off x="3926629" y="826927"/>
              <a:ext cx="20513" cy="26856"/>
            </a:xfrm>
            <a:custGeom>
              <a:avLst/>
              <a:gdLst/>
              <a:ahLst/>
              <a:cxnLst/>
              <a:rect l="l" t="t" r="r" b="b"/>
              <a:pathLst>
                <a:path w="346" h="453" extrusionOk="0">
                  <a:moveTo>
                    <a:pt x="167" y="0"/>
                  </a:moveTo>
                  <a:cubicBezTo>
                    <a:pt x="72" y="0"/>
                    <a:pt x="0" y="107"/>
                    <a:pt x="0" y="227"/>
                  </a:cubicBezTo>
                  <a:cubicBezTo>
                    <a:pt x="0" y="357"/>
                    <a:pt x="72" y="453"/>
                    <a:pt x="167" y="453"/>
                  </a:cubicBezTo>
                  <a:cubicBezTo>
                    <a:pt x="274" y="453"/>
                    <a:pt x="345" y="357"/>
                    <a:pt x="345" y="227"/>
                  </a:cubicBezTo>
                  <a:cubicBezTo>
                    <a:pt x="345"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1"/>
            <p:cNvSpPr/>
            <p:nvPr/>
          </p:nvSpPr>
          <p:spPr>
            <a:xfrm>
              <a:off x="4112958" y="815782"/>
              <a:ext cx="81220" cy="98710"/>
            </a:xfrm>
            <a:custGeom>
              <a:avLst/>
              <a:gdLst/>
              <a:ahLst/>
              <a:cxnLst/>
              <a:rect l="l" t="t" r="r" b="b"/>
              <a:pathLst>
                <a:path w="1370" h="1665" extrusionOk="0">
                  <a:moveTo>
                    <a:pt x="724" y="0"/>
                  </a:moveTo>
                  <a:cubicBezTo>
                    <a:pt x="408" y="0"/>
                    <a:pt x="191" y="653"/>
                    <a:pt x="191" y="653"/>
                  </a:cubicBezTo>
                  <a:cubicBezTo>
                    <a:pt x="0" y="1034"/>
                    <a:pt x="84" y="1665"/>
                    <a:pt x="489" y="1665"/>
                  </a:cubicBezTo>
                  <a:cubicBezTo>
                    <a:pt x="893" y="1665"/>
                    <a:pt x="1370" y="522"/>
                    <a:pt x="941" y="105"/>
                  </a:cubicBezTo>
                  <a:cubicBezTo>
                    <a:pt x="865" y="31"/>
                    <a:pt x="792" y="0"/>
                    <a:pt x="724"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1"/>
            <p:cNvSpPr/>
            <p:nvPr/>
          </p:nvSpPr>
          <p:spPr>
            <a:xfrm>
              <a:off x="3815946" y="818805"/>
              <a:ext cx="83888" cy="95686"/>
            </a:xfrm>
            <a:custGeom>
              <a:avLst/>
              <a:gdLst/>
              <a:ahLst/>
              <a:cxnLst/>
              <a:rect l="l" t="t" r="r" b="b"/>
              <a:pathLst>
                <a:path w="1415" h="1614" extrusionOk="0">
                  <a:moveTo>
                    <a:pt x="632" y="0"/>
                  </a:moveTo>
                  <a:cubicBezTo>
                    <a:pt x="570" y="0"/>
                    <a:pt x="497" y="33"/>
                    <a:pt x="415" y="113"/>
                  </a:cubicBezTo>
                  <a:cubicBezTo>
                    <a:pt x="0" y="528"/>
                    <a:pt x="587" y="1614"/>
                    <a:pt x="991" y="1614"/>
                  </a:cubicBezTo>
                  <a:cubicBezTo>
                    <a:pt x="994" y="1614"/>
                    <a:pt x="996" y="1614"/>
                    <a:pt x="998" y="1614"/>
                  </a:cubicBezTo>
                  <a:cubicBezTo>
                    <a:pt x="1415" y="1614"/>
                    <a:pt x="1177" y="947"/>
                    <a:pt x="986" y="566"/>
                  </a:cubicBezTo>
                  <a:cubicBezTo>
                    <a:pt x="986" y="566"/>
                    <a:pt x="893" y="0"/>
                    <a:pt x="632"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1"/>
            <p:cNvSpPr/>
            <p:nvPr/>
          </p:nvSpPr>
          <p:spPr>
            <a:xfrm>
              <a:off x="3895623" y="772327"/>
              <a:ext cx="64561" cy="23536"/>
            </a:xfrm>
            <a:custGeom>
              <a:avLst/>
              <a:gdLst/>
              <a:ahLst/>
              <a:cxnLst/>
              <a:rect l="l" t="t" r="r" b="b"/>
              <a:pathLst>
                <a:path w="1089" h="397" extrusionOk="0">
                  <a:moveTo>
                    <a:pt x="555" y="0"/>
                  </a:moveTo>
                  <a:cubicBezTo>
                    <a:pt x="411" y="0"/>
                    <a:pt x="215" y="57"/>
                    <a:pt x="47" y="302"/>
                  </a:cubicBezTo>
                  <a:cubicBezTo>
                    <a:pt x="1" y="370"/>
                    <a:pt x="55" y="397"/>
                    <a:pt x="154" y="397"/>
                  </a:cubicBezTo>
                  <a:cubicBezTo>
                    <a:pt x="439" y="397"/>
                    <a:pt x="1088" y="173"/>
                    <a:pt x="761" y="40"/>
                  </a:cubicBezTo>
                  <a:cubicBezTo>
                    <a:pt x="761" y="40"/>
                    <a:pt x="677" y="0"/>
                    <a:pt x="555"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1"/>
            <p:cNvSpPr/>
            <p:nvPr/>
          </p:nvSpPr>
          <p:spPr>
            <a:xfrm>
              <a:off x="4032332" y="778611"/>
              <a:ext cx="64384" cy="23062"/>
            </a:xfrm>
            <a:custGeom>
              <a:avLst/>
              <a:gdLst/>
              <a:ahLst/>
              <a:cxnLst/>
              <a:rect l="l" t="t" r="r" b="b"/>
              <a:pathLst>
                <a:path w="1086" h="389" extrusionOk="0">
                  <a:moveTo>
                    <a:pt x="532" y="0"/>
                  </a:moveTo>
                  <a:cubicBezTo>
                    <a:pt x="409" y="0"/>
                    <a:pt x="325" y="41"/>
                    <a:pt x="325" y="41"/>
                  </a:cubicBezTo>
                  <a:cubicBezTo>
                    <a:pt x="0" y="173"/>
                    <a:pt x="637" y="388"/>
                    <a:pt x="925" y="388"/>
                  </a:cubicBezTo>
                  <a:cubicBezTo>
                    <a:pt x="1028" y="388"/>
                    <a:pt x="1086" y="361"/>
                    <a:pt x="1039" y="291"/>
                  </a:cubicBezTo>
                  <a:cubicBezTo>
                    <a:pt x="867" y="55"/>
                    <a:pt x="674" y="0"/>
                    <a:pt x="532"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1"/>
            <p:cNvSpPr/>
            <p:nvPr/>
          </p:nvSpPr>
          <p:spPr>
            <a:xfrm>
              <a:off x="3972515" y="909273"/>
              <a:ext cx="64265" cy="42152"/>
            </a:xfrm>
            <a:custGeom>
              <a:avLst/>
              <a:gdLst/>
              <a:ahLst/>
              <a:cxnLst/>
              <a:rect l="l" t="t" r="r" b="b"/>
              <a:pathLst>
                <a:path w="1084" h="711" extrusionOk="0">
                  <a:moveTo>
                    <a:pt x="927" y="0"/>
                  </a:moveTo>
                  <a:cubicBezTo>
                    <a:pt x="623" y="0"/>
                    <a:pt x="0" y="111"/>
                    <a:pt x="0" y="111"/>
                  </a:cubicBezTo>
                  <a:cubicBezTo>
                    <a:pt x="0" y="111"/>
                    <a:pt x="131" y="635"/>
                    <a:pt x="536" y="707"/>
                  </a:cubicBezTo>
                  <a:cubicBezTo>
                    <a:pt x="552" y="709"/>
                    <a:pt x="568" y="710"/>
                    <a:pt x="583" y="710"/>
                  </a:cubicBezTo>
                  <a:cubicBezTo>
                    <a:pt x="962" y="710"/>
                    <a:pt x="1083" y="28"/>
                    <a:pt x="1083" y="28"/>
                  </a:cubicBezTo>
                  <a:cubicBezTo>
                    <a:pt x="1066" y="8"/>
                    <a:pt x="1008" y="0"/>
                    <a:pt x="9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1"/>
            <p:cNvSpPr/>
            <p:nvPr/>
          </p:nvSpPr>
          <p:spPr>
            <a:xfrm>
              <a:off x="3981644" y="833982"/>
              <a:ext cx="37468" cy="60767"/>
            </a:xfrm>
            <a:custGeom>
              <a:avLst/>
              <a:gdLst/>
              <a:ahLst/>
              <a:cxnLst/>
              <a:rect l="l" t="t" r="r" b="b"/>
              <a:pathLst>
                <a:path w="632" h="1025" extrusionOk="0">
                  <a:moveTo>
                    <a:pt x="394" y="0"/>
                  </a:moveTo>
                  <a:lnTo>
                    <a:pt x="298" y="36"/>
                  </a:lnTo>
                  <a:cubicBezTo>
                    <a:pt x="406" y="405"/>
                    <a:pt x="501" y="822"/>
                    <a:pt x="489" y="917"/>
                  </a:cubicBezTo>
                  <a:cubicBezTo>
                    <a:pt x="484" y="918"/>
                    <a:pt x="477" y="919"/>
                    <a:pt x="469" y="919"/>
                  </a:cubicBezTo>
                  <a:cubicBezTo>
                    <a:pt x="400" y="919"/>
                    <a:pt x="219" y="874"/>
                    <a:pt x="48" y="810"/>
                  </a:cubicBezTo>
                  <a:lnTo>
                    <a:pt x="1" y="905"/>
                  </a:lnTo>
                  <a:cubicBezTo>
                    <a:pt x="203" y="977"/>
                    <a:pt x="358" y="1024"/>
                    <a:pt x="453" y="1024"/>
                  </a:cubicBezTo>
                  <a:cubicBezTo>
                    <a:pt x="525" y="1024"/>
                    <a:pt x="572" y="1000"/>
                    <a:pt x="584" y="965"/>
                  </a:cubicBezTo>
                  <a:cubicBezTo>
                    <a:pt x="632" y="870"/>
                    <a:pt x="489" y="322"/>
                    <a:pt x="39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1"/>
            <p:cNvSpPr/>
            <p:nvPr/>
          </p:nvSpPr>
          <p:spPr>
            <a:xfrm>
              <a:off x="3853176" y="841748"/>
              <a:ext cx="19149" cy="53001"/>
            </a:xfrm>
            <a:custGeom>
              <a:avLst/>
              <a:gdLst/>
              <a:ahLst/>
              <a:cxnLst/>
              <a:rect l="l" t="t" r="r" b="b"/>
              <a:pathLst>
                <a:path w="323" h="894" extrusionOk="0">
                  <a:moveTo>
                    <a:pt x="37" y="0"/>
                  </a:moveTo>
                  <a:lnTo>
                    <a:pt x="1" y="96"/>
                  </a:lnTo>
                  <a:cubicBezTo>
                    <a:pt x="1" y="96"/>
                    <a:pt x="215" y="203"/>
                    <a:pt x="168" y="881"/>
                  </a:cubicBezTo>
                  <a:lnTo>
                    <a:pt x="275" y="893"/>
                  </a:lnTo>
                  <a:cubicBezTo>
                    <a:pt x="322" y="119"/>
                    <a:pt x="72" y="12"/>
                    <a:pt x="3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1"/>
            <p:cNvSpPr/>
            <p:nvPr/>
          </p:nvSpPr>
          <p:spPr>
            <a:xfrm>
              <a:off x="4131277" y="837480"/>
              <a:ext cx="32547" cy="51637"/>
            </a:xfrm>
            <a:custGeom>
              <a:avLst/>
              <a:gdLst/>
              <a:ahLst/>
              <a:cxnLst/>
              <a:rect l="l" t="t" r="r" b="b"/>
              <a:pathLst>
                <a:path w="549" h="871" extrusionOk="0">
                  <a:moveTo>
                    <a:pt x="513" y="1"/>
                  </a:moveTo>
                  <a:cubicBezTo>
                    <a:pt x="501" y="1"/>
                    <a:pt x="1" y="179"/>
                    <a:pt x="84" y="870"/>
                  </a:cubicBezTo>
                  <a:lnTo>
                    <a:pt x="191" y="858"/>
                  </a:lnTo>
                  <a:cubicBezTo>
                    <a:pt x="120" y="263"/>
                    <a:pt x="525" y="108"/>
                    <a:pt x="549" y="108"/>
                  </a:cubicBezTo>
                  <a:lnTo>
                    <a:pt x="51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1"/>
            <p:cNvSpPr/>
            <p:nvPr/>
          </p:nvSpPr>
          <p:spPr>
            <a:xfrm>
              <a:off x="3832012" y="572777"/>
              <a:ext cx="318420" cy="156809"/>
            </a:xfrm>
            <a:custGeom>
              <a:avLst/>
              <a:gdLst/>
              <a:ahLst/>
              <a:cxnLst/>
              <a:rect l="l" t="t" r="r" b="b"/>
              <a:pathLst>
                <a:path w="5371" h="2645" extrusionOk="0">
                  <a:moveTo>
                    <a:pt x="2846" y="1"/>
                  </a:moveTo>
                  <a:cubicBezTo>
                    <a:pt x="1989" y="1"/>
                    <a:pt x="996" y="452"/>
                    <a:pt x="1" y="1882"/>
                  </a:cubicBezTo>
                  <a:cubicBezTo>
                    <a:pt x="1" y="1882"/>
                    <a:pt x="2264" y="2644"/>
                    <a:pt x="2799" y="2644"/>
                  </a:cubicBezTo>
                  <a:cubicBezTo>
                    <a:pt x="2803" y="2644"/>
                    <a:pt x="2807" y="2644"/>
                    <a:pt x="2811" y="2644"/>
                  </a:cubicBezTo>
                  <a:cubicBezTo>
                    <a:pt x="3311" y="2644"/>
                    <a:pt x="5370" y="1311"/>
                    <a:pt x="5370" y="1311"/>
                  </a:cubicBezTo>
                  <a:cubicBezTo>
                    <a:pt x="5370" y="1311"/>
                    <a:pt x="4306" y="1"/>
                    <a:pt x="2846" y="1"/>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1"/>
            <p:cNvSpPr/>
            <p:nvPr/>
          </p:nvSpPr>
          <p:spPr>
            <a:xfrm>
              <a:off x="3940739" y="982192"/>
              <a:ext cx="137660" cy="44523"/>
            </a:xfrm>
            <a:custGeom>
              <a:avLst/>
              <a:gdLst/>
              <a:ahLst/>
              <a:cxnLst/>
              <a:rect l="l" t="t" r="r" b="b"/>
              <a:pathLst>
                <a:path w="2322" h="751" extrusionOk="0">
                  <a:moveTo>
                    <a:pt x="2239" y="1"/>
                  </a:moveTo>
                  <a:cubicBezTo>
                    <a:pt x="1846" y="417"/>
                    <a:pt x="1429" y="632"/>
                    <a:pt x="1012" y="644"/>
                  </a:cubicBezTo>
                  <a:lnTo>
                    <a:pt x="977" y="644"/>
                  </a:lnTo>
                  <a:cubicBezTo>
                    <a:pt x="441" y="644"/>
                    <a:pt x="72" y="298"/>
                    <a:pt x="72" y="298"/>
                  </a:cubicBezTo>
                  <a:lnTo>
                    <a:pt x="0" y="370"/>
                  </a:lnTo>
                  <a:cubicBezTo>
                    <a:pt x="12" y="394"/>
                    <a:pt x="393" y="751"/>
                    <a:pt x="977" y="751"/>
                  </a:cubicBezTo>
                  <a:lnTo>
                    <a:pt x="1012" y="751"/>
                  </a:lnTo>
                  <a:cubicBezTo>
                    <a:pt x="1465" y="739"/>
                    <a:pt x="1905" y="513"/>
                    <a:pt x="2322" y="72"/>
                  </a:cubicBezTo>
                  <a:lnTo>
                    <a:pt x="2239"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1"/>
            <p:cNvSpPr/>
            <p:nvPr/>
          </p:nvSpPr>
          <p:spPr>
            <a:xfrm>
              <a:off x="4043774" y="1008336"/>
              <a:ext cx="118629" cy="130368"/>
            </a:xfrm>
            <a:custGeom>
              <a:avLst/>
              <a:gdLst/>
              <a:ahLst/>
              <a:cxnLst/>
              <a:rect l="l" t="t" r="r" b="b"/>
              <a:pathLst>
                <a:path w="2001" h="2199" extrusionOk="0">
                  <a:moveTo>
                    <a:pt x="548" y="0"/>
                  </a:moveTo>
                  <a:cubicBezTo>
                    <a:pt x="548" y="1"/>
                    <a:pt x="1" y="1429"/>
                    <a:pt x="679" y="2000"/>
                  </a:cubicBezTo>
                  <a:cubicBezTo>
                    <a:pt x="872" y="2158"/>
                    <a:pt x="1194" y="2198"/>
                    <a:pt x="1472" y="2198"/>
                  </a:cubicBezTo>
                  <a:cubicBezTo>
                    <a:pt x="1760" y="2198"/>
                    <a:pt x="2001" y="2155"/>
                    <a:pt x="2001" y="2155"/>
                  </a:cubicBezTo>
                  <a:cubicBezTo>
                    <a:pt x="2001" y="2155"/>
                    <a:pt x="882" y="1810"/>
                    <a:pt x="643" y="1453"/>
                  </a:cubicBezTo>
                  <a:cubicBezTo>
                    <a:pt x="489" y="1215"/>
                    <a:pt x="548" y="1"/>
                    <a:pt x="548" y="0"/>
                  </a:cubicBezTo>
                  <a:close/>
                </a:path>
              </a:pathLst>
            </a:custGeom>
            <a:solidFill>
              <a:srgbClr val="CA5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1"/>
            <p:cNvSpPr/>
            <p:nvPr/>
          </p:nvSpPr>
          <p:spPr>
            <a:xfrm>
              <a:off x="3414179" y="1128682"/>
              <a:ext cx="1185878" cy="1144615"/>
            </a:xfrm>
            <a:custGeom>
              <a:avLst/>
              <a:gdLst/>
              <a:ahLst/>
              <a:cxnLst/>
              <a:rect l="l" t="t" r="r" b="b"/>
              <a:pathLst>
                <a:path w="20003" h="19307" extrusionOk="0">
                  <a:moveTo>
                    <a:pt x="14803" y="1"/>
                  </a:moveTo>
                  <a:cubicBezTo>
                    <a:pt x="14090" y="1"/>
                    <a:pt x="10537" y="3542"/>
                    <a:pt x="10537" y="3542"/>
                  </a:cubicBezTo>
                  <a:cubicBezTo>
                    <a:pt x="10109" y="2304"/>
                    <a:pt x="7549" y="482"/>
                    <a:pt x="7549" y="482"/>
                  </a:cubicBezTo>
                  <a:cubicBezTo>
                    <a:pt x="7549" y="482"/>
                    <a:pt x="7378" y="475"/>
                    <a:pt x="7089" y="475"/>
                  </a:cubicBezTo>
                  <a:cubicBezTo>
                    <a:pt x="5742" y="475"/>
                    <a:pt x="1814" y="629"/>
                    <a:pt x="500" y="2364"/>
                  </a:cubicBezTo>
                  <a:cubicBezTo>
                    <a:pt x="0" y="3042"/>
                    <a:pt x="1738" y="19306"/>
                    <a:pt x="1738" y="19306"/>
                  </a:cubicBezTo>
                  <a:lnTo>
                    <a:pt x="19062" y="17520"/>
                  </a:lnTo>
                  <a:cubicBezTo>
                    <a:pt x="19062" y="17520"/>
                    <a:pt x="20003" y="3435"/>
                    <a:pt x="18729" y="1209"/>
                  </a:cubicBezTo>
                  <a:cubicBezTo>
                    <a:pt x="18229" y="328"/>
                    <a:pt x="15431" y="173"/>
                    <a:pt x="14847" y="6"/>
                  </a:cubicBezTo>
                  <a:cubicBezTo>
                    <a:pt x="14834" y="2"/>
                    <a:pt x="14820" y="1"/>
                    <a:pt x="14803" y="1"/>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1"/>
            <p:cNvSpPr/>
            <p:nvPr/>
          </p:nvSpPr>
          <p:spPr>
            <a:xfrm>
              <a:off x="3224292" y="1169233"/>
              <a:ext cx="473687" cy="305021"/>
            </a:xfrm>
            <a:custGeom>
              <a:avLst/>
              <a:gdLst/>
              <a:ahLst/>
              <a:cxnLst/>
              <a:rect l="l" t="t" r="r" b="b"/>
              <a:pathLst>
                <a:path w="7990" h="5145" extrusionOk="0">
                  <a:moveTo>
                    <a:pt x="7989" y="1"/>
                  </a:moveTo>
                  <a:lnTo>
                    <a:pt x="7989" y="1"/>
                  </a:lnTo>
                  <a:cubicBezTo>
                    <a:pt x="5203" y="453"/>
                    <a:pt x="5513" y="48"/>
                    <a:pt x="3096" y="1453"/>
                  </a:cubicBezTo>
                  <a:cubicBezTo>
                    <a:pt x="679" y="2858"/>
                    <a:pt x="0" y="5144"/>
                    <a:pt x="0" y="5144"/>
                  </a:cubicBezTo>
                  <a:cubicBezTo>
                    <a:pt x="358" y="4323"/>
                    <a:pt x="4382" y="2346"/>
                    <a:pt x="5644" y="1763"/>
                  </a:cubicBezTo>
                  <a:cubicBezTo>
                    <a:pt x="6894" y="1180"/>
                    <a:pt x="7989" y="1"/>
                    <a:pt x="7989" y="1"/>
                  </a:cubicBezTo>
                  <a:close/>
                </a:path>
              </a:pathLst>
            </a:custGeom>
            <a:solidFill>
              <a:srgbClr val="FB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1"/>
            <p:cNvSpPr/>
            <p:nvPr/>
          </p:nvSpPr>
          <p:spPr>
            <a:xfrm>
              <a:off x="3774151" y="1097855"/>
              <a:ext cx="554137" cy="372843"/>
            </a:xfrm>
            <a:custGeom>
              <a:avLst/>
              <a:gdLst/>
              <a:ahLst/>
              <a:cxnLst/>
              <a:rect l="l" t="t" r="r" b="b"/>
              <a:pathLst>
                <a:path w="9347" h="6289" extrusionOk="0">
                  <a:moveTo>
                    <a:pt x="7381" y="1"/>
                  </a:moveTo>
                  <a:cubicBezTo>
                    <a:pt x="6685" y="1"/>
                    <a:pt x="4465" y="3824"/>
                    <a:pt x="4465" y="3824"/>
                  </a:cubicBezTo>
                  <a:cubicBezTo>
                    <a:pt x="3940" y="2284"/>
                    <a:pt x="1712" y="35"/>
                    <a:pt x="1409" y="35"/>
                  </a:cubicBezTo>
                  <a:cubicBezTo>
                    <a:pt x="1403" y="35"/>
                    <a:pt x="1398" y="36"/>
                    <a:pt x="1393" y="38"/>
                  </a:cubicBezTo>
                  <a:cubicBezTo>
                    <a:pt x="1167" y="145"/>
                    <a:pt x="0" y="895"/>
                    <a:pt x="0" y="895"/>
                  </a:cubicBezTo>
                  <a:cubicBezTo>
                    <a:pt x="428" y="3294"/>
                    <a:pt x="2870" y="6274"/>
                    <a:pt x="2870" y="6289"/>
                  </a:cubicBezTo>
                  <a:lnTo>
                    <a:pt x="2870" y="6289"/>
                  </a:lnTo>
                  <a:lnTo>
                    <a:pt x="4584" y="4086"/>
                  </a:lnTo>
                  <a:cubicBezTo>
                    <a:pt x="4584" y="4086"/>
                    <a:pt x="6119" y="5718"/>
                    <a:pt x="6367" y="5718"/>
                  </a:cubicBezTo>
                  <a:cubicBezTo>
                    <a:pt x="6379" y="5718"/>
                    <a:pt x="6388" y="5714"/>
                    <a:pt x="6394" y="5705"/>
                  </a:cubicBezTo>
                  <a:cubicBezTo>
                    <a:pt x="6513" y="5515"/>
                    <a:pt x="9347" y="895"/>
                    <a:pt x="9347" y="895"/>
                  </a:cubicBezTo>
                  <a:cubicBezTo>
                    <a:pt x="8513" y="252"/>
                    <a:pt x="7406" y="2"/>
                    <a:pt x="7406" y="2"/>
                  </a:cubicBezTo>
                  <a:cubicBezTo>
                    <a:pt x="7398" y="1"/>
                    <a:pt x="7390" y="1"/>
                    <a:pt x="7381" y="1"/>
                  </a:cubicBezTo>
                  <a:close/>
                  <a:moveTo>
                    <a:pt x="2870" y="6289"/>
                  </a:moveTo>
                  <a:lnTo>
                    <a:pt x="2870" y="6289"/>
                  </a:lnTo>
                  <a:cubicBezTo>
                    <a:pt x="2870" y="6289"/>
                    <a:pt x="2870" y="6289"/>
                    <a:pt x="2870" y="6289"/>
                  </a:cubicBezTo>
                  <a:close/>
                </a:path>
              </a:pathLst>
            </a:custGeom>
            <a:solidFill>
              <a:srgbClr val="F7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1"/>
            <p:cNvSpPr/>
            <p:nvPr/>
          </p:nvSpPr>
          <p:spPr>
            <a:xfrm>
              <a:off x="3935759" y="2617539"/>
              <a:ext cx="292927" cy="41618"/>
            </a:xfrm>
            <a:custGeom>
              <a:avLst/>
              <a:gdLst/>
              <a:ahLst/>
              <a:cxnLst/>
              <a:rect l="l" t="t" r="r" b="b"/>
              <a:pathLst>
                <a:path w="4941" h="702" extrusionOk="0">
                  <a:moveTo>
                    <a:pt x="4173" y="0"/>
                  </a:moveTo>
                  <a:cubicBezTo>
                    <a:pt x="3009" y="0"/>
                    <a:pt x="1" y="300"/>
                    <a:pt x="1" y="300"/>
                  </a:cubicBezTo>
                  <a:cubicBezTo>
                    <a:pt x="556" y="595"/>
                    <a:pt x="1235" y="701"/>
                    <a:pt x="1899" y="701"/>
                  </a:cubicBezTo>
                  <a:cubicBezTo>
                    <a:pt x="3458" y="701"/>
                    <a:pt x="4940" y="118"/>
                    <a:pt x="4573" y="26"/>
                  </a:cubicBezTo>
                  <a:cubicBezTo>
                    <a:pt x="4502" y="8"/>
                    <a:pt x="4362" y="0"/>
                    <a:pt x="4173" y="0"/>
                  </a:cubicBez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1"/>
            <p:cNvSpPr/>
            <p:nvPr/>
          </p:nvSpPr>
          <p:spPr>
            <a:xfrm>
              <a:off x="4514607" y="1777012"/>
              <a:ext cx="64265" cy="608501"/>
            </a:xfrm>
            <a:custGeom>
              <a:avLst/>
              <a:gdLst/>
              <a:ahLst/>
              <a:cxnLst/>
              <a:rect l="l" t="t" r="r" b="b"/>
              <a:pathLst>
                <a:path w="1084" h="10264" extrusionOk="0">
                  <a:moveTo>
                    <a:pt x="488" y="0"/>
                  </a:moveTo>
                  <a:cubicBezTo>
                    <a:pt x="560" y="798"/>
                    <a:pt x="0" y="5441"/>
                    <a:pt x="191" y="7549"/>
                  </a:cubicBezTo>
                  <a:cubicBezTo>
                    <a:pt x="393" y="9644"/>
                    <a:pt x="881" y="10263"/>
                    <a:pt x="881" y="10263"/>
                  </a:cubicBezTo>
                  <a:cubicBezTo>
                    <a:pt x="1083" y="6265"/>
                    <a:pt x="489" y="6"/>
                    <a:pt x="488"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1"/>
            <p:cNvSpPr/>
            <p:nvPr/>
          </p:nvSpPr>
          <p:spPr>
            <a:xfrm>
              <a:off x="3470617" y="4313831"/>
              <a:ext cx="322629" cy="257949"/>
            </a:xfrm>
            <a:custGeom>
              <a:avLst/>
              <a:gdLst/>
              <a:ahLst/>
              <a:cxnLst/>
              <a:rect l="l" t="t" r="r" b="b"/>
              <a:pathLst>
                <a:path w="5442" h="4351" extrusionOk="0">
                  <a:moveTo>
                    <a:pt x="4918" y="0"/>
                  </a:moveTo>
                  <a:lnTo>
                    <a:pt x="2668" y="274"/>
                  </a:lnTo>
                  <a:lnTo>
                    <a:pt x="2691" y="1560"/>
                  </a:lnTo>
                  <a:cubicBezTo>
                    <a:pt x="2715" y="2846"/>
                    <a:pt x="1" y="3810"/>
                    <a:pt x="239" y="4239"/>
                  </a:cubicBezTo>
                  <a:cubicBezTo>
                    <a:pt x="283" y="4317"/>
                    <a:pt x="456" y="4350"/>
                    <a:pt x="710" y="4350"/>
                  </a:cubicBezTo>
                  <a:cubicBezTo>
                    <a:pt x="1819" y="4350"/>
                    <a:pt x="4482" y="3710"/>
                    <a:pt x="4918" y="3274"/>
                  </a:cubicBezTo>
                  <a:cubicBezTo>
                    <a:pt x="5442" y="2738"/>
                    <a:pt x="4918" y="0"/>
                    <a:pt x="491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1"/>
            <p:cNvSpPr/>
            <p:nvPr/>
          </p:nvSpPr>
          <p:spPr>
            <a:xfrm>
              <a:off x="3585687" y="4459906"/>
              <a:ext cx="64976" cy="30413"/>
            </a:xfrm>
            <a:custGeom>
              <a:avLst/>
              <a:gdLst/>
              <a:ahLst/>
              <a:cxnLst/>
              <a:rect l="l" t="t" r="r" b="b"/>
              <a:pathLst>
                <a:path w="1096" h="513" extrusionOk="0">
                  <a:moveTo>
                    <a:pt x="12" y="1"/>
                  </a:moveTo>
                  <a:lnTo>
                    <a:pt x="0" y="167"/>
                  </a:lnTo>
                  <a:cubicBezTo>
                    <a:pt x="203" y="179"/>
                    <a:pt x="798" y="274"/>
                    <a:pt x="965" y="513"/>
                  </a:cubicBezTo>
                  <a:lnTo>
                    <a:pt x="1096" y="429"/>
                  </a:lnTo>
                  <a:cubicBezTo>
                    <a:pt x="846" y="60"/>
                    <a:pt x="36" y="1"/>
                    <a:pt x="12"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1"/>
            <p:cNvSpPr/>
            <p:nvPr/>
          </p:nvSpPr>
          <p:spPr>
            <a:xfrm>
              <a:off x="3546856" y="4491682"/>
              <a:ext cx="64976" cy="30413"/>
            </a:xfrm>
            <a:custGeom>
              <a:avLst/>
              <a:gdLst/>
              <a:ahLst/>
              <a:cxnLst/>
              <a:rect l="l" t="t" r="r" b="b"/>
              <a:pathLst>
                <a:path w="1096" h="513" extrusionOk="0">
                  <a:moveTo>
                    <a:pt x="12" y="0"/>
                  </a:moveTo>
                  <a:lnTo>
                    <a:pt x="1" y="155"/>
                  </a:lnTo>
                  <a:cubicBezTo>
                    <a:pt x="215" y="167"/>
                    <a:pt x="798" y="262"/>
                    <a:pt x="965" y="512"/>
                  </a:cubicBezTo>
                  <a:lnTo>
                    <a:pt x="1096" y="417"/>
                  </a:lnTo>
                  <a:cubicBezTo>
                    <a:pt x="858" y="60"/>
                    <a:pt x="48" y="0"/>
                    <a:pt x="12"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1"/>
            <p:cNvSpPr/>
            <p:nvPr/>
          </p:nvSpPr>
          <p:spPr>
            <a:xfrm>
              <a:off x="4289387" y="4313831"/>
              <a:ext cx="323340" cy="257949"/>
            </a:xfrm>
            <a:custGeom>
              <a:avLst/>
              <a:gdLst/>
              <a:ahLst/>
              <a:cxnLst/>
              <a:rect l="l" t="t" r="r" b="b"/>
              <a:pathLst>
                <a:path w="5454" h="4351" extrusionOk="0">
                  <a:moveTo>
                    <a:pt x="537" y="0"/>
                  </a:moveTo>
                  <a:cubicBezTo>
                    <a:pt x="537" y="0"/>
                    <a:pt x="1" y="2738"/>
                    <a:pt x="537" y="3274"/>
                  </a:cubicBezTo>
                  <a:cubicBezTo>
                    <a:pt x="972" y="3710"/>
                    <a:pt x="3636" y="4350"/>
                    <a:pt x="4744" y="4350"/>
                  </a:cubicBezTo>
                  <a:cubicBezTo>
                    <a:pt x="4999" y="4350"/>
                    <a:pt x="5171" y="4317"/>
                    <a:pt x="5216" y="4239"/>
                  </a:cubicBezTo>
                  <a:cubicBezTo>
                    <a:pt x="5454" y="3810"/>
                    <a:pt x="2727" y="2846"/>
                    <a:pt x="2751" y="1560"/>
                  </a:cubicBezTo>
                  <a:lnTo>
                    <a:pt x="2775" y="274"/>
                  </a:lnTo>
                  <a:lnTo>
                    <a:pt x="53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1"/>
            <p:cNvSpPr/>
            <p:nvPr/>
          </p:nvSpPr>
          <p:spPr>
            <a:xfrm>
              <a:off x="4431965" y="4459906"/>
              <a:ext cx="65747" cy="30413"/>
            </a:xfrm>
            <a:custGeom>
              <a:avLst/>
              <a:gdLst/>
              <a:ahLst/>
              <a:cxnLst/>
              <a:rect l="l" t="t" r="r" b="b"/>
              <a:pathLst>
                <a:path w="1109" h="513" extrusionOk="0">
                  <a:moveTo>
                    <a:pt x="1096" y="1"/>
                  </a:moveTo>
                  <a:cubicBezTo>
                    <a:pt x="1061" y="1"/>
                    <a:pt x="251" y="60"/>
                    <a:pt x="1" y="429"/>
                  </a:cubicBezTo>
                  <a:lnTo>
                    <a:pt x="132" y="513"/>
                  </a:lnTo>
                  <a:cubicBezTo>
                    <a:pt x="299" y="263"/>
                    <a:pt x="894" y="179"/>
                    <a:pt x="1108" y="167"/>
                  </a:cubicBezTo>
                  <a:lnTo>
                    <a:pt x="1096"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1"/>
            <p:cNvSpPr/>
            <p:nvPr/>
          </p:nvSpPr>
          <p:spPr>
            <a:xfrm>
              <a:off x="4470796" y="4491682"/>
              <a:ext cx="65036" cy="30413"/>
            </a:xfrm>
            <a:custGeom>
              <a:avLst/>
              <a:gdLst/>
              <a:ahLst/>
              <a:cxnLst/>
              <a:rect l="l" t="t" r="r" b="b"/>
              <a:pathLst>
                <a:path w="1097" h="513" extrusionOk="0">
                  <a:moveTo>
                    <a:pt x="1084" y="0"/>
                  </a:moveTo>
                  <a:cubicBezTo>
                    <a:pt x="1049" y="0"/>
                    <a:pt x="251" y="60"/>
                    <a:pt x="1" y="417"/>
                  </a:cubicBezTo>
                  <a:lnTo>
                    <a:pt x="132" y="512"/>
                  </a:lnTo>
                  <a:cubicBezTo>
                    <a:pt x="298" y="262"/>
                    <a:pt x="894" y="167"/>
                    <a:pt x="1096" y="155"/>
                  </a:cubicBezTo>
                  <a:lnTo>
                    <a:pt x="1084"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1"/>
            <p:cNvSpPr/>
            <p:nvPr/>
          </p:nvSpPr>
          <p:spPr>
            <a:xfrm>
              <a:off x="3486149" y="2290114"/>
              <a:ext cx="604292" cy="2128984"/>
            </a:xfrm>
            <a:custGeom>
              <a:avLst/>
              <a:gdLst/>
              <a:ahLst/>
              <a:cxnLst/>
              <a:rect l="l" t="t" r="r" b="b"/>
              <a:pathLst>
                <a:path w="10193" h="35911" extrusionOk="0">
                  <a:moveTo>
                    <a:pt x="10192" y="1"/>
                  </a:moveTo>
                  <a:lnTo>
                    <a:pt x="310" y="1573"/>
                  </a:lnTo>
                  <a:cubicBezTo>
                    <a:pt x="310" y="1573"/>
                    <a:pt x="1" y="35386"/>
                    <a:pt x="453" y="35743"/>
                  </a:cubicBezTo>
                  <a:cubicBezTo>
                    <a:pt x="612" y="35869"/>
                    <a:pt x="1438" y="35910"/>
                    <a:pt x="2465" y="35910"/>
                  </a:cubicBezTo>
                  <a:cubicBezTo>
                    <a:pt x="4368" y="35910"/>
                    <a:pt x="6958" y="35767"/>
                    <a:pt x="7252" y="35743"/>
                  </a:cubicBezTo>
                  <a:cubicBezTo>
                    <a:pt x="7704" y="35708"/>
                    <a:pt x="10192" y="1"/>
                    <a:pt x="1019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1"/>
            <p:cNvSpPr/>
            <p:nvPr/>
          </p:nvSpPr>
          <p:spPr>
            <a:xfrm>
              <a:off x="4027530" y="2250631"/>
              <a:ext cx="535818" cy="2163073"/>
            </a:xfrm>
            <a:custGeom>
              <a:avLst/>
              <a:gdLst/>
              <a:ahLst/>
              <a:cxnLst/>
              <a:rect l="l" t="t" r="r" b="b"/>
              <a:pathLst>
                <a:path w="9038" h="36486" extrusionOk="0">
                  <a:moveTo>
                    <a:pt x="1" y="0"/>
                  </a:moveTo>
                  <a:cubicBezTo>
                    <a:pt x="1" y="0"/>
                    <a:pt x="1620" y="36267"/>
                    <a:pt x="2072" y="36326"/>
                  </a:cubicBezTo>
                  <a:cubicBezTo>
                    <a:pt x="2363" y="36357"/>
                    <a:pt x="4764" y="36485"/>
                    <a:pt x="6572" y="36485"/>
                  </a:cubicBezTo>
                  <a:cubicBezTo>
                    <a:pt x="7579" y="36485"/>
                    <a:pt x="8403" y="36445"/>
                    <a:pt x="8573" y="36326"/>
                  </a:cubicBezTo>
                  <a:cubicBezTo>
                    <a:pt x="9038" y="35981"/>
                    <a:pt x="8942" y="548"/>
                    <a:pt x="8942" y="548"/>
                  </a:cubicBezTo>
                  <a:lnTo>
                    <a:pt x="1" y="0"/>
                  </a:ln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1"/>
            <p:cNvSpPr/>
            <p:nvPr/>
          </p:nvSpPr>
          <p:spPr>
            <a:xfrm>
              <a:off x="4105904" y="4222059"/>
              <a:ext cx="59" cy="59"/>
            </a:xfrm>
            <a:custGeom>
              <a:avLst/>
              <a:gdLst/>
              <a:ahLst/>
              <a:cxnLst/>
              <a:rect l="l" t="t" r="r" b="b"/>
              <a:pathLst>
                <a:path w="1" h="1" fill="none" extrusionOk="0">
                  <a:moveTo>
                    <a:pt x="0" y="0"/>
                  </a:moveTo>
                  <a:close/>
                </a:path>
              </a:pathLst>
            </a:custGeom>
            <a:noFill/>
            <a:ln w="1775" cap="flat" cmpd="sng">
              <a:solidFill>
                <a:srgbClr val="1B203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1"/>
            <p:cNvSpPr/>
            <p:nvPr/>
          </p:nvSpPr>
          <p:spPr>
            <a:xfrm>
              <a:off x="3871554" y="2749624"/>
              <a:ext cx="181471" cy="1530383"/>
            </a:xfrm>
            <a:custGeom>
              <a:avLst/>
              <a:gdLst/>
              <a:ahLst/>
              <a:cxnLst/>
              <a:rect l="l" t="t" r="r" b="b"/>
              <a:pathLst>
                <a:path w="3061" h="25814" extrusionOk="0">
                  <a:moveTo>
                    <a:pt x="3060" y="1"/>
                  </a:moveTo>
                  <a:cubicBezTo>
                    <a:pt x="3060" y="1"/>
                    <a:pt x="2453" y="263"/>
                    <a:pt x="1489" y="3835"/>
                  </a:cubicBezTo>
                  <a:cubicBezTo>
                    <a:pt x="512" y="7407"/>
                    <a:pt x="1429" y="12919"/>
                    <a:pt x="1001" y="14729"/>
                  </a:cubicBezTo>
                  <a:cubicBezTo>
                    <a:pt x="0" y="18884"/>
                    <a:pt x="429" y="24944"/>
                    <a:pt x="1132" y="25814"/>
                  </a:cubicBezTo>
                  <a:cubicBezTo>
                    <a:pt x="1132" y="25814"/>
                    <a:pt x="2906" y="9073"/>
                    <a:pt x="3060" y="1"/>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1"/>
            <p:cNvSpPr/>
            <p:nvPr/>
          </p:nvSpPr>
          <p:spPr>
            <a:xfrm>
              <a:off x="4481408" y="2715061"/>
              <a:ext cx="96753" cy="1625654"/>
            </a:xfrm>
            <a:custGeom>
              <a:avLst/>
              <a:gdLst/>
              <a:ahLst/>
              <a:cxnLst/>
              <a:rect l="l" t="t" r="r" b="b"/>
              <a:pathLst>
                <a:path w="1632" h="27421" extrusionOk="0">
                  <a:moveTo>
                    <a:pt x="1298" y="0"/>
                  </a:moveTo>
                  <a:lnTo>
                    <a:pt x="1298" y="0"/>
                  </a:lnTo>
                  <a:cubicBezTo>
                    <a:pt x="1298" y="1"/>
                    <a:pt x="429" y="5299"/>
                    <a:pt x="262" y="8978"/>
                  </a:cubicBezTo>
                  <a:cubicBezTo>
                    <a:pt x="108" y="12669"/>
                    <a:pt x="0" y="24932"/>
                    <a:pt x="1036" y="27420"/>
                  </a:cubicBezTo>
                  <a:cubicBezTo>
                    <a:pt x="1036" y="27420"/>
                    <a:pt x="1632" y="11014"/>
                    <a:pt x="1298" y="0"/>
                  </a:cubicBezTo>
                  <a:close/>
                </a:path>
              </a:pathLst>
            </a:custGeom>
            <a:solidFill>
              <a:srgbClr val="5659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1"/>
            <p:cNvSpPr/>
            <p:nvPr/>
          </p:nvSpPr>
          <p:spPr>
            <a:xfrm>
              <a:off x="4163765" y="4339916"/>
              <a:ext cx="367093" cy="7826"/>
            </a:xfrm>
            <a:custGeom>
              <a:avLst/>
              <a:gdLst/>
              <a:ahLst/>
              <a:cxnLst/>
              <a:rect l="l" t="t" r="r" b="b"/>
              <a:pathLst>
                <a:path w="6192" h="132" extrusionOk="0">
                  <a:moveTo>
                    <a:pt x="1" y="1"/>
                  </a:moveTo>
                  <a:lnTo>
                    <a:pt x="1" y="108"/>
                  </a:lnTo>
                  <a:cubicBezTo>
                    <a:pt x="143" y="108"/>
                    <a:pt x="2513" y="132"/>
                    <a:pt x="4287" y="132"/>
                  </a:cubicBezTo>
                  <a:cubicBezTo>
                    <a:pt x="5204" y="132"/>
                    <a:pt x="5978" y="132"/>
                    <a:pt x="6192" y="108"/>
                  </a:cubicBezTo>
                  <a:lnTo>
                    <a:pt x="6180" y="1"/>
                  </a:lnTo>
                  <a:cubicBezTo>
                    <a:pt x="5970" y="16"/>
                    <a:pt x="5218" y="22"/>
                    <a:pt x="4308" y="22"/>
                  </a:cubicBezTo>
                  <a:cubicBezTo>
                    <a:pt x="2488" y="22"/>
                    <a:pt x="32" y="1"/>
                    <a:pt x="1"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1"/>
            <p:cNvSpPr/>
            <p:nvPr/>
          </p:nvSpPr>
          <p:spPr>
            <a:xfrm>
              <a:off x="3546856" y="4316617"/>
              <a:ext cx="348774" cy="12094"/>
            </a:xfrm>
            <a:custGeom>
              <a:avLst/>
              <a:gdLst/>
              <a:ahLst/>
              <a:cxnLst/>
              <a:rect l="l" t="t" r="r" b="b"/>
              <a:pathLst>
                <a:path w="5883" h="204" extrusionOk="0">
                  <a:moveTo>
                    <a:pt x="12" y="1"/>
                  </a:moveTo>
                  <a:lnTo>
                    <a:pt x="1" y="120"/>
                  </a:lnTo>
                  <a:cubicBezTo>
                    <a:pt x="679" y="179"/>
                    <a:pt x="1560" y="203"/>
                    <a:pt x="2441" y="203"/>
                  </a:cubicBezTo>
                  <a:cubicBezTo>
                    <a:pt x="4168" y="203"/>
                    <a:pt x="5858" y="120"/>
                    <a:pt x="5882" y="120"/>
                  </a:cubicBezTo>
                  <a:lnTo>
                    <a:pt x="5882" y="1"/>
                  </a:lnTo>
                  <a:cubicBezTo>
                    <a:pt x="5859" y="8"/>
                    <a:pt x="4208" y="93"/>
                    <a:pt x="2503" y="93"/>
                  </a:cubicBezTo>
                  <a:cubicBezTo>
                    <a:pt x="1613" y="93"/>
                    <a:pt x="707" y="70"/>
                    <a:pt x="12" y="1"/>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1"/>
            <p:cNvSpPr/>
            <p:nvPr/>
          </p:nvSpPr>
          <p:spPr>
            <a:xfrm>
              <a:off x="3932972" y="1338607"/>
              <a:ext cx="216035" cy="364306"/>
            </a:xfrm>
            <a:custGeom>
              <a:avLst/>
              <a:gdLst/>
              <a:ahLst/>
              <a:cxnLst/>
              <a:rect l="l" t="t" r="r" b="b"/>
              <a:pathLst>
                <a:path w="3644" h="6145" extrusionOk="0">
                  <a:moveTo>
                    <a:pt x="1801" y="1"/>
                  </a:moveTo>
                  <a:cubicBezTo>
                    <a:pt x="1796" y="1"/>
                    <a:pt x="1791" y="1"/>
                    <a:pt x="1786" y="1"/>
                  </a:cubicBezTo>
                  <a:cubicBezTo>
                    <a:pt x="1453" y="37"/>
                    <a:pt x="774" y="1109"/>
                    <a:pt x="774" y="1109"/>
                  </a:cubicBezTo>
                  <a:cubicBezTo>
                    <a:pt x="774" y="1109"/>
                    <a:pt x="1072" y="1942"/>
                    <a:pt x="1155" y="2228"/>
                  </a:cubicBezTo>
                  <a:cubicBezTo>
                    <a:pt x="1239" y="2525"/>
                    <a:pt x="0" y="4788"/>
                    <a:pt x="96" y="4871"/>
                  </a:cubicBezTo>
                  <a:cubicBezTo>
                    <a:pt x="191" y="4966"/>
                    <a:pt x="1453" y="6133"/>
                    <a:pt x="1750" y="6145"/>
                  </a:cubicBezTo>
                  <a:cubicBezTo>
                    <a:pt x="1752" y="6145"/>
                    <a:pt x="1753" y="6145"/>
                    <a:pt x="1754" y="6145"/>
                  </a:cubicBezTo>
                  <a:cubicBezTo>
                    <a:pt x="2058" y="6145"/>
                    <a:pt x="3346" y="4596"/>
                    <a:pt x="3489" y="4347"/>
                  </a:cubicBezTo>
                  <a:cubicBezTo>
                    <a:pt x="3644" y="4097"/>
                    <a:pt x="2322" y="2561"/>
                    <a:pt x="2239" y="2228"/>
                  </a:cubicBezTo>
                  <a:cubicBezTo>
                    <a:pt x="2239" y="2228"/>
                    <a:pt x="2489" y="1632"/>
                    <a:pt x="2739" y="1263"/>
                  </a:cubicBezTo>
                  <a:cubicBezTo>
                    <a:pt x="2774" y="1205"/>
                    <a:pt x="2138" y="1"/>
                    <a:pt x="1801"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1"/>
            <p:cNvSpPr/>
            <p:nvPr/>
          </p:nvSpPr>
          <p:spPr>
            <a:xfrm>
              <a:off x="3454373" y="1143148"/>
              <a:ext cx="1148528" cy="1376835"/>
            </a:xfrm>
            <a:custGeom>
              <a:avLst/>
              <a:gdLst/>
              <a:ahLst/>
              <a:cxnLst/>
              <a:rect l="l" t="t" r="r" b="b"/>
              <a:pathLst>
                <a:path w="19373" h="23224" extrusionOk="0">
                  <a:moveTo>
                    <a:pt x="15586" y="0"/>
                  </a:moveTo>
                  <a:cubicBezTo>
                    <a:pt x="14145" y="5739"/>
                    <a:pt x="9823" y="8656"/>
                    <a:pt x="9823" y="8656"/>
                  </a:cubicBezTo>
                  <a:cubicBezTo>
                    <a:pt x="6371" y="6954"/>
                    <a:pt x="3382" y="441"/>
                    <a:pt x="3382" y="441"/>
                  </a:cubicBezTo>
                  <a:cubicBezTo>
                    <a:pt x="3382" y="441"/>
                    <a:pt x="584" y="465"/>
                    <a:pt x="489" y="989"/>
                  </a:cubicBezTo>
                  <a:cubicBezTo>
                    <a:pt x="406" y="1524"/>
                    <a:pt x="513" y="7525"/>
                    <a:pt x="394" y="9394"/>
                  </a:cubicBezTo>
                  <a:cubicBezTo>
                    <a:pt x="275" y="11275"/>
                    <a:pt x="1" y="22765"/>
                    <a:pt x="429" y="23110"/>
                  </a:cubicBezTo>
                  <a:cubicBezTo>
                    <a:pt x="529" y="23191"/>
                    <a:pt x="1515" y="23223"/>
                    <a:pt x="2986" y="23223"/>
                  </a:cubicBezTo>
                  <a:cubicBezTo>
                    <a:pt x="8016" y="23223"/>
                    <a:pt x="18718" y="22848"/>
                    <a:pt x="19003" y="22765"/>
                  </a:cubicBezTo>
                  <a:cubicBezTo>
                    <a:pt x="19372" y="22646"/>
                    <a:pt x="18729" y="1893"/>
                    <a:pt x="18420" y="905"/>
                  </a:cubicBezTo>
                  <a:cubicBezTo>
                    <a:pt x="18217" y="250"/>
                    <a:pt x="15586" y="0"/>
                    <a:pt x="15586"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1"/>
            <p:cNvSpPr/>
            <p:nvPr/>
          </p:nvSpPr>
          <p:spPr>
            <a:xfrm>
              <a:off x="4519528" y="1721225"/>
              <a:ext cx="86853" cy="771535"/>
            </a:xfrm>
            <a:custGeom>
              <a:avLst/>
              <a:gdLst/>
              <a:ahLst/>
              <a:cxnLst/>
              <a:rect l="l" t="t" r="r" b="b"/>
              <a:pathLst>
                <a:path w="1465" h="13014" extrusionOk="0">
                  <a:moveTo>
                    <a:pt x="655" y="0"/>
                  </a:moveTo>
                  <a:cubicBezTo>
                    <a:pt x="655" y="0"/>
                    <a:pt x="0" y="3287"/>
                    <a:pt x="250" y="6501"/>
                  </a:cubicBezTo>
                  <a:cubicBezTo>
                    <a:pt x="500" y="9728"/>
                    <a:pt x="1036" y="13014"/>
                    <a:pt x="1036" y="13014"/>
                  </a:cubicBezTo>
                  <a:cubicBezTo>
                    <a:pt x="1036" y="13014"/>
                    <a:pt x="1465" y="2406"/>
                    <a:pt x="655"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1"/>
            <p:cNvSpPr/>
            <p:nvPr/>
          </p:nvSpPr>
          <p:spPr>
            <a:xfrm>
              <a:off x="3761464" y="1167869"/>
              <a:ext cx="267553" cy="258364"/>
            </a:xfrm>
            <a:custGeom>
              <a:avLst/>
              <a:gdLst/>
              <a:ahLst/>
              <a:cxnLst/>
              <a:rect l="l" t="t" r="r" b="b"/>
              <a:pathLst>
                <a:path w="4513" h="4358" extrusionOk="0">
                  <a:moveTo>
                    <a:pt x="95" y="0"/>
                  </a:moveTo>
                  <a:lnTo>
                    <a:pt x="0" y="48"/>
                  </a:lnTo>
                  <a:cubicBezTo>
                    <a:pt x="71" y="179"/>
                    <a:pt x="1774" y="3429"/>
                    <a:pt x="2298" y="4143"/>
                  </a:cubicBezTo>
                  <a:cubicBezTo>
                    <a:pt x="2405" y="4286"/>
                    <a:pt x="2512" y="4358"/>
                    <a:pt x="2631" y="4358"/>
                  </a:cubicBezTo>
                  <a:lnTo>
                    <a:pt x="2643" y="4358"/>
                  </a:lnTo>
                  <a:cubicBezTo>
                    <a:pt x="2893" y="4358"/>
                    <a:pt x="3131" y="4096"/>
                    <a:pt x="3441" y="3750"/>
                  </a:cubicBezTo>
                  <a:cubicBezTo>
                    <a:pt x="3739" y="3417"/>
                    <a:pt x="4084" y="3036"/>
                    <a:pt x="4513" y="2846"/>
                  </a:cubicBezTo>
                  <a:lnTo>
                    <a:pt x="4465" y="2750"/>
                  </a:lnTo>
                  <a:cubicBezTo>
                    <a:pt x="4024" y="2953"/>
                    <a:pt x="3667" y="3346"/>
                    <a:pt x="3358" y="3679"/>
                  </a:cubicBezTo>
                  <a:cubicBezTo>
                    <a:pt x="3084" y="3989"/>
                    <a:pt x="2846" y="4251"/>
                    <a:pt x="2643" y="4251"/>
                  </a:cubicBezTo>
                  <a:lnTo>
                    <a:pt x="2631" y="4251"/>
                  </a:lnTo>
                  <a:cubicBezTo>
                    <a:pt x="2548" y="4251"/>
                    <a:pt x="2465" y="4191"/>
                    <a:pt x="2393" y="4084"/>
                  </a:cubicBezTo>
                  <a:cubicBezTo>
                    <a:pt x="1869" y="3369"/>
                    <a:pt x="107" y="36"/>
                    <a:pt x="95"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1"/>
            <p:cNvSpPr/>
            <p:nvPr/>
          </p:nvSpPr>
          <p:spPr>
            <a:xfrm>
              <a:off x="4040928" y="1167869"/>
              <a:ext cx="267612" cy="258364"/>
            </a:xfrm>
            <a:custGeom>
              <a:avLst/>
              <a:gdLst/>
              <a:ahLst/>
              <a:cxnLst/>
              <a:rect l="l" t="t" r="r" b="b"/>
              <a:pathLst>
                <a:path w="4514" h="4358" extrusionOk="0">
                  <a:moveTo>
                    <a:pt x="4418" y="0"/>
                  </a:moveTo>
                  <a:cubicBezTo>
                    <a:pt x="4394" y="36"/>
                    <a:pt x="2644" y="3369"/>
                    <a:pt x="2120" y="4084"/>
                  </a:cubicBezTo>
                  <a:cubicBezTo>
                    <a:pt x="2037" y="4191"/>
                    <a:pt x="1965" y="4251"/>
                    <a:pt x="1870" y="4251"/>
                  </a:cubicBezTo>
                  <a:lnTo>
                    <a:pt x="1858" y="4251"/>
                  </a:lnTo>
                  <a:cubicBezTo>
                    <a:pt x="1668" y="4251"/>
                    <a:pt x="1430" y="3989"/>
                    <a:pt x="1144" y="3679"/>
                  </a:cubicBezTo>
                  <a:cubicBezTo>
                    <a:pt x="834" y="3346"/>
                    <a:pt x="489" y="2953"/>
                    <a:pt x="37" y="2750"/>
                  </a:cubicBezTo>
                  <a:lnTo>
                    <a:pt x="1" y="2846"/>
                  </a:lnTo>
                  <a:cubicBezTo>
                    <a:pt x="418" y="3036"/>
                    <a:pt x="763" y="3417"/>
                    <a:pt x="1072" y="3750"/>
                  </a:cubicBezTo>
                  <a:cubicBezTo>
                    <a:pt x="1370" y="4084"/>
                    <a:pt x="1620" y="4358"/>
                    <a:pt x="1858" y="4358"/>
                  </a:cubicBezTo>
                  <a:lnTo>
                    <a:pt x="1882" y="4358"/>
                  </a:lnTo>
                  <a:cubicBezTo>
                    <a:pt x="2001" y="4358"/>
                    <a:pt x="2108" y="4286"/>
                    <a:pt x="2204" y="4143"/>
                  </a:cubicBezTo>
                  <a:cubicBezTo>
                    <a:pt x="2727" y="3429"/>
                    <a:pt x="4430" y="179"/>
                    <a:pt x="4513" y="48"/>
                  </a:cubicBezTo>
                  <a:lnTo>
                    <a:pt x="4418"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1"/>
            <p:cNvSpPr/>
            <p:nvPr/>
          </p:nvSpPr>
          <p:spPr>
            <a:xfrm>
              <a:off x="3906117" y="2721405"/>
              <a:ext cx="240045" cy="32903"/>
            </a:xfrm>
            <a:custGeom>
              <a:avLst/>
              <a:gdLst/>
              <a:ahLst/>
              <a:cxnLst/>
              <a:rect l="l" t="t" r="r" b="b"/>
              <a:pathLst>
                <a:path w="4049" h="555" extrusionOk="0">
                  <a:moveTo>
                    <a:pt x="2109" y="0"/>
                  </a:moveTo>
                  <a:cubicBezTo>
                    <a:pt x="1527" y="0"/>
                    <a:pt x="821" y="109"/>
                    <a:pt x="1" y="429"/>
                  </a:cubicBezTo>
                  <a:cubicBezTo>
                    <a:pt x="1" y="429"/>
                    <a:pt x="2145" y="555"/>
                    <a:pt x="3326" y="555"/>
                  </a:cubicBezTo>
                  <a:cubicBezTo>
                    <a:pt x="3686" y="555"/>
                    <a:pt x="3957" y="543"/>
                    <a:pt x="4049" y="513"/>
                  </a:cubicBezTo>
                  <a:cubicBezTo>
                    <a:pt x="4049" y="513"/>
                    <a:pt x="3369" y="0"/>
                    <a:pt x="2109"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1"/>
            <p:cNvSpPr/>
            <p:nvPr/>
          </p:nvSpPr>
          <p:spPr>
            <a:xfrm>
              <a:off x="3487572" y="1168580"/>
              <a:ext cx="167362" cy="31777"/>
            </a:xfrm>
            <a:custGeom>
              <a:avLst/>
              <a:gdLst/>
              <a:ahLst/>
              <a:cxnLst/>
              <a:rect l="l" t="t" r="r" b="b"/>
              <a:pathLst>
                <a:path w="2823" h="536" extrusionOk="0">
                  <a:moveTo>
                    <a:pt x="2252" y="1"/>
                  </a:moveTo>
                  <a:cubicBezTo>
                    <a:pt x="182" y="1"/>
                    <a:pt x="0" y="476"/>
                    <a:pt x="0" y="476"/>
                  </a:cubicBezTo>
                  <a:cubicBezTo>
                    <a:pt x="0" y="476"/>
                    <a:pt x="337" y="536"/>
                    <a:pt x="791" y="536"/>
                  </a:cubicBezTo>
                  <a:cubicBezTo>
                    <a:pt x="1125" y="536"/>
                    <a:pt x="1521" y="504"/>
                    <a:pt x="1894" y="393"/>
                  </a:cubicBezTo>
                  <a:cubicBezTo>
                    <a:pt x="2763" y="119"/>
                    <a:pt x="2822" y="12"/>
                    <a:pt x="2822" y="12"/>
                  </a:cubicBezTo>
                  <a:cubicBezTo>
                    <a:pt x="2618" y="4"/>
                    <a:pt x="2428" y="1"/>
                    <a:pt x="225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1"/>
            <p:cNvSpPr/>
            <p:nvPr/>
          </p:nvSpPr>
          <p:spPr>
            <a:xfrm>
              <a:off x="4378373" y="1142673"/>
              <a:ext cx="168014" cy="54186"/>
            </a:xfrm>
            <a:custGeom>
              <a:avLst/>
              <a:gdLst/>
              <a:ahLst/>
              <a:cxnLst/>
              <a:rect l="l" t="t" r="r" b="b"/>
              <a:pathLst>
                <a:path w="2834" h="914" extrusionOk="0">
                  <a:moveTo>
                    <a:pt x="175" y="1"/>
                  </a:moveTo>
                  <a:cubicBezTo>
                    <a:pt x="116" y="1"/>
                    <a:pt x="57" y="3"/>
                    <a:pt x="0" y="8"/>
                  </a:cubicBezTo>
                  <a:cubicBezTo>
                    <a:pt x="0" y="8"/>
                    <a:pt x="429" y="258"/>
                    <a:pt x="857" y="437"/>
                  </a:cubicBezTo>
                  <a:cubicBezTo>
                    <a:pt x="1274" y="616"/>
                    <a:pt x="2834" y="913"/>
                    <a:pt x="2834" y="913"/>
                  </a:cubicBezTo>
                  <a:cubicBezTo>
                    <a:pt x="2834" y="913"/>
                    <a:pt x="2786" y="616"/>
                    <a:pt x="2155" y="437"/>
                  </a:cubicBezTo>
                  <a:cubicBezTo>
                    <a:pt x="1578" y="274"/>
                    <a:pt x="812" y="1"/>
                    <a:pt x="175"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1"/>
            <p:cNvSpPr/>
            <p:nvPr/>
          </p:nvSpPr>
          <p:spPr>
            <a:xfrm>
              <a:off x="3212257" y="2583747"/>
              <a:ext cx="715807" cy="655099"/>
            </a:xfrm>
            <a:custGeom>
              <a:avLst/>
              <a:gdLst/>
              <a:ahLst/>
              <a:cxnLst/>
              <a:rect l="l" t="t" r="r" b="b"/>
              <a:pathLst>
                <a:path w="12074" h="11050" extrusionOk="0">
                  <a:moveTo>
                    <a:pt x="8871" y="1"/>
                  </a:moveTo>
                  <a:lnTo>
                    <a:pt x="1" y="3894"/>
                  </a:lnTo>
                  <a:lnTo>
                    <a:pt x="3239" y="11050"/>
                  </a:lnTo>
                  <a:lnTo>
                    <a:pt x="12074" y="7311"/>
                  </a:lnTo>
                  <a:lnTo>
                    <a:pt x="8871" y="1"/>
                  </a:lnTo>
                  <a:close/>
                </a:path>
              </a:pathLst>
            </a:custGeom>
            <a:solidFill>
              <a:srgbClr val="1B2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1"/>
            <p:cNvSpPr/>
            <p:nvPr/>
          </p:nvSpPr>
          <p:spPr>
            <a:xfrm>
              <a:off x="3348492" y="2563294"/>
              <a:ext cx="408059" cy="613481"/>
            </a:xfrm>
            <a:custGeom>
              <a:avLst/>
              <a:gdLst/>
              <a:ahLst/>
              <a:cxnLst/>
              <a:rect l="l" t="t" r="r" b="b"/>
              <a:pathLst>
                <a:path w="6883" h="10348" extrusionOk="0">
                  <a:moveTo>
                    <a:pt x="2513" y="1"/>
                  </a:moveTo>
                  <a:cubicBezTo>
                    <a:pt x="2513" y="1"/>
                    <a:pt x="1" y="3013"/>
                    <a:pt x="441" y="4323"/>
                  </a:cubicBezTo>
                  <a:cubicBezTo>
                    <a:pt x="894" y="5632"/>
                    <a:pt x="2323" y="7775"/>
                    <a:pt x="3049" y="8823"/>
                  </a:cubicBezTo>
                  <a:cubicBezTo>
                    <a:pt x="3763" y="9871"/>
                    <a:pt x="5109" y="10335"/>
                    <a:pt x="5335" y="10347"/>
                  </a:cubicBezTo>
                  <a:cubicBezTo>
                    <a:pt x="5573" y="10347"/>
                    <a:pt x="4169" y="8990"/>
                    <a:pt x="4168" y="8990"/>
                  </a:cubicBezTo>
                  <a:lnTo>
                    <a:pt x="4168" y="8990"/>
                  </a:lnTo>
                  <a:cubicBezTo>
                    <a:pt x="4169" y="8990"/>
                    <a:pt x="5371" y="9990"/>
                    <a:pt x="5883" y="10109"/>
                  </a:cubicBezTo>
                  <a:cubicBezTo>
                    <a:pt x="5895" y="10112"/>
                    <a:pt x="5907" y="10114"/>
                    <a:pt x="5916" y="10114"/>
                  </a:cubicBezTo>
                  <a:cubicBezTo>
                    <a:pt x="6072" y="10114"/>
                    <a:pt x="5816" y="9725"/>
                    <a:pt x="5506" y="9331"/>
                  </a:cubicBezTo>
                  <a:lnTo>
                    <a:pt x="5506" y="9331"/>
                  </a:lnTo>
                  <a:cubicBezTo>
                    <a:pt x="5896" y="9634"/>
                    <a:pt x="6308" y="9869"/>
                    <a:pt x="6432" y="9869"/>
                  </a:cubicBezTo>
                  <a:cubicBezTo>
                    <a:pt x="6493" y="9869"/>
                    <a:pt x="6485" y="9813"/>
                    <a:pt x="6371" y="9680"/>
                  </a:cubicBezTo>
                  <a:cubicBezTo>
                    <a:pt x="5847" y="9085"/>
                    <a:pt x="4704" y="7156"/>
                    <a:pt x="4632" y="6882"/>
                  </a:cubicBezTo>
                  <a:cubicBezTo>
                    <a:pt x="4628" y="6862"/>
                    <a:pt x="4633" y="6853"/>
                    <a:pt x="4645" y="6853"/>
                  </a:cubicBezTo>
                  <a:cubicBezTo>
                    <a:pt x="4797" y="6853"/>
                    <a:pt x="6122" y="8272"/>
                    <a:pt x="6518" y="8272"/>
                  </a:cubicBezTo>
                  <a:cubicBezTo>
                    <a:pt x="6545" y="8272"/>
                    <a:pt x="6567" y="8266"/>
                    <a:pt x="6585" y="8252"/>
                  </a:cubicBezTo>
                  <a:cubicBezTo>
                    <a:pt x="6883" y="8002"/>
                    <a:pt x="4382" y="5882"/>
                    <a:pt x="4382" y="5882"/>
                  </a:cubicBezTo>
                  <a:cubicBezTo>
                    <a:pt x="4168" y="5692"/>
                    <a:pt x="2513" y="1"/>
                    <a:pt x="2513"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1"/>
            <p:cNvSpPr/>
            <p:nvPr/>
          </p:nvSpPr>
          <p:spPr>
            <a:xfrm>
              <a:off x="3159376" y="2239663"/>
              <a:ext cx="452760" cy="787364"/>
            </a:xfrm>
            <a:custGeom>
              <a:avLst/>
              <a:gdLst/>
              <a:ahLst/>
              <a:cxnLst/>
              <a:rect l="l" t="t" r="r" b="b"/>
              <a:pathLst>
                <a:path w="7637" h="13281" extrusionOk="0">
                  <a:moveTo>
                    <a:pt x="3551" y="1"/>
                  </a:moveTo>
                  <a:cubicBezTo>
                    <a:pt x="2108" y="1"/>
                    <a:pt x="0" y="1054"/>
                    <a:pt x="0" y="1054"/>
                  </a:cubicBezTo>
                  <a:cubicBezTo>
                    <a:pt x="631" y="5460"/>
                    <a:pt x="5274" y="12830"/>
                    <a:pt x="5620" y="13222"/>
                  </a:cubicBezTo>
                  <a:cubicBezTo>
                    <a:pt x="5657" y="13262"/>
                    <a:pt x="5709" y="13281"/>
                    <a:pt x="5772" y="13281"/>
                  </a:cubicBezTo>
                  <a:cubicBezTo>
                    <a:pt x="6308" y="13281"/>
                    <a:pt x="7636" y="11949"/>
                    <a:pt x="7572" y="11341"/>
                  </a:cubicBezTo>
                  <a:cubicBezTo>
                    <a:pt x="7513" y="10663"/>
                    <a:pt x="5286" y="197"/>
                    <a:pt x="3858" y="18"/>
                  </a:cubicBezTo>
                  <a:cubicBezTo>
                    <a:pt x="3760" y="6"/>
                    <a:pt x="3657" y="1"/>
                    <a:pt x="3551"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61"/>
          <p:cNvSpPr/>
          <p:nvPr/>
        </p:nvSpPr>
        <p:spPr>
          <a:xfrm>
            <a:off x="7845693" y="3192953"/>
            <a:ext cx="235800" cy="235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1"/>
          <p:cNvSpPr/>
          <p:nvPr/>
        </p:nvSpPr>
        <p:spPr>
          <a:xfrm rot="-4203">
            <a:off x="6273783" y="1106833"/>
            <a:ext cx="245400" cy="212100"/>
          </a:xfrm>
          <a:prstGeom prst="triangle">
            <a:avLst>
              <a:gd name="adj" fmla="val 50000"/>
            </a:avLst>
          </a:prstGeom>
          <a:solidFill>
            <a:srgbClr val="40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1"/>
          <p:cNvSpPr/>
          <p:nvPr/>
        </p:nvSpPr>
        <p:spPr>
          <a:xfrm>
            <a:off x="8367250" y="2363200"/>
            <a:ext cx="233100" cy="233100"/>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93E0BB0D-646C-F5E6-599E-0900F70A56F3}"/>
              </a:ext>
            </a:extLst>
          </p:cNvPr>
          <p:cNvSpPr txBox="1"/>
          <p:nvPr/>
        </p:nvSpPr>
        <p:spPr>
          <a:xfrm>
            <a:off x="644982" y="1740346"/>
            <a:ext cx="5410435" cy="1559273"/>
          </a:xfrm>
          <a:prstGeom prst="rect">
            <a:avLst/>
          </a:prstGeom>
        </p:spPr>
        <p:txBody>
          <a:bodyPr wrap="square" lIns="0" tIns="0" rIns="0" bIns="0" rtlCol="0" anchor="t">
            <a:spAutoFit/>
          </a:bodyPr>
          <a:lstStyle/>
          <a:p>
            <a:pPr algn="ctr">
              <a:lnSpc>
                <a:spcPct val="150000"/>
              </a:lnSpc>
            </a:pPr>
            <a:r>
              <a:rPr lang="en-US" sz="3600" b="1" dirty="0">
                <a:solidFill>
                  <a:srgbClr val="F9B360"/>
                </a:solidFill>
                <a:latin typeface="Arial" panose="020B0604020202020204" pitchFamily="34" charset="0"/>
                <a:cs typeface="Arial" panose="020B0604020202020204" pitchFamily="34" charset="0"/>
              </a:rPr>
              <a:t>CẢM ƠN CÁC EM</a:t>
            </a:r>
          </a:p>
          <a:p>
            <a:pPr algn="ctr">
              <a:lnSpc>
                <a:spcPct val="150000"/>
              </a:lnSpc>
            </a:pPr>
            <a:r>
              <a:rPr lang="en-US" sz="3600" b="1" dirty="0">
                <a:solidFill>
                  <a:srgbClr val="F9B360"/>
                </a:solidFill>
                <a:latin typeface="Arial" panose="020B0604020202020204" pitchFamily="34" charset="0"/>
                <a:cs typeface="Arial" panose="020B0604020202020204" pitchFamily="34" charset="0"/>
              </a:rPr>
              <a:t>ĐÃ CHÚ </a:t>
            </a:r>
            <a:r>
              <a:rPr lang="en-US" sz="3600" b="1" dirty="0" err="1">
                <a:solidFill>
                  <a:srgbClr val="F9B360"/>
                </a:solidFill>
                <a:latin typeface="Arial" panose="020B0604020202020204" pitchFamily="34" charset="0"/>
                <a:cs typeface="Arial" panose="020B0604020202020204" pitchFamily="34" charset="0"/>
              </a:rPr>
              <a:t>Ý</a:t>
            </a:r>
            <a:r>
              <a:rPr lang="en-US" sz="3600" b="1" dirty="0">
                <a:solidFill>
                  <a:srgbClr val="F9B360"/>
                </a:solidFill>
                <a:latin typeface="Arial" panose="020B0604020202020204" pitchFamily="34" charset="0"/>
                <a:cs typeface="Arial" panose="020B0604020202020204" pitchFamily="34" charset="0"/>
              </a:rPr>
              <a:t> LẮNG NGHE!</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8" name="Google Shape;264;p31">
            <a:extLst>
              <a:ext uri="{FF2B5EF4-FFF2-40B4-BE49-F238E27FC236}">
                <a16:creationId xmlns:a16="http://schemas.microsoft.com/office/drawing/2014/main" id="{7DBE574D-7A3B-5042-89E8-C8D1757DE801}"/>
              </a:ext>
            </a:extLst>
          </p:cNvPr>
          <p:cNvSpPr/>
          <p:nvPr/>
        </p:nvSpPr>
        <p:spPr>
          <a:xfrm>
            <a:off x="3669293" y="342733"/>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FFF6F1"/>
                </a:solidFill>
              </a:rPr>
              <a:t>1</a:t>
            </a:r>
            <a:endParaRPr sz="2400" b="1" dirty="0">
              <a:solidFill>
                <a:srgbClr val="FFF6F1"/>
              </a:solidFill>
            </a:endParaRPr>
          </a:p>
        </p:txBody>
      </p:sp>
      <p:sp>
        <p:nvSpPr>
          <p:cNvPr id="29" name="Google Shape;265;p31">
            <a:extLst>
              <a:ext uri="{FF2B5EF4-FFF2-40B4-BE49-F238E27FC236}">
                <a16:creationId xmlns:a16="http://schemas.microsoft.com/office/drawing/2014/main" id="{01316C23-02D2-66B8-D4FC-BAC0490431E5}"/>
              </a:ext>
            </a:extLst>
          </p:cNvPr>
          <p:cNvSpPr/>
          <p:nvPr/>
        </p:nvSpPr>
        <p:spPr>
          <a:xfrm>
            <a:off x="3669293" y="1472509"/>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FFF6F1"/>
                </a:solidFill>
              </a:rPr>
              <a:t>2</a:t>
            </a:r>
            <a:endParaRPr sz="2400" b="1" dirty="0">
              <a:solidFill>
                <a:srgbClr val="FFF6F1"/>
              </a:solidFill>
            </a:endParaRPr>
          </a:p>
        </p:txBody>
      </p:sp>
      <p:sp>
        <p:nvSpPr>
          <p:cNvPr id="30" name="Google Shape;266;p31">
            <a:extLst>
              <a:ext uri="{FF2B5EF4-FFF2-40B4-BE49-F238E27FC236}">
                <a16:creationId xmlns:a16="http://schemas.microsoft.com/office/drawing/2014/main" id="{6FF7EC37-B4F1-A7E3-7C33-E39854640FCB}"/>
              </a:ext>
            </a:extLst>
          </p:cNvPr>
          <p:cNvSpPr/>
          <p:nvPr/>
        </p:nvSpPr>
        <p:spPr>
          <a:xfrm>
            <a:off x="3669293" y="274360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FFF6F1"/>
                </a:solidFill>
              </a:rPr>
              <a:t>3</a:t>
            </a:r>
            <a:endParaRPr sz="2400" b="1" dirty="0">
              <a:solidFill>
                <a:srgbClr val="FFF6F1"/>
              </a:solidFill>
            </a:endParaRPr>
          </a:p>
        </p:txBody>
      </p:sp>
      <p:sp>
        <p:nvSpPr>
          <p:cNvPr id="31" name="Google Shape;281;p31">
            <a:extLst>
              <a:ext uri="{FF2B5EF4-FFF2-40B4-BE49-F238E27FC236}">
                <a16:creationId xmlns:a16="http://schemas.microsoft.com/office/drawing/2014/main" id="{A938058C-0C17-AC4F-5E60-5BCB0117264E}"/>
              </a:ext>
            </a:extLst>
          </p:cNvPr>
          <p:cNvSpPr/>
          <p:nvPr/>
        </p:nvSpPr>
        <p:spPr>
          <a:xfrm>
            <a:off x="324900" y="703033"/>
            <a:ext cx="347400" cy="34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p31">
            <a:extLst>
              <a:ext uri="{FF2B5EF4-FFF2-40B4-BE49-F238E27FC236}">
                <a16:creationId xmlns:a16="http://schemas.microsoft.com/office/drawing/2014/main" id="{ED606115-3186-237B-8E38-49896B7EFD08}"/>
              </a:ext>
            </a:extLst>
          </p:cNvPr>
          <p:cNvSpPr/>
          <p:nvPr/>
        </p:nvSpPr>
        <p:spPr>
          <a:xfrm rot="1655783">
            <a:off x="2562762" y="2791552"/>
            <a:ext cx="380148" cy="32875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p31">
            <a:extLst>
              <a:ext uri="{FF2B5EF4-FFF2-40B4-BE49-F238E27FC236}">
                <a16:creationId xmlns:a16="http://schemas.microsoft.com/office/drawing/2014/main" id="{8C6A134E-0E36-18AA-3C34-B581E8B7939D}"/>
              </a:ext>
            </a:extLst>
          </p:cNvPr>
          <p:cNvSpPr/>
          <p:nvPr/>
        </p:nvSpPr>
        <p:spPr>
          <a:xfrm>
            <a:off x="672300" y="3015325"/>
            <a:ext cx="537300" cy="5373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4;p31">
            <a:extLst>
              <a:ext uri="{FF2B5EF4-FFF2-40B4-BE49-F238E27FC236}">
                <a16:creationId xmlns:a16="http://schemas.microsoft.com/office/drawing/2014/main" id="{9B20AEB6-E7D7-A747-56CA-D633BC2FEBBB}"/>
              </a:ext>
            </a:extLst>
          </p:cNvPr>
          <p:cNvSpPr/>
          <p:nvPr/>
        </p:nvSpPr>
        <p:spPr>
          <a:xfrm>
            <a:off x="2448505" y="1480450"/>
            <a:ext cx="276000" cy="276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10">
            <a:extLst>
              <a:ext uri="{FF2B5EF4-FFF2-40B4-BE49-F238E27FC236}">
                <a16:creationId xmlns:a16="http://schemas.microsoft.com/office/drawing/2014/main" id="{33AF0748-77AE-E478-46DF-7A1B18A53A73}"/>
              </a:ext>
            </a:extLst>
          </p:cNvPr>
          <p:cNvSpPr txBox="1"/>
          <p:nvPr/>
        </p:nvSpPr>
        <p:spPr>
          <a:xfrm>
            <a:off x="324900" y="1804979"/>
            <a:ext cx="2200633" cy="1533541"/>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0" tIns="0" rIns="0" bIns="0" rtlCol="0" anchor="ctr">
            <a:spAutoFit/>
          </a:bodyPr>
          <a:lstStyle/>
          <a:p>
            <a:pPr algn="ctr">
              <a:lnSpc>
                <a:spcPct val="150000"/>
              </a:lnSpc>
            </a:pPr>
            <a:r>
              <a:rPr lang="en-US" sz="3200" b="1" dirty="0">
                <a:solidFill>
                  <a:srgbClr val="E23D46"/>
                </a:solidFill>
                <a:latin typeface="Arial" panose="020B0604020202020204" pitchFamily="34" charset="0"/>
                <a:cs typeface="Arial" panose="020B0604020202020204" pitchFamily="34" charset="0"/>
              </a:rPr>
              <a:t>NỘI DUNG BÀI HỌC</a:t>
            </a:r>
          </a:p>
        </p:txBody>
      </p:sp>
      <p:sp>
        <p:nvSpPr>
          <p:cNvPr id="36" name="TextBox 35">
            <a:extLst>
              <a:ext uri="{FF2B5EF4-FFF2-40B4-BE49-F238E27FC236}">
                <a16:creationId xmlns:a16="http://schemas.microsoft.com/office/drawing/2014/main" id="{CF6A6D42-DC92-039B-0986-872659D0A5A4}"/>
              </a:ext>
            </a:extLst>
          </p:cNvPr>
          <p:cNvSpPr txBox="1"/>
          <p:nvPr/>
        </p:nvSpPr>
        <p:spPr>
          <a:xfrm>
            <a:off x="4455573" y="227100"/>
            <a:ext cx="4497233" cy="938966"/>
          </a:xfrm>
          <a:prstGeom prst="rect">
            <a:avLst/>
          </a:prstGeom>
          <a:noFill/>
        </p:spPr>
        <p:txBody>
          <a:bodyPr wrap="square" lIns="72000" tIns="0" rIns="72000" bIns="72000">
            <a:spAutoFit/>
          </a:bodyPr>
          <a:lstStyle/>
          <a:p>
            <a:pPr lvl="0" algn="just">
              <a:lnSpc>
                <a:spcPct val="150000"/>
              </a:lnSpc>
            </a:pPr>
            <a:r>
              <a:rPr lang="vi-VN" sz="2000" dirty="0">
                <a:solidFill>
                  <a:srgbClr val="2F1932"/>
                </a:solidFill>
                <a:effectLst/>
                <a:latin typeface="Arial" panose="020B0604020202020204" pitchFamily="34" charset="0"/>
                <a:ea typeface="Arial" panose="020B0604020202020204" pitchFamily="34" charset="0"/>
                <a:cs typeface="Arial" panose="020B0604020202020204" pitchFamily="34" charset="0"/>
              </a:rPr>
              <a:t>Quyền con người, quyền và nghĩa vụ cơ bản của công dân về chính trị</a:t>
            </a:r>
            <a:endParaRPr lang="en-VN" sz="2000" dirty="0">
              <a:solidFill>
                <a:srgbClr val="2F1932"/>
              </a:solidFill>
              <a:effectLst/>
              <a:latin typeface="Arial" panose="020B0604020202020204" pitchFamily="34" charset="0"/>
              <a:ea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082A1FB-B0D6-AD5A-809A-B80062931401}"/>
              </a:ext>
            </a:extLst>
          </p:cNvPr>
          <p:cNvSpPr txBox="1"/>
          <p:nvPr/>
        </p:nvSpPr>
        <p:spPr>
          <a:xfrm>
            <a:off x="4455573" y="1356876"/>
            <a:ext cx="4497233" cy="938966"/>
          </a:xfrm>
          <a:prstGeom prst="rect">
            <a:avLst/>
          </a:prstGeom>
          <a:noFill/>
        </p:spPr>
        <p:txBody>
          <a:bodyPr wrap="square" lIns="72000" tIns="0" rIns="72000" bIns="72000">
            <a:spAutoFit/>
          </a:bodyPr>
          <a:lstStyle/>
          <a:p>
            <a:pPr lvl="0" algn="just">
              <a:lnSpc>
                <a:spcPct val="150000"/>
              </a:lnSpc>
            </a:pPr>
            <a:r>
              <a:rPr lang="vi-VN" sz="2000" dirty="0">
                <a:solidFill>
                  <a:srgbClr val="2F1932"/>
                </a:solidFill>
                <a:latin typeface="Arial" panose="020B0604020202020204" pitchFamily="34" charset="0"/>
                <a:ea typeface="Arial" panose="020B0604020202020204" pitchFamily="34" charset="0"/>
                <a:cs typeface="Arial" panose="020B0604020202020204" pitchFamily="34" charset="0"/>
              </a:rPr>
              <a:t>Q</a:t>
            </a:r>
            <a:r>
              <a:rPr lang="vi-VN" sz="2000" dirty="0">
                <a:solidFill>
                  <a:srgbClr val="2F1932"/>
                </a:solidFill>
                <a:effectLst/>
                <a:latin typeface="Arial" panose="020B0604020202020204" pitchFamily="34" charset="0"/>
                <a:ea typeface="Arial" panose="020B0604020202020204" pitchFamily="34" charset="0"/>
                <a:cs typeface="Arial" panose="020B0604020202020204" pitchFamily="34" charset="0"/>
              </a:rPr>
              <a:t>uyền con người, quyền và nghĩa vụ cơ bản của công dân về dân sự</a:t>
            </a:r>
            <a:endParaRPr lang="en-VN" sz="2000" dirty="0">
              <a:solidFill>
                <a:srgbClr val="2F1932"/>
              </a:solidFill>
              <a:effectLst/>
              <a:latin typeface="Arial" panose="020B0604020202020204" pitchFamily="34" charset="0"/>
              <a:ea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FDDC390-53F7-B405-0912-AC0B35D6E6C5}"/>
              </a:ext>
            </a:extLst>
          </p:cNvPr>
          <p:cNvSpPr txBox="1"/>
          <p:nvPr/>
        </p:nvSpPr>
        <p:spPr>
          <a:xfrm>
            <a:off x="4455573" y="2447779"/>
            <a:ext cx="4497233" cy="1400631"/>
          </a:xfrm>
          <a:prstGeom prst="rect">
            <a:avLst/>
          </a:prstGeom>
          <a:noFill/>
        </p:spPr>
        <p:txBody>
          <a:bodyPr wrap="square" lIns="72000" tIns="0" rIns="72000" bIns="72000">
            <a:spAutoFit/>
          </a:bodyPr>
          <a:lstStyle/>
          <a:p>
            <a:pPr lvl="0" algn="just">
              <a:lnSpc>
                <a:spcPct val="150000"/>
              </a:lnSpc>
            </a:pPr>
            <a:r>
              <a:rPr lang="vi-VN" sz="2000" dirty="0">
                <a:solidFill>
                  <a:srgbClr val="2F1932"/>
                </a:solidFill>
                <a:effectLst/>
                <a:latin typeface="Arial" panose="020B0604020202020204" pitchFamily="34" charset="0"/>
                <a:ea typeface="Arial" panose="020B0604020202020204" pitchFamily="34" charset="0"/>
                <a:cs typeface="Arial" panose="020B0604020202020204" pitchFamily="34" charset="0"/>
              </a:rPr>
              <a:t>Quyền con người, quyền và nghĩa vụ cơ bản của công dân về kinh tế, văn hóa, xã hội</a:t>
            </a:r>
            <a:endParaRPr lang="en-VN" sz="2000" dirty="0">
              <a:solidFill>
                <a:srgbClr val="2F1932"/>
              </a:solidFill>
              <a:effectLst/>
              <a:latin typeface="Arial" panose="020B0604020202020204" pitchFamily="34" charset="0"/>
              <a:ea typeface="Arial" panose="020B0604020202020204" pitchFamily="34" charset="0"/>
              <a:cs typeface="Arial" panose="020B0604020202020204" pitchFamily="34" charset="0"/>
            </a:endParaRPr>
          </a:p>
        </p:txBody>
      </p:sp>
      <p:sp>
        <p:nvSpPr>
          <p:cNvPr id="39" name="Google Shape;265;p31">
            <a:extLst>
              <a:ext uri="{FF2B5EF4-FFF2-40B4-BE49-F238E27FC236}">
                <a16:creationId xmlns:a16="http://schemas.microsoft.com/office/drawing/2014/main" id="{297F793F-FFA2-A0EB-9020-A9D44CD8EA6A}"/>
              </a:ext>
            </a:extLst>
          </p:cNvPr>
          <p:cNvSpPr/>
          <p:nvPr/>
        </p:nvSpPr>
        <p:spPr>
          <a:xfrm>
            <a:off x="3669293" y="4006387"/>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FFF6F1"/>
                </a:solidFill>
              </a:rPr>
              <a:t>4</a:t>
            </a:r>
            <a:endParaRPr sz="2400" b="1" dirty="0">
              <a:solidFill>
                <a:srgbClr val="FFF6F1"/>
              </a:solidFill>
            </a:endParaRPr>
          </a:p>
        </p:txBody>
      </p:sp>
      <p:sp>
        <p:nvSpPr>
          <p:cNvPr id="40" name="TextBox 39">
            <a:extLst>
              <a:ext uri="{FF2B5EF4-FFF2-40B4-BE49-F238E27FC236}">
                <a16:creationId xmlns:a16="http://schemas.microsoft.com/office/drawing/2014/main" id="{2B4ABD60-6EB8-E8E1-84DB-4718BD97FF54}"/>
              </a:ext>
            </a:extLst>
          </p:cNvPr>
          <p:cNvSpPr txBox="1"/>
          <p:nvPr/>
        </p:nvSpPr>
        <p:spPr>
          <a:xfrm>
            <a:off x="4455573" y="3938541"/>
            <a:ext cx="4497233" cy="938966"/>
          </a:xfrm>
          <a:prstGeom prst="rect">
            <a:avLst/>
          </a:prstGeom>
          <a:noFill/>
        </p:spPr>
        <p:txBody>
          <a:bodyPr wrap="square" lIns="72000" tIns="0" rIns="72000" bIns="72000">
            <a:spAutoFit/>
          </a:bodyPr>
          <a:lstStyle/>
          <a:p>
            <a:pPr lvl="0" algn="just">
              <a:lnSpc>
                <a:spcPct val="150000"/>
              </a:lnSpc>
            </a:pPr>
            <a:r>
              <a:rPr lang="vi-VN" sz="2000" dirty="0">
                <a:solidFill>
                  <a:srgbClr val="2F1932"/>
                </a:solidFill>
                <a:latin typeface="Arial" panose="020B0604020202020204" pitchFamily="34" charset="0"/>
                <a:ea typeface="Arial" panose="020B0604020202020204" pitchFamily="34" charset="0"/>
                <a:cs typeface="Arial" panose="020B0604020202020204" pitchFamily="34" charset="0"/>
              </a:rPr>
              <a:t>Thực hiện q</a:t>
            </a:r>
            <a:r>
              <a:rPr lang="vi-VN" sz="2000" dirty="0">
                <a:solidFill>
                  <a:srgbClr val="2F1932"/>
                </a:solidFill>
                <a:effectLst/>
                <a:latin typeface="Arial" panose="020B0604020202020204" pitchFamily="34" charset="0"/>
                <a:ea typeface="Arial" panose="020B0604020202020204" pitchFamily="34" charset="0"/>
                <a:cs typeface="Arial" panose="020B0604020202020204" pitchFamily="34" charset="0"/>
              </a:rPr>
              <a:t>uyền con người, quyền và nghĩa vụ cơ bản của công dân</a:t>
            </a:r>
            <a:endParaRPr lang="en-VN" sz="2000" dirty="0">
              <a:solidFill>
                <a:srgbClr val="2F1932"/>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edge">
                                      <p:cBhvr>
                                        <p:cTn id="13" dur="500"/>
                                        <p:tgtEl>
                                          <p:spTgt spid="28"/>
                                        </p:tgtEl>
                                      </p:cBhvr>
                                    </p:animEffect>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1+#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edge">
                                      <p:cBhvr>
                                        <p:cTn id="23" dur="500"/>
                                        <p:tgtEl>
                                          <p:spTgt spid="29"/>
                                        </p:tgtEl>
                                      </p:cBhvr>
                                    </p:animEffect>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edge">
                                      <p:cBhvr>
                                        <p:cTn id="33" dur="500"/>
                                        <p:tgtEl>
                                          <p:spTgt spid="30"/>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edge">
                                      <p:cBhvr>
                                        <p:cTn id="43" dur="500"/>
                                        <p:tgtEl>
                                          <p:spTgt spid="39"/>
                                        </p:tgtEl>
                                      </p:cBhvr>
                                    </p:animEffect>
                                  </p:childTnLst>
                                </p:cTn>
                              </p:par>
                            </p:childTnLst>
                          </p:cTn>
                        </p:par>
                        <p:par>
                          <p:cTn id="44" fill="hold">
                            <p:stCondLst>
                              <p:cond delay="500"/>
                            </p:stCondLst>
                            <p:childTnLst>
                              <p:par>
                                <p:cTn id="45" presetID="2" presetClass="entr" presetSubtype="2"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5" grpId="0"/>
      <p:bldP spid="36" grpId="0"/>
      <p:bldP spid="37" grpId="0"/>
      <p:bldP spid="38"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pSp>
        <p:nvGrpSpPr>
          <p:cNvPr id="366" name="Google Shape;366;p34"/>
          <p:cNvGrpSpPr/>
          <p:nvPr/>
        </p:nvGrpSpPr>
        <p:grpSpPr>
          <a:xfrm>
            <a:off x="713100" y="606075"/>
            <a:ext cx="3507192" cy="3660673"/>
            <a:chOff x="713100" y="606075"/>
            <a:chExt cx="3507192" cy="3660673"/>
          </a:xfrm>
        </p:grpSpPr>
        <p:sp>
          <p:nvSpPr>
            <p:cNvPr id="367" name="Google Shape;367;p34"/>
            <p:cNvSpPr/>
            <p:nvPr/>
          </p:nvSpPr>
          <p:spPr>
            <a:xfrm>
              <a:off x="857747" y="1827625"/>
              <a:ext cx="1187898" cy="1679615"/>
            </a:xfrm>
            <a:custGeom>
              <a:avLst/>
              <a:gdLst/>
              <a:ahLst/>
              <a:cxnLst/>
              <a:rect l="l" t="t" r="r" b="b"/>
              <a:pathLst>
                <a:path w="12253" h="17325" extrusionOk="0">
                  <a:moveTo>
                    <a:pt x="11610" y="1"/>
                  </a:moveTo>
                  <a:cubicBezTo>
                    <a:pt x="11610" y="1"/>
                    <a:pt x="4168" y="346"/>
                    <a:pt x="1846" y="6894"/>
                  </a:cubicBezTo>
                  <a:cubicBezTo>
                    <a:pt x="1096" y="9002"/>
                    <a:pt x="1" y="13074"/>
                    <a:pt x="1" y="13074"/>
                  </a:cubicBezTo>
                  <a:cubicBezTo>
                    <a:pt x="1" y="13074"/>
                    <a:pt x="953" y="17300"/>
                    <a:pt x="3180" y="17324"/>
                  </a:cubicBezTo>
                  <a:cubicBezTo>
                    <a:pt x="3184" y="17324"/>
                    <a:pt x="3187" y="17324"/>
                    <a:pt x="3191" y="17324"/>
                  </a:cubicBezTo>
                  <a:cubicBezTo>
                    <a:pt x="5440" y="17324"/>
                    <a:pt x="11967" y="10094"/>
                    <a:pt x="12110" y="8276"/>
                  </a:cubicBezTo>
                  <a:cubicBezTo>
                    <a:pt x="12252" y="6466"/>
                    <a:pt x="11610" y="1"/>
                    <a:pt x="11610"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3070594" y="1960347"/>
              <a:ext cx="1032394" cy="1634535"/>
            </a:xfrm>
            <a:custGeom>
              <a:avLst/>
              <a:gdLst/>
              <a:ahLst/>
              <a:cxnLst/>
              <a:rect l="l" t="t" r="r" b="b"/>
              <a:pathLst>
                <a:path w="10649" h="16860" extrusionOk="0">
                  <a:moveTo>
                    <a:pt x="2882" y="1"/>
                  </a:moveTo>
                  <a:cubicBezTo>
                    <a:pt x="2120" y="203"/>
                    <a:pt x="0" y="6918"/>
                    <a:pt x="429" y="8919"/>
                  </a:cubicBezTo>
                  <a:cubicBezTo>
                    <a:pt x="857" y="10931"/>
                    <a:pt x="4132" y="16646"/>
                    <a:pt x="4929" y="16848"/>
                  </a:cubicBezTo>
                  <a:cubicBezTo>
                    <a:pt x="4960" y="16856"/>
                    <a:pt x="4998" y="16860"/>
                    <a:pt x="5041" y="16860"/>
                  </a:cubicBezTo>
                  <a:cubicBezTo>
                    <a:pt x="6103" y="16860"/>
                    <a:pt x="10648" y="14516"/>
                    <a:pt x="10156" y="12788"/>
                  </a:cubicBezTo>
                  <a:cubicBezTo>
                    <a:pt x="6584" y="72"/>
                    <a:pt x="2882" y="1"/>
                    <a:pt x="2882"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1984384" y="822949"/>
              <a:ext cx="1002728" cy="905587"/>
            </a:xfrm>
            <a:custGeom>
              <a:avLst/>
              <a:gdLst/>
              <a:ahLst/>
              <a:cxnLst/>
              <a:rect l="l" t="t" r="r" b="b"/>
              <a:pathLst>
                <a:path w="10343" h="9341" extrusionOk="0">
                  <a:moveTo>
                    <a:pt x="5622" y="1"/>
                  </a:moveTo>
                  <a:cubicBezTo>
                    <a:pt x="5559" y="1"/>
                    <a:pt x="5495" y="2"/>
                    <a:pt x="5430" y="5"/>
                  </a:cubicBezTo>
                  <a:cubicBezTo>
                    <a:pt x="1048" y="208"/>
                    <a:pt x="1393" y="1994"/>
                    <a:pt x="953" y="4256"/>
                  </a:cubicBezTo>
                  <a:cubicBezTo>
                    <a:pt x="512" y="6506"/>
                    <a:pt x="0" y="8816"/>
                    <a:pt x="477" y="8971"/>
                  </a:cubicBezTo>
                  <a:cubicBezTo>
                    <a:pt x="477" y="8971"/>
                    <a:pt x="2854" y="9293"/>
                    <a:pt x="4024" y="9293"/>
                  </a:cubicBezTo>
                  <a:cubicBezTo>
                    <a:pt x="4239" y="9293"/>
                    <a:pt x="4414" y="9282"/>
                    <a:pt x="4525" y="9256"/>
                  </a:cubicBezTo>
                  <a:cubicBezTo>
                    <a:pt x="4814" y="9194"/>
                    <a:pt x="4960" y="8927"/>
                    <a:pt x="5033" y="8631"/>
                  </a:cubicBezTo>
                  <a:lnTo>
                    <a:pt x="5033" y="8631"/>
                  </a:lnTo>
                  <a:cubicBezTo>
                    <a:pt x="5058" y="8829"/>
                    <a:pt x="5117" y="9007"/>
                    <a:pt x="5239" y="9102"/>
                  </a:cubicBezTo>
                  <a:cubicBezTo>
                    <a:pt x="5451" y="9267"/>
                    <a:pt x="6276" y="9340"/>
                    <a:pt x="6962" y="9340"/>
                  </a:cubicBezTo>
                  <a:cubicBezTo>
                    <a:pt x="7510" y="9340"/>
                    <a:pt x="7970" y="9293"/>
                    <a:pt x="7954" y="9209"/>
                  </a:cubicBezTo>
                  <a:cubicBezTo>
                    <a:pt x="7945" y="9137"/>
                    <a:pt x="7958" y="9020"/>
                    <a:pt x="7973" y="8910"/>
                  </a:cubicBezTo>
                  <a:lnTo>
                    <a:pt x="7973" y="8910"/>
                  </a:lnTo>
                  <a:cubicBezTo>
                    <a:pt x="7982" y="9055"/>
                    <a:pt x="8028" y="9210"/>
                    <a:pt x="8151" y="9210"/>
                  </a:cubicBezTo>
                  <a:cubicBezTo>
                    <a:pt x="8156" y="9210"/>
                    <a:pt x="8162" y="9209"/>
                    <a:pt x="8168" y="9209"/>
                  </a:cubicBezTo>
                  <a:cubicBezTo>
                    <a:pt x="8382" y="9185"/>
                    <a:pt x="9418" y="9256"/>
                    <a:pt x="9585" y="8971"/>
                  </a:cubicBezTo>
                  <a:cubicBezTo>
                    <a:pt x="9749" y="8689"/>
                    <a:pt x="10343" y="1"/>
                    <a:pt x="5622"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2052442" y="823239"/>
              <a:ext cx="965694" cy="721871"/>
            </a:xfrm>
            <a:custGeom>
              <a:avLst/>
              <a:gdLst/>
              <a:ahLst/>
              <a:cxnLst/>
              <a:rect l="l" t="t" r="r" b="b"/>
              <a:pathLst>
                <a:path w="9961" h="7446" extrusionOk="0">
                  <a:moveTo>
                    <a:pt x="4730" y="1"/>
                  </a:moveTo>
                  <a:cubicBezTo>
                    <a:pt x="4694" y="1"/>
                    <a:pt x="4657" y="1"/>
                    <a:pt x="4621" y="2"/>
                  </a:cubicBezTo>
                  <a:cubicBezTo>
                    <a:pt x="1370" y="98"/>
                    <a:pt x="1" y="2788"/>
                    <a:pt x="656" y="5110"/>
                  </a:cubicBezTo>
                  <a:cubicBezTo>
                    <a:pt x="1296" y="7352"/>
                    <a:pt x="3047" y="7396"/>
                    <a:pt x="3183" y="7396"/>
                  </a:cubicBezTo>
                  <a:cubicBezTo>
                    <a:pt x="3189" y="7396"/>
                    <a:pt x="3192" y="7396"/>
                    <a:pt x="3192" y="7396"/>
                  </a:cubicBezTo>
                  <a:cubicBezTo>
                    <a:pt x="3495" y="7430"/>
                    <a:pt x="3783" y="7446"/>
                    <a:pt x="4057" y="7446"/>
                  </a:cubicBezTo>
                  <a:cubicBezTo>
                    <a:pt x="9960" y="7446"/>
                    <a:pt x="9108" y="1"/>
                    <a:pt x="473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1759270" y="1188153"/>
              <a:ext cx="1612625" cy="1729253"/>
            </a:xfrm>
            <a:custGeom>
              <a:avLst/>
              <a:gdLst/>
              <a:ahLst/>
              <a:cxnLst/>
              <a:rect l="l" t="t" r="r" b="b"/>
              <a:pathLst>
                <a:path w="16634" h="17837" extrusionOk="0">
                  <a:moveTo>
                    <a:pt x="8764" y="1"/>
                  </a:moveTo>
                  <a:lnTo>
                    <a:pt x="6121" y="1108"/>
                  </a:lnTo>
                  <a:cubicBezTo>
                    <a:pt x="6121" y="1108"/>
                    <a:pt x="6454" y="5823"/>
                    <a:pt x="5894" y="6323"/>
                  </a:cubicBezTo>
                  <a:cubicBezTo>
                    <a:pt x="5323" y="6823"/>
                    <a:pt x="1227" y="6704"/>
                    <a:pt x="608" y="7668"/>
                  </a:cubicBezTo>
                  <a:cubicBezTo>
                    <a:pt x="1" y="8645"/>
                    <a:pt x="620" y="16026"/>
                    <a:pt x="620" y="16026"/>
                  </a:cubicBezTo>
                  <a:lnTo>
                    <a:pt x="13669" y="17836"/>
                  </a:lnTo>
                  <a:cubicBezTo>
                    <a:pt x="13669" y="17836"/>
                    <a:pt x="16634" y="8680"/>
                    <a:pt x="13836" y="7180"/>
                  </a:cubicBezTo>
                  <a:cubicBezTo>
                    <a:pt x="13288" y="6882"/>
                    <a:pt x="8776" y="6990"/>
                    <a:pt x="8657" y="5573"/>
                  </a:cubicBezTo>
                  <a:cubicBezTo>
                    <a:pt x="8597" y="4894"/>
                    <a:pt x="8764" y="1"/>
                    <a:pt x="8764"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2195635" y="978648"/>
              <a:ext cx="554152" cy="660891"/>
            </a:xfrm>
            <a:custGeom>
              <a:avLst/>
              <a:gdLst/>
              <a:ahLst/>
              <a:cxnLst/>
              <a:rect l="l" t="t" r="r" b="b"/>
              <a:pathLst>
                <a:path w="5716" h="6817" extrusionOk="0">
                  <a:moveTo>
                    <a:pt x="2855" y="0"/>
                  </a:moveTo>
                  <a:cubicBezTo>
                    <a:pt x="1727" y="0"/>
                    <a:pt x="587" y="504"/>
                    <a:pt x="536" y="1578"/>
                  </a:cubicBezTo>
                  <a:cubicBezTo>
                    <a:pt x="536" y="1578"/>
                    <a:pt x="0" y="6817"/>
                    <a:pt x="2894" y="6817"/>
                  </a:cubicBezTo>
                  <a:cubicBezTo>
                    <a:pt x="4870" y="6817"/>
                    <a:pt x="5715" y="3424"/>
                    <a:pt x="5060" y="1138"/>
                  </a:cubicBezTo>
                  <a:cubicBezTo>
                    <a:pt x="4842" y="394"/>
                    <a:pt x="3853" y="0"/>
                    <a:pt x="2855"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2561518" y="1318646"/>
              <a:ext cx="34707" cy="43917"/>
            </a:xfrm>
            <a:custGeom>
              <a:avLst/>
              <a:gdLst/>
              <a:ahLst/>
              <a:cxnLst/>
              <a:rect l="l" t="t" r="r" b="b"/>
              <a:pathLst>
                <a:path w="358" h="453" extrusionOk="0">
                  <a:moveTo>
                    <a:pt x="179" y="0"/>
                  </a:moveTo>
                  <a:cubicBezTo>
                    <a:pt x="84" y="0"/>
                    <a:pt x="1" y="107"/>
                    <a:pt x="1" y="226"/>
                  </a:cubicBezTo>
                  <a:cubicBezTo>
                    <a:pt x="1" y="357"/>
                    <a:pt x="84" y="452"/>
                    <a:pt x="179" y="452"/>
                  </a:cubicBezTo>
                  <a:cubicBezTo>
                    <a:pt x="274" y="452"/>
                    <a:pt x="358" y="357"/>
                    <a:pt x="358" y="226"/>
                  </a:cubicBezTo>
                  <a:cubicBezTo>
                    <a:pt x="358"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4"/>
            <p:cNvSpPr/>
            <p:nvPr/>
          </p:nvSpPr>
          <p:spPr>
            <a:xfrm>
              <a:off x="2353758" y="1318646"/>
              <a:ext cx="34707" cy="42754"/>
            </a:xfrm>
            <a:custGeom>
              <a:avLst/>
              <a:gdLst/>
              <a:ahLst/>
              <a:cxnLst/>
              <a:rect l="l" t="t" r="r" b="b"/>
              <a:pathLst>
                <a:path w="358" h="441" extrusionOk="0">
                  <a:moveTo>
                    <a:pt x="179" y="0"/>
                  </a:moveTo>
                  <a:cubicBezTo>
                    <a:pt x="84" y="0"/>
                    <a:pt x="0" y="95"/>
                    <a:pt x="0" y="226"/>
                  </a:cubicBezTo>
                  <a:cubicBezTo>
                    <a:pt x="0" y="345"/>
                    <a:pt x="84" y="441"/>
                    <a:pt x="179" y="441"/>
                  </a:cubicBezTo>
                  <a:cubicBezTo>
                    <a:pt x="274" y="441"/>
                    <a:pt x="358" y="345"/>
                    <a:pt x="358" y="226"/>
                  </a:cubicBezTo>
                  <a:cubicBezTo>
                    <a:pt x="358" y="95"/>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2658467" y="1300323"/>
              <a:ext cx="132624" cy="160351"/>
            </a:xfrm>
            <a:custGeom>
              <a:avLst/>
              <a:gdLst/>
              <a:ahLst/>
              <a:cxnLst/>
              <a:rect l="l" t="t" r="r" b="b"/>
              <a:pathLst>
                <a:path w="1368" h="1654" extrusionOk="0">
                  <a:moveTo>
                    <a:pt x="726" y="0"/>
                  </a:moveTo>
                  <a:cubicBezTo>
                    <a:pt x="416" y="0"/>
                    <a:pt x="191" y="641"/>
                    <a:pt x="191" y="641"/>
                  </a:cubicBezTo>
                  <a:cubicBezTo>
                    <a:pt x="1" y="1034"/>
                    <a:pt x="84" y="1654"/>
                    <a:pt x="489" y="1654"/>
                  </a:cubicBezTo>
                  <a:cubicBezTo>
                    <a:pt x="491" y="1654"/>
                    <a:pt x="493" y="1654"/>
                    <a:pt x="495" y="1654"/>
                  </a:cubicBezTo>
                  <a:cubicBezTo>
                    <a:pt x="910" y="1654"/>
                    <a:pt x="1368" y="508"/>
                    <a:pt x="941" y="106"/>
                  </a:cubicBezTo>
                  <a:cubicBezTo>
                    <a:pt x="866" y="31"/>
                    <a:pt x="794" y="0"/>
                    <a:pt x="726"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2172755" y="1304200"/>
              <a:ext cx="137181" cy="156473"/>
            </a:xfrm>
            <a:custGeom>
              <a:avLst/>
              <a:gdLst/>
              <a:ahLst/>
              <a:cxnLst/>
              <a:rect l="l" t="t" r="r" b="b"/>
              <a:pathLst>
                <a:path w="1415" h="1614" extrusionOk="0">
                  <a:moveTo>
                    <a:pt x="639" y="0"/>
                  </a:moveTo>
                  <a:cubicBezTo>
                    <a:pt x="578" y="0"/>
                    <a:pt x="507" y="33"/>
                    <a:pt x="427" y="113"/>
                  </a:cubicBezTo>
                  <a:cubicBezTo>
                    <a:pt x="0" y="528"/>
                    <a:pt x="587" y="1614"/>
                    <a:pt x="1003" y="1614"/>
                  </a:cubicBezTo>
                  <a:cubicBezTo>
                    <a:pt x="1006" y="1614"/>
                    <a:pt x="1008" y="1614"/>
                    <a:pt x="1010" y="1614"/>
                  </a:cubicBezTo>
                  <a:cubicBezTo>
                    <a:pt x="1415" y="1614"/>
                    <a:pt x="1177" y="947"/>
                    <a:pt x="986" y="566"/>
                  </a:cubicBezTo>
                  <a:cubicBezTo>
                    <a:pt x="986" y="566"/>
                    <a:pt x="893" y="0"/>
                    <a:pt x="639"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p:nvPr/>
          </p:nvSpPr>
          <p:spPr>
            <a:xfrm>
              <a:off x="2300145" y="1235464"/>
              <a:ext cx="104994" cy="33835"/>
            </a:xfrm>
            <a:custGeom>
              <a:avLst/>
              <a:gdLst/>
              <a:ahLst/>
              <a:cxnLst/>
              <a:rect l="l" t="t" r="r" b="b"/>
              <a:pathLst>
                <a:path w="1083" h="349" extrusionOk="0">
                  <a:moveTo>
                    <a:pt x="548" y="1"/>
                  </a:moveTo>
                  <a:cubicBezTo>
                    <a:pt x="417" y="1"/>
                    <a:pt x="249" y="49"/>
                    <a:pt x="77" y="227"/>
                  </a:cubicBezTo>
                  <a:cubicBezTo>
                    <a:pt x="0" y="312"/>
                    <a:pt x="127" y="349"/>
                    <a:pt x="302" y="349"/>
                  </a:cubicBezTo>
                  <a:cubicBezTo>
                    <a:pt x="615" y="349"/>
                    <a:pt x="1083" y="233"/>
                    <a:pt x="815" y="72"/>
                  </a:cubicBezTo>
                  <a:cubicBezTo>
                    <a:pt x="815" y="72"/>
                    <a:pt x="708" y="1"/>
                    <a:pt x="548"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2543389" y="1243220"/>
              <a:ext cx="103540" cy="32380"/>
            </a:xfrm>
            <a:custGeom>
              <a:avLst/>
              <a:gdLst/>
              <a:ahLst/>
              <a:cxnLst/>
              <a:rect l="l" t="t" r="r" b="b"/>
              <a:pathLst>
                <a:path w="1068" h="334" extrusionOk="0">
                  <a:moveTo>
                    <a:pt x="519" y="0"/>
                  </a:moveTo>
                  <a:cubicBezTo>
                    <a:pt x="317" y="0"/>
                    <a:pt x="188" y="111"/>
                    <a:pt x="188" y="111"/>
                  </a:cubicBezTo>
                  <a:cubicBezTo>
                    <a:pt x="1" y="268"/>
                    <a:pt x="259" y="333"/>
                    <a:pt x="529" y="333"/>
                  </a:cubicBezTo>
                  <a:cubicBezTo>
                    <a:pt x="792" y="333"/>
                    <a:pt x="1067" y="271"/>
                    <a:pt x="950" y="171"/>
                  </a:cubicBezTo>
                  <a:cubicBezTo>
                    <a:pt x="788" y="41"/>
                    <a:pt x="640" y="0"/>
                    <a:pt x="51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2428796" y="1452144"/>
              <a:ext cx="105091" cy="68930"/>
            </a:xfrm>
            <a:custGeom>
              <a:avLst/>
              <a:gdLst/>
              <a:ahLst/>
              <a:cxnLst/>
              <a:rect l="l" t="t" r="r" b="b"/>
              <a:pathLst>
                <a:path w="1084" h="711" extrusionOk="0">
                  <a:moveTo>
                    <a:pt x="932" y="0"/>
                  </a:moveTo>
                  <a:cubicBezTo>
                    <a:pt x="631" y="0"/>
                    <a:pt x="0" y="111"/>
                    <a:pt x="0" y="111"/>
                  </a:cubicBezTo>
                  <a:cubicBezTo>
                    <a:pt x="0" y="111"/>
                    <a:pt x="143" y="647"/>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2444986" y="1330183"/>
              <a:ext cx="60107" cy="98208"/>
            </a:xfrm>
            <a:custGeom>
              <a:avLst/>
              <a:gdLst/>
              <a:ahLst/>
              <a:cxnLst/>
              <a:rect l="l" t="t" r="r" b="b"/>
              <a:pathLst>
                <a:path w="620" h="1013" extrusionOk="0">
                  <a:moveTo>
                    <a:pt x="393" y="0"/>
                  </a:moveTo>
                  <a:lnTo>
                    <a:pt x="286" y="24"/>
                  </a:lnTo>
                  <a:cubicBezTo>
                    <a:pt x="393" y="393"/>
                    <a:pt x="488" y="822"/>
                    <a:pt x="488" y="905"/>
                  </a:cubicBezTo>
                  <a:cubicBezTo>
                    <a:pt x="482" y="906"/>
                    <a:pt x="474" y="907"/>
                    <a:pt x="465" y="907"/>
                  </a:cubicBezTo>
                  <a:cubicBezTo>
                    <a:pt x="387" y="907"/>
                    <a:pt x="207" y="862"/>
                    <a:pt x="36" y="798"/>
                  </a:cubicBezTo>
                  <a:lnTo>
                    <a:pt x="0" y="905"/>
                  </a:lnTo>
                  <a:cubicBezTo>
                    <a:pt x="202" y="976"/>
                    <a:pt x="345" y="1012"/>
                    <a:pt x="452" y="1012"/>
                  </a:cubicBezTo>
                  <a:cubicBezTo>
                    <a:pt x="512" y="1012"/>
                    <a:pt x="560" y="988"/>
                    <a:pt x="583" y="953"/>
                  </a:cubicBezTo>
                  <a:cubicBezTo>
                    <a:pt x="619" y="869"/>
                    <a:pt x="476" y="322"/>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2234899" y="1341720"/>
              <a:ext cx="31217" cy="86671"/>
            </a:xfrm>
            <a:custGeom>
              <a:avLst/>
              <a:gdLst/>
              <a:ahLst/>
              <a:cxnLst/>
              <a:rect l="l" t="t" r="r" b="b"/>
              <a:pathLst>
                <a:path w="322" h="894" extrusionOk="0">
                  <a:moveTo>
                    <a:pt x="36" y="0"/>
                  </a:moveTo>
                  <a:lnTo>
                    <a:pt x="0" y="107"/>
                  </a:lnTo>
                  <a:cubicBezTo>
                    <a:pt x="0" y="107"/>
                    <a:pt x="203" y="203"/>
                    <a:pt x="167" y="893"/>
                  </a:cubicBezTo>
                  <a:lnTo>
                    <a:pt x="274" y="893"/>
                  </a:lnTo>
                  <a:cubicBezTo>
                    <a:pt x="322" y="131"/>
                    <a:pt x="60" y="12"/>
                    <a:pt x="3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2688521" y="1334739"/>
              <a:ext cx="53127" cy="84344"/>
            </a:xfrm>
            <a:custGeom>
              <a:avLst/>
              <a:gdLst/>
              <a:ahLst/>
              <a:cxnLst/>
              <a:rect l="l" t="t" r="r" b="b"/>
              <a:pathLst>
                <a:path w="548" h="870" extrusionOk="0">
                  <a:moveTo>
                    <a:pt x="512" y="1"/>
                  </a:moveTo>
                  <a:cubicBezTo>
                    <a:pt x="512" y="1"/>
                    <a:pt x="0" y="191"/>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2369948" y="1565573"/>
              <a:ext cx="252839" cy="76298"/>
            </a:xfrm>
            <a:custGeom>
              <a:avLst/>
              <a:gdLst/>
              <a:ahLst/>
              <a:cxnLst/>
              <a:rect l="l" t="t" r="r" b="b"/>
              <a:pathLst>
                <a:path w="2608" h="787" extrusionOk="0">
                  <a:moveTo>
                    <a:pt x="2524" y="1"/>
                  </a:moveTo>
                  <a:cubicBezTo>
                    <a:pt x="2078" y="535"/>
                    <a:pt x="1563" y="687"/>
                    <a:pt x="1118" y="687"/>
                  </a:cubicBezTo>
                  <a:cubicBezTo>
                    <a:pt x="542" y="687"/>
                    <a:pt x="87" y="431"/>
                    <a:pt x="60" y="418"/>
                  </a:cubicBezTo>
                  <a:lnTo>
                    <a:pt x="0" y="501"/>
                  </a:lnTo>
                  <a:cubicBezTo>
                    <a:pt x="12" y="513"/>
                    <a:pt x="500" y="787"/>
                    <a:pt x="1119" y="787"/>
                  </a:cubicBezTo>
                  <a:cubicBezTo>
                    <a:pt x="1596" y="787"/>
                    <a:pt x="2143" y="632"/>
                    <a:pt x="2608" y="72"/>
                  </a:cubicBezTo>
                  <a:lnTo>
                    <a:pt x="2524"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2545328" y="1614145"/>
              <a:ext cx="195252" cy="213188"/>
            </a:xfrm>
            <a:custGeom>
              <a:avLst/>
              <a:gdLst/>
              <a:ahLst/>
              <a:cxnLst/>
              <a:rect l="l" t="t" r="r" b="b"/>
              <a:pathLst>
                <a:path w="2014" h="2199" extrusionOk="0">
                  <a:moveTo>
                    <a:pt x="549" y="0"/>
                  </a:moveTo>
                  <a:cubicBezTo>
                    <a:pt x="549" y="0"/>
                    <a:pt x="1" y="1429"/>
                    <a:pt x="691" y="2000"/>
                  </a:cubicBezTo>
                  <a:cubicBezTo>
                    <a:pt x="878" y="2158"/>
                    <a:pt x="1200" y="2198"/>
                    <a:pt x="1480" y="2198"/>
                  </a:cubicBezTo>
                  <a:cubicBezTo>
                    <a:pt x="1769" y="2198"/>
                    <a:pt x="2013" y="2155"/>
                    <a:pt x="2013" y="2155"/>
                  </a:cubicBezTo>
                  <a:cubicBezTo>
                    <a:pt x="2013" y="2155"/>
                    <a:pt x="894" y="1810"/>
                    <a:pt x="656" y="1453"/>
                  </a:cubicBezTo>
                  <a:cubicBezTo>
                    <a:pt x="501" y="1214"/>
                    <a:pt x="549" y="0"/>
                    <a:pt x="549" y="0"/>
                  </a:cubicBezTo>
                  <a:close/>
                </a:path>
              </a:pathLst>
            </a:custGeom>
            <a:solidFill>
              <a:srgbClr val="EF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4"/>
            <p:cNvSpPr/>
            <p:nvPr/>
          </p:nvSpPr>
          <p:spPr>
            <a:xfrm>
              <a:off x="2294910" y="1270075"/>
              <a:ext cx="152401" cy="153662"/>
            </a:xfrm>
            <a:custGeom>
              <a:avLst/>
              <a:gdLst/>
              <a:ahLst/>
              <a:cxnLst/>
              <a:rect l="l" t="t" r="r" b="b"/>
              <a:pathLst>
                <a:path w="1572" h="1585" extrusionOk="0">
                  <a:moveTo>
                    <a:pt x="786" y="108"/>
                  </a:moveTo>
                  <a:cubicBezTo>
                    <a:pt x="1155" y="108"/>
                    <a:pt x="1465" y="418"/>
                    <a:pt x="1465" y="787"/>
                  </a:cubicBezTo>
                  <a:cubicBezTo>
                    <a:pt x="1465" y="1168"/>
                    <a:pt x="1167" y="1477"/>
                    <a:pt x="786" y="1477"/>
                  </a:cubicBezTo>
                  <a:cubicBezTo>
                    <a:pt x="405" y="1477"/>
                    <a:pt x="107" y="1168"/>
                    <a:pt x="107" y="787"/>
                  </a:cubicBezTo>
                  <a:cubicBezTo>
                    <a:pt x="107" y="418"/>
                    <a:pt x="405" y="108"/>
                    <a:pt x="786" y="108"/>
                  </a:cubicBezTo>
                  <a:close/>
                  <a:moveTo>
                    <a:pt x="786" y="1"/>
                  </a:moveTo>
                  <a:cubicBezTo>
                    <a:pt x="346" y="1"/>
                    <a:pt x="0" y="358"/>
                    <a:pt x="0" y="787"/>
                  </a:cubicBezTo>
                  <a:cubicBezTo>
                    <a:pt x="0" y="1227"/>
                    <a:pt x="346" y="1585"/>
                    <a:pt x="786" y="1585"/>
                  </a:cubicBezTo>
                  <a:cubicBezTo>
                    <a:pt x="1215" y="1585"/>
                    <a:pt x="1572" y="1227"/>
                    <a:pt x="1572" y="787"/>
                  </a:cubicBezTo>
                  <a:cubicBezTo>
                    <a:pt x="1572" y="358"/>
                    <a:pt x="1215" y="1"/>
                    <a:pt x="786"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2502671" y="1270075"/>
              <a:ext cx="152401" cy="153662"/>
            </a:xfrm>
            <a:custGeom>
              <a:avLst/>
              <a:gdLst/>
              <a:ahLst/>
              <a:cxnLst/>
              <a:rect l="l" t="t" r="r" b="b"/>
              <a:pathLst>
                <a:path w="1572" h="1585" extrusionOk="0">
                  <a:moveTo>
                    <a:pt x="786" y="108"/>
                  </a:moveTo>
                  <a:cubicBezTo>
                    <a:pt x="1155" y="108"/>
                    <a:pt x="1465" y="418"/>
                    <a:pt x="1465" y="787"/>
                  </a:cubicBezTo>
                  <a:cubicBezTo>
                    <a:pt x="1465" y="1168"/>
                    <a:pt x="1155" y="1477"/>
                    <a:pt x="786" y="1477"/>
                  </a:cubicBezTo>
                  <a:cubicBezTo>
                    <a:pt x="405" y="1477"/>
                    <a:pt x="108" y="1168"/>
                    <a:pt x="108" y="787"/>
                  </a:cubicBezTo>
                  <a:cubicBezTo>
                    <a:pt x="108" y="418"/>
                    <a:pt x="405" y="108"/>
                    <a:pt x="786" y="108"/>
                  </a:cubicBezTo>
                  <a:close/>
                  <a:moveTo>
                    <a:pt x="786" y="1"/>
                  </a:moveTo>
                  <a:cubicBezTo>
                    <a:pt x="346" y="1"/>
                    <a:pt x="0" y="358"/>
                    <a:pt x="0" y="787"/>
                  </a:cubicBezTo>
                  <a:cubicBezTo>
                    <a:pt x="0" y="1227"/>
                    <a:pt x="346" y="1585"/>
                    <a:pt x="786" y="1585"/>
                  </a:cubicBezTo>
                  <a:cubicBezTo>
                    <a:pt x="1215" y="1585"/>
                    <a:pt x="1572" y="1227"/>
                    <a:pt x="1572" y="787"/>
                  </a:cubicBezTo>
                  <a:cubicBezTo>
                    <a:pt x="1572" y="358"/>
                    <a:pt x="1215" y="1"/>
                    <a:pt x="786" y="1"/>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2234899" y="1294409"/>
              <a:ext cx="72808" cy="40427"/>
            </a:xfrm>
            <a:custGeom>
              <a:avLst/>
              <a:gdLst/>
              <a:ahLst/>
              <a:cxnLst/>
              <a:rect l="l" t="t" r="r" b="b"/>
              <a:pathLst>
                <a:path w="751" h="417" extrusionOk="0">
                  <a:moveTo>
                    <a:pt x="36" y="0"/>
                  </a:moveTo>
                  <a:lnTo>
                    <a:pt x="0" y="95"/>
                  </a:lnTo>
                  <a:lnTo>
                    <a:pt x="703" y="417"/>
                  </a:lnTo>
                  <a:lnTo>
                    <a:pt x="750" y="321"/>
                  </a:lnTo>
                  <a:lnTo>
                    <a:pt x="36"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2440333" y="1332316"/>
              <a:ext cx="70481" cy="18711"/>
            </a:xfrm>
            <a:custGeom>
              <a:avLst/>
              <a:gdLst/>
              <a:ahLst/>
              <a:cxnLst/>
              <a:rect l="l" t="t" r="r" b="b"/>
              <a:pathLst>
                <a:path w="727" h="193" extrusionOk="0">
                  <a:moveTo>
                    <a:pt x="414" y="0"/>
                  </a:moveTo>
                  <a:cubicBezTo>
                    <a:pt x="205" y="0"/>
                    <a:pt x="8" y="97"/>
                    <a:pt x="0" y="97"/>
                  </a:cubicBezTo>
                  <a:lnTo>
                    <a:pt x="48" y="192"/>
                  </a:lnTo>
                  <a:cubicBezTo>
                    <a:pt x="48" y="192"/>
                    <a:pt x="223" y="102"/>
                    <a:pt x="403" y="102"/>
                  </a:cubicBezTo>
                  <a:cubicBezTo>
                    <a:pt x="493" y="102"/>
                    <a:pt x="584" y="125"/>
                    <a:pt x="655" y="192"/>
                  </a:cubicBezTo>
                  <a:lnTo>
                    <a:pt x="727" y="109"/>
                  </a:lnTo>
                  <a:cubicBezTo>
                    <a:pt x="636" y="27"/>
                    <a:pt x="523" y="0"/>
                    <a:pt x="414"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2646930" y="1298965"/>
              <a:ext cx="70481" cy="45081"/>
            </a:xfrm>
            <a:custGeom>
              <a:avLst/>
              <a:gdLst/>
              <a:ahLst/>
              <a:cxnLst/>
              <a:rect l="l" t="t" r="r" b="b"/>
              <a:pathLst>
                <a:path w="727" h="465" extrusionOk="0">
                  <a:moveTo>
                    <a:pt x="667" y="1"/>
                  </a:moveTo>
                  <a:lnTo>
                    <a:pt x="1" y="370"/>
                  </a:lnTo>
                  <a:lnTo>
                    <a:pt x="48" y="465"/>
                  </a:lnTo>
                  <a:lnTo>
                    <a:pt x="727" y="96"/>
                  </a:lnTo>
                  <a:lnTo>
                    <a:pt x="667"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2097523" y="883444"/>
              <a:ext cx="671749" cy="338832"/>
            </a:xfrm>
            <a:custGeom>
              <a:avLst/>
              <a:gdLst/>
              <a:ahLst/>
              <a:cxnLst/>
              <a:rect l="l" t="t" r="r" b="b"/>
              <a:pathLst>
                <a:path w="6929" h="3495" extrusionOk="0">
                  <a:moveTo>
                    <a:pt x="4360" y="0"/>
                  </a:moveTo>
                  <a:cubicBezTo>
                    <a:pt x="4355" y="0"/>
                    <a:pt x="4351" y="0"/>
                    <a:pt x="4346" y="0"/>
                  </a:cubicBezTo>
                  <a:cubicBezTo>
                    <a:pt x="1762" y="12"/>
                    <a:pt x="0" y="429"/>
                    <a:pt x="941" y="3263"/>
                  </a:cubicBezTo>
                  <a:cubicBezTo>
                    <a:pt x="979" y="3384"/>
                    <a:pt x="1625" y="3462"/>
                    <a:pt x="2158" y="3462"/>
                  </a:cubicBezTo>
                  <a:cubicBezTo>
                    <a:pt x="2459" y="3462"/>
                    <a:pt x="2723" y="3438"/>
                    <a:pt x="2822" y="3382"/>
                  </a:cubicBezTo>
                  <a:cubicBezTo>
                    <a:pt x="3002" y="3272"/>
                    <a:pt x="3017" y="2489"/>
                    <a:pt x="3007" y="1965"/>
                  </a:cubicBezTo>
                  <a:lnTo>
                    <a:pt x="3007" y="1965"/>
                  </a:lnTo>
                  <a:cubicBezTo>
                    <a:pt x="3033" y="2486"/>
                    <a:pt x="3094" y="3265"/>
                    <a:pt x="3227" y="3406"/>
                  </a:cubicBezTo>
                  <a:cubicBezTo>
                    <a:pt x="3286" y="3472"/>
                    <a:pt x="3453" y="3495"/>
                    <a:pt x="3655" y="3495"/>
                  </a:cubicBezTo>
                  <a:cubicBezTo>
                    <a:pt x="4104" y="3495"/>
                    <a:pt x="4727" y="3382"/>
                    <a:pt x="4727" y="3382"/>
                  </a:cubicBezTo>
                  <a:lnTo>
                    <a:pt x="4965" y="2120"/>
                  </a:lnTo>
                  <a:lnTo>
                    <a:pt x="4965" y="3429"/>
                  </a:lnTo>
                  <a:cubicBezTo>
                    <a:pt x="4965" y="3429"/>
                    <a:pt x="5575" y="3474"/>
                    <a:pt x="6040" y="3474"/>
                  </a:cubicBezTo>
                  <a:cubicBezTo>
                    <a:pt x="6298" y="3474"/>
                    <a:pt x="6510" y="3460"/>
                    <a:pt x="6549" y="3417"/>
                  </a:cubicBezTo>
                  <a:cubicBezTo>
                    <a:pt x="6656" y="3287"/>
                    <a:pt x="6929" y="0"/>
                    <a:pt x="436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2286767" y="606075"/>
              <a:ext cx="378774" cy="334372"/>
            </a:xfrm>
            <a:custGeom>
              <a:avLst/>
              <a:gdLst/>
              <a:ahLst/>
              <a:cxnLst/>
              <a:rect l="l" t="t" r="r" b="b"/>
              <a:pathLst>
                <a:path w="3907" h="3449" extrusionOk="0">
                  <a:moveTo>
                    <a:pt x="1956" y="0"/>
                  </a:moveTo>
                  <a:cubicBezTo>
                    <a:pt x="1283" y="0"/>
                    <a:pt x="648" y="400"/>
                    <a:pt x="370" y="1064"/>
                  </a:cubicBezTo>
                  <a:cubicBezTo>
                    <a:pt x="1" y="1945"/>
                    <a:pt x="418" y="2945"/>
                    <a:pt x="1299" y="3314"/>
                  </a:cubicBezTo>
                  <a:cubicBezTo>
                    <a:pt x="1514" y="3405"/>
                    <a:pt x="1737" y="3448"/>
                    <a:pt x="1958" y="3448"/>
                  </a:cubicBezTo>
                  <a:cubicBezTo>
                    <a:pt x="2629" y="3448"/>
                    <a:pt x="3271" y="3048"/>
                    <a:pt x="3549" y="2385"/>
                  </a:cubicBezTo>
                  <a:cubicBezTo>
                    <a:pt x="3906" y="1504"/>
                    <a:pt x="3501" y="504"/>
                    <a:pt x="2620" y="135"/>
                  </a:cubicBezTo>
                  <a:cubicBezTo>
                    <a:pt x="2402" y="44"/>
                    <a:pt x="2177" y="0"/>
                    <a:pt x="195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1740850" y="2330981"/>
              <a:ext cx="1459060" cy="1068265"/>
            </a:xfrm>
            <a:custGeom>
              <a:avLst/>
              <a:gdLst/>
              <a:ahLst/>
              <a:cxnLst/>
              <a:rect l="l" t="t" r="r" b="b"/>
              <a:pathLst>
                <a:path w="15050" h="11019" extrusionOk="0">
                  <a:moveTo>
                    <a:pt x="12666" y="1"/>
                  </a:moveTo>
                  <a:cubicBezTo>
                    <a:pt x="10592" y="1"/>
                    <a:pt x="7906" y="1321"/>
                    <a:pt x="7906" y="1321"/>
                  </a:cubicBezTo>
                  <a:cubicBezTo>
                    <a:pt x="6235" y="614"/>
                    <a:pt x="4916" y="351"/>
                    <a:pt x="3877" y="351"/>
                  </a:cubicBezTo>
                  <a:cubicBezTo>
                    <a:pt x="860" y="351"/>
                    <a:pt x="215" y="2572"/>
                    <a:pt x="215" y="2572"/>
                  </a:cubicBezTo>
                  <a:cubicBezTo>
                    <a:pt x="0" y="2655"/>
                    <a:pt x="500" y="4131"/>
                    <a:pt x="667" y="5489"/>
                  </a:cubicBezTo>
                  <a:cubicBezTo>
                    <a:pt x="846" y="6834"/>
                    <a:pt x="119" y="10346"/>
                    <a:pt x="500" y="10727"/>
                  </a:cubicBezTo>
                  <a:cubicBezTo>
                    <a:pt x="745" y="10972"/>
                    <a:pt x="6021" y="11018"/>
                    <a:pt x="9968" y="11018"/>
                  </a:cubicBezTo>
                  <a:cubicBezTo>
                    <a:pt x="12360" y="11018"/>
                    <a:pt x="14264" y="11001"/>
                    <a:pt x="14264" y="11001"/>
                  </a:cubicBezTo>
                  <a:cubicBezTo>
                    <a:pt x="14276" y="10322"/>
                    <a:pt x="15050" y="869"/>
                    <a:pt x="14133" y="333"/>
                  </a:cubicBezTo>
                  <a:cubicBezTo>
                    <a:pt x="13729" y="95"/>
                    <a:pt x="13219" y="1"/>
                    <a:pt x="12666"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1879292" y="3593637"/>
              <a:ext cx="1299387" cy="127098"/>
            </a:xfrm>
            <a:custGeom>
              <a:avLst/>
              <a:gdLst/>
              <a:ahLst/>
              <a:cxnLst/>
              <a:rect l="l" t="t" r="r" b="b"/>
              <a:pathLst>
                <a:path w="13403" h="1311" extrusionOk="0">
                  <a:moveTo>
                    <a:pt x="12950" y="1"/>
                  </a:moveTo>
                  <a:cubicBezTo>
                    <a:pt x="12944" y="1"/>
                    <a:pt x="12937" y="1"/>
                    <a:pt x="12931" y="1"/>
                  </a:cubicBezTo>
                  <a:cubicBezTo>
                    <a:pt x="12768" y="13"/>
                    <a:pt x="11315" y="17"/>
                    <a:pt x="9448" y="17"/>
                  </a:cubicBezTo>
                  <a:cubicBezTo>
                    <a:pt x="5716" y="17"/>
                    <a:pt x="334" y="1"/>
                    <a:pt x="334" y="1"/>
                  </a:cubicBezTo>
                  <a:lnTo>
                    <a:pt x="1" y="1287"/>
                  </a:lnTo>
                  <a:lnTo>
                    <a:pt x="13229" y="1311"/>
                  </a:lnTo>
                  <a:cubicBezTo>
                    <a:pt x="13229" y="1311"/>
                    <a:pt x="13403" y="1"/>
                    <a:pt x="1295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1879292" y="3901836"/>
              <a:ext cx="1299387" cy="125935"/>
            </a:xfrm>
            <a:custGeom>
              <a:avLst/>
              <a:gdLst/>
              <a:ahLst/>
              <a:cxnLst/>
              <a:rect l="l" t="t" r="r" b="b"/>
              <a:pathLst>
                <a:path w="13403" h="1299" extrusionOk="0">
                  <a:moveTo>
                    <a:pt x="12950" y="0"/>
                  </a:moveTo>
                  <a:cubicBezTo>
                    <a:pt x="12944" y="0"/>
                    <a:pt x="12937" y="1"/>
                    <a:pt x="12931" y="1"/>
                  </a:cubicBezTo>
                  <a:cubicBezTo>
                    <a:pt x="12768" y="9"/>
                    <a:pt x="11315" y="12"/>
                    <a:pt x="9448" y="12"/>
                  </a:cubicBezTo>
                  <a:cubicBezTo>
                    <a:pt x="5716" y="12"/>
                    <a:pt x="334" y="1"/>
                    <a:pt x="334" y="1"/>
                  </a:cubicBezTo>
                  <a:lnTo>
                    <a:pt x="1" y="1275"/>
                  </a:lnTo>
                  <a:lnTo>
                    <a:pt x="13229" y="1299"/>
                  </a:lnTo>
                  <a:cubicBezTo>
                    <a:pt x="13229" y="1299"/>
                    <a:pt x="13403" y="0"/>
                    <a:pt x="1295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1503036" y="1820548"/>
              <a:ext cx="652263" cy="2313458"/>
            </a:xfrm>
            <a:custGeom>
              <a:avLst/>
              <a:gdLst/>
              <a:ahLst/>
              <a:cxnLst/>
              <a:rect l="l" t="t" r="r" b="b"/>
              <a:pathLst>
                <a:path w="6728" h="23863" extrusionOk="0">
                  <a:moveTo>
                    <a:pt x="5976" y="0"/>
                  </a:moveTo>
                  <a:cubicBezTo>
                    <a:pt x="2947" y="0"/>
                    <a:pt x="2068" y="1619"/>
                    <a:pt x="1346" y="2086"/>
                  </a:cubicBezTo>
                  <a:cubicBezTo>
                    <a:pt x="572" y="2586"/>
                    <a:pt x="763" y="8456"/>
                    <a:pt x="1179" y="11004"/>
                  </a:cubicBezTo>
                  <a:cubicBezTo>
                    <a:pt x="1596" y="13563"/>
                    <a:pt x="953" y="16802"/>
                    <a:pt x="203" y="21826"/>
                  </a:cubicBezTo>
                  <a:cubicBezTo>
                    <a:pt x="120" y="22398"/>
                    <a:pt x="48" y="23088"/>
                    <a:pt x="1" y="23862"/>
                  </a:cubicBezTo>
                  <a:lnTo>
                    <a:pt x="5632" y="23862"/>
                  </a:lnTo>
                  <a:cubicBezTo>
                    <a:pt x="5906" y="19517"/>
                    <a:pt x="6204" y="15421"/>
                    <a:pt x="6335" y="12980"/>
                  </a:cubicBezTo>
                  <a:cubicBezTo>
                    <a:pt x="6728" y="6289"/>
                    <a:pt x="6656" y="26"/>
                    <a:pt x="6656" y="26"/>
                  </a:cubicBezTo>
                  <a:cubicBezTo>
                    <a:pt x="6418" y="9"/>
                    <a:pt x="6191" y="0"/>
                    <a:pt x="597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2846644" y="1846142"/>
              <a:ext cx="576062" cy="2287864"/>
            </a:xfrm>
            <a:custGeom>
              <a:avLst/>
              <a:gdLst/>
              <a:ahLst/>
              <a:cxnLst/>
              <a:rect l="l" t="t" r="r" b="b"/>
              <a:pathLst>
                <a:path w="5942" h="23599" extrusionOk="0">
                  <a:moveTo>
                    <a:pt x="0" y="0"/>
                  </a:moveTo>
                  <a:cubicBezTo>
                    <a:pt x="0" y="0"/>
                    <a:pt x="524" y="12454"/>
                    <a:pt x="989" y="23598"/>
                  </a:cubicBezTo>
                  <a:lnTo>
                    <a:pt x="5834" y="23598"/>
                  </a:lnTo>
                  <a:cubicBezTo>
                    <a:pt x="5799" y="23086"/>
                    <a:pt x="5751" y="22634"/>
                    <a:pt x="5692" y="22289"/>
                  </a:cubicBezTo>
                  <a:cubicBezTo>
                    <a:pt x="5132" y="18526"/>
                    <a:pt x="5942" y="2643"/>
                    <a:pt x="5656" y="1679"/>
                  </a:cubicBezTo>
                  <a:cubicBezTo>
                    <a:pt x="5382" y="715"/>
                    <a:pt x="1977" y="238"/>
                    <a:pt x="0"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1619665" y="2762595"/>
              <a:ext cx="18517" cy="407567"/>
            </a:xfrm>
            <a:custGeom>
              <a:avLst/>
              <a:gdLst/>
              <a:ahLst/>
              <a:cxnLst/>
              <a:rect l="l" t="t" r="r" b="b"/>
              <a:pathLst>
                <a:path w="191" h="4204" extrusionOk="0">
                  <a:moveTo>
                    <a:pt x="83" y="1"/>
                  </a:moveTo>
                  <a:cubicBezTo>
                    <a:pt x="83" y="25"/>
                    <a:pt x="0" y="2906"/>
                    <a:pt x="83" y="4204"/>
                  </a:cubicBezTo>
                  <a:lnTo>
                    <a:pt x="191" y="4204"/>
                  </a:lnTo>
                  <a:cubicBezTo>
                    <a:pt x="107" y="2906"/>
                    <a:pt x="191" y="25"/>
                    <a:pt x="19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3360276" y="2704911"/>
              <a:ext cx="17451" cy="408731"/>
            </a:xfrm>
            <a:custGeom>
              <a:avLst/>
              <a:gdLst/>
              <a:ahLst/>
              <a:cxnLst/>
              <a:rect l="l" t="t" r="r" b="b"/>
              <a:pathLst>
                <a:path w="180" h="4216" extrusionOk="0">
                  <a:moveTo>
                    <a:pt x="72" y="0"/>
                  </a:moveTo>
                  <a:cubicBezTo>
                    <a:pt x="72" y="36"/>
                    <a:pt x="1" y="2917"/>
                    <a:pt x="72" y="4215"/>
                  </a:cubicBezTo>
                  <a:lnTo>
                    <a:pt x="179" y="4203"/>
                  </a:lnTo>
                  <a:cubicBezTo>
                    <a:pt x="108" y="2906"/>
                    <a:pt x="179" y="36"/>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2144834" y="2340191"/>
              <a:ext cx="722647" cy="157540"/>
            </a:xfrm>
            <a:custGeom>
              <a:avLst/>
              <a:gdLst/>
              <a:ahLst/>
              <a:cxnLst/>
              <a:rect l="l" t="t" r="r" b="b"/>
              <a:pathLst>
                <a:path w="7454" h="1625" extrusionOk="0">
                  <a:moveTo>
                    <a:pt x="7454" y="0"/>
                  </a:moveTo>
                  <a:cubicBezTo>
                    <a:pt x="7454" y="0"/>
                    <a:pt x="4406" y="393"/>
                    <a:pt x="3632" y="607"/>
                  </a:cubicBezTo>
                  <a:cubicBezTo>
                    <a:pt x="3548" y="630"/>
                    <a:pt x="3452" y="640"/>
                    <a:pt x="3346" y="640"/>
                  </a:cubicBezTo>
                  <a:cubicBezTo>
                    <a:pt x="2628" y="640"/>
                    <a:pt x="1461" y="178"/>
                    <a:pt x="565" y="178"/>
                  </a:cubicBezTo>
                  <a:cubicBezTo>
                    <a:pt x="360" y="178"/>
                    <a:pt x="169" y="203"/>
                    <a:pt x="0" y="262"/>
                  </a:cubicBezTo>
                  <a:cubicBezTo>
                    <a:pt x="0" y="262"/>
                    <a:pt x="2775" y="1393"/>
                    <a:pt x="3477" y="1607"/>
                  </a:cubicBezTo>
                  <a:cubicBezTo>
                    <a:pt x="3516" y="1619"/>
                    <a:pt x="3563" y="1625"/>
                    <a:pt x="3617" y="1625"/>
                  </a:cubicBezTo>
                  <a:cubicBezTo>
                    <a:pt x="4533" y="1625"/>
                    <a:pt x="7454" y="0"/>
                    <a:pt x="745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a:off x="1814725" y="1980028"/>
              <a:ext cx="435197" cy="519542"/>
            </a:xfrm>
            <a:custGeom>
              <a:avLst/>
              <a:gdLst/>
              <a:ahLst/>
              <a:cxnLst/>
              <a:rect l="l" t="t" r="r" b="b"/>
              <a:pathLst>
                <a:path w="4489" h="5359" extrusionOk="0">
                  <a:moveTo>
                    <a:pt x="0" y="0"/>
                  </a:moveTo>
                  <a:lnTo>
                    <a:pt x="0" y="5358"/>
                  </a:lnTo>
                  <a:lnTo>
                    <a:pt x="4489" y="5191"/>
                  </a:lnTo>
                  <a:lnTo>
                    <a:pt x="4489" y="0"/>
                  </a:lnTo>
                  <a:cubicBezTo>
                    <a:pt x="4489" y="0"/>
                    <a:pt x="2870" y="16"/>
                    <a:pt x="1540" y="16"/>
                  </a:cubicBezTo>
                  <a:cubicBezTo>
                    <a:pt x="875" y="16"/>
                    <a:pt x="282" y="12"/>
                    <a:pt x="0" y="0"/>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1584957" y="2034222"/>
              <a:ext cx="277173" cy="377611"/>
            </a:xfrm>
            <a:custGeom>
              <a:avLst/>
              <a:gdLst/>
              <a:ahLst/>
              <a:cxnLst/>
              <a:rect l="l" t="t" r="r" b="b"/>
              <a:pathLst>
                <a:path w="2859" h="3895" extrusionOk="0">
                  <a:moveTo>
                    <a:pt x="2573" y="1"/>
                  </a:moveTo>
                  <a:cubicBezTo>
                    <a:pt x="2573" y="1"/>
                    <a:pt x="1144" y="168"/>
                    <a:pt x="572" y="251"/>
                  </a:cubicBezTo>
                  <a:cubicBezTo>
                    <a:pt x="1" y="346"/>
                    <a:pt x="394" y="3489"/>
                    <a:pt x="572" y="3620"/>
                  </a:cubicBezTo>
                  <a:cubicBezTo>
                    <a:pt x="751" y="3763"/>
                    <a:pt x="2858" y="3894"/>
                    <a:pt x="2858" y="3894"/>
                  </a:cubicBezTo>
                  <a:lnTo>
                    <a:pt x="2858" y="3192"/>
                  </a:lnTo>
                  <a:cubicBezTo>
                    <a:pt x="2858" y="3192"/>
                    <a:pt x="2144" y="3245"/>
                    <a:pt x="1657" y="3245"/>
                  </a:cubicBezTo>
                  <a:cubicBezTo>
                    <a:pt x="1414" y="3245"/>
                    <a:pt x="1227" y="3231"/>
                    <a:pt x="1215" y="3192"/>
                  </a:cubicBezTo>
                  <a:cubicBezTo>
                    <a:pt x="1180" y="3061"/>
                    <a:pt x="1418" y="584"/>
                    <a:pt x="1418" y="584"/>
                  </a:cubicBezTo>
                  <a:lnTo>
                    <a:pt x="2644" y="715"/>
                  </a:lnTo>
                  <a:lnTo>
                    <a:pt x="2573" y="1"/>
                  </a:ln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713100" y="2092003"/>
              <a:ext cx="1023184" cy="1455279"/>
            </a:xfrm>
            <a:custGeom>
              <a:avLst/>
              <a:gdLst/>
              <a:ahLst/>
              <a:cxnLst/>
              <a:rect l="l" t="t" r="r" b="b"/>
              <a:pathLst>
                <a:path w="10554" h="15011" extrusionOk="0">
                  <a:moveTo>
                    <a:pt x="8125" y="0"/>
                  </a:moveTo>
                  <a:cubicBezTo>
                    <a:pt x="8125" y="0"/>
                    <a:pt x="1755" y="2572"/>
                    <a:pt x="576" y="9835"/>
                  </a:cubicBezTo>
                  <a:cubicBezTo>
                    <a:pt x="0" y="13329"/>
                    <a:pt x="1395" y="15011"/>
                    <a:pt x="3123" y="15011"/>
                  </a:cubicBezTo>
                  <a:cubicBezTo>
                    <a:pt x="3468" y="15011"/>
                    <a:pt x="3826" y="14944"/>
                    <a:pt x="4184" y="14812"/>
                  </a:cubicBezTo>
                  <a:cubicBezTo>
                    <a:pt x="9613" y="12835"/>
                    <a:pt x="6898" y="2822"/>
                    <a:pt x="8506" y="2346"/>
                  </a:cubicBezTo>
                  <a:cubicBezTo>
                    <a:pt x="10554" y="1750"/>
                    <a:pt x="8125" y="0"/>
                    <a:pt x="8125" y="0"/>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345688" y="2073486"/>
              <a:ext cx="482992" cy="271744"/>
            </a:xfrm>
            <a:custGeom>
              <a:avLst/>
              <a:gdLst/>
              <a:ahLst/>
              <a:cxnLst/>
              <a:rect l="l" t="t" r="r" b="b"/>
              <a:pathLst>
                <a:path w="4982" h="2803" extrusionOk="0">
                  <a:moveTo>
                    <a:pt x="2198" y="1"/>
                  </a:moveTo>
                  <a:cubicBezTo>
                    <a:pt x="1551" y="1"/>
                    <a:pt x="171" y="1227"/>
                    <a:pt x="171" y="1227"/>
                  </a:cubicBezTo>
                  <a:cubicBezTo>
                    <a:pt x="0" y="2201"/>
                    <a:pt x="499" y="2803"/>
                    <a:pt x="1045" y="2803"/>
                  </a:cubicBezTo>
                  <a:cubicBezTo>
                    <a:pt x="1146" y="2803"/>
                    <a:pt x="1249" y="2782"/>
                    <a:pt x="1350" y="2739"/>
                  </a:cubicBezTo>
                  <a:cubicBezTo>
                    <a:pt x="1564" y="2644"/>
                    <a:pt x="1956" y="2612"/>
                    <a:pt x="2382" y="2612"/>
                  </a:cubicBezTo>
                  <a:cubicBezTo>
                    <a:pt x="3236" y="2612"/>
                    <a:pt x="4231" y="2739"/>
                    <a:pt x="4231" y="2739"/>
                  </a:cubicBezTo>
                  <a:cubicBezTo>
                    <a:pt x="4231" y="2739"/>
                    <a:pt x="4981" y="894"/>
                    <a:pt x="4231" y="477"/>
                  </a:cubicBezTo>
                  <a:cubicBezTo>
                    <a:pt x="3493" y="48"/>
                    <a:pt x="2850" y="1"/>
                    <a:pt x="2207" y="1"/>
                  </a:cubicBezTo>
                  <a:cubicBezTo>
                    <a:pt x="2204" y="1"/>
                    <a:pt x="2201" y="1"/>
                    <a:pt x="2198" y="1"/>
                  </a:cubicBezTo>
                  <a:close/>
                </a:path>
              </a:pathLst>
            </a:custGeom>
            <a:solidFill>
              <a:srgbClr val="ED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805880" y="2092003"/>
              <a:ext cx="694920" cy="791867"/>
            </a:xfrm>
            <a:custGeom>
              <a:avLst/>
              <a:gdLst/>
              <a:ahLst/>
              <a:cxnLst/>
              <a:rect l="l" t="t" r="r" b="b"/>
              <a:pathLst>
                <a:path w="7168" h="8168" extrusionOk="0">
                  <a:moveTo>
                    <a:pt x="7168" y="0"/>
                  </a:moveTo>
                  <a:lnTo>
                    <a:pt x="7168" y="0"/>
                  </a:lnTo>
                  <a:cubicBezTo>
                    <a:pt x="7168" y="0"/>
                    <a:pt x="2274" y="1512"/>
                    <a:pt x="0" y="8168"/>
                  </a:cubicBezTo>
                  <a:cubicBezTo>
                    <a:pt x="0" y="8168"/>
                    <a:pt x="1417" y="7525"/>
                    <a:pt x="3120" y="3953"/>
                  </a:cubicBezTo>
                  <a:cubicBezTo>
                    <a:pt x="3810" y="2524"/>
                    <a:pt x="7168" y="0"/>
                    <a:pt x="7168" y="0"/>
                  </a:cubicBezTo>
                  <a:close/>
                </a:path>
              </a:pathLst>
            </a:custGeom>
            <a:solidFill>
              <a:srgbClr val="F0A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2773932" y="2909763"/>
              <a:ext cx="1446360" cy="1084649"/>
            </a:xfrm>
            <a:custGeom>
              <a:avLst/>
              <a:gdLst/>
              <a:ahLst/>
              <a:cxnLst/>
              <a:rect l="l" t="t" r="r" b="b"/>
              <a:pathLst>
                <a:path w="14919" h="11188" extrusionOk="0">
                  <a:moveTo>
                    <a:pt x="12053" y="1"/>
                  </a:moveTo>
                  <a:cubicBezTo>
                    <a:pt x="9922" y="1"/>
                    <a:pt x="0" y="10234"/>
                    <a:pt x="0" y="10234"/>
                  </a:cubicBezTo>
                  <a:cubicBezTo>
                    <a:pt x="0" y="10234"/>
                    <a:pt x="1418" y="11187"/>
                    <a:pt x="3037" y="11187"/>
                  </a:cubicBezTo>
                  <a:cubicBezTo>
                    <a:pt x="3056" y="11187"/>
                    <a:pt x="3076" y="11187"/>
                    <a:pt x="3096" y="11187"/>
                  </a:cubicBezTo>
                  <a:cubicBezTo>
                    <a:pt x="4751" y="11163"/>
                    <a:pt x="10668" y="9044"/>
                    <a:pt x="12788" y="7412"/>
                  </a:cubicBezTo>
                  <a:cubicBezTo>
                    <a:pt x="14919" y="5781"/>
                    <a:pt x="13657" y="1281"/>
                    <a:pt x="12323" y="90"/>
                  </a:cubicBezTo>
                  <a:cubicBezTo>
                    <a:pt x="12257" y="30"/>
                    <a:pt x="12166" y="1"/>
                    <a:pt x="12053" y="1"/>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775461" y="3200124"/>
              <a:ext cx="1379466" cy="827641"/>
            </a:xfrm>
            <a:custGeom>
              <a:avLst/>
              <a:gdLst/>
              <a:ahLst/>
              <a:cxnLst/>
              <a:rect l="l" t="t" r="r" b="b"/>
              <a:pathLst>
                <a:path w="14229" h="8537" extrusionOk="0">
                  <a:moveTo>
                    <a:pt x="0" y="0"/>
                  </a:moveTo>
                  <a:lnTo>
                    <a:pt x="0" y="8537"/>
                  </a:lnTo>
                  <a:lnTo>
                    <a:pt x="14228" y="8537"/>
                  </a:lnTo>
                  <a:lnTo>
                    <a:pt x="14228" y="0"/>
                  </a:ln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840125" y="2029568"/>
              <a:ext cx="383330" cy="87253"/>
            </a:xfrm>
            <a:custGeom>
              <a:avLst/>
              <a:gdLst/>
              <a:ahLst/>
              <a:cxnLst/>
              <a:rect l="l" t="t" r="r" b="b"/>
              <a:pathLst>
                <a:path w="3954" h="900" extrusionOk="0">
                  <a:moveTo>
                    <a:pt x="2784" y="1"/>
                  </a:moveTo>
                  <a:cubicBezTo>
                    <a:pt x="400" y="1"/>
                    <a:pt x="334" y="156"/>
                    <a:pt x="334" y="156"/>
                  </a:cubicBezTo>
                  <a:cubicBezTo>
                    <a:pt x="334" y="156"/>
                    <a:pt x="0" y="787"/>
                    <a:pt x="846" y="859"/>
                  </a:cubicBezTo>
                  <a:cubicBezTo>
                    <a:pt x="968" y="865"/>
                    <a:pt x="1682" y="899"/>
                    <a:pt x="2343" y="899"/>
                  </a:cubicBezTo>
                  <a:cubicBezTo>
                    <a:pt x="2903" y="899"/>
                    <a:pt x="3425" y="875"/>
                    <a:pt x="3513" y="787"/>
                  </a:cubicBezTo>
                  <a:cubicBezTo>
                    <a:pt x="3953" y="358"/>
                    <a:pt x="3489" y="1"/>
                    <a:pt x="3048" y="1"/>
                  </a:cubicBezTo>
                  <a:cubicBezTo>
                    <a:pt x="2957" y="1"/>
                    <a:pt x="2869" y="1"/>
                    <a:pt x="27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3009420" y="1860006"/>
              <a:ext cx="910822" cy="917705"/>
            </a:xfrm>
            <a:custGeom>
              <a:avLst/>
              <a:gdLst/>
              <a:ahLst/>
              <a:cxnLst/>
              <a:rect l="l" t="t" r="r" b="b"/>
              <a:pathLst>
                <a:path w="9395" h="9466" extrusionOk="0">
                  <a:moveTo>
                    <a:pt x="0" y="83"/>
                  </a:moveTo>
                  <a:cubicBezTo>
                    <a:pt x="0" y="83"/>
                    <a:pt x="2727" y="1191"/>
                    <a:pt x="3727" y="2203"/>
                  </a:cubicBezTo>
                  <a:cubicBezTo>
                    <a:pt x="4727" y="3215"/>
                    <a:pt x="8358" y="9096"/>
                    <a:pt x="9394" y="9466"/>
                  </a:cubicBezTo>
                  <a:cubicBezTo>
                    <a:pt x="9394" y="9466"/>
                    <a:pt x="7311" y="3584"/>
                    <a:pt x="4953" y="1798"/>
                  </a:cubicBezTo>
                  <a:cubicBezTo>
                    <a:pt x="2596" y="0"/>
                    <a:pt x="893" y="95"/>
                    <a:pt x="0" y="83"/>
                  </a:cubicBezTo>
                  <a:close/>
                </a:path>
              </a:pathLst>
            </a:custGeom>
            <a:solidFill>
              <a:srgbClr val="57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3165216" y="2936909"/>
              <a:ext cx="738837" cy="570342"/>
            </a:xfrm>
            <a:custGeom>
              <a:avLst/>
              <a:gdLst/>
              <a:ahLst/>
              <a:cxnLst/>
              <a:rect l="l" t="t" r="r" b="b"/>
              <a:pathLst>
                <a:path w="7621" h="5883" extrusionOk="0">
                  <a:moveTo>
                    <a:pt x="7168" y="1"/>
                  </a:moveTo>
                  <a:lnTo>
                    <a:pt x="7168" y="1"/>
                  </a:lnTo>
                  <a:cubicBezTo>
                    <a:pt x="4918" y="846"/>
                    <a:pt x="1" y="5882"/>
                    <a:pt x="1" y="5882"/>
                  </a:cubicBezTo>
                  <a:cubicBezTo>
                    <a:pt x="1" y="5882"/>
                    <a:pt x="4215" y="4501"/>
                    <a:pt x="5918" y="2632"/>
                  </a:cubicBezTo>
                  <a:cubicBezTo>
                    <a:pt x="7620" y="775"/>
                    <a:pt x="7168" y="1"/>
                    <a:pt x="7168" y="1"/>
                  </a:cubicBezTo>
                  <a:close/>
                </a:path>
              </a:pathLst>
            </a:custGeom>
            <a:solidFill>
              <a:srgbClr val="F0A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186790" y="1827625"/>
              <a:ext cx="847321" cy="397194"/>
            </a:xfrm>
            <a:custGeom>
              <a:avLst/>
              <a:gdLst/>
              <a:ahLst/>
              <a:cxnLst/>
              <a:rect l="l" t="t" r="r" b="b"/>
              <a:pathLst>
                <a:path w="8740" h="4097" extrusionOk="0">
                  <a:moveTo>
                    <a:pt x="8739" y="1"/>
                  </a:moveTo>
                  <a:cubicBezTo>
                    <a:pt x="2310" y="322"/>
                    <a:pt x="0" y="4096"/>
                    <a:pt x="0" y="4096"/>
                  </a:cubicBezTo>
                  <a:cubicBezTo>
                    <a:pt x="0" y="4096"/>
                    <a:pt x="2405" y="2406"/>
                    <a:pt x="3989" y="1834"/>
                  </a:cubicBezTo>
                  <a:cubicBezTo>
                    <a:pt x="5584" y="1263"/>
                    <a:pt x="8739" y="1"/>
                    <a:pt x="8739" y="1"/>
                  </a:cubicBezTo>
                  <a:close/>
                </a:path>
              </a:pathLst>
            </a:custGeom>
            <a:solidFill>
              <a:srgbClr val="575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118635" y="4002372"/>
              <a:ext cx="2641141" cy="264376"/>
            </a:xfrm>
            <a:custGeom>
              <a:avLst/>
              <a:gdLst/>
              <a:ahLst/>
              <a:cxnLst/>
              <a:rect l="l" t="t" r="r" b="b"/>
              <a:pathLst>
                <a:path w="27243" h="2727" extrusionOk="0">
                  <a:moveTo>
                    <a:pt x="20511" y="0"/>
                  </a:moveTo>
                  <a:cubicBezTo>
                    <a:pt x="18670" y="0"/>
                    <a:pt x="16670" y="12"/>
                    <a:pt x="14812" y="48"/>
                  </a:cubicBezTo>
                  <a:cubicBezTo>
                    <a:pt x="14522" y="52"/>
                    <a:pt x="12781" y="53"/>
                    <a:pt x="10589" y="53"/>
                  </a:cubicBezTo>
                  <a:cubicBezTo>
                    <a:pt x="6204" y="53"/>
                    <a:pt x="13" y="48"/>
                    <a:pt x="13" y="48"/>
                  </a:cubicBezTo>
                  <a:lnTo>
                    <a:pt x="1" y="2727"/>
                  </a:lnTo>
                  <a:lnTo>
                    <a:pt x="27242" y="2727"/>
                  </a:lnTo>
                  <a:lnTo>
                    <a:pt x="27242" y="48"/>
                  </a:lnTo>
                  <a:cubicBezTo>
                    <a:pt x="27242" y="48"/>
                    <a:pt x="24194" y="0"/>
                    <a:pt x="20511"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2359478" y="3508323"/>
              <a:ext cx="210182" cy="210182"/>
            </a:xfrm>
            <a:custGeom>
              <a:avLst/>
              <a:gdLst/>
              <a:ahLst/>
              <a:cxnLst/>
              <a:rect l="l" t="t" r="r" b="b"/>
              <a:pathLst>
                <a:path w="2168" h="2168" extrusionOk="0">
                  <a:moveTo>
                    <a:pt x="1084" y="0"/>
                  </a:moveTo>
                  <a:cubicBezTo>
                    <a:pt x="489" y="0"/>
                    <a:pt x="1" y="488"/>
                    <a:pt x="1" y="1084"/>
                  </a:cubicBezTo>
                  <a:cubicBezTo>
                    <a:pt x="1" y="1691"/>
                    <a:pt x="489" y="2167"/>
                    <a:pt x="1084" y="2167"/>
                  </a:cubicBezTo>
                  <a:cubicBezTo>
                    <a:pt x="1680" y="2167"/>
                    <a:pt x="2168" y="1691"/>
                    <a:pt x="2168" y="1084"/>
                  </a:cubicBezTo>
                  <a:cubicBezTo>
                    <a:pt x="2168" y="488"/>
                    <a:pt x="1680" y="0"/>
                    <a:pt x="1084"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34"/>
          <p:cNvSpPr/>
          <p:nvPr/>
        </p:nvSpPr>
        <p:spPr>
          <a:xfrm>
            <a:off x="3715025" y="1398350"/>
            <a:ext cx="297000" cy="29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3082375" y="606075"/>
            <a:ext cx="443100" cy="4431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1143875" y="1300100"/>
            <a:ext cx="256200" cy="25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rot="-1952237">
            <a:off x="707935" y="533552"/>
            <a:ext cx="339129" cy="292697"/>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3;p34">
            <a:extLst>
              <a:ext uri="{FF2B5EF4-FFF2-40B4-BE49-F238E27FC236}">
                <a16:creationId xmlns:a16="http://schemas.microsoft.com/office/drawing/2014/main" id="{EC19FD87-6DE9-5D0E-BDD0-1A7415774999}"/>
              </a:ext>
            </a:extLst>
          </p:cNvPr>
          <p:cNvSpPr/>
          <p:nvPr/>
        </p:nvSpPr>
        <p:spPr>
          <a:xfrm>
            <a:off x="4286538" y="2204800"/>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FFF6F1"/>
                </a:solidFill>
              </a:rPr>
              <a:t>1</a:t>
            </a:r>
            <a:endParaRPr sz="2800" b="1" dirty="0">
              <a:solidFill>
                <a:srgbClr val="FFF6F1"/>
              </a:solidFill>
            </a:endParaRPr>
          </a:p>
        </p:txBody>
      </p:sp>
      <p:sp>
        <p:nvSpPr>
          <p:cNvPr id="9" name="TextBox 8">
            <a:extLst>
              <a:ext uri="{FF2B5EF4-FFF2-40B4-BE49-F238E27FC236}">
                <a16:creationId xmlns:a16="http://schemas.microsoft.com/office/drawing/2014/main" id="{3EA27643-62C5-E5F8-1603-F13E2A24FEB0}"/>
              </a:ext>
            </a:extLst>
          </p:cNvPr>
          <p:cNvSpPr txBox="1"/>
          <p:nvPr/>
        </p:nvSpPr>
        <p:spPr>
          <a:xfrm>
            <a:off x="5041014" y="1282683"/>
            <a:ext cx="4083516" cy="2578133"/>
          </a:xfrm>
          <a:prstGeom prst="rect">
            <a:avLst/>
          </a:prstGeom>
          <a:noFill/>
        </p:spPr>
        <p:txBody>
          <a:bodyPr wrap="square" lIns="72000" tIns="0" rIns="72000" bIns="72000">
            <a:spAutoFit/>
          </a:bodyPr>
          <a:lstStyle/>
          <a:p>
            <a:pPr lvl="0" algn="just">
              <a:lnSpc>
                <a:spcPct val="150000"/>
              </a:lnSpc>
            </a:pPr>
            <a:r>
              <a:rPr lang="vi-VN" sz="2800" b="1" dirty="0">
                <a:solidFill>
                  <a:srgbClr val="E23D46"/>
                </a:solidFill>
                <a:effectLst/>
                <a:latin typeface="Arial" panose="020B0604020202020204" pitchFamily="34" charset="0"/>
                <a:ea typeface="Arial" panose="020B0604020202020204" pitchFamily="34" charset="0"/>
                <a:cs typeface="Arial" panose="020B0604020202020204" pitchFamily="34" charset="0"/>
              </a:rPr>
              <a:t>QUYỀN CON NGƯỜI, QUYỀN VÀ NGHĨA VỤ CƠ BẢN CỦA CÔNG DÂN </a:t>
            </a:r>
            <a:r>
              <a:rPr lang="vi-VN" sz="2800" b="1" dirty="0">
                <a:solidFill>
                  <a:srgbClr val="E23D46"/>
                </a:solidFill>
                <a:latin typeface="Arial" panose="020B0604020202020204" pitchFamily="34" charset="0"/>
                <a:ea typeface="Arial" panose="020B0604020202020204" pitchFamily="34" charset="0"/>
                <a:cs typeface="Arial" panose="020B0604020202020204" pitchFamily="34" charset="0"/>
              </a:rPr>
              <a:t>VỀ CHÍNH TRỊ</a:t>
            </a:r>
            <a:endParaRPr lang="en-VN" sz="2800" b="1" dirty="0">
              <a:solidFill>
                <a:srgbClr val="E23D46"/>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8" name="TextBox 10">
            <a:extLst>
              <a:ext uri="{FF2B5EF4-FFF2-40B4-BE49-F238E27FC236}">
                <a16:creationId xmlns:a16="http://schemas.microsoft.com/office/drawing/2014/main" id="{EA5E56D1-6FC5-04CB-607C-6A7CF2A64EC0}"/>
              </a:ext>
            </a:extLst>
          </p:cNvPr>
          <p:cNvSpPr txBox="1"/>
          <p:nvPr/>
        </p:nvSpPr>
        <p:spPr>
          <a:xfrm>
            <a:off x="2955522" y="153014"/>
            <a:ext cx="3232947" cy="61760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400" b="1" dirty="0">
                <a:solidFill>
                  <a:srgbClr val="F9B360"/>
                </a:solidFill>
                <a:latin typeface="Arial" panose="020B0604020202020204" pitchFamily="34" charset="0"/>
                <a:cs typeface="Arial" panose="020B0604020202020204" pitchFamily="34" charset="0"/>
              </a:rPr>
              <a:t>THẢO LUẬN NHÓM</a:t>
            </a:r>
          </a:p>
        </p:txBody>
      </p:sp>
      <p:sp>
        <p:nvSpPr>
          <p:cNvPr id="9" name="TextBox 8">
            <a:extLst>
              <a:ext uri="{FF2B5EF4-FFF2-40B4-BE49-F238E27FC236}">
                <a16:creationId xmlns:a16="http://schemas.microsoft.com/office/drawing/2014/main" id="{6FC98734-C778-0439-B016-4740569F4307}"/>
              </a:ext>
            </a:extLst>
          </p:cNvPr>
          <p:cNvSpPr txBox="1"/>
          <p:nvPr/>
        </p:nvSpPr>
        <p:spPr>
          <a:xfrm>
            <a:off x="74808" y="1705041"/>
            <a:ext cx="8994371" cy="2394886"/>
          </a:xfrm>
          <a:prstGeom prst="rect">
            <a:avLst/>
          </a:prstGeom>
          <a:noFill/>
          <a:ln w="28575">
            <a:noFill/>
            <a:prstDash val="dash"/>
          </a:ln>
        </p:spPr>
        <p:txBody>
          <a:bodyPr wrap="square">
            <a:spAutoFit/>
          </a:bodyPr>
          <a:lstStyle/>
          <a:p>
            <a:pPr lvl="0" algn="ctr">
              <a:lnSpc>
                <a:spcPct val="150000"/>
              </a:lnSpc>
              <a:spcBef>
                <a:spcPts val="100"/>
              </a:spcBef>
              <a:spcAft>
                <a:spcPts val="100"/>
              </a:spcAft>
              <a:buClr>
                <a:srgbClr val="4F466F"/>
              </a:buClr>
            </a:pP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Hãy đọc những trường hợp ở mục 1</a:t>
            </a:r>
            <a:r>
              <a:rPr lang="vi-VN" sz="2000" b="1" dirty="0">
                <a:solidFill>
                  <a:srgbClr val="4F466F"/>
                </a:solidFill>
                <a:latin typeface="Arial" panose="020B0604020202020204" pitchFamily="34" charset="0"/>
                <a:ea typeface="Arial" panose="020B0604020202020204" pitchFamily="34" charset="0"/>
                <a:cs typeface="Arial" panose="020B0604020202020204" pitchFamily="34" charset="0"/>
              </a:rPr>
              <a:t> trong SGK </a:t>
            </a:r>
            <a:r>
              <a:rPr lang="vi-VN" sz="2000" b="1" dirty="0">
                <a:solidFill>
                  <a:srgbClr val="4F466F"/>
                </a:solidFill>
                <a:effectLst/>
                <a:latin typeface="Arial" panose="020B0604020202020204" pitchFamily="34" charset="0"/>
                <a:ea typeface="Arial" panose="020B0604020202020204" pitchFamily="34" charset="0"/>
                <a:cs typeface="Arial" panose="020B0604020202020204" pitchFamily="34" charset="0"/>
              </a:rPr>
              <a:t>và trả lời câu hỏi:</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rPr>
              <a:t>Các chủ thể trong mỗi trường hợp trên đã thực hiện những quyền và nghĩa vụ nào của mình?</a:t>
            </a:r>
          </a:p>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Theo em, các quyền và nghĩa vụ đó thuộc lĩnh vực nào và được quy định trong Hiến pháp hay trong luật?</a:t>
            </a:r>
            <a:endPar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
        <p:nvSpPr>
          <p:cNvPr id="10" name="TextBox 10">
            <a:extLst>
              <a:ext uri="{FF2B5EF4-FFF2-40B4-BE49-F238E27FC236}">
                <a16:creationId xmlns:a16="http://schemas.microsoft.com/office/drawing/2014/main" id="{F16BE826-18BE-A072-6918-9F4160EEE586}"/>
              </a:ext>
            </a:extLst>
          </p:cNvPr>
          <p:cNvSpPr txBox="1"/>
          <p:nvPr/>
        </p:nvSpPr>
        <p:spPr>
          <a:xfrm>
            <a:off x="1089665" y="778651"/>
            <a:ext cx="1865860" cy="939031"/>
          </a:xfrm>
          <a:prstGeom prst="rect">
            <a:avLst/>
          </a:prstGeom>
          <a:solidFill>
            <a:srgbClr val="F5E5DC"/>
          </a:solidFill>
          <a:ln w="12700">
            <a:solidFill>
              <a:srgbClr val="4F466F"/>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i="1" dirty="0" err="1">
                <a:solidFill>
                  <a:srgbClr val="4F466F"/>
                </a:solidFill>
                <a:latin typeface="Arial" panose="020B0604020202020204" pitchFamily="34" charset="0"/>
                <a:cs typeface="Arial" panose="020B0604020202020204" pitchFamily="34" charset="0"/>
              </a:rPr>
              <a:t>Nhóm</a:t>
            </a:r>
            <a:r>
              <a:rPr lang="en-US" sz="2000" b="1" i="1" dirty="0">
                <a:solidFill>
                  <a:srgbClr val="4F466F"/>
                </a:solidFill>
                <a:latin typeface="Arial" panose="020B0604020202020204" pitchFamily="34" charset="0"/>
                <a:cs typeface="Arial" panose="020B0604020202020204" pitchFamily="34" charset="0"/>
              </a:rPr>
              <a:t> 1, 2: </a:t>
            </a:r>
            <a:r>
              <a:rPr lang="en-US" sz="2000" b="1" i="1" dirty="0" err="1">
                <a:solidFill>
                  <a:srgbClr val="4F466F"/>
                </a:solidFill>
                <a:latin typeface="Arial" panose="020B0604020202020204" pitchFamily="34" charset="0"/>
                <a:cs typeface="Arial" panose="020B0604020202020204" pitchFamily="34" charset="0"/>
              </a:rPr>
              <a:t>Trường</a:t>
            </a:r>
            <a:r>
              <a:rPr lang="en-US" sz="2000" b="1" i="1" dirty="0">
                <a:solidFill>
                  <a:srgbClr val="4F466F"/>
                </a:solidFill>
                <a:latin typeface="Arial" panose="020B0604020202020204" pitchFamily="34" charset="0"/>
                <a:cs typeface="Arial" panose="020B0604020202020204" pitchFamily="34" charset="0"/>
              </a:rPr>
              <a:t> </a:t>
            </a:r>
            <a:r>
              <a:rPr lang="en-US" sz="2000" b="1" i="1" dirty="0" err="1">
                <a:solidFill>
                  <a:srgbClr val="4F466F"/>
                </a:solidFill>
                <a:latin typeface="Arial" panose="020B0604020202020204" pitchFamily="34" charset="0"/>
                <a:cs typeface="Arial" panose="020B0604020202020204" pitchFamily="34" charset="0"/>
              </a:rPr>
              <a:t>hợp</a:t>
            </a:r>
            <a:r>
              <a:rPr lang="en-US" sz="2000" b="1" i="1" dirty="0">
                <a:solidFill>
                  <a:srgbClr val="4F466F"/>
                </a:solidFill>
                <a:latin typeface="Arial" panose="020B0604020202020204" pitchFamily="34" charset="0"/>
                <a:cs typeface="Arial" panose="020B0604020202020204" pitchFamily="34" charset="0"/>
              </a:rPr>
              <a:t> 1</a:t>
            </a:r>
          </a:p>
        </p:txBody>
      </p:sp>
      <p:sp>
        <p:nvSpPr>
          <p:cNvPr id="11" name="TextBox 10">
            <a:extLst>
              <a:ext uri="{FF2B5EF4-FFF2-40B4-BE49-F238E27FC236}">
                <a16:creationId xmlns:a16="http://schemas.microsoft.com/office/drawing/2014/main" id="{BC23E2E9-5764-2955-C58A-A8C70412CA9A}"/>
              </a:ext>
            </a:extLst>
          </p:cNvPr>
          <p:cNvSpPr txBox="1"/>
          <p:nvPr/>
        </p:nvSpPr>
        <p:spPr>
          <a:xfrm>
            <a:off x="3639067" y="783475"/>
            <a:ext cx="1865860" cy="938966"/>
          </a:xfrm>
          <a:prstGeom prst="rect">
            <a:avLst/>
          </a:prstGeom>
          <a:solidFill>
            <a:srgbClr val="F5E5DC"/>
          </a:solidFill>
          <a:ln w="12700">
            <a:solidFill>
              <a:srgbClr val="4F466F"/>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i="1" dirty="0" err="1">
                <a:solidFill>
                  <a:srgbClr val="4F466F"/>
                </a:solidFill>
                <a:latin typeface="Arial" panose="020B0604020202020204" pitchFamily="34" charset="0"/>
                <a:cs typeface="Arial" panose="020B0604020202020204" pitchFamily="34" charset="0"/>
              </a:rPr>
              <a:t>Nhóm</a:t>
            </a:r>
            <a:r>
              <a:rPr lang="en-US" sz="2000" b="1" i="1" dirty="0">
                <a:solidFill>
                  <a:srgbClr val="4F466F"/>
                </a:solidFill>
                <a:latin typeface="Arial" panose="020B0604020202020204" pitchFamily="34" charset="0"/>
                <a:cs typeface="Arial" panose="020B0604020202020204" pitchFamily="34" charset="0"/>
              </a:rPr>
              <a:t> 3, 4: </a:t>
            </a:r>
            <a:r>
              <a:rPr lang="en-US" sz="2000" b="1" i="1" dirty="0" err="1">
                <a:solidFill>
                  <a:srgbClr val="4F466F"/>
                </a:solidFill>
                <a:latin typeface="Arial" panose="020B0604020202020204" pitchFamily="34" charset="0"/>
                <a:cs typeface="Arial" panose="020B0604020202020204" pitchFamily="34" charset="0"/>
              </a:rPr>
              <a:t>Trường</a:t>
            </a:r>
            <a:r>
              <a:rPr lang="en-US" sz="2000" b="1" i="1" dirty="0">
                <a:solidFill>
                  <a:srgbClr val="4F466F"/>
                </a:solidFill>
                <a:latin typeface="Arial" panose="020B0604020202020204" pitchFamily="34" charset="0"/>
                <a:cs typeface="Arial" panose="020B0604020202020204" pitchFamily="34" charset="0"/>
              </a:rPr>
              <a:t> </a:t>
            </a:r>
            <a:r>
              <a:rPr lang="en-US" sz="2000" b="1" i="1" dirty="0" err="1">
                <a:solidFill>
                  <a:srgbClr val="4F466F"/>
                </a:solidFill>
                <a:latin typeface="Arial" panose="020B0604020202020204" pitchFamily="34" charset="0"/>
                <a:cs typeface="Arial" panose="020B0604020202020204" pitchFamily="34" charset="0"/>
              </a:rPr>
              <a:t>hợp</a:t>
            </a:r>
            <a:r>
              <a:rPr lang="en-US" sz="2000" b="1" i="1" dirty="0">
                <a:solidFill>
                  <a:srgbClr val="4F466F"/>
                </a:solidFill>
                <a:latin typeface="Arial" panose="020B0604020202020204" pitchFamily="34" charset="0"/>
                <a:cs typeface="Arial" panose="020B0604020202020204" pitchFamily="34" charset="0"/>
              </a:rPr>
              <a:t> 2</a:t>
            </a:r>
          </a:p>
        </p:txBody>
      </p:sp>
      <p:sp>
        <p:nvSpPr>
          <p:cNvPr id="12" name="TextBox 11">
            <a:extLst>
              <a:ext uri="{FF2B5EF4-FFF2-40B4-BE49-F238E27FC236}">
                <a16:creationId xmlns:a16="http://schemas.microsoft.com/office/drawing/2014/main" id="{56A57D98-5AFC-8D9C-98CB-C9A702DFC91F}"/>
              </a:ext>
            </a:extLst>
          </p:cNvPr>
          <p:cNvSpPr txBox="1"/>
          <p:nvPr/>
        </p:nvSpPr>
        <p:spPr>
          <a:xfrm>
            <a:off x="6188469" y="778683"/>
            <a:ext cx="1865860" cy="938966"/>
          </a:xfrm>
          <a:prstGeom prst="rect">
            <a:avLst/>
          </a:prstGeom>
          <a:solidFill>
            <a:srgbClr val="F5E5DC"/>
          </a:solidFill>
          <a:ln w="12700">
            <a:solidFill>
              <a:srgbClr val="4F466F"/>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i="1" dirty="0" err="1">
                <a:solidFill>
                  <a:srgbClr val="4F466F"/>
                </a:solidFill>
                <a:latin typeface="Arial" panose="020B0604020202020204" pitchFamily="34" charset="0"/>
                <a:cs typeface="Arial" panose="020B0604020202020204" pitchFamily="34" charset="0"/>
              </a:rPr>
              <a:t>Nhóm</a:t>
            </a:r>
            <a:r>
              <a:rPr lang="en-US" sz="2000" b="1" i="1" dirty="0">
                <a:solidFill>
                  <a:srgbClr val="4F466F"/>
                </a:solidFill>
                <a:latin typeface="Arial" panose="020B0604020202020204" pitchFamily="34" charset="0"/>
                <a:cs typeface="Arial" panose="020B0604020202020204" pitchFamily="34" charset="0"/>
              </a:rPr>
              <a:t> 5, 6: </a:t>
            </a:r>
            <a:r>
              <a:rPr lang="en-US" sz="2000" b="1" i="1" dirty="0" err="1">
                <a:solidFill>
                  <a:srgbClr val="4F466F"/>
                </a:solidFill>
                <a:latin typeface="Arial" panose="020B0604020202020204" pitchFamily="34" charset="0"/>
                <a:cs typeface="Arial" panose="020B0604020202020204" pitchFamily="34" charset="0"/>
              </a:rPr>
              <a:t>Trường</a:t>
            </a:r>
            <a:r>
              <a:rPr lang="en-US" sz="2000" b="1" i="1" dirty="0">
                <a:solidFill>
                  <a:srgbClr val="4F466F"/>
                </a:solidFill>
                <a:latin typeface="Arial" panose="020B0604020202020204" pitchFamily="34" charset="0"/>
                <a:cs typeface="Arial" panose="020B0604020202020204" pitchFamily="34" charset="0"/>
              </a:rPr>
              <a:t> </a:t>
            </a:r>
            <a:r>
              <a:rPr lang="en-US" sz="2000" b="1" i="1" dirty="0" err="1">
                <a:solidFill>
                  <a:srgbClr val="4F466F"/>
                </a:solidFill>
                <a:latin typeface="Arial" panose="020B0604020202020204" pitchFamily="34" charset="0"/>
                <a:cs typeface="Arial" panose="020B0604020202020204" pitchFamily="34" charset="0"/>
              </a:rPr>
              <a:t>hợp</a:t>
            </a:r>
            <a:r>
              <a:rPr lang="en-US" sz="2000" b="1" i="1" dirty="0">
                <a:solidFill>
                  <a:srgbClr val="4F466F"/>
                </a:solidFill>
                <a:latin typeface="Arial" panose="020B0604020202020204" pitchFamily="34" charset="0"/>
                <a:cs typeface="Arial" panose="020B0604020202020204" pitchFamily="34" charset="0"/>
              </a:rPr>
              <a:t> 3</a:t>
            </a:r>
          </a:p>
        </p:txBody>
      </p:sp>
      <p:sp>
        <p:nvSpPr>
          <p:cNvPr id="14" name="TextBox 13">
            <a:extLst>
              <a:ext uri="{FF2B5EF4-FFF2-40B4-BE49-F238E27FC236}">
                <a16:creationId xmlns:a16="http://schemas.microsoft.com/office/drawing/2014/main" id="{B7EA951B-C194-53F9-C88A-5C048E8FFCCA}"/>
              </a:ext>
            </a:extLst>
          </p:cNvPr>
          <p:cNvSpPr txBox="1"/>
          <p:nvPr/>
        </p:nvSpPr>
        <p:spPr>
          <a:xfrm>
            <a:off x="74808" y="4026794"/>
            <a:ext cx="8994371" cy="958596"/>
          </a:xfrm>
          <a:prstGeom prst="rect">
            <a:avLst/>
          </a:prstGeom>
          <a:noFill/>
        </p:spPr>
        <p:txBody>
          <a:bodyPr wrap="square">
            <a:spAutoFit/>
          </a:bodyPr>
          <a:lstStyle/>
          <a:p>
            <a:pPr marL="342900" lvl="0" indent="-342900" algn="just">
              <a:lnSpc>
                <a:spcPct val="150000"/>
              </a:lnSpc>
              <a:spcBef>
                <a:spcPts val="100"/>
              </a:spcBef>
              <a:spcAft>
                <a:spcPts val="100"/>
              </a:spcAft>
              <a:buClr>
                <a:srgbClr val="4F466F"/>
              </a:buClr>
              <a:buFont typeface="Wingdings" pitchFamily="2" charset="2"/>
              <a:buChar char="§"/>
            </a:pPr>
            <a:r>
              <a:rPr lang="en-VN" sz="2000" dirty="0">
                <a:solidFill>
                  <a:srgbClr val="4F466F"/>
                </a:solidFill>
                <a:latin typeface="Arial" panose="020B0604020202020204" pitchFamily="34" charset="0"/>
                <a:ea typeface="Arial" panose="020B0604020202020204" pitchFamily="34" charset="0"/>
                <a:cs typeface="Arial" panose="020B0604020202020204" pitchFamily="34" charset="0"/>
              </a:rPr>
              <a:t>Theo em, Hiến pháp năm 2013 quy định những nội dung nào về quyền con người, quyền và nghĩa vụ cơ bản của công dân về chính trị?</a:t>
            </a:r>
            <a:endParaRPr lang="en-VN" sz="2000" dirty="0">
              <a:solidFill>
                <a:srgbClr val="4F466F"/>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anim calcmode="lin" valueType="num">
                                      <p:cBhvr>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anim calcmode="lin" valueType="num">
                                      <p:cBhvr>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P spid="10" grpId="0" animBg="1"/>
      <p:bldP spid="11"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71" name="Google Shape;571;p38"/>
          <p:cNvSpPr/>
          <p:nvPr/>
        </p:nvSpPr>
        <p:spPr>
          <a:xfrm>
            <a:off x="6027279" y="546160"/>
            <a:ext cx="347400" cy="347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rot="1655783">
            <a:off x="3605040" y="219930"/>
            <a:ext cx="380148" cy="328757"/>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4978339" y="-32202"/>
            <a:ext cx="399600" cy="399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82D9CB31-6608-0CCD-F1D8-C719E6795CD2}"/>
              </a:ext>
            </a:extLst>
          </p:cNvPr>
          <p:cNvSpPr txBox="1"/>
          <p:nvPr/>
        </p:nvSpPr>
        <p:spPr>
          <a:xfrm>
            <a:off x="-2" y="936502"/>
            <a:ext cx="5777345" cy="1287532"/>
          </a:xfrm>
          <a:prstGeom prst="rect">
            <a:avLst/>
          </a:prstGeom>
          <a:noFill/>
        </p:spPr>
        <p:txBody>
          <a:bodyPr wrap="square">
            <a:spAutoFit/>
          </a:bodyPr>
          <a:lstStyle/>
          <a:p>
            <a:pPr algn="just">
              <a:lnSpc>
                <a:spcPct val="150000"/>
              </a:lnSpc>
              <a:spcBef>
                <a:spcPts val="100"/>
              </a:spcBef>
              <a:spcAft>
                <a:spcPts val="100"/>
              </a:spcAft>
            </a:pPr>
            <a:r>
              <a:rPr lang="fr-FR" sz="1800" b="1" i="1" dirty="0" err="1">
                <a:solidFill>
                  <a:srgbClr val="4F466F"/>
                </a:solidFill>
                <a:latin typeface="Arial" panose="020B0604020202020204" pitchFamily="34" charset="0"/>
                <a:ea typeface="Calibri" panose="020F0502020204030204" pitchFamily="34" charset="0"/>
                <a:cs typeface="Arial" panose="020B0604020202020204" pitchFamily="34" charset="0"/>
              </a:rPr>
              <a:t>T</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rường</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hợp</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1</a:t>
            </a:r>
            <a:r>
              <a:rPr lang="fr-FR" sz="1800" b="1" i="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H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M là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sinh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ở</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tỉnh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khác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nhau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nhưng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đều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hưởng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chính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sách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ưu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Nhà</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nước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đối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với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sinh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có</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hoàn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cảnh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khó</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khăn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F9B78A4-6B35-B67B-52BF-C040BA1DF205}"/>
              </a:ext>
            </a:extLst>
          </p:cNvPr>
          <p:cNvSpPr txBox="1"/>
          <p:nvPr/>
        </p:nvSpPr>
        <p:spPr>
          <a:xfrm>
            <a:off x="6140940" y="1144213"/>
            <a:ext cx="2902893" cy="871970"/>
          </a:xfrm>
          <a:prstGeom prst="rect">
            <a:avLst/>
          </a:prstGeom>
          <a:noFill/>
        </p:spPr>
        <p:txBody>
          <a:bodyPr wrap="square">
            <a:spAutoFit/>
          </a:bodyPr>
          <a:lstStyle/>
          <a:p>
            <a:pPr lvl="0" algn="just">
              <a:lnSpc>
                <a:spcPct val="150000"/>
              </a:lnSpc>
              <a:spcBef>
                <a:spcPts val="100"/>
              </a:spcBef>
              <a:spcAft>
                <a:spcPts val="100"/>
              </a:spcAft>
              <a:buClr>
                <a:srgbClr val="4F466F"/>
              </a:buClr>
            </a:pPr>
            <a:r>
              <a:rPr lang="en-VN" sz="1800" dirty="0">
                <a:solidFill>
                  <a:srgbClr val="2F1932"/>
                </a:solidFill>
                <a:effectLst/>
                <a:latin typeface="Arial" panose="020B0604020202020204" pitchFamily="34" charset="0"/>
                <a:ea typeface="Arial" panose="020B0604020202020204" pitchFamily="34" charset="0"/>
                <a:cs typeface="Arial" panose="020B0604020202020204" pitchFamily="34" charset="0"/>
              </a:rPr>
              <a:t>H và M thực hiện quyền học tập của công dân.</a:t>
            </a:r>
          </a:p>
        </p:txBody>
      </p:sp>
      <p:cxnSp>
        <p:nvCxnSpPr>
          <p:cNvPr id="12" name="Straight Arrow Connector 11">
            <a:extLst>
              <a:ext uri="{FF2B5EF4-FFF2-40B4-BE49-F238E27FC236}">
                <a16:creationId xmlns:a16="http://schemas.microsoft.com/office/drawing/2014/main" id="{57C0C7F9-1B71-D80B-C51F-844D3E6F2925}"/>
              </a:ext>
            </a:extLst>
          </p:cNvPr>
          <p:cNvCxnSpPr>
            <a:cxnSpLocks/>
            <a:stCxn id="8" idx="3"/>
            <a:endCxn id="10" idx="1"/>
          </p:cNvCxnSpPr>
          <p:nvPr/>
        </p:nvCxnSpPr>
        <p:spPr>
          <a:xfrm flipV="1">
            <a:off x="5777343" y="1580198"/>
            <a:ext cx="363597" cy="70"/>
          </a:xfrm>
          <a:prstGeom prst="straightConnector1">
            <a:avLst/>
          </a:prstGeom>
          <a:ln w="28575">
            <a:solidFill>
              <a:srgbClr val="2F193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D571197-5409-0726-2BE9-2CFEA3F49ED1}"/>
              </a:ext>
            </a:extLst>
          </p:cNvPr>
          <p:cNvSpPr txBox="1"/>
          <p:nvPr/>
        </p:nvSpPr>
        <p:spPr>
          <a:xfrm>
            <a:off x="-1" y="2307808"/>
            <a:ext cx="5777345" cy="1295868"/>
          </a:xfrm>
          <a:prstGeom prst="rect">
            <a:avLst/>
          </a:prstGeom>
          <a:noFill/>
        </p:spPr>
        <p:txBody>
          <a:bodyPr wrap="square">
            <a:spAutoFit/>
          </a:bodyPr>
          <a:lstStyle/>
          <a:p>
            <a:pPr algn="just">
              <a:lnSpc>
                <a:spcPct val="150000"/>
              </a:lnSpc>
              <a:spcBef>
                <a:spcPts val="100"/>
              </a:spcBef>
              <a:spcAft>
                <a:spcPts val="100"/>
              </a:spcAft>
            </a:pPr>
            <a:r>
              <a:rPr lang="fr-FR" sz="1800" b="1" i="1" dirty="0" err="1">
                <a:solidFill>
                  <a:srgbClr val="4F466F"/>
                </a:solidFill>
                <a:latin typeface="Arial" panose="020B0604020202020204" pitchFamily="34" charset="0"/>
                <a:ea typeface="Calibri" panose="020F0502020204030204" pitchFamily="34" charset="0"/>
                <a:cs typeface="Arial" panose="020B0604020202020204" pitchFamily="34" charset="0"/>
              </a:rPr>
              <a:t>T</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rường</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hợp</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b="1" i="1" dirty="0">
                <a:solidFill>
                  <a:srgbClr val="4F466F"/>
                </a:solidFill>
                <a:latin typeface="Arial" panose="020B0604020202020204" pitchFamily="34" charset="0"/>
                <a:ea typeface="Calibri" panose="020F0502020204030204" pitchFamily="34" charset="0"/>
                <a:cs typeface="Arial" panose="020B0604020202020204" pitchFamily="34" charset="0"/>
              </a:rPr>
              <a:t>2:</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đình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bà</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kinh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doanh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phẩm</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bẩn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không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rõ</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nguồn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gốc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anh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tố</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cáo</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hành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vi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đình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bà</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với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cơ</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quan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chức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năng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39C44BC-1C01-E5DC-278B-8096E5D3568F}"/>
              </a:ext>
            </a:extLst>
          </p:cNvPr>
          <p:cNvSpPr txBox="1"/>
          <p:nvPr/>
        </p:nvSpPr>
        <p:spPr>
          <a:xfrm>
            <a:off x="6140941" y="2515519"/>
            <a:ext cx="2902893" cy="871970"/>
          </a:xfrm>
          <a:prstGeom prst="rect">
            <a:avLst/>
          </a:prstGeom>
          <a:noFill/>
        </p:spPr>
        <p:txBody>
          <a:bodyPr wrap="square">
            <a:spAutoFit/>
          </a:bodyPr>
          <a:lstStyle/>
          <a:p>
            <a:pPr lvl="0" algn="just">
              <a:lnSpc>
                <a:spcPct val="150000"/>
              </a:lnSpc>
              <a:spcBef>
                <a:spcPts val="100"/>
              </a:spcBef>
              <a:spcAft>
                <a:spcPts val="100"/>
              </a:spcAft>
              <a:buClr>
                <a:srgbClr val="4F466F"/>
              </a:buClr>
            </a:pPr>
            <a:r>
              <a:rPr lang="en-VN" sz="1800" dirty="0">
                <a:solidFill>
                  <a:srgbClr val="2F1932"/>
                </a:solidFill>
                <a:latin typeface="Arial" panose="020B0604020202020204" pitchFamily="34" charset="0"/>
                <a:ea typeface="Arial" panose="020B0604020202020204" pitchFamily="34" charset="0"/>
                <a:cs typeface="Arial" panose="020B0604020202020204" pitchFamily="34" charset="0"/>
              </a:rPr>
              <a:t>Anh  T đã </a:t>
            </a:r>
            <a:r>
              <a:rPr lang="en-VN" sz="1800" dirty="0">
                <a:solidFill>
                  <a:srgbClr val="2F1932"/>
                </a:solidFill>
                <a:effectLst/>
                <a:latin typeface="Arial" panose="020B0604020202020204" pitchFamily="34" charset="0"/>
                <a:ea typeface="Arial" panose="020B0604020202020204" pitchFamily="34" charset="0"/>
                <a:cs typeface="Arial" panose="020B0604020202020204" pitchFamily="34" charset="0"/>
              </a:rPr>
              <a:t>thực hiện quyền tố cáo của công dân.</a:t>
            </a:r>
          </a:p>
        </p:txBody>
      </p:sp>
      <p:cxnSp>
        <p:nvCxnSpPr>
          <p:cNvPr id="20" name="Straight Arrow Connector 19">
            <a:extLst>
              <a:ext uri="{FF2B5EF4-FFF2-40B4-BE49-F238E27FC236}">
                <a16:creationId xmlns:a16="http://schemas.microsoft.com/office/drawing/2014/main" id="{AFA97E86-A33E-093F-D74C-B813A8480399}"/>
              </a:ext>
            </a:extLst>
          </p:cNvPr>
          <p:cNvCxnSpPr>
            <a:cxnSpLocks/>
            <a:stCxn id="18" idx="3"/>
            <a:endCxn id="19" idx="1"/>
          </p:cNvCxnSpPr>
          <p:nvPr/>
        </p:nvCxnSpPr>
        <p:spPr>
          <a:xfrm flipV="1">
            <a:off x="5777344" y="2951504"/>
            <a:ext cx="363597" cy="4238"/>
          </a:xfrm>
          <a:prstGeom prst="straightConnector1">
            <a:avLst/>
          </a:prstGeom>
          <a:ln w="28575">
            <a:solidFill>
              <a:srgbClr val="2F193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ED910D4-B7C6-87EB-D191-B93BC4C5A1F9}"/>
              </a:ext>
            </a:extLst>
          </p:cNvPr>
          <p:cNvSpPr txBox="1"/>
          <p:nvPr/>
        </p:nvSpPr>
        <p:spPr>
          <a:xfrm>
            <a:off x="-1" y="3674991"/>
            <a:ext cx="5777345" cy="1295868"/>
          </a:xfrm>
          <a:prstGeom prst="rect">
            <a:avLst/>
          </a:prstGeom>
          <a:noFill/>
        </p:spPr>
        <p:txBody>
          <a:bodyPr wrap="square">
            <a:spAutoFit/>
          </a:bodyPr>
          <a:lstStyle/>
          <a:p>
            <a:pPr algn="just">
              <a:lnSpc>
                <a:spcPct val="150000"/>
              </a:lnSpc>
              <a:spcBef>
                <a:spcPts val="100"/>
              </a:spcBef>
              <a:spcAft>
                <a:spcPts val="100"/>
              </a:spcAft>
            </a:pPr>
            <a:r>
              <a:rPr lang="fr-FR" sz="1800" b="1" i="1" dirty="0" err="1">
                <a:solidFill>
                  <a:srgbClr val="4F466F"/>
                </a:solidFill>
                <a:latin typeface="Arial" panose="020B0604020202020204" pitchFamily="34" charset="0"/>
                <a:ea typeface="Calibri" panose="020F0502020204030204" pitchFamily="34" charset="0"/>
                <a:cs typeface="Arial" panose="020B0604020202020204" pitchFamily="34" charset="0"/>
              </a:rPr>
              <a:t>T</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rường</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a:t>
            </a:r>
            <a:r>
              <a:rPr lang="fr-FR" sz="1800" b="1" i="1" dirty="0" err="1">
                <a:solidFill>
                  <a:srgbClr val="4F466F"/>
                </a:solidFill>
                <a:effectLst/>
                <a:latin typeface="Arial" panose="020B0604020202020204" pitchFamily="34" charset="0"/>
                <a:ea typeface="Calibri" panose="020F0502020204030204" pitchFamily="34" charset="0"/>
                <a:cs typeface="Arial" panose="020B0604020202020204" pitchFamily="34" charset="0"/>
              </a:rPr>
              <a:t>hợp</a:t>
            </a:r>
            <a:r>
              <a:rPr lang="fr-FR" sz="1800" b="1" i="1" dirty="0">
                <a:solidFill>
                  <a:srgbClr val="4F466F"/>
                </a:solidFill>
                <a:effectLst/>
                <a:latin typeface="Arial" panose="020B0604020202020204" pitchFamily="34" charset="0"/>
                <a:ea typeface="Calibri" panose="020F0502020204030204" pitchFamily="34" charset="0"/>
                <a:cs typeface="Arial" panose="020B0604020202020204" pitchFamily="34" charset="0"/>
              </a:rPr>
              <a:t> 3</a:t>
            </a:r>
            <a:r>
              <a:rPr lang="fr-FR" sz="1800" b="1" i="1" dirty="0">
                <a:solidFill>
                  <a:srgbClr val="4F466F"/>
                </a:solidFill>
                <a:latin typeface="Arial" panose="020B0604020202020204" pitchFamily="34" charset="0"/>
                <a:ea typeface="Calibri" panose="020F0502020204030204" pitchFamily="34" charset="0"/>
                <a:cs typeface="Arial" panose="020B0604020202020204" pitchFamily="34" charset="0"/>
              </a:rPr>
              <a:t>:</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Thực</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hiện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chủ</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trương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của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xã</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anh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Y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đủ</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18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tuổi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đã</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hăng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hái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tham</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gia</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bỏ</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phiếu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bầu</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cử</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Hội</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đồng</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nhân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dân</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xã</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1800" i="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mình</a:t>
            </a:r>
            <a:r>
              <a:rPr lang="fr-FR" sz="1800" i="1"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18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6972A7E-0E1A-3DBE-E60F-E5729C13105A}"/>
              </a:ext>
            </a:extLst>
          </p:cNvPr>
          <p:cNvSpPr txBox="1"/>
          <p:nvPr/>
        </p:nvSpPr>
        <p:spPr>
          <a:xfrm>
            <a:off x="6140941" y="3882702"/>
            <a:ext cx="2902893" cy="871970"/>
          </a:xfrm>
          <a:prstGeom prst="rect">
            <a:avLst/>
          </a:prstGeom>
          <a:noFill/>
        </p:spPr>
        <p:txBody>
          <a:bodyPr wrap="square">
            <a:spAutoFit/>
          </a:bodyPr>
          <a:lstStyle/>
          <a:p>
            <a:pPr lvl="0" algn="just">
              <a:lnSpc>
                <a:spcPct val="150000"/>
              </a:lnSpc>
              <a:spcBef>
                <a:spcPts val="100"/>
              </a:spcBef>
              <a:spcAft>
                <a:spcPts val="100"/>
              </a:spcAft>
              <a:buClr>
                <a:srgbClr val="4F466F"/>
              </a:buClr>
            </a:pPr>
            <a:r>
              <a:rPr lang="en-VN" sz="1800" dirty="0">
                <a:solidFill>
                  <a:srgbClr val="2F1932"/>
                </a:solidFill>
                <a:latin typeface="Arial" panose="020B0604020202020204" pitchFamily="34" charset="0"/>
                <a:ea typeface="Arial" panose="020B0604020202020204" pitchFamily="34" charset="0"/>
                <a:cs typeface="Arial" panose="020B0604020202020204" pitchFamily="34" charset="0"/>
              </a:rPr>
              <a:t>Anh  Y đã </a:t>
            </a:r>
            <a:r>
              <a:rPr lang="en-VN" sz="1800" dirty="0">
                <a:solidFill>
                  <a:srgbClr val="2F1932"/>
                </a:solidFill>
                <a:effectLst/>
                <a:latin typeface="Arial" panose="020B0604020202020204" pitchFamily="34" charset="0"/>
                <a:ea typeface="Arial" panose="020B0604020202020204" pitchFamily="34" charset="0"/>
                <a:cs typeface="Arial" panose="020B0604020202020204" pitchFamily="34" charset="0"/>
              </a:rPr>
              <a:t>thực hiện quyền tố cáo của công dân.</a:t>
            </a:r>
          </a:p>
        </p:txBody>
      </p:sp>
      <p:cxnSp>
        <p:nvCxnSpPr>
          <p:cNvPr id="23" name="Straight Arrow Connector 22">
            <a:extLst>
              <a:ext uri="{FF2B5EF4-FFF2-40B4-BE49-F238E27FC236}">
                <a16:creationId xmlns:a16="http://schemas.microsoft.com/office/drawing/2014/main" id="{3A74B699-208A-D50F-91E5-483E7F69BB84}"/>
              </a:ext>
            </a:extLst>
          </p:cNvPr>
          <p:cNvCxnSpPr>
            <a:cxnSpLocks/>
            <a:stCxn id="21" idx="3"/>
            <a:endCxn id="22" idx="1"/>
          </p:cNvCxnSpPr>
          <p:nvPr/>
        </p:nvCxnSpPr>
        <p:spPr>
          <a:xfrm flipV="1">
            <a:off x="5777344" y="4318687"/>
            <a:ext cx="363597" cy="4238"/>
          </a:xfrm>
          <a:prstGeom prst="straightConnector1">
            <a:avLst/>
          </a:prstGeom>
          <a:ln w="28575">
            <a:solidFill>
              <a:srgbClr val="2F193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4659987-DEA2-2584-CD59-3433AC131E1E}"/>
              </a:ext>
            </a:extLst>
          </p:cNvPr>
          <p:cNvGrpSpPr/>
          <p:nvPr/>
        </p:nvGrpSpPr>
        <p:grpSpPr>
          <a:xfrm>
            <a:off x="0" y="0"/>
            <a:ext cx="941100" cy="941100"/>
            <a:chOff x="820900" y="842175"/>
            <a:chExt cx="941100" cy="941100"/>
          </a:xfrm>
        </p:grpSpPr>
        <p:sp>
          <p:nvSpPr>
            <p:cNvPr id="25" name="Google Shape;554;p38">
              <a:extLst>
                <a:ext uri="{FF2B5EF4-FFF2-40B4-BE49-F238E27FC236}">
                  <a16:creationId xmlns:a16="http://schemas.microsoft.com/office/drawing/2014/main" id="{5ACF92E3-1923-27E5-E341-309ACEA6D8FA}"/>
                </a:ext>
              </a:extLst>
            </p:cNvPr>
            <p:cNvSpPr/>
            <p:nvPr/>
          </p:nvSpPr>
          <p:spPr>
            <a:xfrm>
              <a:off x="820900" y="842175"/>
              <a:ext cx="941100" cy="94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555;p38">
              <a:extLst>
                <a:ext uri="{FF2B5EF4-FFF2-40B4-BE49-F238E27FC236}">
                  <a16:creationId xmlns:a16="http://schemas.microsoft.com/office/drawing/2014/main" id="{5ADAD1D3-A219-92E0-06F2-FE7B88716639}"/>
                </a:ext>
              </a:extLst>
            </p:cNvPr>
            <p:cNvGrpSpPr/>
            <p:nvPr/>
          </p:nvGrpSpPr>
          <p:grpSpPr>
            <a:xfrm>
              <a:off x="889828" y="961858"/>
              <a:ext cx="818784" cy="717271"/>
              <a:chOff x="895149" y="971113"/>
              <a:chExt cx="882310" cy="772921"/>
            </a:xfrm>
          </p:grpSpPr>
          <p:sp>
            <p:nvSpPr>
              <p:cNvPr id="27" name="Google Shape;556;p38">
                <a:extLst>
                  <a:ext uri="{FF2B5EF4-FFF2-40B4-BE49-F238E27FC236}">
                    <a16:creationId xmlns:a16="http://schemas.microsoft.com/office/drawing/2014/main" id="{7A1BAE18-C744-AAEA-7B0C-DED847FBD557}"/>
                  </a:ext>
                </a:extLst>
              </p:cNvPr>
              <p:cNvSpPr/>
              <p:nvPr/>
            </p:nvSpPr>
            <p:spPr>
              <a:xfrm>
                <a:off x="895149" y="971113"/>
                <a:ext cx="855832" cy="772921"/>
              </a:xfrm>
              <a:custGeom>
                <a:avLst/>
                <a:gdLst/>
                <a:ahLst/>
                <a:cxnLst/>
                <a:rect l="l" t="t" r="r" b="b"/>
                <a:pathLst>
                  <a:path w="10343" h="9341" extrusionOk="0">
                    <a:moveTo>
                      <a:pt x="5610" y="1"/>
                    </a:moveTo>
                    <a:cubicBezTo>
                      <a:pt x="5547" y="1"/>
                      <a:pt x="5483" y="2"/>
                      <a:pt x="5418" y="5"/>
                    </a:cubicBezTo>
                    <a:cubicBezTo>
                      <a:pt x="1048" y="208"/>
                      <a:pt x="1393" y="1994"/>
                      <a:pt x="953" y="4256"/>
                    </a:cubicBezTo>
                    <a:cubicBezTo>
                      <a:pt x="501" y="6506"/>
                      <a:pt x="0" y="8816"/>
                      <a:pt x="477" y="8971"/>
                    </a:cubicBezTo>
                    <a:cubicBezTo>
                      <a:pt x="477" y="8971"/>
                      <a:pt x="2880" y="9289"/>
                      <a:pt x="4045" y="9289"/>
                    </a:cubicBezTo>
                    <a:cubicBezTo>
                      <a:pt x="4250" y="9289"/>
                      <a:pt x="4416" y="9280"/>
                      <a:pt x="4525" y="9257"/>
                    </a:cubicBezTo>
                    <a:cubicBezTo>
                      <a:pt x="4815" y="9194"/>
                      <a:pt x="4960" y="8925"/>
                      <a:pt x="5029" y="8627"/>
                    </a:cubicBezTo>
                    <a:lnTo>
                      <a:pt x="5029" y="8627"/>
                    </a:lnTo>
                    <a:cubicBezTo>
                      <a:pt x="5056" y="8827"/>
                      <a:pt x="5117" y="9006"/>
                      <a:pt x="5239" y="9102"/>
                    </a:cubicBezTo>
                    <a:cubicBezTo>
                      <a:pt x="5444" y="9267"/>
                      <a:pt x="6267" y="9341"/>
                      <a:pt x="6953" y="9341"/>
                    </a:cubicBezTo>
                    <a:cubicBezTo>
                      <a:pt x="7502" y="9341"/>
                      <a:pt x="7964" y="9294"/>
                      <a:pt x="7954" y="9209"/>
                    </a:cubicBezTo>
                    <a:cubicBezTo>
                      <a:pt x="7939" y="9132"/>
                      <a:pt x="7954" y="9000"/>
                      <a:pt x="7972" y="8884"/>
                    </a:cubicBezTo>
                    <a:lnTo>
                      <a:pt x="7972" y="8884"/>
                    </a:lnTo>
                    <a:cubicBezTo>
                      <a:pt x="7977" y="9035"/>
                      <a:pt x="8020" y="9210"/>
                      <a:pt x="8151" y="9210"/>
                    </a:cubicBezTo>
                    <a:cubicBezTo>
                      <a:pt x="8156" y="9210"/>
                      <a:pt x="8162" y="9210"/>
                      <a:pt x="8168" y="9209"/>
                    </a:cubicBezTo>
                    <a:cubicBezTo>
                      <a:pt x="8371" y="9185"/>
                      <a:pt x="9418" y="9257"/>
                      <a:pt x="9585" y="8971"/>
                    </a:cubicBezTo>
                    <a:cubicBezTo>
                      <a:pt x="9749" y="8689"/>
                      <a:pt x="10343" y="1"/>
                      <a:pt x="5610"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7;p38">
                <a:extLst>
                  <a:ext uri="{FF2B5EF4-FFF2-40B4-BE49-F238E27FC236}">
                    <a16:creationId xmlns:a16="http://schemas.microsoft.com/office/drawing/2014/main" id="{8C4E680E-703D-362F-2A97-4A17F244D72A}"/>
                  </a:ext>
                </a:extLst>
              </p:cNvPr>
              <p:cNvSpPr/>
              <p:nvPr/>
            </p:nvSpPr>
            <p:spPr>
              <a:xfrm>
                <a:off x="952326" y="971361"/>
                <a:ext cx="825133" cy="616119"/>
              </a:xfrm>
              <a:custGeom>
                <a:avLst/>
                <a:gdLst/>
                <a:ahLst/>
                <a:cxnLst/>
                <a:rect l="l" t="t" r="r" b="b"/>
                <a:pathLst>
                  <a:path w="9972" h="7446" extrusionOk="0">
                    <a:moveTo>
                      <a:pt x="4741" y="1"/>
                    </a:moveTo>
                    <a:cubicBezTo>
                      <a:pt x="4705" y="1"/>
                      <a:pt x="4668" y="1"/>
                      <a:pt x="4632" y="2"/>
                    </a:cubicBezTo>
                    <a:cubicBezTo>
                      <a:pt x="1381" y="86"/>
                      <a:pt x="0" y="2788"/>
                      <a:pt x="667" y="5110"/>
                    </a:cubicBezTo>
                    <a:cubicBezTo>
                      <a:pt x="1307" y="7352"/>
                      <a:pt x="3058" y="7396"/>
                      <a:pt x="3194" y="7396"/>
                    </a:cubicBezTo>
                    <a:cubicBezTo>
                      <a:pt x="3200" y="7396"/>
                      <a:pt x="3203" y="7396"/>
                      <a:pt x="3203" y="7396"/>
                    </a:cubicBezTo>
                    <a:cubicBezTo>
                      <a:pt x="3506" y="7430"/>
                      <a:pt x="3794" y="7446"/>
                      <a:pt x="4068" y="7446"/>
                    </a:cubicBezTo>
                    <a:cubicBezTo>
                      <a:pt x="9971" y="7446"/>
                      <a:pt x="9119" y="1"/>
                      <a:pt x="4741"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8;p38">
                <a:extLst>
                  <a:ext uri="{FF2B5EF4-FFF2-40B4-BE49-F238E27FC236}">
                    <a16:creationId xmlns:a16="http://schemas.microsoft.com/office/drawing/2014/main" id="{87A38149-27DC-4A20-485E-D482772F44EB}"/>
                  </a:ext>
                </a:extLst>
              </p:cNvPr>
              <p:cNvSpPr/>
              <p:nvPr/>
            </p:nvSpPr>
            <p:spPr>
              <a:xfrm>
                <a:off x="1075451" y="1103588"/>
                <a:ext cx="472970" cy="564569"/>
              </a:xfrm>
              <a:custGeom>
                <a:avLst/>
                <a:gdLst/>
                <a:ahLst/>
                <a:cxnLst/>
                <a:rect l="l" t="t" r="r" b="b"/>
                <a:pathLst>
                  <a:path w="5716" h="6823" extrusionOk="0">
                    <a:moveTo>
                      <a:pt x="2860" y="0"/>
                    </a:moveTo>
                    <a:cubicBezTo>
                      <a:pt x="1730" y="0"/>
                      <a:pt x="587" y="508"/>
                      <a:pt x="536" y="1583"/>
                    </a:cubicBezTo>
                    <a:cubicBezTo>
                      <a:pt x="536" y="1583"/>
                      <a:pt x="0" y="6822"/>
                      <a:pt x="2882" y="6822"/>
                    </a:cubicBezTo>
                    <a:cubicBezTo>
                      <a:pt x="4870" y="6822"/>
                      <a:pt x="5715" y="3417"/>
                      <a:pt x="5060" y="1143"/>
                    </a:cubicBezTo>
                    <a:cubicBezTo>
                      <a:pt x="4843" y="395"/>
                      <a:pt x="3856" y="0"/>
                      <a:pt x="2860"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9;p38">
                <a:extLst>
                  <a:ext uri="{FF2B5EF4-FFF2-40B4-BE49-F238E27FC236}">
                    <a16:creationId xmlns:a16="http://schemas.microsoft.com/office/drawing/2014/main" id="{55987F9A-D65C-2040-9F86-6A6C8D903528}"/>
                  </a:ext>
                </a:extLst>
              </p:cNvPr>
              <p:cNvSpPr/>
              <p:nvPr/>
            </p:nvSpPr>
            <p:spPr>
              <a:xfrm>
                <a:off x="1387733" y="1394189"/>
                <a:ext cx="28630" cy="37483"/>
              </a:xfrm>
              <a:custGeom>
                <a:avLst/>
                <a:gdLst/>
                <a:ahLst/>
                <a:cxnLst/>
                <a:rect l="l" t="t" r="r" b="b"/>
                <a:pathLst>
                  <a:path w="346" h="453" extrusionOk="0">
                    <a:moveTo>
                      <a:pt x="167" y="0"/>
                    </a:moveTo>
                    <a:cubicBezTo>
                      <a:pt x="72" y="0"/>
                      <a:pt x="1" y="107"/>
                      <a:pt x="1" y="226"/>
                    </a:cubicBezTo>
                    <a:cubicBezTo>
                      <a:pt x="1" y="357"/>
                      <a:pt x="72" y="453"/>
                      <a:pt x="167" y="453"/>
                    </a:cubicBezTo>
                    <a:cubicBezTo>
                      <a:pt x="274" y="453"/>
                      <a:pt x="346" y="357"/>
                      <a:pt x="346" y="226"/>
                    </a:cubicBezTo>
                    <a:cubicBezTo>
                      <a:pt x="346" y="107"/>
                      <a:pt x="274" y="0"/>
                      <a:pt x="167"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0;p38">
                <a:extLst>
                  <a:ext uri="{FF2B5EF4-FFF2-40B4-BE49-F238E27FC236}">
                    <a16:creationId xmlns:a16="http://schemas.microsoft.com/office/drawing/2014/main" id="{034517D3-1304-5D70-761E-E2652765CFE9}"/>
                  </a:ext>
                </a:extLst>
              </p:cNvPr>
              <p:cNvSpPr/>
              <p:nvPr/>
            </p:nvSpPr>
            <p:spPr>
              <a:xfrm>
                <a:off x="1210409" y="1393196"/>
                <a:ext cx="28630" cy="37483"/>
              </a:xfrm>
              <a:custGeom>
                <a:avLst/>
                <a:gdLst/>
                <a:ahLst/>
                <a:cxnLst/>
                <a:rect l="l" t="t" r="r" b="b"/>
                <a:pathLst>
                  <a:path w="346" h="453" extrusionOk="0">
                    <a:moveTo>
                      <a:pt x="179" y="0"/>
                    </a:moveTo>
                    <a:cubicBezTo>
                      <a:pt x="72" y="0"/>
                      <a:pt x="0" y="107"/>
                      <a:pt x="0" y="226"/>
                    </a:cubicBezTo>
                    <a:cubicBezTo>
                      <a:pt x="0" y="357"/>
                      <a:pt x="72" y="453"/>
                      <a:pt x="179" y="453"/>
                    </a:cubicBezTo>
                    <a:cubicBezTo>
                      <a:pt x="274" y="453"/>
                      <a:pt x="346" y="357"/>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1;p38">
                <a:extLst>
                  <a:ext uri="{FF2B5EF4-FFF2-40B4-BE49-F238E27FC236}">
                    <a16:creationId xmlns:a16="http://schemas.microsoft.com/office/drawing/2014/main" id="{96F488B8-B254-EDE4-B64D-431B4DBA6B0D}"/>
                  </a:ext>
                </a:extLst>
              </p:cNvPr>
              <p:cNvSpPr/>
              <p:nvPr/>
            </p:nvSpPr>
            <p:spPr>
              <a:xfrm>
                <a:off x="1470479" y="1377640"/>
                <a:ext cx="113361" cy="137770"/>
              </a:xfrm>
              <a:custGeom>
                <a:avLst/>
                <a:gdLst/>
                <a:ahLst/>
                <a:cxnLst/>
                <a:rect l="l" t="t" r="r" b="b"/>
                <a:pathLst>
                  <a:path w="1370" h="1665" extrusionOk="0">
                    <a:moveTo>
                      <a:pt x="724" y="0"/>
                    </a:moveTo>
                    <a:cubicBezTo>
                      <a:pt x="409" y="0"/>
                      <a:pt x="191" y="653"/>
                      <a:pt x="191" y="653"/>
                    </a:cubicBezTo>
                    <a:cubicBezTo>
                      <a:pt x="1" y="1034"/>
                      <a:pt x="84" y="1665"/>
                      <a:pt x="489" y="1665"/>
                    </a:cubicBezTo>
                    <a:cubicBezTo>
                      <a:pt x="894" y="1665"/>
                      <a:pt x="1370" y="522"/>
                      <a:pt x="941" y="105"/>
                    </a:cubicBezTo>
                    <a:cubicBezTo>
                      <a:pt x="865" y="31"/>
                      <a:pt x="792" y="0"/>
                      <a:pt x="724"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2;p38">
                <a:extLst>
                  <a:ext uri="{FF2B5EF4-FFF2-40B4-BE49-F238E27FC236}">
                    <a16:creationId xmlns:a16="http://schemas.microsoft.com/office/drawing/2014/main" id="{EEEADD27-53E3-6D69-4367-653A2EC78B69}"/>
                  </a:ext>
                </a:extLst>
              </p:cNvPr>
              <p:cNvSpPr/>
              <p:nvPr/>
            </p:nvSpPr>
            <p:spPr>
              <a:xfrm>
                <a:off x="1055923" y="1381860"/>
                <a:ext cx="117084" cy="133550"/>
              </a:xfrm>
              <a:custGeom>
                <a:avLst/>
                <a:gdLst/>
                <a:ahLst/>
                <a:cxnLst/>
                <a:rect l="l" t="t" r="r" b="b"/>
                <a:pathLst>
                  <a:path w="1415" h="1614" extrusionOk="0">
                    <a:moveTo>
                      <a:pt x="633" y="0"/>
                    </a:moveTo>
                    <a:cubicBezTo>
                      <a:pt x="570" y="0"/>
                      <a:pt x="498" y="33"/>
                      <a:pt x="415" y="113"/>
                    </a:cubicBezTo>
                    <a:cubicBezTo>
                      <a:pt x="0" y="528"/>
                      <a:pt x="587" y="1614"/>
                      <a:pt x="992" y="1614"/>
                    </a:cubicBezTo>
                    <a:cubicBezTo>
                      <a:pt x="994" y="1614"/>
                      <a:pt x="996" y="1614"/>
                      <a:pt x="998" y="1614"/>
                    </a:cubicBezTo>
                    <a:cubicBezTo>
                      <a:pt x="1415" y="1602"/>
                      <a:pt x="1177" y="947"/>
                      <a:pt x="986" y="566"/>
                    </a:cubicBezTo>
                    <a:cubicBezTo>
                      <a:pt x="986" y="566"/>
                      <a:pt x="893" y="0"/>
                      <a:pt x="633" y="0"/>
                    </a:cubicBezTo>
                    <a:close/>
                  </a:path>
                </a:pathLst>
              </a:custGeom>
              <a:solidFill>
                <a:srgbClr val="EC8B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3;p38">
                <a:extLst>
                  <a:ext uri="{FF2B5EF4-FFF2-40B4-BE49-F238E27FC236}">
                    <a16:creationId xmlns:a16="http://schemas.microsoft.com/office/drawing/2014/main" id="{2C27043D-7266-F20B-44DD-AE08048837FB}"/>
                  </a:ext>
                </a:extLst>
              </p:cNvPr>
              <p:cNvSpPr/>
              <p:nvPr/>
            </p:nvSpPr>
            <p:spPr>
              <a:xfrm>
                <a:off x="1164403" y="1322780"/>
                <a:ext cx="89447" cy="29126"/>
              </a:xfrm>
              <a:custGeom>
                <a:avLst/>
                <a:gdLst/>
                <a:ahLst/>
                <a:cxnLst/>
                <a:rect l="l" t="t" r="r" b="b"/>
                <a:pathLst>
                  <a:path w="1081" h="352" extrusionOk="0">
                    <a:moveTo>
                      <a:pt x="543" y="1"/>
                    </a:moveTo>
                    <a:cubicBezTo>
                      <a:pt x="410" y="1"/>
                      <a:pt x="245" y="51"/>
                      <a:pt x="80" y="232"/>
                    </a:cubicBezTo>
                    <a:cubicBezTo>
                      <a:pt x="1" y="316"/>
                      <a:pt x="118" y="351"/>
                      <a:pt x="287" y="351"/>
                    </a:cubicBezTo>
                    <a:cubicBezTo>
                      <a:pt x="598" y="351"/>
                      <a:pt x="1081" y="232"/>
                      <a:pt x="818" y="77"/>
                    </a:cubicBezTo>
                    <a:cubicBezTo>
                      <a:pt x="818" y="77"/>
                      <a:pt x="706" y="1"/>
                      <a:pt x="543"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64;p38">
                <a:extLst>
                  <a:ext uri="{FF2B5EF4-FFF2-40B4-BE49-F238E27FC236}">
                    <a16:creationId xmlns:a16="http://schemas.microsoft.com/office/drawing/2014/main" id="{3EAB5507-3CDA-84F9-71E4-59C453296668}"/>
                  </a:ext>
                </a:extLst>
              </p:cNvPr>
              <p:cNvSpPr/>
              <p:nvPr/>
            </p:nvSpPr>
            <p:spPr>
              <a:xfrm>
                <a:off x="1371598" y="1329814"/>
                <a:ext cx="88372" cy="27223"/>
              </a:xfrm>
              <a:custGeom>
                <a:avLst/>
                <a:gdLst/>
                <a:ahLst/>
                <a:cxnLst/>
                <a:rect l="l" t="t" r="r" b="b"/>
                <a:pathLst>
                  <a:path w="1068" h="329" extrusionOk="0">
                    <a:moveTo>
                      <a:pt x="524" y="0"/>
                    </a:moveTo>
                    <a:cubicBezTo>
                      <a:pt x="325" y="0"/>
                      <a:pt x="196" y="111"/>
                      <a:pt x="196" y="111"/>
                    </a:cubicBezTo>
                    <a:cubicBezTo>
                      <a:pt x="1" y="264"/>
                      <a:pt x="267" y="329"/>
                      <a:pt x="541" y="329"/>
                    </a:cubicBezTo>
                    <a:cubicBezTo>
                      <a:pt x="801" y="329"/>
                      <a:pt x="1068" y="270"/>
                      <a:pt x="946" y="171"/>
                    </a:cubicBezTo>
                    <a:cubicBezTo>
                      <a:pt x="789" y="41"/>
                      <a:pt x="644" y="0"/>
                      <a:pt x="52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65;p38">
                <a:extLst>
                  <a:ext uri="{FF2B5EF4-FFF2-40B4-BE49-F238E27FC236}">
                    <a16:creationId xmlns:a16="http://schemas.microsoft.com/office/drawing/2014/main" id="{E39C26B7-C9F9-7BD6-84FB-DEC646EFADA6}"/>
                  </a:ext>
                </a:extLst>
              </p:cNvPr>
              <p:cNvSpPr/>
              <p:nvPr/>
            </p:nvSpPr>
            <p:spPr>
              <a:xfrm>
                <a:off x="1274454" y="1508130"/>
                <a:ext cx="89696" cy="58832"/>
              </a:xfrm>
              <a:custGeom>
                <a:avLst/>
                <a:gdLst/>
                <a:ahLst/>
                <a:cxnLst/>
                <a:rect l="l" t="t" r="r" b="b"/>
                <a:pathLst>
                  <a:path w="1084" h="711" extrusionOk="0">
                    <a:moveTo>
                      <a:pt x="932" y="0"/>
                    </a:moveTo>
                    <a:cubicBezTo>
                      <a:pt x="631" y="0"/>
                      <a:pt x="0" y="111"/>
                      <a:pt x="0" y="111"/>
                    </a:cubicBezTo>
                    <a:cubicBezTo>
                      <a:pt x="0" y="111"/>
                      <a:pt x="131" y="635"/>
                      <a:pt x="548" y="707"/>
                    </a:cubicBezTo>
                    <a:cubicBezTo>
                      <a:pt x="564" y="709"/>
                      <a:pt x="579" y="710"/>
                      <a:pt x="594" y="710"/>
                    </a:cubicBezTo>
                    <a:cubicBezTo>
                      <a:pt x="963" y="710"/>
                      <a:pt x="1084" y="28"/>
                      <a:pt x="1084" y="28"/>
                    </a:cubicBezTo>
                    <a:cubicBezTo>
                      <a:pt x="1069" y="8"/>
                      <a:pt x="1012" y="0"/>
                      <a:pt x="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66;p38">
                <a:extLst>
                  <a:ext uri="{FF2B5EF4-FFF2-40B4-BE49-F238E27FC236}">
                    <a16:creationId xmlns:a16="http://schemas.microsoft.com/office/drawing/2014/main" id="{2E262856-5A9A-E45A-D80F-F25DB59773E8}"/>
                  </a:ext>
                </a:extLst>
              </p:cNvPr>
              <p:cNvSpPr/>
              <p:nvPr/>
            </p:nvSpPr>
            <p:spPr>
              <a:xfrm>
                <a:off x="1288273" y="1404036"/>
                <a:ext cx="51302" cy="83821"/>
              </a:xfrm>
              <a:custGeom>
                <a:avLst/>
                <a:gdLst/>
                <a:ahLst/>
                <a:cxnLst/>
                <a:rect l="l" t="t" r="r" b="b"/>
                <a:pathLst>
                  <a:path w="620" h="1013" extrusionOk="0">
                    <a:moveTo>
                      <a:pt x="393" y="0"/>
                    </a:moveTo>
                    <a:lnTo>
                      <a:pt x="286" y="24"/>
                    </a:lnTo>
                    <a:cubicBezTo>
                      <a:pt x="393" y="393"/>
                      <a:pt x="488" y="810"/>
                      <a:pt x="476" y="905"/>
                    </a:cubicBezTo>
                    <a:cubicBezTo>
                      <a:pt x="471" y="906"/>
                      <a:pt x="465" y="907"/>
                      <a:pt x="457" y="907"/>
                    </a:cubicBezTo>
                    <a:cubicBezTo>
                      <a:pt x="387" y="907"/>
                      <a:pt x="207" y="862"/>
                      <a:pt x="36" y="798"/>
                    </a:cubicBezTo>
                    <a:lnTo>
                      <a:pt x="0" y="893"/>
                    </a:lnTo>
                    <a:cubicBezTo>
                      <a:pt x="202" y="965"/>
                      <a:pt x="345" y="1012"/>
                      <a:pt x="441" y="1012"/>
                    </a:cubicBezTo>
                    <a:cubicBezTo>
                      <a:pt x="512" y="1012"/>
                      <a:pt x="560" y="988"/>
                      <a:pt x="572" y="953"/>
                    </a:cubicBezTo>
                    <a:cubicBezTo>
                      <a:pt x="619" y="857"/>
                      <a:pt x="476" y="310"/>
                      <a:pt x="39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67;p38">
                <a:extLst>
                  <a:ext uri="{FF2B5EF4-FFF2-40B4-BE49-F238E27FC236}">
                    <a16:creationId xmlns:a16="http://schemas.microsoft.com/office/drawing/2014/main" id="{2DE4AE7E-6C50-4822-35C5-73561FB7D0E1}"/>
                  </a:ext>
                </a:extLst>
              </p:cNvPr>
              <p:cNvSpPr/>
              <p:nvPr/>
            </p:nvSpPr>
            <p:spPr>
              <a:xfrm>
                <a:off x="1107970" y="1413883"/>
                <a:ext cx="26644" cy="73974"/>
              </a:xfrm>
              <a:custGeom>
                <a:avLst/>
                <a:gdLst/>
                <a:ahLst/>
                <a:cxnLst/>
                <a:rect l="l" t="t" r="r" b="b"/>
                <a:pathLst>
                  <a:path w="322" h="894" extrusionOk="0">
                    <a:moveTo>
                      <a:pt x="48" y="0"/>
                    </a:moveTo>
                    <a:lnTo>
                      <a:pt x="0" y="107"/>
                    </a:lnTo>
                    <a:cubicBezTo>
                      <a:pt x="12" y="107"/>
                      <a:pt x="215" y="203"/>
                      <a:pt x="179" y="881"/>
                    </a:cubicBezTo>
                    <a:lnTo>
                      <a:pt x="286" y="893"/>
                    </a:lnTo>
                    <a:cubicBezTo>
                      <a:pt x="322" y="131"/>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68;p38">
                <a:extLst>
                  <a:ext uri="{FF2B5EF4-FFF2-40B4-BE49-F238E27FC236}">
                    <a16:creationId xmlns:a16="http://schemas.microsoft.com/office/drawing/2014/main" id="{CFA6114D-F570-9BEA-1953-37FE9B3889EC}"/>
                  </a:ext>
                </a:extLst>
              </p:cNvPr>
              <p:cNvSpPr/>
              <p:nvPr/>
            </p:nvSpPr>
            <p:spPr>
              <a:xfrm>
                <a:off x="1496130" y="1407925"/>
                <a:ext cx="45344" cy="71988"/>
              </a:xfrm>
              <a:custGeom>
                <a:avLst/>
                <a:gdLst/>
                <a:ahLst/>
                <a:cxnLst/>
                <a:rect l="l" t="t" r="r" b="b"/>
                <a:pathLst>
                  <a:path w="548" h="870" extrusionOk="0">
                    <a:moveTo>
                      <a:pt x="512" y="1"/>
                    </a:moveTo>
                    <a:cubicBezTo>
                      <a:pt x="500" y="1"/>
                      <a:pt x="0" y="179"/>
                      <a:pt x="84" y="870"/>
                    </a:cubicBezTo>
                    <a:lnTo>
                      <a:pt x="191" y="858"/>
                    </a:lnTo>
                    <a:cubicBezTo>
                      <a:pt x="119" y="263"/>
                      <a:pt x="524" y="108"/>
                      <a:pt x="548" y="108"/>
                    </a:cubicBezTo>
                    <a:lnTo>
                      <a:pt x="512"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69;p38">
                <a:extLst>
                  <a:ext uri="{FF2B5EF4-FFF2-40B4-BE49-F238E27FC236}">
                    <a16:creationId xmlns:a16="http://schemas.microsoft.com/office/drawing/2014/main" id="{1457B379-23C0-8196-CBF8-43CE4D6523D2}"/>
                  </a:ext>
                </a:extLst>
              </p:cNvPr>
              <p:cNvSpPr/>
              <p:nvPr/>
            </p:nvSpPr>
            <p:spPr>
              <a:xfrm>
                <a:off x="1224228" y="1605025"/>
                <a:ext cx="215799" cy="65038"/>
              </a:xfrm>
              <a:custGeom>
                <a:avLst/>
                <a:gdLst/>
                <a:ahLst/>
                <a:cxnLst/>
                <a:rect l="l" t="t" r="r" b="b"/>
                <a:pathLst>
                  <a:path w="2608" h="786" extrusionOk="0">
                    <a:moveTo>
                      <a:pt x="2524" y="0"/>
                    </a:moveTo>
                    <a:cubicBezTo>
                      <a:pt x="2075" y="532"/>
                      <a:pt x="1560" y="686"/>
                      <a:pt x="1117" y="686"/>
                    </a:cubicBezTo>
                    <a:cubicBezTo>
                      <a:pt x="538" y="686"/>
                      <a:pt x="81" y="425"/>
                      <a:pt x="48" y="405"/>
                    </a:cubicBezTo>
                    <a:lnTo>
                      <a:pt x="0" y="500"/>
                    </a:lnTo>
                    <a:cubicBezTo>
                      <a:pt x="12" y="500"/>
                      <a:pt x="500" y="786"/>
                      <a:pt x="1119" y="786"/>
                    </a:cubicBezTo>
                    <a:cubicBezTo>
                      <a:pt x="1596" y="786"/>
                      <a:pt x="2143" y="631"/>
                      <a:pt x="2608" y="72"/>
                    </a:cubicBezTo>
                    <a:lnTo>
                      <a:pt x="2524"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0;p38">
                <a:extLst>
                  <a:ext uri="{FF2B5EF4-FFF2-40B4-BE49-F238E27FC236}">
                    <a16:creationId xmlns:a16="http://schemas.microsoft.com/office/drawing/2014/main" id="{B3042D75-AF3B-EA93-3C6F-7C25670E34DD}"/>
                  </a:ext>
                </a:extLst>
              </p:cNvPr>
              <p:cNvSpPr/>
              <p:nvPr/>
            </p:nvSpPr>
            <p:spPr>
              <a:xfrm>
                <a:off x="991713" y="1022746"/>
                <a:ext cx="572264" cy="288532"/>
              </a:xfrm>
              <a:custGeom>
                <a:avLst/>
                <a:gdLst/>
                <a:ahLst/>
                <a:cxnLst/>
                <a:rect l="l" t="t" r="r" b="b"/>
                <a:pathLst>
                  <a:path w="6916" h="3487" extrusionOk="0">
                    <a:moveTo>
                      <a:pt x="4374" y="0"/>
                    </a:moveTo>
                    <a:cubicBezTo>
                      <a:pt x="4364" y="0"/>
                      <a:pt x="4355" y="0"/>
                      <a:pt x="4346" y="1"/>
                    </a:cubicBezTo>
                    <a:cubicBezTo>
                      <a:pt x="1762" y="12"/>
                      <a:pt x="0" y="429"/>
                      <a:pt x="941" y="3263"/>
                    </a:cubicBezTo>
                    <a:cubicBezTo>
                      <a:pt x="980" y="3379"/>
                      <a:pt x="1646" y="3460"/>
                      <a:pt x="2184" y="3460"/>
                    </a:cubicBezTo>
                    <a:cubicBezTo>
                      <a:pt x="2474" y="3460"/>
                      <a:pt x="2726" y="3436"/>
                      <a:pt x="2822" y="3382"/>
                    </a:cubicBezTo>
                    <a:cubicBezTo>
                      <a:pt x="3001" y="3273"/>
                      <a:pt x="3012" y="2499"/>
                      <a:pt x="2998" y="1975"/>
                    </a:cubicBezTo>
                    <a:lnTo>
                      <a:pt x="2998" y="1975"/>
                    </a:lnTo>
                    <a:cubicBezTo>
                      <a:pt x="3028" y="2492"/>
                      <a:pt x="3091" y="3255"/>
                      <a:pt x="3215" y="3394"/>
                    </a:cubicBezTo>
                    <a:cubicBezTo>
                      <a:pt x="3280" y="3463"/>
                      <a:pt x="3459" y="3486"/>
                      <a:pt x="3673" y="3486"/>
                    </a:cubicBezTo>
                    <a:cubicBezTo>
                      <a:pt x="4124" y="3486"/>
                      <a:pt x="4727" y="3382"/>
                      <a:pt x="4727" y="3382"/>
                    </a:cubicBezTo>
                    <a:lnTo>
                      <a:pt x="4965" y="2108"/>
                    </a:lnTo>
                    <a:lnTo>
                      <a:pt x="4965" y="3429"/>
                    </a:lnTo>
                    <a:cubicBezTo>
                      <a:pt x="4965" y="3429"/>
                      <a:pt x="5575" y="3474"/>
                      <a:pt x="6040" y="3474"/>
                    </a:cubicBezTo>
                    <a:cubicBezTo>
                      <a:pt x="6298" y="3474"/>
                      <a:pt x="6510" y="3460"/>
                      <a:pt x="6549" y="3418"/>
                    </a:cubicBezTo>
                    <a:cubicBezTo>
                      <a:pt x="6655" y="3287"/>
                      <a:pt x="6916" y="0"/>
                      <a:pt x="4374"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ppt_x</p:attrName>
                                        </p:attrNameLst>
                                      </p:cBhvr>
                                      <p:tavLst>
                                        <p:tav tm="0">
                                          <p:val>
                                            <p:strVal val="#ppt_x-#ppt_w*1.125000"/>
                                          </p:val>
                                        </p:tav>
                                        <p:tav tm="100000">
                                          <p:val>
                                            <p:strVal val="#ppt_x"/>
                                          </p:val>
                                        </p:tav>
                                      </p:tavLst>
                                    </p:anim>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8" grpId="0"/>
      <p:bldP spid="19"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p:nvPr/>
        </p:nvSpPr>
        <p:spPr>
          <a:xfrm>
            <a:off x="1936512" y="497975"/>
            <a:ext cx="5270965" cy="311225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2"/>
          <p:cNvGrpSpPr/>
          <p:nvPr/>
        </p:nvGrpSpPr>
        <p:grpSpPr>
          <a:xfrm>
            <a:off x="5177527" y="1912825"/>
            <a:ext cx="3253376" cy="2988256"/>
            <a:chOff x="5177527" y="1912825"/>
            <a:chExt cx="3253376" cy="2988256"/>
          </a:xfrm>
        </p:grpSpPr>
        <p:sp>
          <p:nvSpPr>
            <p:cNvPr id="293" name="Google Shape;293;p32"/>
            <p:cNvSpPr/>
            <p:nvPr/>
          </p:nvSpPr>
          <p:spPr>
            <a:xfrm>
              <a:off x="7980899" y="2685672"/>
              <a:ext cx="285398" cy="740829"/>
            </a:xfrm>
            <a:custGeom>
              <a:avLst/>
              <a:gdLst/>
              <a:ahLst/>
              <a:cxnLst/>
              <a:rect l="l" t="t" r="r" b="b"/>
              <a:pathLst>
                <a:path w="3263" h="8470" extrusionOk="0">
                  <a:moveTo>
                    <a:pt x="2643" y="0"/>
                  </a:moveTo>
                  <a:cubicBezTo>
                    <a:pt x="2239" y="0"/>
                    <a:pt x="1096" y="1635"/>
                    <a:pt x="1096" y="1635"/>
                  </a:cubicBezTo>
                  <a:cubicBezTo>
                    <a:pt x="1096" y="1635"/>
                    <a:pt x="1191" y="3004"/>
                    <a:pt x="1275" y="3409"/>
                  </a:cubicBezTo>
                  <a:cubicBezTo>
                    <a:pt x="1358" y="3814"/>
                    <a:pt x="1" y="7684"/>
                    <a:pt x="1" y="7684"/>
                  </a:cubicBezTo>
                  <a:lnTo>
                    <a:pt x="2179" y="8469"/>
                  </a:lnTo>
                  <a:cubicBezTo>
                    <a:pt x="2179" y="8469"/>
                    <a:pt x="3263" y="5028"/>
                    <a:pt x="3049" y="4147"/>
                  </a:cubicBezTo>
                  <a:cubicBezTo>
                    <a:pt x="2822" y="3266"/>
                    <a:pt x="2084" y="2111"/>
                    <a:pt x="2144" y="1861"/>
                  </a:cubicBezTo>
                  <a:cubicBezTo>
                    <a:pt x="2191" y="1611"/>
                    <a:pt x="3037" y="206"/>
                    <a:pt x="2703" y="16"/>
                  </a:cubicBezTo>
                  <a:cubicBezTo>
                    <a:pt x="2686" y="5"/>
                    <a:pt x="2666" y="0"/>
                    <a:pt x="2643"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8080873" y="2715148"/>
              <a:ext cx="284436" cy="380210"/>
            </a:xfrm>
            <a:custGeom>
              <a:avLst/>
              <a:gdLst/>
              <a:ahLst/>
              <a:cxnLst/>
              <a:rect l="l" t="t" r="r" b="b"/>
              <a:pathLst>
                <a:path w="3252" h="4347" extrusionOk="0">
                  <a:moveTo>
                    <a:pt x="1406" y="0"/>
                  </a:moveTo>
                  <a:cubicBezTo>
                    <a:pt x="1406" y="0"/>
                    <a:pt x="1" y="2334"/>
                    <a:pt x="417" y="2727"/>
                  </a:cubicBezTo>
                  <a:cubicBezTo>
                    <a:pt x="834" y="3120"/>
                    <a:pt x="1882" y="4346"/>
                    <a:pt x="1882" y="4346"/>
                  </a:cubicBezTo>
                  <a:cubicBezTo>
                    <a:pt x="1882" y="4346"/>
                    <a:pt x="2572" y="2679"/>
                    <a:pt x="2906" y="2203"/>
                  </a:cubicBezTo>
                  <a:cubicBezTo>
                    <a:pt x="3251" y="1727"/>
                    <a:pt x="1406" y="0"/>
                    <a:pt x="1406"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7970491" y="2176709"/>
              <a:ext cx="366653" cy="900890"/>
            </a:xfrm>
            <a:custGeom>
              <a:avLst/>
              <a:gdLst/>
              <a:ahLst/>
              <a:cxnLst/>
              <a:rect l="l" t="t" r="r" b="b"/>
              <a:pathLst>
                <a:path w="4192" h="10300" extrusionOk="0">
                  <a:moveTo>
                    <a:pt x="560" y="1"/>
                  </a:moveTo>
                  <a:lnTo>
                    <a:pt x="1" y="370"/>
                  </a:lnTo>
                  <a:lnTo>
                    <a:pt x="3572" y="10300"/>
                  </a:lnTo>
                  <a:lnTo>
                    <a:pt x="4192" y="10038"/>
                  </a:lnTo>
                  <a:lnTo>
                    <a:pt x="560"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8101165" y="2686984"/>
              <a:ext cx="260996" cy="352571"/>
            </a:xfrm>
            <a:custGeom>
              <a:avLst/>
              <a:gdLst/>
              <a:ahLst/>
              <a:cxnLst/>
              <a:rect l="l" t="t" r="r" b="b"/>
              <a:pathLst>
                <a:path w="2984" h="4031" extrusionOk="0">
                  <a:moveTo>
                    <a:pt x="1328" y="1"/>
                  </a:moveTo>
                  <a:cubicBezTo>
                    <a:pt x="1328" y="1"/>
                    <a:pt x="1150" y="1382"/>
                    <a:pt x="578" y="1644"/>
                  </a:cubicBezTo>
                  <a:cubicBezTo>
                    <a:pt x="1" y="1916"/>
                    <a:pt x="1427" y="4030"/>
                    <a:pt x="1865" y="4030"/>
                  </a:cubicBezTo>
                  <a:cubicBezTo>
                    <a:pt x="1887" y="4030"/>
                    <a:pt x="1907" y="4025"/>
                    <a:pt x="1924" y="4013"/>
                  </a:cubicBezTo>
                  <a:cubicBezTo>
                    <a:pt x="2257" y="3775"/>
                    <a:pt x="2674" y="3049"/>
                    <a:pt x="2829" y="2299"/>
                  </a:cubicBezTo>
                  <a:cubicBezTo>
                    <a:pt x="2983" y="1549"/>
                    <a:pt x="1328" y="1"/>
                    <a:pt x="1328"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393565" y="2930663"/>
              <a:ext cx="672781" cy="1382822"/>
            </a:xfrm>
            <a:custGeom>
              <a:avLst/>
              <a:gdLst/>
              <a:ahLst/>
              <a:cxnLst/>
              <a:rect l="l" t="t" r="r" b="b"/>
              <a:pathLst>
                <a:path w="7692" h="15810" extrusionOk="0">
                  <a:moveTo>
                    <a:pt x="1084" y="1"/>
                  </a:moveTo>
                  <a:cubicBezTo>
                    <a:pt x="1084" y="1"/>
                    <a:pt x="1" y="7228"/>
                    <a:pt x="524" y="9705"/>
                  </a:cubicBezTo>
                  <a:cubicBezTo>
                    <a:pt x="989" y="11913"/>
                    <a:pt x="3320" y="15809"/>
                    <a:pt x="4813" y="15809"/>
                  </a:cubicBezTo>
                  <a:cubicBezTo>
                    <a:pt x="5002" y="15809"/>
                    <a:pt x="5178" y="15747"/>
                    <a:pt x="5335" y="15610"/>
                  </a:cubicBezTo>
                  <a:cubicBezTo>
                    <a:pt x="6799" y="14324"/>
                    <a:pt x="7692" y="13610"/>
                    <a:pt x="7692" y="13610"/>
                  </a:cubicBezTo>
                  <a:cubicBezTo>
                    <a:pt x="7692" y="13610"/>
                    <a:pt x="6061" y="4371"/>
                    <a:pt x="4739" y="2727"/>
                  </a:cubicBezTo>
                  <a:cubicBezTo>
                    <a:pt x="3406" y="1084"/>
                    <a:pt x="1084" y="1"/>
                    <a:pt x="1084"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5947052" y="2279831"/>
              <a:ext cx="1642330" cy="2360855"/>
            </a:xfrm>
            <a:custGeom>
              <a:avLst/>
              <a:gdLst/>
              <a:ahLst/>
              <a:cxnLst/>
              <a:rect l="l" t="t" r="r" b="b"/>
              <a:pathLst>
                <a:path w="18777" h="26992" extrusionOk="0">
                  <a:moveTo>
                    <a:pt x="10669" y="1"/>
                  </a:moveTo>
                  <a:lnTo>
                    <a:pt x="8026" y="1108"/>
                  </a:lnTo>
                  <a:cubicBezTo>
                    <a:pt x="8026" y="1108"/>
                    <a:pt x="8371" y="5811"/>
                    <a:pt x="7799" y="6311"/>
                  </a:cubicBezTo>
                  <a:cubicBezTo>
                    <a:pt x="7228" y="6811"/>
                    <a:pt x="1227" y="7632"/>
                    <a:pt x="608" y="8597"/>
                  </a:cubicBezTo>
                  <a:cubicBezTo>
                    <a:pt x="1" y="9561"/>
                    <a:pt x="1644" y="26992"/>
                    <a:pt x="1644" y="26992"/>
                  </a:cubicBezTo>
                  <a:lnTo>
                    <a:pt x="17181" y="26266"/>
                  </a:lnTo>
                  <a:cubicBezTo>
                    <a:pt x="17181" y="26266"/>
                    <a:pt x="18777" y="9002"/>
                    <a:pt x="15967" y="7501"/>
                  </a:cubicBezTo>
                  <a:cubicBezTo>
                    <a:pt x="15419" y="7204"/>
                    <a:pt x="10693" y="6978"/>
                    <a:pt x="10562" y="5561"/>
                  </a:cubicBezTo>
                  <a:cubicBezTo>
                    <a:pt x="10502" y="4882"/>
                    <a:pt x="10669" y="1"/>
                    <a:pt x="10669"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5850228" y="2847921"/>
              <a:ext cx="1750612" cy="1688687"/>
            </a:xfrm>
            <a:custGeom>
              <a:avLst/>
              <a:gdLst/>
              <a:ahLst/>
              <a:cxnLst/>
              <a:rect l="l" t="t" r="r" b="b"/>
              <a:pathLst>
                <a:path w="20015" h="19307" extrusionOk="0">
                  <a:moveTo>
                    <a:pt x="14805" y="1"/>
                  </a:moveTo>
                  <a:cubicBezTo>
                    <a:pt x="14102" y="1"/>
                    <a:pt x="10537" y="3543"/>
                    <a:pt x="10537" y="3543"/>
                  </a:cubicBezTo>
                  <a:cubicBezTo>
                    <a:pt x="10109" y="2304"/>
                    <a:pt x="7549" y="483"/>
                    <a:pt x="7549" y="483"/>
                  </a:cubicBezTo>
                  <a:cubicBezTo>
                    <a:pt x="7549" y="483"/>
                    <a:pt x="7379" y="476"/>
                    <a:pt x="7090" y="476"/>
                  </a:cubicBezTo>
                  <a:cubicBezTo>
                    <a:pt x="5746" y="476"/>
                    <a:pt x="1826" y="629"/>
                    <a:pt x="512" y="2364"/>
                  </a:cubicBezTo>
                  <a:cubicBezTo>
                    <a:pt x="0" y="3031"/>
                    <a:pt x="1739" y="19306"/>
                    <a:pt x="1739" y="19306"/>
                  </a:cubicBezTo>
                  <a:lnTo>
                    <a:pt x="19074" y="17520"/>
                  </a:lnTo>
                  <a:cubicBezTo>
                    <a:pt x="19074" y="17520"/>
                    <a:pt x="20015" y="3435"/>
                    <a:pt x="18741" y="1209"/>
                  </a:cubicBezTo>
                  <a:cubicBezTo>
                    <a:pt x="18241" y="328"/>
                    <a:pt x="15443" y="173"/>
                    <a:pt x="14848" y="6"/>
                  </a:cubicBezTo>
                  <a:cubicBezTo>
                    <a:pt x="14835" y="3"/>
                    <a:pt x="14820" y="1"/>
                    <a:pt x="14805"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6463627" y="1973176"/>
              <a:ext cx="602984" cy="507734"/>
            </a:xfrm>
            <a:custGeom>
              <a:avLst/>
              <a:gdLst/>
              <a:ahLst/>
              <a:cxnLst/>
              <a:rect l="l" t="t" r="r" b="b"/>
              <a:pathLst>
                <a:path w="6894" h="5805" extrusionOk="0">
                  <a:moveTo>
                    <a:pt x="3512" y="0"/>
                  </a:moveTo>
                  <a:cubicBezTo>
                    <a:pt x="3319" y="0"/>
                    <a:pt x="3117" y="21"/>
                    <a:pt x="2905" y="66"/>
                  </a:cubicBezTo>
                  <a:cubicBezTo>
                    <a:pt x="1191" y="423"/>
                    <a:pt x="191" y="1768"/>
                    <a:pt x="95" y="2971"/>
                  </a:cubicBezTo>
                  <a:cubicBezTo>
                    <a:pt x="0" y="4173"/>
                    <a:pt x="1024" y="5804"/>
                    <a:pt x="1024" y="5804"/>
                  </a:cubicBezTo>
                  <a:cubicBezTo>
                    <a:pt x="1024" y="5804"/>
                    <a:pt x="5239" y="5614"/>
                    <a:pt x="5620" y="5554"/>
                  </a:cubicBezTo>
                  <a:cubicBezTo>
                    <a:pt x="6013" y="5495"/>
                    <a:pt x="6894" y="3721"/>
                    <a:pt x="6382" y="2483"/>
                  </a:cubicBezTo>
                  <a:cubicBezTo>
                    <a:pt x="5788" y="1054"/>
                    <a:pt x="4874" y="0"/>
                    <a:pt x="3512"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6507360" y="2090293"/>
              <a:ext cx="499950" cy="596774"/>
            </a:xfrm>
            <a:custGeom>
              <a:avLst/>
              <a:gdLst/>
              <a:ahLst/>
              <a:cxnLst/>
              <a:rect l="l" t="t" r="r" b="b"/>
              <a:pathLst>
                <a:path w="5716" h="6823" extrusionOk="0">
                  <a:moveTo>
                    <a:pt x="2851" y="0"/>
                  </a:moveTo>
                  <a:cubicBezTo>
                    <a:pt x="1721" y="0"/>
                    <a:pt x="580" y="505"/>
                    <a:pt x="536" y="1572"/>
                  </a:cubicBezTo>
                  <a:cubicBezTo>
                    <a:pt x="536" y="1572"/>
                    <a:pt x="0" y="6823"/>
                    <a:pt x="2882" y="6823"/>
                  </a:cubicBezTo>
                  <a:cubicBezTo>
                    <a:pt x="4870" y="6811"/>
                    <a:pt x="5715" y="3418"/>
                    <a:pt x="5060" y="1144"/>
                  </a:cubicBezTo>
                  <a:cubicBezTo>
                    <a:pt x="4842" y="395"/>
                    <a:pt x="3851" y="0"/>
                    <a:pt x="2851"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6837456" y="2397473"/>
              <a:ext cx="30263" cy="39709"/>
            </a:xfrm>
            <a:custGeom>
              <a:avLst/>
              <a:gdLst/>
              <a:ahLst/>
              <a:cxnLst/>
              <a:rect l="l" t="t" r="r" b="b"/>
              <a:pathLst>
                <a:path w="346" h="454" extrusionOk="0">
                  <a:moveTo>
                    <a:pt x="167" y="1"/>
                  </a:moveTo>
                  <a:cubicBezTo>
                    <a:pt x="72" y="1"/>
                    <a:pt x="1" y="96"/>
                    <a:pt x="1" y="227"/>
                  </a:cubicBezTo>
                  <a:cubicBezTo>
                    <a:pt x="1" y="346"/>
                    <a:pt x="72" y="453"/>
                    <a:pt x="167" y="453"/>
                  </a:cubicBezTo>
                  <a:cubicBezTo>
                    <a:pt x="274" y="453"/>
                    <a:pt x="346" y="346"/>
                    <a:pt x="346" y="227"/>
                  </a:cubicBezTo>
                  <a:cubicBezTo>
                    <a:pt x="346" y="96"/>
                    <a:pt x="274" y="1"/>
                    <a:pt x="167"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6650017" y="2396510"/>
              <a:ext cx="30263" cy="39622"/>
            </a:xfrm>
            <a:custGeom>
              <a:avLst/>
              <a:gdLst/>
              <a:ahLst/>
              <a:cxnLst/>
              <a:rect l="l" t="t" r="r" b="b"/>
              <a:pathLst>
                <a:path w="346" h="453" extrusionOk="0">
                  <a:moveTo>
                    <a:pt x="179" y="0"/>
                  </a:moveTo>
                  <a:cubicBezTo>
                    <a:pt x="72" y="0"/>
                    <a:pt x="0" y="107"/>
                    <a:pt x="0" y="226"/>
                  </a:cubicBezTo>
                  <a:cubicBezTo>
                    <a:pt x="0" y="345"/>
                    <a:pt x="72" y="453"/>
                    <a:pt x="179" y="453"/>
                  </a:cubicBezTo>
                  <a:cubicBezTo>
                    <a:pt x="274" y="453"/>
                    <a:pt x="346" y="345"/>
                    <a:pt x="346" y="226"/>
                  </a:cubicBezTo>
                  <a:cubicBezTo>
                    <a:pt x="346" y="107"/>
                    <a:pt x="274" y="0"/>
                    <a:pt x="179"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6924922" y="2379979"/>
              <a:ext cx="119827" cy="145717"/>
            </a:xfrm>
            <a:custGeom>
              <a:avLst/>
              <a:gdLst/>
              <a:ahLst/>
              <a:cxnLst/>
              <a:rect l="l" t="t" r="r" b="b"/>
              <a:pathLst>
                <a:path w="1370" h="1666" extrusionOk="0">
                  <a:moveTo>
                    <a:pt x="722" y="0"/>
                  </a:moveTo>
                  <a:cubicBezTo>
                    <a:pt x="408" y="0"/>
                    <a:pt x="191" y="642"/>
                    <a:pt x="191" y="642"/>
                  </a:cubicBezTo>
                  <a:cubicBezTo>
                    <a:pt x="1" y="1034"/>
                    <a:pt x="84" y="1665"/>
                    <a:pt x="489" y="1665"/>
                  </a:cubicBezTo>
                  <a:cubicBezTo>
                    <a:pt x="906" y="1665"/>
                    <a:pt x="1370" y="522"/>
                    <a:pt x="941" y="106"/>
                  </a:cubicBezTo>
                  <a:cubicBezTo>
                    <a:pt x="864" y="31"/>
                    <a:pt x="791" y="0"/>
                    <a:pt x="722" y="0"/>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6486543" y="2384353"/>
              <a:ext cx="123938" cy="141343"/>
            </a:xfrm>
            <a:custGeom>
              <a:avLst/>
              <a:gdLst/>
              <a:ahLst/>
              <a:cxnLst/>
              <a:rect l="l" t="t" r="r" b="b"/>
              <a:pathLst>
                <a:path w="1417" h="1616" extrusionOk="0">
                  <a:moveTo>
                    <a:pt x="637" y="1"/>
                  </a:moveTo>
                  <a:cubicBezTo>
                    <a:pt x="574" y="1"/>
                    <a:pt x="501" y="34"/>
                    <a:pt x="417" y="115"/>
                  </a:cubicBezTo>
                  <a:cubicBezTo>
                    <a:pt x="0" y="532"/>
                    <a:pt x="595" y="1615"/>
                    <a:pt x="1000" y="1615"/>
                  </a:cubicBezTo>
                  <a:cubicBezTo>
                    <a:pt x="1417" y="1604"/>
                    <a:pt x="1179" y="949"/>
                    <a:pt x="988" y="556"/>
                  </a:cubicBezTo>
                  <a:cubicBezTo>
                    <a:pt x="988" y="556"/>
                    <a:pt x="896" y="1"/>
                    <a:pt x="637" y="1"/>
                  </a:cubicBezTo>
                  <a:close/>
                </a:path>
              </a:pathLst>
            </a:custGeom>
            <a:solidFill>
              <a:srgbClr val="B7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6615992" y="2307733"/>
              <a:ext cx="94200" cy="29126"/>
            </a:xfrm>
            <a:custGeom>
              <a:avLst/>
              <a:gdLst/>
              <a:ahLst/>
              <a:cxnLst/>
              <a:rect l="l" t="t" r="r" b="b"/>
              <a:pathLst>
                <a:path w="1077" h="333" extrusionOk="0">
                  <a:moveTo>
                    <a:pt x="545" y="1"/>
                  </a:moveTo>
                  <a:cubicBezTo>
                    <a:pt x="420" y="1"/>
                    <a:pt x="267" y="45"/>
                    <a:pt x="104" y="194"/>
                  </a:cubicBezTo>
                  <a:cubicBezTo>
                    <a:pt x="1" y="286"/>
                    <a:pt x="201" y="332"/>
                    <a:pt x="430" y="332"/>
                  </a:cubicBezTo>
                  <a:cubicBezTo>
                    <a:pt x="729" y="332"/>
                    <a:pt x="1077" y="254"/>
                    <a:pt x="854" y="98"/>
                  </a:cubicBezTo>
                  <a:cubicBezTo>
                    <a:pt x="854" y="98"/>
                    <a:pt x="731" y="1"/>
                    <a:pt x="54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6816465" y="2310707"/>
              <a:ext cx="94112" cy="29913"/>
            </a:xfrm>
            <a:custGeom>
              <a:avLst/>
              <a:gdLst/>
              <a:ahLst/>
              <a:cxnLst/>
              <a:rect l="l" t="t" r="r" b="b"/>
              <a:pathLst>
                <a:path w="1076" h="342" extrusionOk="0">
                  <a:moveTo>
                    <a:pt x="530" y="0"/>
                  </a:moveTo>
                  <a:cubicBezTo>
                    <a:pt x="356" y="0"/>
                    <a:pt x="241" y="88"/>
                    <a:pt x="241" y="88"/>
                  </a:cubicBezTo>
                  <a:cubicBezTo>
                    <a:pt x="0" y="251"/>
                    <a:pt x="389" y="342"/>
                    <a:pt x="695" y="342"/>
                  </a:cubicBezTo>
                  <a:cubicBezTo>
                    <a:pt x="905" y="342"/>
                    <a:pt x="1076" y="299"/>
                    <a:pt x="979" y="207"/>
                  </a:cubicBezTo>
                  <a:cubicBezTo>
                    <a:pt x="813" y="47"/>
                    <a:pt x="656" y="0"/>
                    <a:pt x="530"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6732322" y="2416278"/>
              <a:ext cx="54228" cy="79243"/>
            </a:xfrm>
            <a:custGeom>
              <a:avLst/>
              <a:gdLst/>
              <a:ahLst/>
              <a:cxnLst/>
              <a:rect l="l" t="t" r="r" b="b"/>
              <a:pathLst>
                <a:path w="620" h="906" extrusionOk="0">
                  <a:moveTo>
                    <a:pt x="476" y="0"/>
                  </a:moveTo>
                  <a:cubicBezTo>
                    <a:pt x="500" y="357"/>
                    <a:pt x="500" y="750"/>
                    <a:pt x="488" y="798"/>
                  </a:cubicBezTo>
                  <a:cubicBezTo>
                    <a:pt x="482" y="802"/>
                    <a:pt x="470" y="804"/>
                    <a:pt x="453" y="804"/>
                  </a:cubicBezTo>
                  <a:cubicBezTo>
                    <a:pt x="377" y="804"/>
                    <a:pt x="202" y="762"/>
                    <a:pt x="36" y="703"/>
                  </a:cubicBezTo>
                  <a:lnTo>
                    <a:pt x="0" y="798"/>
                  </a:lnTo>
                  <a:cubicBezTo>
                    <a:pt x="191" y="869"/>
                    <a:pt x="345" y="905"/>
                    <a:pt x="441" y="905"/>
                  </a:cubicBezTo>
                  <a:cubicBezTo>
                    <a:pt x="512" y="905"/>
                    <a:pt x="560" y="893"/>
                    <a:pt x="572" y="858"/>
                  </a:cubicBezTo>
                  <a:cubicBezTo>
                    <a:pt x="619" y="762"/>
                    <a:pt x="595" y="179"/>
                    <a:pt x="58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6541734" y="2418377"/>
              <a:ext cx="28164" cy="78194"/>
            </a:xfrm>
            <a:custGeom>
              <a:avLst/>
              <a:gdLst/>
              <a:ahLst/>
              <a:cxnLst/>
              <a:rect l="l" t="t" r="r" b="b"/>
              <a:pathLst>
                <a:path w="322" h="894" extrusionOk="0">
                  <a:moveTo>
                    <a:pt x="48" y="0"/>
                  </a:moveTo>
                  <a:lnTo>
                    <a:pt x="0" y="95"/>
                  </a:lnTo>
                  <a:cubicBezTo>
                    <a:pt x="12" y="95"/>
                    <a:pt x="215" y="203"/>
                    <a:pt x="167" y="881"/>
                  </a:cubicBezTo>
                  <a:lnTo>
                    <a:pt x="274" y="893"/>
                  </a:lnTo>
                  <a:cubicBezTo>
                    <a:pt x="322" y="119"/>
                    <a:pt x="72" y="12"/>
                    <a:pt x="48"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6952037" y="2419426"/>
              <a:ext cx="47931" cy="76095"/>
            </a:xfrm>
            <a:custGeom>
              <a:avLst/>
              <a:gdLst/>
              <a:ahLst/>
              <a:cxnLst/>
              <a:rect l="l" t="t" r="r" b="b"/>
              <a:pathLst>
                <a:path w="548" h="870" extrusionOk="0">
                  <a:moveTo>
                    <a:pt x="512" y="0"/>
                  </a:moveTo>
                  <a:cubicBezTo>
                    <a:pt x="500" y="0"/>
                    <a:pt x="0" y="179"/>
                    <a:pt x="84" y="869"/>
                  </a:cubicBezTo>
                  <a:lnTo>
                    <a:pt x="191" y="845"/>
                  </a:lnTo>
                  <a:cubicBezTo>
                    <a:pt x="119" y="262"/>
                    <a:pt x="524" y="107"/>
                    <a:pt x="548" y="95"/>
                  </a:cubicBezTo>
                  <a:lnTo>
                    <a:pt x="512"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6670834" y="2625583"/>
              <a:ext cx="203181" cy="65686"/>
            </a:xfrm>
            <a:custGeom>
              <a:avLst/>
              <a:gdLst/>
              <a:ahLst/>
              <a:cxnLst/>
              <a:rect l="l" t="t" r="r" b="b"/>
              <a:pathLst>
                <a:path w="2323" h="751" extrusionOk="0">
                  <a:moveTo>
                    <a:pt x="2239" y="0"/>
                  </a:moveTo>
                  <a:cubicBezTo>
                    <a:pt x="1846" y="417"/>
                    <a:pt x="1429" y="631"/>
                    <a:pt x="1013" y="643"/>
                  </a:cubicBezTo>
                  <a:cubicBezTo>
                    <a:pt x="1003" y="644"/>
                    <a:pt x="994" y="644"/>
                    <a:pt x="985" y="644"/>
                  </a:cubicBezTo>
                  <a:cubicBezTo>
                    <a:pt x="441" y="644"/>
                    <a:pt x="72" y="298"/>
                    <a:pt x="72" y="298"/>
                  </a:cubicBezTo>
                  <a:lnTo>
                    <a:pt x="1" y="370"/>
                  </a:lnTo>
                  <a:cubicBezTo>
                    <a:pt x="12" y="381"/>
                    <a:pt x="393" y="751"/>
                    <a:pt x="977" y="751"/>
                  </a:cubicBezTo>
                  <a:lnTo>
                    <a:pt x="1013" y="751"/>
                  </a:lnTo>
                  <a:cubicBezTo>
                    <a:pt x="1465" y="739"/>
                    <a:pt x="1906" y="512"/>
                    <a:pt x="2322" y="72"/>
                  </a:cubicBezTo>
                  <a:lnTo>
                    <a:pt x="2239"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6822850" y="2670366"/>
              <a:ext cx="196971" cy="190761"/>
            </a:xfrm>
            <a:custGeom>
              <a:avLst/>
              <a:gdLst/>
              <a:ahLst/>
              <a:cxnLst/>
              <a:rect l="l" t="t" r="r" b="b"/>
              <a:pathLst>
                <a:path w="2252" h="2181" extrusionOk="0">
                  <a:moveTo>
                    <a:pt x="549" y="0"/>
                  </a:moveTo>
                  <a:cubicBezTo>
                    <a:pt x="549" y="0"/>
                    <a:pt x="1" y="1262"/>
                    <a:pt x="394" y="1810"/>
                  </a:cubicBezTo>
                  <a:cubicBezTo>
                    <a:pt x="618" y="2115"/>
                    <a:pt x="1189" y="2181"/>
                    <a:pt x="1640" y="2181"/>
                  </a:cubicBezTo>
                  <a:cubicBezTo>
                    <a:pt x="1980" y="2181"/>
                    <a:pt x="2251" y="2144"/>
                    <a:pt x="2251" y="2144"/>
                  </a:cubicBezTo>
                  <a:cubicBezTo>
                    <a:pt x="2251" y="2144"/>
                    <a:pt x="739" y="1620"/>
                    <a:pt x="644" y="1358"/>
                  </a:cubicBezTo>
                  <a:cubicBezTo>
                    <a:pt x="549" y="1096"/>
                    <a:pt x="549" y="0"/>
                    <a:pt x="549" y="0"/>
                  </a:cubicBezTo>
                  <a:close/>
                </a:path>
              </a:pathLst>
            </a:custGeom>
            <a:solidFill>
              <a:srgbClr val="CA5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6381321" y="2802439"/>
              <a:ext cx="817623" cy="550067"/>
            </a:xfrm>
            <a:custGeom>
              <a:avLst/>
              <a:gdLst/>
              <a:ahLst/>
              <a:cxnLst/>
              <a:rect l="l" t="t" r="r" b="b"/>
              <a:pathLst>
                <a:path w="9348" h="6289" extrusionOk="0">
                  <a:moveTo>
                    <a:pt x="7393" y="1"/>
                  </a:moveTo>
                  <a:cubicBezTo>
                    <a:pt x="6686" y="1"/>
                    <a:pt x="4477" y="3824"/>
                    <a:pt x="4477" y="3824"/>
                  </a:cubicBezTo>
                  <a:cubicBezTo>
                    <a:pt x="3941" y="2284"/>
                    <a:pt x="1712" y="35"/>
                    <a:pt x="1410" y="35"/>
                  </a:cubicBezTo>
                  <a:cubicBezTo>
                    <a:pt x="1404" y="35"/>
                    <a:pt x="1398" y="36"/>
                    <a:pt x="1394" y="38"/>
                  </a:cubicBezTo>
                  <a:cubicBezTo>
                    <a:pt x="1167" y="145"/>
                    <a:pt x="1" y="895"/>
                    <a:pt x="1" y="895"/>
                  </a:cubicBezTo>
                  <a:cubicBezTo>
                    <a:pt x="441" y="3301"/>
                    <a:pt x="2882" y="6289"/>
                    <a:pt x="2882" y="6289"/>
                  </a:cubicBezTo>
                  <a:lnTo>
                    <a:pt x="4585" y="4086"/>
                  </a:lnTo>
                  <a:cubicBezTo>
                    <a:pt x="4585" y="4086"/>
                    <a:pt x="6109" y="5708"/>
                    <a:pt x="6365" y="5708"/>
                  </a:cubicBezTo>
                  <a:cubicBezTo>
                    <a:pt x="6378" y="5708"/>
                    <a:pt x="6388" y="5703"/>
                    <a:pt x="6394" y="5694"/>
                  </a:cubicBezTo>
                  <a:cubicBezTo>
                    <a:pt x="6513" y="5515"/>
                    <a:pt x="9347" y="895"/>
                    <a:pt x="9347" y="895"/>
                  </a:cubicBezTo>
                  <a:cubicBezTo>
                    <a:pt x="8526" y="253"/>
                    <a:pt x="7418" y="2"/>
                    <a:pt x="7418" y="2"/>
                  </a:cubicBezTo>
                  <a:cubicBezTo>
                    <a:pt x="7410" y="1"/>
                    <a:pt x="7402" y="1"/>
                    <a:pt x="7393"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7474821" y="3804446"/>
              <a:ext cx="94812" cy="897741"/>
            </a:xfrm>
            <a:custGeom>
              <a:avLst/>
              <a:gdLst/>
              <a:ahLst/>
              <a:cxnLst/>
              <a:rect l="l" t="t" r="r" b="b"/>
              <a:pathLst>
                <a:path w="1084" h="10264" extrusionOk="0">
                  <a:moveTo>
                    <a:pt x="476" y="0"/>
                  </a:moveTo>
                  <a:cubicBezTo>
                    <a:pt x="548" y="798"/>
                    <a:pt x="0" y="5441"/>
                    <a:pt x="191" y="7549"/>
                  </a:cubicBezTo>
                  <a:cubicBezTo>
                    <a:pt x="381" y="9644"/>
                    <a:pt x="881" y="10263"/>
                    <a:pt x="881" y="10263"/>
                  </a:cubicBezTo>
                  <a:cubicBezTo>
                    <a:pt x="1084" y="6264"/>
                    <a:pt x="477" y="4"/>
                    <a:pt x="476"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6616692" y="3157637"/>
              <a:ext cx="317673" cy="537560"/>
            </a:xfrm>
            <a:custGeom>
              <a:avLst/>
              <a:gdLst/>
              <a:ahLst/>
              <a:cxnLst/>
              <a:rect l="l" t="t" r="r" b="b"/>
              <a:pathLst>
                <a:path w="3632" h="6146" extrusionOk="0">
                  <a:moveTo>
                    <a:pt x="1789" y="1"/>
                  </a:moveTo>
                  <a:cubicBezTo>
                    <a:pt x="1784" y="1"/>
                    <a:pt x="1779" y="1"/>
                    <a:pt x="1774" y="2"/>
                  </a:cubicBezTo>
                  <a:cubicBezTo>
                    <a:pt x="1453" y="37"/>
                    <a:pt x="774" y="1109"/>
                    <a:pt x="774" y="1109"/>
                  </a:cubicBezTo>
                  <a:cubicBezTo>
                    <a:pt x="774" y="1109"/>
                    <a:pt x="1072" y="1942"/>
                    <a:pt x="1155" y="2228"/>
                  </a:cubicBezTo>
                  <a:cubicBezTo>
                    <a:pt x="1227" y="2526"/>
                    <a:pt x="0" y="4788"/>
                    <a:pt x="96" y="4871"/>
                  </a:cubicBezTo>
                  <a:cubicBezTo>
                    <a:pt x="179" y="4966"/>
                    <a:pt x="1453" y="6133"/>
                    <a:pt x="1751" y="6145"/>
                  </a:cubicBezTo>
                  <a:cubicBezTo>
                    <a:pt x="1752" y="6145"/>
                    <a:pt x="1753" y="6145"/>
                    <a:pt x="1754" y="6145"/>
                  </a:cubicBezTo>
                  <a:cubicBezTo>
                    <a:pt x="2046" y="6145"/>
                    <a:pt x="3347" y="4596"/>
                    <a:pt x="3489" y="4347"/>
                  </a:cubicBezTo>
                  <a:cubicBezTo>
                    <a:pt x="3632" y="4097"/>
                    <a:pt x="2322" y="2561"/>
                    <a:pt x="2239" y="2228"/>
                  </a:cubicBezTo>
                  <a:cubicBezTo>
                    <a:pt x="2239" y="2228"/>
                    <a:pt x="2477" y="1633"/>
                    <a:pt x="2727" y="1264"/>
                  </a:cubicBezTo>
                  <a:cubicBezTo>
                    <a:pt x="2762" y="1205"/>
                    <a:pt x="2126" y="1"/>
                    <a:pt x="1789" y="1"/>
                  </a:cubicBezTo>
                  <a:close/>
                </a:path>
              </a:pathLst>
            </a:custGeom>
            <a:solidFill>
              <a:srgbClr val="E13D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5177527" y="2907835"/>
              <a:ext cx="1027889" cy="1624225"/>
            </a:xfrm>
            <a:custGeom>
              <a:avLst/>
              <a:gdLst/>
              <a:ahLst/>
              <a:cxnLst/>
              <a:rect l="l" t="t" r="r" b="b"/>
              <a:pathLst>
                <a:path w="11752" h="18570" extrusionOk="0">
                  <a:moveTo>
                    <a:pt x="11750" y="0"/>
                  </a:moveTo>
                  <a:cubicBezTo>
                    <a:pt x="11678" y="0"/>
                    <a:pt x="8594" y="12"/>
                    <a:pt x="6394" y="2000"/>
                  </a:cubicBezTo>
                  <a:cubicBezTo>
                    <a:pt x="4167" y="4012"/>
                    <a:pt x="0" y="10430"/>
                    <a:pt x="1667" y="16990"/>
                  </a:cubicBezTo>
                  <a:cubicBezTo>
                    <a:pt x="1957" y="18127"/>
                    <a:pt x="2551" y="18569"/>
                    <a:pt x="3278" y="18569"/>
                  </a:cubicBezTo>
                  <a:cubicBezTo>
                    <a:pt x="5146" y="18569"/>
                    <a:pt x="7887" y="15645"/>
                    <a:pt x="8573" y="14085"/>
                  </a:cubicBezTo>
                  <a:cubicBezTo>
                    <a:pt x="9406" y="12204"/>
                    <a:pt x="9632" y="11013"/>
                    <a:pt x="9620" y="9966"/>
                  </a:cubicBezTo>
                  <a:cubicBezTo>
                    <a:pt x="9608" y="8930"/>
                    <a:pt x="11751" y="0"/>
                    <a:pt x="11751" y="0"/>
                  </a:cubicBezTo>
                  <a:cubicBezTo>
                    <a:pt x="11751" y="0"/>
                    <a:pt x="11751" y="0"/>
                    <a:pt x="11750"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5909617" y="2869263"/>
              <a:ext cx="1695422" cy="2031724"/>
            </a:xfrm>
            <a:custGeom>
              <a:avLst/>
              <a:gdLst/>
              <a:ahLst/>
              <a:cxnLst/>
              <a:rect l="l" t="t" r="r" b="b"/>
              <a:pathLst>
                <a:path w="19384" h="23229" extrusionOk="0">
                  <a:moveTo>
                    <a:pt x="15597" y="0"/>
                  </a:moveTo>
                  <a:cubicBezTo>
                    <a:pt x="14145" y="5739"/>
                    <a:pt x="9835" y="8656"/>
                    <a:pt x="9835" y="8656"/>
                  </a:cubicBezTo>
                  <a:cubicBezTo>
                    <a:pt x="6382" y="6954"/>
                    <a:pt x="3381" y="441"/>
                    <a:pt x="3381" y="441"/>
                  </a:cubicBezTo>
                  <a:cubicBezTo>
                    <a:pt x="3381" y="441"/>
                    <a:pt x="584" y="465"/>
                    <a:pt x="500" y="1001"/>
                  </a:cubicBezTo>
                  <a:cubicBezTo>
                    <a:pt x="417" y="1524"/>
                    <a:pt x="512" y="7525"/>
                    <a:pt x="393" y="9406"/>
                  </a:cubicBezTo>
                  <a:cubicBezTo>
                    <a:pt x="286" y="11276"/>
                    <a:pt x="0" y="22765"/>
                    <a:pt x="441" y="23122"/>
                  </a:cubicBezTo>
                  <a:cubicBezTo>
                    <a:pt x="538" y="23198"/>
                    <a:pt x="1476" y="23229"/>
                    <a:pt x="2884" y="23229"/>
                  </a:cubicBezTo>
                  <a:cubicBezTo>
                    <a:pt x="7864" y="23229"/>
                    <a:pt x="18717" y="22849"/>
                    <a:pt x="19014" y="22765"/>
                  </a:cubicBezTo>
                  <a:cubicBezTo>
                    <a:pt x="19383" y="22646"/>
                    <a:pt x="18741" y="1894"/>
                    <a:pt x="18431" y="905"/>
                  </a:cubicBezTo>
                  <a:cubicBezTo>
                    <a:pt x="18229" y="251"/>
                    <a:pt x="15597" y="0"/>
                    <a:pt x="15597" y="0"/>
                  </a:cubicBezTo>
                  <a:close/>
                </a:path>
              </a:pathLst>
            </a:custGeom>
            <a:solidFill>
              <a:srgbClr val="312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5216012" y="3628815"/>
              <a:ext cx="990454" cy="1272266"/>
            </a:xfrm>
            <a:custGeom>
              <a:avLst/>
              <a:gdLst/>
              <a:ahLst/>
              <a:cxnLst/>
              <a:rect l="l" t="t" r="r" b="b"/>
              <a:pathLst>
                <a:path w="11324" h="14546" extrusionOk="0">
                  <a:moveTo>
                    <a:pt x="6300" y="1"/>
                  </a:moveTo>
                  <a:cubicBezTo>
                    <a:pt x="5152" y="1"/>
                    <a:pt x="3072" y="2985"/>
                    <a:pt x="3072" y="2985"/>
                  </a:cubicBezTo>
                  <a:cubicBezTo>
                    <a:pt x="3072" y="2985"/>
                    <a:pt x="1" y="5735"/>
                    <a:pt x="1227" y="8747"/>
                  </a:cubicBezTo>
                  <a:cubicBezTo>
                    <a:pt x="1727" y="9985"/>
                    <a:pt x="2941" y="12331"/>
                    <a:pt x="4287" y="14546"/>
                  </a:cubicBezTo>
                  <a:lnTo>
                    <a:pt x="11323" y="14546"/>
                  </a:lnTo>
                  <a:cubicBezTo>
                    <a:pt x="10252" y="10986"/>
                    <a:pt x="7787" y="4961"/>
                    <a:pt x="6978" y="818"/>
                  </a:cubicBezTo>
                  <a:cubicBezTo>
                    <a:pt x="6866" y="231"/>
                    <a:pt x="6619" y="1"/>
                    <a:pt x="6300" y="1"/>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7608207" y="3037896"/>
              <a:ext cx="822696" cy="1389906"/>
            </a:xfrm>
            <a:custGeom>
              <a:avLst/>
              <a:gdLst/>
              <a:ahLst/>
              <a:cxnLst/>
              <a:rect l="l" t="t" r="r" b="b"/>
              <a:pathLst>
                <a:path w="9406" h="15891" extrusionOk="0">
                  <a:moveTo>
                    <a:pt x="5022" y="0"/>
                  </a:moveTo>
                  <a:cubicBezTo>
                    <a:pt x="3277" y="0"/>
                    <a:pt x="1" y="11878"/>
                    <a:pt x="309" y="13039"/>
                  </a:cubicBezTo>
                  <a:cubicBezTo>
                    <a:pt x="573" y="13989"/>
                    <a:pt x="3249" y="15891"/>
                    <a:pt x="5263" y="15891"/>
                  </a:cubicBezTo>
                  <a:cubicBezTo>
                    <a:pt x="5696" y="15891"/>
                    <a:pt x="6099" y="15803"/>
                    <a:pt x="6440" y="15598"/>
                  </a:cubicBezTo>
                  <a:cubicBezTo>
                    <a:pt x="7512" y="14956"/>
                    <a:pt x="9405" y="2525"/>
                    <a:pt x="8607" y="1692"/>
                  </a:cubicBezTo>
                  <a:cubicBezTo>
                    <a:pt x="7810" y="859"/>
                    <a:pt x="5047" y="1"/>
                    <a:pt x="5047" y="1"/>
                  </a:cubicBezTo>
                  <a:cubicBezTo>
                    <a:pt x="5039" y="1"/>
                    <a:pt x="5030" y="0"/>
                    <a:pt x="5022" y="0"/>
                  </a:cubicBezTo>
                  <a:close/>
                </a:path>
              </a:pathLst>
            </a:custGeom>
            <a:solidFill>
              <a:srgbClr val="F4D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7482081" y="3722141"/>
              <a:ext cx="128136" cy="1138357"/>
            </a:xfrm>
            <a:custGeom>
              <a:avLst/>
              <a:gdLst/>
              <a:ahLst/>
              <a:cxnLst/>
              <a:rect l="l" t="t" r="r" b="b"/>
              <a:pathLst>
                <a:path w="1465" h="13015" extrusionOk="0">
                  <a:moveTo>
                    <a:pt x="643" y="1"/>
                  </a:moveTo>
                  <a:cubicBezTo>
                    <a:pt x="643" y="1"/>
                    <a:pt x="1" y="3287"/>
                    <a:pt x="251" y="6501"/>
                  </a:cubicBezTo>
                  <a:cubicBezTo>
                    <a:pt x="501" y="9728"/>
                    <a:pt x="1036" y="13014"/>
                    <a:pt x="1036" y="13014"/>
                  </a:cubicBezTo>
                  <a:cubicBezTo>
                    <a:pt x="1036" y="13014"/>
                    <a:pt x="1465" y="2406"/>
                    <a:pt x="643"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5678357" y="4072091"/>
              <a:ext cx="251112" cy="184376"/>
            </a:xfrm>
            <a:custGeom>
              <a:avLst/>
              <a:gdLst/>
              <a:ahLst/>
              <a:cxnLst/>
              <a:rect l="l" t="t" r="r" b="b"/>
              <a:pathLst>
                <a:path w="2871" h="2108" extrusionOk="0">
                  <a:moveTo>
                    <a:pt x="2823" y="0"/>
                  </a:moveTo>
                  <a:cubicBezTo>
                    <a:pt x="1918" y="381"/>
                    <a:pt x="84" y="1965"/>
                    <a:pt x="1" y="2036"/>
                  </a:cubicBezTo>
                  <a:lnTo>
                    <a:pt x="72" y="2108"/>
                  </a:lnTo>
                  <a:cubicBezTo>
                    <a:pt x="96" y="2096"/>
                    <a:pt x="1977" y="465"/>
                    <a:pt x="2870" y="95"/>
                  </a:cubicBezTo>
                  <a:lnTo>
                    <a:pt x="2823"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7979850" y="3132709"/>
              <a:ext cx="377062" cy="125075"/>
            </a:xfrm>
            <a:custGeom>
              <a:avLst/>
              <a:gdLst/>
              <a:ahLst/>
              <a:cxnLst/>
              <a:rect l="l" t="t" r="r" b="b"/>
              <a:pathLst>
                <a:path w="4311" h="1430" extrusionOk="0">
                  <a:moveTo>
                    <a:pt x="25" y="1"/>
                  </a:moveTo>
                  <a:lnTo>
                    <a:pt x="1" y="108"/>
                  </a:lnTo>
                  <a:cubicBezTo>
                    <a:pt x="36" y="108"/>
                    <a:pt x="3585" y="1072"/>
                    <a:pt x="4263" y="1430"/>
                  </a:cubicBezTo>
                  <a:lnTo>
                    <a:pt x="4311" y="1346"/>
                  </a:lnTo>
                  <a:cubicBezTo>
                    <a:pt x="3620" y="965"/>
                    <a:pt x="179" y="36"/>
                    <a:pt x="25"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7720601" y="3414961"/>
              <a:ext cx="110468" cy="318722"/>
            </a:xfrm>
            <a:custGeom>
              <a:avLst/>
              <a:gdLst/>
              <a:ahLst/>
              <a:cxnLst/>
              <a:rect l="l" t="t" r="r" b="b"/>
              <a:pathLst>
                <a:path w="1263" h="3644" extrusionOk="0">
                  <a:moveTo>
                    <a:pt x="1167" y="0"/>
                  </a:moveTo>
                  <a:cubicBezTo>
                    <a:pt x="1155" y="24"/>
                    <a:pt x="333" y="2394"/>
                    <a:pt x="0" y="3620"/>
                  </a:cubicBezTo>
                  <a:lnTo>
                    <a:pt x="95" y="3644"/>
                  </a:lnTo>
                  <a:cubicBezTo>
                    <a:pt x="429" y="2429"/>
                    <a:pt x="1250" y="60"/>
                    <a:pt x="1262" y="36"/>
                  </a:cubicBezTo>
                  <a:lnTo>
                    <a:pt x="116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7521615" y="2948419"/>
              <a:ext cx="360443" cy="404088"/>
            </a:xfrm>
            <a:custGeom>
              <a:avLst/>
              <a:gdLst/>
              <a:ahLst/>
              <a:cxnLst/>
              <a:rect l="l" t="t" r="r" b="b"/>
              <a:pathLst>
                <a:path w="4121" h="4620" extrusionOk="0">
                  <a:moveTo>
                    <a:pt x="1" y="0"/>
                  </a:moveTo>
                  <a:lnTo>
                    <a:pt x="1" y="0"/>
                  </a:lnTo>
                  <a:cubicBezTo>
                    <a:pt x="1" y="1"/>
                    <a:pt x="1775" y="2179"/>
                    <a:pt x="2323" y="2977"/>
                  </a:cubicBezTo>
                  <a:cubicBezTo>
                    <a:pt x="2870" y="3775"/>
                    <a:pt x="3763" y="4620"/>
                    <a:pt x="3763" y="4620"/>
                  </a:cubicBezTo>
                  <a:lnTo>
                    <a:pt x="4121" y="3739"/>
                  </a:lnTo>
                  <a:cubicBezTo>
                    <a:pt x="2323" y="846"/>
                    <a:pt x="1" y="0"/>
                    <a:pt x="1" y="0"/>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6362603" y="2905736"/>
              <a:ext cx="394730" cy="381172"/>
            </a:xfrm>
            <a:custGeom>
              <a:avLst/>
              <a:gdLst/>
              <a:ahLst/>
              <a:cxnLst/>
              <a:rect l="l" t="t" r="r" b="b"/>
              <a:pathLst>
                <a:path w="4513" h="4358" extrusionOk="0">
                  <a:moveTo>
                    <a:pt x="96" y="0"/>
                  </a:moveTo>
                  <a:lnTo>
                    <a:pt x="0" y="48"/>
                  </a:lnTo>
                  <a:cubicBezTo>
                    <a:pt x="84" y="179"/>
                    <a:pt x="1786" y="3429"/>
                    <a:pt x="2310" y="4144"/>
                  </a:cubicBezTo>
                  <a:cubicBezTo>
                    <a:pt x="2405" y="4286"/>
                    <a:pt x="2513" y="4346"/>
                    <a:pt x="2632" y="4358"/>
                  </a:cubicBezTo>
                  <a:lnTo>
                    <a:pt x="2655" y="4358"/>
                  </a:lnTo>
                  <a:cubicBezTo>
                    <a:pt x="2894" y="4358"/>
                    <a:pt x="3144" y="4096"/>
                    <a:pt x="3441" y="3751"/>
                  </a:cubicBezTo>
                  <a:cubicBezTo>
                    <a:pt x="3751" y="3417"/>
                    <a:pt x="4096" y="3036"/>
                    <a:pt x="4513" y="2846"/>
                  </a:cubicBezTo>
                  <a:lnTo>
                    <a:pt x="4477" y="2751"/>
                  </a:lnTo>
                  <a:cubicBezTo>
                    <a:pt x="4025" y="2953"/>
                    <a:pt x="3679" y="3346"/>
                    <a:pt x="3370" y="3679"/>
                  </a:cubicBezTo>
                  <a:cubicBezTo>
                    <a:pt x="3084" y="3989"/>
                    <a:pt x="2846" y="4251"/>
                    <a:pt x="2655" y="4251"/>
                  </a:cubicBezTo>
                  <a:lnTo>
                    <a:pt x="2644" y="4251"/>
                  </a:lnTo>
                  <a:cubicBezTo>
                    <a:pt x="2548" y="4251"/>
                    <a:pt x="2477" y="4191"/>
                    <a:pt x="2393" y="4084"/>
                  </a:cubicBezTo>
                  <a:cubicBezTo>
                    <a:pt x="1870" y="3370"/>
                    <a:pt x="119" y="36"/>
                    <a:pt x="96"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6775006" y="2905736"/>
              <a:ext cx="394730" cy="381172"/>
            </a:xfrm>
            <a:custGeom>
              <a:avLst/>
              <a:gdLst/>
              <a:ahLst/>
              <a:cxnLst/>
              <a:rect l="l" t="t" r="r" b="b"/>
              <a:pathLst>
                <a:path w="4513" h="4358" extrusionOk="0">
                  <a:moveTo>
                    <a:pt x="4417" y="0"/>
                  </a:moveTo>
                  <a:cubicBezTo>
                    <a:pt x="4406" y="36"/>
                    <a:pt x="2643" y="3370"/>
                    <a:pt x="2120" y="4084"/>
                  </a:cubicBezTo>
                  <a:cubicBezTo>
                    <a:pt x="2048" y="4191"/>
                    <a:pt x="1965" y="4251"/>
                    <a:pt x="1881" y="4251"/>
                  </a:cubicBezTo>
                  <a:lnTo>
                    <a:pt x="1869" y="4251"/>
                  </a:lnTo>
                  <a:cubicBezTo>
                    <a:pt x="1667" y="4251"/>
                    <a:pt x="1429" y="3989"/>
                    <a:pt x="1155" y="3679"/>
                  </a:cubicBezTo>
                  <a:cubicBezTo>
                    <a:pt x="846" y="3346"/>
                    <a:pt x="488" y="2953"/>
                    <a:pt x="48" y="2751"/>
                  </a:cubicBezTo>
                  <a:lnTo>
                    <a:pt x="0" y="2846"/>
                  </a:lnTo>
                  <a:cubicBezTo>
                    <a:pt x="429" y="3036"/>
                    <a:pt x="774" y="3417"/>
                    <a:pt x="1072" y="3751"/>
                  </a:cubicBezTo>
                  <a:cubicBezTo>
                    <a:pt x="1381" y="4084"/>
                    <a:pt x="1619" y="4358"/>
                    <a:pt x="1869" y="4358"/>
                  </a:cubicBezTo>
                  <a:lnTo>
                    <a:pt x="1881" y="4358"/>
                  </a:lnTo>
                  <a:cubicBezTo>
                    <a:pt x="2000" y="4346"/>
                    <a:pt x="2108" y="4286"/>
                    <a:pt x="2203" y="4144"/>
                  </a:cubicBezTo>
                  <a:cubicBezTo>
                    <a:pt x="2739" y="3429"/>
                    <a:pt x="4441" y="179"/>
                    <a:pt x="4513" y="48"/>
                  </a:cubicBezTo>
                  <a:lnTo>
                    <a:pt x="441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6560452" y="1912825"/>
              <a:ext cx="508259" cy="296244"/>
            </a:xfrm>
            <a:custGeom>
              <a:avLst/>
              <a:gdLst/>
              <a:ahLst/>
              <a:cxnLst/>
              <a:rect l="l" t="t" r="r" b="b"/>
              <a:pathLst>
                <a:path w="5811" h="3387" extrusionOk="0">
                  <a:moveTo>
                    <a:pt x="1889" y="1"/>
                  </a:moveTo>
                  <a:cubicBezTo>
                    <a:pt x="1710" y="1"/>
                    <a:pt x="1535" y="17"/>
                    <a:pt x="1370" y="53"/>
                  </a:cubicBezTo>
                  <a:cubicBezTo>
                    <a:pt x="1" y="363"/>
                    <a:pt x="12" y="2030"/>
                    <a:pt x="12" y="2030"/>
                  </a:cubicBezTo>
                  <a:cubicBezTo>
                    <a:pt x="113" y="2119"/>
                    <a:pt x="243" y="2155"/>
                    <a:pt x="395" y="2155"/>
                  </a:cubicBezTo>
                  <a:cubicBezTo>
                    <a:pt x="1017" y="2155"/>
                    <a:pt x="2010" y="1549"/>
                    <a:pt x="2912" y="1549"/>
                  </a:cubicBezTo>
                  <a:cubicBezTo>
                    <a:pt x="2958" y="1549"/>
                    <a:pt x="3003" y="1550"/>
                    <a:pt x="3049" y="1553"/>
                  </a:cubicBezTo>
                  <a:cubicBezTo>
                    <a:pt x="4203" y="1637"/>
                    <a:pt x="5001" y="3387"/>
                    <a:pt x="5001" y="3387"/>
                  </a:cubicBezTo>
                  <a:cubicBezTo>
                    <a:pt x="5001" y="3387"/>
                    <a:pt x="5811" y="2089"/>
                    <a:pt x="5251" y="1446"/>
                  </a:cubicBezTo>
                  <a:cubicBezTo>
                    <a:pt x="4759" y="871"/>
                    <a:pt x="3191" y="1"/>
                    <a:pt x="1889"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6609520" y="2497621"/>
              <a:ext cx="308227" cy="200557"/>
            </a:xfrm>
            <a:custGeom>
              <a:avLst/>
              <a:gdLst/>
              <a:ahLst/>
              <a:cxnLst/>
              <a:rect l="l" t="t" r="r" b="b"/>
              <a:pathLst>
                <a:path w="3524" h="2293" extrusionOk="0">
                  <a:moveTo>
                    <a:pt x="2053" y="0"/>
                  </a:moveTo>
                  <a:cubicBezTo>
                    <a:pt x="1853" y="0"/>
                    <a:pt x="1690" y="23"/>
                    <a:pt x="1690" y="23"/>
                  </a:cubicBezTo>
                  <a:cubicBezTo>
                    <a:pt x="1690" y="23"/>
                    <a:pt x="1106" y="47"/>
                    <a:pt x="880" y="225"/>
                  </a:cubicBezTo>
                  <a:cubicBezTo>
                    <a:pt x="654" y="404"/>
                    <a:pt x="809" y="1535"/>
                    <a:pt x="678" y="1582"/>
                  </a:cubicBezTo>
                  <a:cubicBezTo>
                    <a:pt x="673" y="1584"/>
                    <a:pt x="668" y="1585"/>
                    <a:pt x="662" y="1585"/>
                  </a:cubicBezTo>
                  <a:cubicBezTo>
                    <a:pt x="538" y="1585"/>
                    <a:pt x="164" y="1164"/>
                    <a:pt x="53" y="1164"/>
                  </a:cubicBezTo>
                  <a:cubicBezTo>
                    <a:pt x="37" y="1164"/>
                    <a:pt x="27" y="1172"/>
                    <a:pt x="23" y="1190"/>
                  </a:cubicBezTo>
                  <a:cubicBezTo>
                    <a:pt x="0" y="1326"/>
                    <a:pt x="398" y="2293"/>
                    <a:pt x="1659" y="2293"/>
                  </a:cubicBezTo>
                  <a:cubicBezTo>
                    <a:pt x="1723" y="2293"/>
                    <a:pt x="1789" y="2290"/>
                    <a:pt x="1856" y="2285"/>
                  </a:cubicBezTo>
                  <a:cubicBezTo>
                    <a:pt x="3285" y="2178"/>
                    <a:pt x="3523" y="999"/>
                    <a:pt x="3500" y="940"/>
                  </a:cubicBezTo>
                  <a:cubicBezTo>
                    <a:pt x="3493" y="927"/>
                    <a:pt x="3483" y="922"/>
                    <a:pt x="3470" y="922"/>
                  </a:cubicBezTo>
                  <a:cubicBezTo>
                    <a:pt x="3338" y="922"/>
                    <a:pt x="2903" y="1535"/>
                    <a:pt x="2778" y="1535"/>
                  </a:cubicBezTo>
                  <a:cubicBezTo>
                    <a:pt x="2765" y="1535"/>
                    <a:pt x="2755" y="1527"/>
                    <a:pt x="2749" y="1511"/>
                  </a:cubicBezTo>
                  <a:cubicBezTo>
                    <a:pt x="2690" y="1344"/>
                    <a:pt x="2904" y="261"/>
                    <a:pt x="2607" y="94"/>
                  </a:cubicBezTo>
                  <a:cubicBezTo>
                    <a:pt x="2458" y="20"/>
                    <a:pt x="2239" y="0"/>
                    <a:pt x="2053" y="0"/>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6717715" y="2516951"/>
              <a:ext cx="94812" cy="62275"/>
            </a:xfrm>
            <a:custGeom>
              <a:avLst/>
              <a:gdLst/>
              <a:ahLst/>
              <a:cxnLst/>
              <a:rect l="l" t="t" r="r" b="b"/>
              <a:pathLst>
                <a:path w="1084" h="712" extrusionOk="0">
                  <a:moveTo>
                    <a:pt x="927" y="0"/>
                  </a:moveTo>
                  <a:cubicBezTo>
                    <a:pt x="624" y="0"/>
                    <a:pt x="0" y="111"/>
                    <a:pt x="0" y="111"/>
                  </a:cubicBezTo>
                  <a:cubicBezTo>
                    <a:pt x="0" y="111"/>
                    <a:pt x="131" y="647"/>
                    <a:pt x="536" y="707"/>
                  </a:cubicBezTo>
                  <a:cubicBezTo>
                    <a:pt x="555" y="710"/>
                    <a:pt x="573" y="711"/>
                    <a:pt x="591" y="711"/>
                  </a:cubicBezTo>
                  <a:cubicBezTo>
                    <a:pt x="964" y="711"/>
                    <a:pt x="1084" y="28"/>
                    <a:pt x="1084" y="28"/>
                  </a:cubicBezTo>
                  <a:cubicBezTo>
                    <a:pt x="1066" y="8"/>
                    <a:pt x="1008" y="0"/>
                    <a:pt x="9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322195" y="2983843"/>
              <a:ext cx="564587" cy="851997"/>
            </a:xfrm>
            <a:custGeom>
              <a:avLst/>
              <a:gdLst/>
              <a:ahLst/>
              <a:cxnLst/>
              <a:rect l="l" t="t" r="r" b="b"/>
              <a:pathLst>
                <a:path w="6455" h="9741" extrusionOk="0">
                  <a:moveTo>
                    <a:pt x="6454" y="0"/>
                  </a:moveTo>
                  <a:lnTo>
                    <a:pt x="6454" y="0"/>
                  </a:lnTo>
                  <a:cubicBezTo>
                    <a:pt x="1626" y="2473"/>
                    <a:pt x="39" y="9594"/>
                    <a:pt x="2" y="9738"/>
                  </a:cubicBezTo>
                  <a:lnTo>
                    <a:pt x="2" y="9738"/>
                  </a:lnTo>
                  <a:cubicBezTo>
                    <a:pt x="56" y="9618"/>
                    <a:pt x="2997" y="4790"/>
                    <a:pt x="4537" y="3096"/>
                  </a:cubicBezTo>
                  <a:cubicBezTo>
                    <a:pt x="6085" y="1381"/>
                    <a:pt x="6454" y="0"/>
                    <a:pt x="6454" y="0"/>
                  </a:cubicBezTo>
                  <a:close/>
                  <a:moveTo>
                    <a:pt x="2" y="9738"/>
                  </a:moveTo>
                  <a:cubicBezTo>
                    <a:pt x="1" y="9739"/>
                    <a:pt x="1" y="9739"/>
                    <a:pt x="1" y="9739"/>
                  </a:cubicBezTo>
                  <a:cubicBezTo>
                    <a:pt x="1" y="9740"/>
                    <a:pt x="1" y="9740"/>
                    <a:pt x="1" y="9740"/>
                  </a:cubicBezTo>
                  <a:cubicBezTo>
                    <a:pt x="1" y="9740"/>
                    <a:pt x="1" y="9739"/>
                    <a:pt x="2" y="9738"/>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958510" y="2906610"/>
              <a:ext cx="246914" cy="47056"/>
            </a:xfrm>
            <a:custGeom>
              <a:avLst/>
              <a:gdLst/>
              <a:ahLst/>
              <a:cxnLst/>
              <a:rect l="l" t="t" r="r" b="b"/>
              <a:pathLst>
                <a:path w="2823" h="538" extrusionOk="0">
                  <a:moveTo>
                    <a:pt x="2206" y="1"/>
                  </a:moveTo>
                  <a:cubicBezTo>
                    <a:pt x="190" y="1"/>
                    <a:pt x="1" y="478"/>
                    <a:pt x="1" y="478"/>
                  </a:cubicBezTo>
                  <a:cubicBezTo>
                    <a:pt x="1" y="478"/>
                    <a:pt x="341" y="538"/>
                    <a:pt x="797" y="538"/>
                  </a:cubicBezTo>
                  <a:cubicBezTo>
                    <a:pt x="1131" y="538"/>
                    <a:pt x="1526" y="506"/>
                    <a:pt x="1894" y="395"/>
                  </a:cubicBezTo>
                  <a:cubicBezTo>
                    <a:pt x="2763" y="121"/>
                    <a:pt x="2822" y="14"/>
                    <a:pt x="2822" y="14"/>
                  </a:cubicBezTo>
                  <a:cubicBezTo>
                    <a:pt x="2600" y="5"/>
                    <a:pt x="2395" y="1"/>
                    <a:pt x="2206" y="1"/>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7273824" y="2868650"/>
              <a:ext cx="247876" cy="79856"/>
            </a:xfrm>
            <a:custGeom>
              <a:avLst/>
              <a:gdLst/>
              <a:ahLst/>
              <a:cxnLst/>
              <a:rect l="l" t="t" r="r" b="b"/>
              <a:pathLst>
                <a:path w="2834" h="913" extrusionOk="0">
                  <a:moveTo>
                    <a:pt x="175" y="0"/>
                  </a:moveTo>
                  <a:cubicBezTo>
                    <a:pt x="116" y="0"/>
                    <a:pt x="57" y="2"/>
                    <a:pt x="0" y="7"/>
                  </a:cubicBezTo>
                  <a:cubicBezTo>
                    <a:pt x="0" y="7"/>
                    <a:pt x="417" y="246"/>
                    <a:pt x="846" y="436"/>
                  </a:cubicBezTo>
                  <a:cubicBezTo>
                    <a:pt x="1274" y="615"/>
                    <a:pt x="2834" y="912"/>
                    <a:pt x="2834" y="912"/>
                  </a:cubicBezTo>
                  <a:cubicBezTo>
                    <a:pt x="2834" y="912"/>
                    <a:pt x="2774" y="615"/>
                    <a:pt x="2143" y="436"/>
                  </a:cubicBezTo>
                  <a:cubicBezTo>
                    <a:pt x="1577" y="273"/>
                    <a:pt x="812" y="0"/>
                    <a:pt x="175" y="0"/>
                  </a:cubicBezTo>
                  <a:close/>
                </a:path>
              </a:pathLst>
            </a:custGeom>
            <a:solidFill>
              <a:srgbClr val="4B4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8171488" y="3357671"/>
              <a:ext cx="239567" cy="1044594"/>
            </a:xfrm>
            <a:custGeom>
              <a:avLst/>
              <a:gdLst/>
              <a:ahLst/>
              <a:cxnLst/>
              <a:rect l="l" t="t" r="r" b="b"/>
              <a:pathLst>
                <a:path w="2739" h="11943" extrusionOk="0">
                  <a:moveTo>
                    <a:pt x="2096" y="1"/>
                  </a:moveTo>
                  <a:cubicBezTo>
                    <a:pt x="2096" y="1"/>
                    <a:pt x="1060" y="2691"/>
                    <a:pt x="774" y="5108"/>
                  </a:cubicBezTo>
                  <a:cubicBezTo>
                    <a:pt x="501" y="7525"/>
                    <a:pt x="0" y="11942"/>
                    <a:pt x="0" y="11942"/>
                  </a:cubicBezTo>
                  <a:cubicBezTo>
                    <a:pt x="0" y="11942"/>
                    <a:pt x="1453" y="8466"/>
                    <a:pt x="2096" y="5108"/>
                  </a:cubicBezTo>
                  <a:cubicBezTo>
                    <a:pt x="2739" y="1751"/>
                    <a:pt x="2096" y="1"/>
                    <a:pt x="2096" y="1"/>
                  </a:cubicBezTo>
                  <a:close/>
                </a:path>
              </a:pathLst>
            </a:custGeom>
            <a:solidFill>
              <a:srgbClr val="F4E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8144373" y="2750572"/>
              <a:ext cx="132335" cy="292658"/>
            </a:xfrm>
            <a:custGeom>
              <a:avLst/>
              <a:gdLst/>
              <a:ahLst/>
              <a:cxnLst/>
              <a:rect l="l" t="t" r="r" b="b"/>
              <a:pathLst>
                <a:path w="1513" h="3346" extrusionOk="0">
                  <a:moveTo>
                    <a:pt x="537" y="0"/>
                  </a:moveTo>
                  <a:cubicBezTo>
                    <a:pt x="525" y="48"/>
                    <a:pt x="108" y="1060"/>
                    <a:pt x="49" y="1560"/>
                  </a:cubicBezTo>
                  <a:cubicBezTo>
                    <a:pt x="1" y="2072"/>
                    <a:pt x="1132" y="3215"/>
                    <a:pt x="1477" y="3346"/>
                  </a:cubicBezTo>
                  <a:lnTo>
                    <a:pt x="1513" y="3251"/>
                  </a:lnTo>
                  <a:cubicBezTo>
                    <a:pt x="1215" y="3132"/>
                    <a:pt x="108" y="2036"/>
                    <a:pt x="156" y="1572"/>
                  </a:cubicBezTo>
                  <a:cubicBezTo>
                    <a:pt x="215" y="1096"/>
                    <a:pt x="632" y="48"/>
                    <a:pt x="644" y="48"/>
                  </a:cubicBezTo>
                  <a:lnTo>
                    <a:pt x="537" y="0"/>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8174637" y="2789057"/>
              <a:ext cx="92713" cy="161548"/>
            </a:xfrm>
            <a:custGeom>
              <a:avLst/>
              <a:gdLst/>
              <a:ahLst/>
              <a:cxnLst/>
              <a:rect l="l" t="t" r="r" b="b"/>
              <a:pathLst>
                <a:path w="1060" h="1847" extrusionOk="0">
                  <a:moveTo>
                    <a:pt x="953" y="1"/>
                  </a:moveTo>
                  <a:cubicBezTo>
                    <a:pt x="834" y="691"/>
                    <a:pt x="12" y="1775"/>
                    <a:pt x="0" y="1787"/>
                  </a:cubicBezTo>
                  <a:lnTo>
                    <a:pt x="84" y="1846"/>
                  </a:lnTo>
                  <a:cubicBezTo>
                    <a:pt x="119" y="1810"/>
                    <a:pt x="941" y="739"/>
                    <a:pt x="1060" y="25"/>
                  </a:cubicBezTo>
                  <a:lnTo>
                    <a:pt x="953"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8221431" y="2846347"/>
              <a:ext cx="95949" cy="158399"/>
            </a:xfrm>
            <a:custGeom>
              <a:avLst/>
              <a:gdLst/>
              <a:ahLst/>
              <a:cxnLst/>
              <a:rect l="l" t="t" r="r" b="b"/>
              <a:pathLst>
                <a:path w="1097" h="1811" extrusionOk="0">
                  <a:moveTo>
                    <a:pt x="1001" y="1"/>
                  </a:moveTo>
                  <a:cubicBezTo>
                    <a:pt x="989" y="12"/>
                    <a:pt x="465" y="1322"/>
                    <a:pt x="1" y="1727"/>
                  </a:cubicBezTo>
                  <a:lnTo>
                    <a:pt x="72" y="1810"/>
                  </a:lnTo>
                  <a:cubicBezTo>
                    <a:pt x="549" y="1382"/>
                    <a:pt x="1073" y="96"/>
                    <a:pt x="1096" y="36"/>
                  </a:cubicBezTo>
                  <a:lnTo>
                    <a:pt x="1001" y="1"/>
                  </a:ln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8136064" y="2877572"/>
              <a:ext cx="59476" cy="132335"/>
            </a:xfrm>
            <a:custGeom>
              <a:avLst/>
              <a:gdLst/>
              <a:ahLst/>
              <a:cxnLst/>
              <a:rect l="l" t="t" r="r" b="b"/>
              <a:pathLst>
                <a:path w="680" h="1513" extrusionOk="0">
                  <a:moveTo>
                    <a:pt x="84" y="1"/>
                  </a:moveTo>
                  <a:lnTo>
                    <a:pt x="1" y="60"/>
                  </a:lnTo>
                  <a:cubicBezTo>
                    <a:pt x="1" y="72"/>
                    <a:pt x="405" y="560"/>
                    <a:pt x="584" y="1513"/>
                  </a:cubicBezTo>
                  <a:lnTo>
                    <a:pt x="679" y="1501"/>
                  </a:lnTo>
                  <a:cubicBezTo>
                    <a:pt x="501" y="513"/>
                    <a:pt x="96" y="13"/>
                    <a:pt x="84" y="1"/>
                  </a:cubicBezTo>
                  <a:close/>
                </a:path>
              </a:pathLst>
            </a:custGeom>
            <a:solidFill>
              <a:srgbClr val="2F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6605234" y="2347530"/>
              <a:ext cx="138545" cy="137582"/>
            </a:xfrm>
            <a:custGeom>
              <a:avLst/>
              <a:gdLst/>
              <a:ahLst/>
              <a:cxnLst/>
              <a:rect l="l" t="t" r="r" b="b"/>
              <a:pathLst>
                <a:path w="1584" h="1573" extrusionOk="0">
                  <a:moveTo>
                    <a:pt x="786" y="108"/>
                  </a:moveTo>
                  <a:cubicBezTo>
                    <a:pt x="1167" y="108"/>
                    <a:pt x="1477" y="405"/>
                    <a:pt x="1477" y="786"/>
                  </a:cubicBezTo>
                  <a:cubicBezTo>
                    <a:pt x="1477" y="1167"/>
                    <a:pt x="1167" y="1465"/>
                    <a:pt x="786" y="1465"/>
                  </a:cubicBezTo>
                  <a:cubicBezTo>
                    <a:pt x="417" y="1465"/>
                    <a:pt x="108" y="1167"/>
                    <a:pt x="108" y="786"/>
                  </a:cubicBezTo>
                  <a:cubicBezTo>
                    <a:pt x="108" y="417"/>
                    <a:pt x="417" y="108"/>
                    <a:pt x="786" y="108"/>
                  </a:cubicBezTo>
                  <a:close/>
                  <a:moveTo>
                    <a:pt x="786" y="0"/>
                  </a:moveTo>
                  <a:cubicBezTo>
                    <a:pt x="358" y="0"/>
                    <a:pt x="0" y="358"/>
                    <a:pt x="0" y="786"/>
                  </a:cubicBezTo>
                  <a:cubicBezTo>
                    <a:pt x="0" y="1227"/>
                    <a:pt x="358" y="1572"/>
                    <a:pt x="786" y="1572"/>
                  </a:cubicBezTo>
                  <a:cubicBezTo>
                    <a:pt x="1227" y="1572"/>
                    <a:pt x="1584" y="1227"/>
                    <a:pt x="1584" y="786"/>
                  </a:cubicBezTo>
                  <a:cubicBezTo>
                    <a:pt x="1584" y="358"/>
                    <a:pt x="1227" y="0"/>
                    <a:pt x="786"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6792674" y="2347530"/>
              <a:ext cx="138632" cy="137582"/>
            </a:xfrm>
            <a:custGeom>
              <a:avLst/>
              <a:gdLst/>
              <a:ahLst/>
              <a:cxnLst/>
              <a:rect l="l" t="t" r="r" b="b"/>
              <a:pathLst>
                <a:path w="1585" h="1573" extrusionOk="0">
                  <a:moveTo>
                    <a:pt x="786" y="108"/>
                  </a:moveTo>
                  <a:cubicBezTo>
                    <a:pt x="1167" y="108"/>
                    <a:pt x="1477" y="405"/>
                    <a:pt x="1477" y="786"/>
                  </a:cubicBezTo>
                  <a:cubicBezTo>
                    <a:pt x="1477" y="1167"/>
                    <a:pt x="1167" y="1465"/>
                    <a:pt x="786" y="1465"/>
                  </a:cubicBezTo>
                  <a:cubicBezTo>
                    <a:pt x="417" y="1465"/>
                    <a:pt x="108" y="1167"/>
                    <a:pt x="108" y="786"/>
                  </a:cubicBezTo>
                  <a:cubicBezTo>
                    <a:pt x="108" y="417"/>
                    <a:pt x="417" y="108"/>
                    <a:pt x="786" y="108"/>
                  </a:cubicBezTo>
                  <a:close/>
                  <a:moveTo>
                    <a:pt x="786" y="0"/>
                  </a:moveTo>
                  <a:cubicBezTo>
                    <a:pt x="358" y="0"/>
                    <a:pt x="1" y="358"/>
                    <a:pt x="1" y="786"/>
                  </a:cubicBezTo>
                  <a:cubicBezTo>
                    <a:pt x="1" y="1227"/>
                    <a:pt x="358" y="1572"/>
                    <a:pt x="786" y="1572"/>
                  </a:cubicBezTo>
                  <a:cubicBezTo>
                    <a:pt x="1227" y="1572"/>
                    <a:pt x="1584" y="1227"/>
                    <a:pt x="1572" y="786"/>
                  </a:cubicBezTo>
                  <a:cubicBezTo>
                    <a:pt x="1572" y="358"/>
                    <a:pt x="1227" y="0"/>
                    <a:pt x="786"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6552142" y="2369396"/>
              <a:ext cx="65686" cy="37610"/>
            </a:xfrm>
            <a:custGeom>
              <a:avLst/>
              <a:gdLst/>
              <a:ahLst/>
              <a:cxnLst/>
              <a:rect l="l" t="t" r="r" b="b"/>
              <a:pathLst>
                <a:path w="751" h="430" extrusionOk="0">
                  <a:moveTo>
                    <a:pt x="48" y="1"/>
                  </a:moveTo>
                  <a:lnTo>
                    <a:pt x="0" y="96"/>
                  </a:lnTo>
                  <a:lnTo>
                    <a:pt x="703" y="429"/>
                  </a:lnTo>
                  <a:lnTo>
                    <a:pt x="750" y="322"/>
                  </a:lnTo>
                  <a:lnTo>
                    <a:pt x="48" y="1"/>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6736433" y="2402895"/>
              <a:ext cx="64637" cy="17580"/>
            </a:xfrm>
            <a:custGeom>
              <a:avLst/>
              <a:gdLst/>
              <a:ahLst/>
              <a:cxnLst/>
              <a:rect l="l" t="t" r="r" b="b"/>
              <a:pathLst>
                <a:path w="739" h="201" extrusionOk="0">
                  <a:moveTo>
                    <a:pt x="413" y="0"/>
                  </a:moveTo>
                  <a:cubicBezTo>
                    <a:pt x="206" y="0"/>
                    <a:pt x="16" y="98"/>
                    <a:pt x="1" y="106"/>
                  </a:cubicBezTo>
                  <a:lnTo>
                    <a:pt x="48" y="201"/>
                  </a:lnTo>
                  <a:cubicBezTo>
                    <a:pt x="56" y="201"/>
                    <a:pt x="241" y="107"/>
                    <a:pt x="421" y="107"/>
                  </a:cubicBezTo>
                  <a:cubicBezTo>
                    <a:pt x="506" y="107"/>
                    <a:pt x="591" y="128"/>
                    <a:pt x="656" y="189"/>
                  </a:cubicBezTo>
                  <a:lnTo>
                    <a:pt x="739" y="118"/>
                  </a:lnTo>
                  <a:cubicBezTo>
                    <a:pt x="642" y="29"/>
                    <a:pt x="525" y="0"/>
                    <a:pt x="413" y="0"/>
                  </a:cubicBez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6923873" y="2373594"/>
              <a:ext cx="63675" cy="40671"/>
            </a:xfrm>
            <a:custGeom>
              <a:avLst/>
              <a:gdLst/>
              <a:ahLst/>
              <a:cxnLst/>
              <a:rect l="l" t="t" r="r" b="b"/>
              <a:pathLst>
                <a:path w="728" h="465" extrusionOk="0">
                  <a:moveTo>
                    <a:pt x="668" y="0"/>
                  </a:moveTo>
                  <a:lnTo>
                    <a:pt x="1" y="369"/>
                  </a:lnTo>
                  <a:lnTo>
                    <a:pt x="48" y="464"/>
                  </a:lnTo>
                  <a:lnTo>
                    <a:pt x="727" y="95"/>
                  </a:lnTo>
                  <a:lnTo>
                    <a:pt x="668" y="0"/>
                  </a:lnTo>
                  <a:close/>
                </a:path>
              </a:pathLst>
            </a:custGeom>
            <a:solidFill>
              <a:srgbClr val="F3D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2"/>
          <p:cNvSpPr/>
          <p:nvPr/>
        </p:nvSpPr>
        <p:spPr>
          <a:xfrm>
            <a:off x="3161849" y="3399124"/>
            <a:ext cx="364500" cy="36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rot="1655573">
            <a:off x="7467696" y="1723278"/>
            <a:ext cx="314129" cy="271596"/>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1425026" y="4092624"/>
            <a:ext cx="511500" cy="5115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1791577" y="2909200"/>
            <a:ext cx="298500" cy="29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rot="803204">
            <a:off x="8633886" y="3268900"/>
            <a:ext cx="275999" cy="27599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rot="-1952237">
            <a:off x="543535" y="3610127"/>
            <a:ext cx="339129" cy="292697"/>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612479A6-2C69-0263-5668-1314DE1D2B44}"/>
              </a:ext>
            </a:extLst>
          </p:cNvPr>
          <p:cNvSpPr txBox="1"/>
          <p:nvPr/>
        </p:nvSpPr>
        <p:spPr>
          <a:xfrm>
            <a:off x="1979967" y="594886"/>
            <a:ext cx="4572000" cy="2805255"/>
          </a:xfrm>
          <a:prstGeom prst="rect">
            <a:avLst/>
          </a:prstGeom>
          <a:noFill/>
        </p:spPr>
        <p:txBody>
          <a:bodyPr wrap="square">
            <a:spAutoFit/>
          </a:bodyPr>
          <a:lstStyle/>
          <a:p>
            <a:pPr marL="342900" indent="-34290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tố</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cáo</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bầu</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cử</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thuộc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lĩnh</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vực</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chính</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trị</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Clr>
                <a:srgbClr val="2F1932"/>
              </a:buClr>
              <a:buFont typeface="Wingdings" pitchFamily="2" charset="2"/>
              <a:buChar char="§"/>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và</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nghĩa</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vụ</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học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tập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thuộc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lĩnh</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vực</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văn</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hóa</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xã</a:t>
            </a:r>
            <a:r>
              <a:rPr lang="fr-FR" sz="2000" b="1"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b="1"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hội</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endParaRPr lang="en-VN" sz="2000" dirty="0">
              <a:solidFill>
                <a:srgbClr val="2F1932"/>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Clr>
                <a:srgbClr val="2F1932"/>
              </a:buClr>
              <a:buFont typeface="Wingdings" pitchFamily="2" charset="2"/>
              <a:buChar char="à"/>
            </a:pP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Các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quyền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này</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được</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quy</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định</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trong</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Hiến</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r>
              <a:rPr lang="fr-FR" sz="2000" dirty="0" err="1">
                <a:solidFill>
                  <a:srgbClr val="2F1932"/>
                </a:solidFill>
                <a:effectLst/>
                <a:latin typeface="Arial" panose="020B0604020202020204" pitchFamily="34" charset="0"/>
                <a:ea typeface="Calibri" panose="020F0502020204030204" pitchFamily="34" charset="0"/>
                <a:cs typeface="Arial" panose="020B0604020202020204" pitchFamily="34" charset="0"/>
              </a:rPr>
              <a:t>pháp</a:t>
            </a:r>
            <a:r>
              <a:rPr lang="fr-FR" sz="2000" dirty="0">
                <a:solidFill>
                  <a:srgbClr val="2F1932"/>
                </a:solidFill>
                <a:effectLst/>
                <a:latin typeface="Arial" panose="020B0604020202020204" pitchFamily="34" charset="0"/>
                <a:ea typeface="Calibri" panose="020F0502020204030204" pitchFamily="34" charset="0"/>
                <a:cs typeface="Arial" panose="020B0604020202020204" pitchFamily="34" charset="0"/>
              </a:rPr>
              <a:t>. </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wedge">
                                      <p:cBhvr>
                                        <p:cTn id="7" dur="5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4" name="TextBox 10">
            <a:extLst>
              <a:ext uri="{FF2B5EF4-FFF2-40B4-BE49-F238E27FC236}">
                <a16:creationId xmlns:a16="http://schemas.microsoft.com/office/drawing/2014/main" id="{E8373481-8067-B673-FF8B-A91929FEB156}"/>
              </a:ext>
            </a:extLst>
          </p:cNvPr>
          <p:cNvSpPr txBox="1"/>
          <p:nvPr/>
        </p:nvSpPr>
        <p:spPr>
          <a:xfrm>
            <a:off x="517318" y="183458"/>
            <a:ext cx="8104909" cy="1038856"/>
          </a:xfrm>
          <a:prstGeom prst="roundRect">
            <a:avLst/>
          </a:prstGeom>
          <a:noFill/>
          <a:ln w="28575">
            <a:no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ctr">
              <a:lnSpc>
                <a:spcPct val="150000"/>
              </a:lnSpc>
            </a:pP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con </a:t>
            </a:r>
            <a:r>
              <a:rPr lang="en-US" sz="2000" b="1" dirty="0" err="1">
                <a:solidFill>
                  <a:srgbClr val="4F466F"/>
                </a:solidFill>
                <a:latin typeface="Arial" panose="020B0604020202020204" pitchFamily="34" charset="0"/>
                <a:cs typeface="Arial" panose="020B0604020202020204" pitchFamily="34" charset="0"/>
              </a:rPr>
              <a:t>người</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quyền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và</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nghĩa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vụ</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của</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công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dân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về</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chính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trị</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được</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quy</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định</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trong</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Hiến</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pháp</a:t>
            </a:r>
            <a:r>
              <a:rPr lang="en-US" sz="2000" b="1" dirty="0">
                <a:solidFill>
                  <a:srgbClr val="4F466F"/>
                </a:solidFill>
                <a:latin typeface="Arial" panose="020B0604020202020204" pitchFamily="34" charset="0"/>
                <a:cs typeface="Arial" panose="020B0604020202020204" pitchFamily="34" charset="0"/>
              </a:rPr>
              <a:t> </a:t>
            </a:r>
            <a:r>
              <a:rPr lang="en-US" sz="2000" b="1" dirty="0" err="1">
                <a:solidFill>
                  <a:srgbClr val="4F466F"/>
                </a:solidFill>
                <a:latin typeface="Arial" panose="020B0604020202020204" pitchFamily="34" charset="0"/>
                <a:cs typeface="Arial" panose="020B0604020202020204" pitchFamily="34" charset="0"/>
              </a:rPr>
              <a:t>năm</a:t>
            </a:r>
            <a:r>
              <a:rPr lang="en-US" sz="2000" b="1" dirty="0">
                <a:solidFill>
                  <a:srgbClr val="4F466F"/>
                </a:solidFill>
                <a:latin typeface="Arial" panose="020B0604020202020204" pitchFamily="34" charset="0"/>
                <a:cs typeface="Arial" panose="020B0604020202020204" pitchFamily="34" charset="0"/>
              </a:rPr>
              <a:t> 2013</a:t>
            </a:r>
          </a:p>
        </p:txBody>
      </p:sp>
      <p:sp>
        <p:nvSpPr>
          <p:cNvPr id="5" name="TextBox 10">
            <a:extLst>
              <a:ext uri="{FF2B5EF4-FFF2-40B4-BE49-F238E27FC236}">
                <a16:creationId xmlns:a16="http://schemas.microsoft.com/office/drawing/2014/main" id="{4D2288ED-B39A-8C49-537C-CBF28FE95974}"/>
              </a:ext>
            </a:extLst>
          </p:cNvPr>
          <p:cNvSpPr txBox="1"/>
          <p:nvPr/>
        </p:nvSpPr>
        <p:spPr>
          <a:xfrm>
            <a:off x="173976" y="1222314"/>
            <a:ext cx="2780904" cy="2098835"/>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bình</a:t>
            </a:r>
            <a:r>
              <a:rPr lang="fr-FR" sz="1800" dirty="0">
                <a:solidFill>
                  <a:srgbClr val="2F1932"/>
                </a:solidFill>
              </a:rPr>
              <a:t> </a:t>
            </a:r>
            <a:r>
              <a:rPr lang="fr-FR" sz="1800" dirty="0" err="1">
                <a:solidFill>
                  <a:srgbClr val="2F1932"/>
                </a:solidFill>
              </a:rPr>
              <a:t>đẳng</a:t>
            </a:r>
            <a:r>
              <a:rPr lang="fr-FR" sz="1800" dirty="0">
                <a:solidFill>
                  <a:srgbClr val="2F1932"/>
                </a:solidFill>
              </a:rPr>
              <a:t> </a:t>
            </a:r>
            <a:r>
              <a:rPr lang="fr-FR" sz="1800" dirty="0" err="1">
                <a:solidFill>
                  <a:srgbClr val="2F1932"/>
                </a:solidFill>
              </a:rPr>
              <a:t>trước</a:t>
            </a:r>
            <a:r>
              <a:rPr lang="fr-FR" sz="1800" dirty="0">
                <a:solidFill>
                  <a:srgbClr val="2F1932"/>
                </a:solidFill>
              </a:rPr>
              <a:t> </a:t>
            </a:r>
            <a:r>
              <a:rPr lang="fr-FR" sz="1800" dirty="0" err="1">
                <a:solidFill>
                  <a:srgbClr val="2F1932"/>
                </a:solidFill>
              </a:rPr>
              <a:t>pháp</a:t>
            </a:r>
            <a:r>
              <a:rPr lang="fr-FR" sz="1800" dirty="0">
                <a:solidFill>
                  <a:srgbClr val="2F1932"/>
                </a:solidFill>
              </a:rPr>
              <a:t> </a:t>
            </a:r>
            <a:r>
              <a:rPr lang="fr-FR" sz="1800" dirty="0" err="1">
                <a:solidFill>
                  <a:srgbClr val="2F1932"/>
                </a:solidFill>
              </a:rPr>
              <a:t>luật</a:t>
            </a:r>
            <a:r>
              <a:rPr lang="fr-FR" sz="1800" dirty="0">
                <a:solidFill>
                  <a:srgbClr val="2F1932"/>
                </a:solidFill>
              </a:rPr>
              <a:t>; </a:t>
            </a:r>
            <a:r>
              <a:rPr lang="fr-FR" sz="1800" dirty="0" err="1">
                <a:solidFill>
                  <a:srgbClr val="2F1932"/>
                </a:solidFill>
              </a:rPr>
              <a:t>không</a:t>
            </a:r>
            <a:r>
              <a:rPr lang="fr-FR" sz="1800" dirty="0">
                <a:solidFill>
                  <a:srgbClr val="2F1932"/>
                </a:solidFill>
              </a:rPr>
              <a:t> </a:t>
            </a:r>
            <a:r>
              <a:rPr lang="fr-FR" sz="1800" dirty="0" err="1">
                <a:solidFill>
                  <a:srgbClr val="2F1932"/>
                </a:solidFill>
              </a:rPr>
              <a:t>bị</a:t>
            </a:r>
            <a:r>
              <a:rPr lang="fr-FR" sz="1800" dirty="0">
                <a:solidFill>
                  <a:srgbClr val="2F1932"/>
                </a:solidFill>
              </a:rPr>
              <a:t> </a:t>
            </a:r>
            <a:r>
              <a:rPr lang="fr-FR" sz="1800" dirty="0" err="1">
                <a:solidFill>
                  <a:srgbClr val="2F1932"/>
                </a:solidFill>
              </a:rPr>
              <a:t>phân</a:t>
            </a:r>
            <a:r>
              <a:rPr lang="fr-FR" sz="1800" dirty="0">
                <a:solidFill>
                  <a:srgbClr val="2F1932"/>
                </a:solidFill>
              </a:rPr>
              <a:t> </a:t>
            </a:r>
            <a:r>
              <a:rPr lang="fr-FR" sz="1800" dirty="0" err="1">
                <a:solidFill>
                  <a:srgbClr val="2F1932"/>
                </a:solidFill>
              </a:rPr>
              <a:t>biệt</a:t>
            </a:r>
            <a:r>
              <a:rPr lang="fr-FR" sz="1800" dirty="0">
                <a:solidFill>
                  <a:srgbClr val="2F1932"/>
                </a:solidFill>
              </a:rPr>
              <a:t>, </a:t>
            </a:r>
            <a:r>
              <a:rPr lang="fr-FR" sz="1800" dirty="0" err="1">
                <a:solidFill>
                  <a:srgbClr val="2F1932"/>
                </a:solidFill>
              </a:rPr>
              <a:t>đối</a:t>
            </a:r>
            <a:r>
              <a:rPr lang="fr-FR" sz="1800" dirty="0">
                <a:solidFill>
                  <a:srgbClr val="2F1932"/>
                </a:solidFill>
              </a:rPr>
              <a:t> </a:t>
            </a:r>
            <a:r>
              <a:rPr lang="fr-FR" sz="1800" dirty="0" err="1">
                <a:solidFill>
                  <a:srgbClr val="2F1932"/>
                </a:solidFill>
              </a:rPr>
              <a:t>xử</a:t>
            </a:r>
            <a:r>
              <a:rPr lang="fr-FR" sz="1800" dirty="0">
                <a:solidFill>
                  <a:srgbClr val="2F1932"/>
                </a:solidFill>
              </a:rPr>
              <a:t> </a:t>
            </a:r>
            <a:r>
              <a:rPr lang="fr-FR" sz="1800" dirty="0" err="1">
                <a:solidFill>
                  <a:srgbClr val="2F1932"/>
                </a:solidFill>
              </a:rPr>
              <a:t>trong</a:t>
            </a:r>
            <a:r>
              <a:rPr lang="fr-FR" sz="1800" dirty="0">
                <a:solidFill>
                  <a:srgbClr val="2F1932"/>
                </a:solidFill>
              </a:rPr>
              <a:t> </a:t>
            </a:r>
            <a:r>
              <a:rPr lang="fr-FR" sz="1800" dirty="0" err="1">
                <a:solidFill>
                  <a:srgbClr val="2F1932"/>
                </a:solidFill>
              </a:rPr>
              <a:t>đời</a:t>
            </a:r>
            <a:r>
              <a:rPr lang="fr-FR" sz="1800" dirty="0">
                <a:solidFill>
                  <a:srgbClr val="2F1932"/>
                </a:solidFill>
              </a:rPr>
              <a:t> </a:t>
            </a:r>
            <a:r>
              <a:rPr lang="fr-FR" sz="1800" dirty="0" err="1">
                <a:solidFill>
                  <a:srgbClr val="2F1932"/>
                </a:solidFill>
              </a:rPr>
              <a:t>sống</a:t>
            </a:r>
            <a:r>
              <a:rPr lang="fr-FR" sz="1800" dirty="0">
                <a:solidFill>
                  <a:srgbClr val="2F1932"/>
                </a:solidFill>
              </a:rPr>
              <a:t> </a:t>
            </a:r>
            <a:r>
              <a:rPr lang="fr-FR" sz="1800" dirty="0" err="1">
                <a:solidFill>
                  <a:srgbClr val="2F1932"/>
                </a:solidFill>
              </a:rPr>
              <a:t>chính</a:t>
            </a:r>
            <a:r>
              <a:rPr lang="fr-FR" sz="1800" dirty="0">
                <a:solidFill>
                  <a:srgbClr val="2F1932"/>
                </a:solidFill>
              </a:rPr>
              <a:t> </a:t>
            </a:r>
            <a:r>
              <a:rPr lang="fr-FR" sz="1800" dirty="0" err="1">
                <a:solidFill>
                  <a:srgbClr val="2F1932"/>
                </a:solidFill>
              </a:rPr>
              <a:t>trị</a:t>
            </a:r>
            <a:r>
              <a:rPr lang="fr-FR" sz="1800" dirty="0">
                <a:solidFill>
                  <a:srgbClr val="2F1932"/>
                </a:solidFill>
              </a:rPr>
              <a:t>, </a:t>
            </a:r>
            <a:r>
              <a:rPr lang="fr-FR" sz="1800" dirty="0" err="1">
                <a:solidFill>
                  <a:srgbClr val="2F1932"/>
                </a:solidFill>
              </a:rPr>
              <a:t>dân</a:t>
            </a:r>
            <a:r>
              <a:rPr lang="fr-FR" sz="1800" dirty="0">
                <a:solidFill>
                  <a:srgbClr val="2F1932"/>
                </a:solidFill>
              </a:rPr>
              <a:t> </a:t>
            </a:r>
            <a:r>
              <a:rPr lang="fr-FR" sz="1800" dirty="0" err="1">
                <a:solidFill>
                  <a:srgbClr val="2F1932"/>
                </a:solidFill>
              </a:rPr>
              <a:t>sự</a:t>
            </a:r>
            <a:r>
              <a:rPr lang="fr-FR" sz="1800" dirty="0">
                <a:solidFill>
                  <a:srgbClr val="2F1932"/>
                </a:solidFill>
              </a:rPr>
              <a:t>, </a:t>
            </a:r>
            <a:r>
              <a:rPr lang="fr-FR" sz="1800" dirty="0" err="1">
                <a:solidFill>
                  <a:srgbClr val="2F1932"/>
                </a:solidFill>
              </a:rPr>
              <a:t>kinh</a:t>
            </a:r>
            <a:r>
              <a:rPr lang="fr-FR" sz="1800" dirty="0">
                <a:solidFill>
                  <a:srgbClr val="2F1932"/>
                </a:solidFill>
              </a:rPr>
              <a:t> </a:t>
            </a:r>
            <a:r>
              <a:rPr lang="fr-FR" sz="1800" dirty="0" err="1">
                <a:solidFill>
                  <a:srgbClr val="2F1932"/>
                </a:solidFill>
              </a:rPr>
              <a:t>tế</a:t>
            </a:r>
            <a:r>
              <a:rPr lang="fr-FR" sz="1800" dirty="0">
                <a:solidFill>
                  <a:srgbClr val="2F1932"/>
                </a:solidFill>
              </a:rPr>
              <a:t>, </a:t>
            </a:r>
            <a:r>
              <a:rPr lang="fr-FR" sz="1800" dirty="0" err="1">
                <a:solidFill>
                  <a:srgbClr val="2F1932"/>
                </a:solidFill>
              </a:rPr>
              <a:t>văn</a:t>
            </a:r>
            <a:r>
              <a:rPr lang="fr-FR" sz="1800" dirty="0">
                <a:solidFill>
                  <a:srgbClr val="2F1932"/>
                </a:solidFill>
              </a:rPr>
              <a:t> </a:t>
            </a:r>
            <a:r>
              <a:rPr lang="fr-FR" sz="1800" dirty="0" err="1">
                <a:solidFill>
                  <a:srgbClr val="2F1932"/>
                </a:solidFill>
              </a:rPr>
              <a:t>hoá</a:t>
            </a:r>
            <a:r>
              <a:rPr lang="fr-FR" sz="1800" dirty="0">
                <a:solidFill>
                  <a:srgbClr val="2F1932"/>
                </a:solidFill>
              </a:rPr>
              <a:t>, </a:t>
            </a:r>
            <a:r>
              <a:rPr lang="fr-FR" sz="1800" dirty="0" err="1">
                <a:solidFill>
                  <a:srgbClr val="2F1932"/>
                </a:solidFill>
              </a:rPr>
              <a:t>xã</a:t>
            </a:r>
            <a:r>
              <a:rPr lang="fr-FR" sz="1800" dirty="0">
                <a:solidFill>
                  <a:srgbClr val="2F1932"/>
                </a:solidFill>
              </a:rPr>
              <a:t> </a:t>
            </a:r>
            <a:r>
              <a:rPr lang="fr-FR" sz="1800" dirty="0" err="1">
                <a:solidFill>
                  <a:srgbClr val="2F1932"/>
                </a:solidFill>
              </a:rPr>
              <a:t>hội</a:t>
            </a:r>
            <a:r>
              <a:rPr lang="fr-FR" sz="1800" dirty="0">
                <a:solidFill>
                  <a:srgbClr val="2F1932"/>
                </a:solidFill>
              </a:rPr>
              <a:t>.</a:t>
            </a:r>
            <a:endParaRPr lang="en-VN" sz="1800" dirty="0">
              <a:solidFill>
                <a:srgbClr val="2F1932"/>
              </a:solidFill>
            </a:endParaRPr>
          </a:p>
        </p:txBody>
      </p:sp>
      <p:sp>
        <p:nvSpPr>
          <p:cNvPr id="6" name="TextBox 10">
            <a:extLst>
              <a:ext uri="{FF2B5EF4-FFF2-40B4-BE49-F238E27FC236}">
                <a16:creationId xmlns:a16="http://schemas.microsoft.com/office/drawing/2014/main" id="{538784ED-9BB2-61A8-A550-2611F6D523D9}"/>
              </a:ext>
            </a:extLst>
          </p:cNvPr>
          <p:cNvSpPr txBox="1"/>
          <p:nvPr/>
        </p:nvSpPr>
        <p:spPr>
          <a:xfrm>
            <a:off x="173976" y="3505537"/>
            <a:ext cx="2780904" cy="1267838"/>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bầu</a:t>
            </a:r>
            <a:r>
              <a:rPr lang="fr-FR" sz="1800" dirty="0">
                <a:solidFill>
                  <a:srgbClr val="2F1932"/>
                </a:solidFill>
              </a:rPr>
              <a:t> </a:t>
            </a:r>
            <a:r>
              <a:rPr lang="fr-FR" sz="1800" dirty="0" err="1">
                <a:solidFill>
                  <a:srgbClr val="2F1932"/>
                </a:solidFill>
              </a:rPr>
              <a:t>cử</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quyền</a:t>
            </a:r>
            <a:r>
              <a:rPr lang="fr-FR" sz="1800" dirty="0">
                <a:solidFill>
                  <a:srgbClr val="2F1932"/>
                </a:solidFill>
              </a:rPr>
              <a:t> </a:t>
            </a:r>
            <a:r>
              <a:rPr lang="fr-FR" sz="1800" dirty="0" err="1">
                <a:solidFill>
                  <a:srgbClr val="2F1932"/>
                </a:solidFill>
              </a:rPr>
              <a:t>ứng</a:t>
            </a:r>
            <a:r>
              <a:rPr lang="fr-FR" sz="1800" dirty="0">
                <a:solidFill>
                  <a:srgbClr val="2F1932"/>
                </a:solidFill>
              </a:rPr>
              <a:t> </a:t>
            </a:r>
            <a:r>
              <a:rPr lang="fr-FR" sz="1800" dirty="0" err="1">
                <a:solidFill>
                  <a:srgbClr val="2F1932"/>
                </a:solidFill>
              </a:rPr>
              <a:t>cử</a:t>
            </a:r>
            <a:r>
              <a:rPr lang="fr-FR" sz="1800" dirty="0">
                <a:solidFill>
                  <a:srgbClr val="2F1932"/>
                </a:solidFill>
              </a:rPr>
              <a:t> </a:t>
            </a:r>
            <a:r>
              <a:rPr lang="fr-FR" sz="1800" dirty="0" err="1">
                <a:solidFill>
                  <a:srgbClr val="2F1932"/>
                </a:solidFill>
              </a:rPr>
              <a:t>vào</a:t>
            </a:r>
            <a:r>
              <a:rPr lang="fr-FR" sz="1800" dirty="0">
                <a:solidFill>
                  <a:srgbClr val="2F1932"/>
                </a:solidFill>
              </a:rPr>
              <a:t> </a:t>
            </a:r>
            <a:r>
              <a:rPr lang="fr-FR" sz="1800" dirty="0" err="1">
                <a:solidFill>
                  <a:srgbClr val="2F1932"/>
                </a:solidFill>
              </a:rPr>
              <a:t>Quốc</a:t>
            </a:r>
            <a:r>
              <a:rPr lang="fr-FR" sz="1800" dirty="0">
                <a:solidFill>
                  <a:srgbClr val="2F1932"/>
                </a:solidFill>
              </a:rPr>
              <a:t> </a:t>
            </a:r>
            <a:r>
              <a:rPr lang="fr-FR" sz="1800" dirty="0" err="1">
                <a:solidFill>
                  <a:srgbClr val="2F1932"/>
                </a:solidFill>
              </a:rPr>
              <a:t>hội</a:t>
            </a:r>
            <a:r>
              <a:rPr lang="fr-FR" sz="1800" dirty="0">
                <a:solidFill>
                  <a:srgbClr val="2F1932"/>
                </a:solidFill>
              </a:rPr>
              <a:t>, </a:t>
            </a:r>
            <a:r>
              <a:rPr lang="fr-FR" sz="1800" dirty="0" err="1">
                <a:solidFill>
                  <a:srgbClr val="2F1932"/>
                </a:solidFill>
              </a:rPr>
              <a:t>Hội</a:t>
            </a:r>
            <a:r>
              <a:rPr lang="fr-FR" sz="1800" dirty="0">
                <a:solidFill>
                  <a:srgbClr val="2F1932"/>
                </a:solidFill>
              </a:rPr>
              <a:t> </a:t>
            </a:r>
            <a:r>
              <a:rPr lang="fr-FR" sz="1800" dirty="0" err="1">
                <a:solidFill>
                  <a:srgbClr val="2F1932"/>
                </a:solidFill>
              </a:rPr>
              <a:t>đồng</a:t>
            </a:r>
            <a:r>
              <a:rPr lang="fr-FR" sz="1800" dirty="0">
                <a:solidFill>
                  <a:srgbClr val="2F1932"/>
                </a:solidFill>
              </a:rPr>
              <a:t> </a:t>
            </a:r>
            <a:r>
              <a:rPr lang="fr-FR" sz="1800" dirty="0" err="1">
                <a:solidFill>
                  <a:srgbClr val="2F1932"/>
                </a:solidFill>
              </a:rPr>
              <a:t>nhân</a:t>
            </a:r>
            <a:r>
              <a:rPr lang="fr-FR" sz="1800" dirty="0">
                <a:solidFill>
                  <a:srgbClr val="2F1932"/>
                </a:solidFill>
              </a:rPr>
              <a:t> </a:t>
            </a:r>
            <a:r>
              <a:rPr lang="fr-FR" sz="1800" dirty="0" err="1">
                <a:solidFill>
                  <a:srgbClr val="2F1932"/>
                </a:solidFill>
              </a:rPr>
              <a:t>dân</a:t>
            </a:r>
            <a:r>
              <a:rPr lang="fr-FR" sz="1800" dirty="0">
                <a:solidFill>
                  <a:srgbClr val="2F1932"/>
                </a:solidFill>
              </a:rPr>
              <a:t>.</a:t>
            </a:r>
            <a:endParaRPr lang="en-VN" sz="1800" dirty="0">
              <a:solidFill>
                <a:srgbClr val="2F1932"/>
              </a:solidFill>
            </a:endParaRPr>
          </a:p>
        </p:txBody>
      </p:sp>
      <p:sp>
        <p:nvSpPr>
          <p:cNvPr id="7" name="TextBox 10">
            <a:extLst>
              <a:ext uri="{FF2B5EF4-FFF2-40B4-BE49-F238E27FC236}">
                <a16:creationId xmlns:a16="http://schemas.microsoft.com/office/drawing/2014/main" id="{C18E08BC-6AA2-0639-B878-6168573DF059}"/>
              </a:ext>
            </a:extLst>
          </p:cNvPr>
          <p:cNvSpPr txBox="1"/>
          <p:nvPr/>
        </p:nvSpPr>
        <p:spPr>
          <a:xfrm>
            <a:off x="3179321" y="1225237"/>
            <a:ext cx="2780904" cy="1683337"/>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tham</a:t>
            </a:r>
            <a:r>
              <a:rPr lang="fr-FR" sz="1800" dirty="0">
                <a:solidFill>
                  <a:srgbClr val="2F1932"/>
                </a:solidFill>
              </a:rPr>
              <a:t> </a:t>
            </a:r>
            <a:r>
              <a:rPr lang="fr-FR" sz="1800" dirty="0" err="1">
                <a:solidFill>
                  <a:srgbClr val="2F1932"/>
                </a:solidFill>
              </a:rPr>
              <a:t>gia</a:t>
            </a:r>
            <a:r>
              <a:rPr lang="fr-FR" sz="1800" dirty="0">
                <a:solidFill>
                  <a:srgbClr val="2F1932"/>
                </a:solidFill>
              </a:rPr>
              <a:t> </a:t>
            </a:r>
            <a:r>
              <a:rPr lang="fr-FR" sz="1800" dirty="0" err="1">
                <a:solidFill>
                  <a:srgbClr val="2F1932"/>
                </a:solidFill>
              </a:rPr>
              <a:t>quản</a:t>
            </a:r>
            <a:r>
              <a:rPr lang="fr-FR" sz="1800" dirty="0">
                <a:solidFill>
                  <a:srgbClr val="2F1932"/>
                </a:solidFill>
              </a:rPr>
              <a:t> </a:t>
            </a:r>
            <a:r>
              <a:rPr lang="fr-FR" sz="1800" dirty="0" err="1">
                <a:solidFill>
                  <a:srgbClr val="2F1932"/>
                </a:solidFill>
              </a:rPr>
              <a:t>lí</a:t>
            </a:r>
            <a:r>
              <a:rPr lang="fr-FR" sz="1800" dirty="0">
                <a:solidFill>
                  <a:srgbClr val="2F1932"/>
                </a:solidFill>
              </a:rPr>
              <a:t> </a:t>
            </a:r>
            <a:r>
              <a:rPr lang="fr-FR" sz="1800" dirty="0" err="1">
                <a:solidFill>
                  <a:srgbClr val="2F1932"/>
                </a:solidFill>
              </a:rPr>
              <a:t>nhà</a:t>
            </a:r>
            <a:r>
              <a:rPr lang="fr-FR" sz="1800" dirty="0">
                <a:solidFill>
                  <a:srgbClr val="2F1932"/>
                </a:solidFill>
              </a:rPr>
              <a:t> </a:t>
            </a:r>
            <a:r>
              <a:rPr lang="fr-FR" sz="1800" dirty="0" err="1">
                <a:solidFill>
                  <a:srgbClr val="2F1932"/>
                </a:solidFill>
              </a:rPr>
              <a:t>nước</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xã</a:t>
            </a:r>
            <a:r>
              <a:rPr lang="fr-FR" sz="1800" dirty="0">
                <a:solidFill>
                  <a:srgbClr val="2F1932"/>
                </a:solidFill>
              </a:rPr>
              <a:t> </a:t>
            </a:r>
            <a:r>
              <a:rPr lang="fr-FR" sz="1800" dirty="0" err="1">
                <a:solidFill>
                  <a:srgbClr val="2F1932"/>
                </a:solidFill>
              </a:rPr>
              <a:t>hội</a:t>
            </a:r>
            <a:r>
              <a:rPr lang="fr-FR" sz="1800" dirty="0">
                <a:solidFill>
                  <a:srgbClr val="2F1932"/>
                </a:solidFill>
              </a:rPr>
              <a:t> </a:t>
            </a:r>
            <a:r>
              <a:rPr lang="fr-FR" sz="1800" dirty="0" err="1">
                <a:solidFill>
                  <a:srgbClr val="2F1932"/>
                </a:solidFill>
              </a:rPr>
              <a:t>ở</a:t>
            </a:r>
            <a:r>
              <a:rPr lang="fr-FR" sz="1800" dirty="0">
                <a:solidFill>
                  <a:srgbClr val="2F1932"/>
                </a:solidFill>
              </a:rPr>
              <a:t> </a:t>
            </a:r>
            <a:r>
              <a:rPr lang="fr-FR" sz="1800" dirty="0" err="1">
                <a:solidFill>
                  <a:srgbClr val="2F1932"/>
                </a:solidFill>
              </a:rPr>
              <a:t>phạm</a:t>
            </a:r>
            <a:r>
              <a:rPr lang="fr-FR" sz="1800" dirty="0">
                <a:solidFill>
                  <a:srgbClr val="2F1932"/>
                </a:solidFill>
              </a:rPr>
              <a:t> vi </a:t>
            </a:r>
            <a:r>
              <a:rPr lang="fr-FR" sz="1800" dirty="0" err="1">
                <a:solidFill>
                  <a:srgbClr val="2F1932"/>
                </a:solidFill>
              </a:rPr>
              <a:t>cơ</a:t>
            </a:r>
            <a:r>
              <a:rPr lang="fr-FR" sz="1800" dirty="0">
                <a:solidFill>
                  <a:srgbClr val="2F1932"/>
                </a:solidFill>
              </a:rPr>
              <a:t> </a:t>
            </a:r>
            <a:r>
              <a:rPr lang="fr-FR" sz="1800" dirty="0" err="1">
                <a:solidFill>
                  <a:srgbClr val="2F1932"/>
                </a:solidFill>
              </a:rPr>
              <a:t>sở</a:t>
            </a:r>
            <a:r>
              <a:rPr lang="fr-FR" sz="1800" dirty="0">
                <a:solidFill>
                  <a:srgbClr val="2F1932"/>
                </a:solidFill>
              </a:rPr>
              <a:t>, </a:t>
            </a:r>
            <a:r>
              <a:rPr lang="fr-FR" sz="1800" dirty="0" err="1">
                <a:solidFill>
                  <a:srgbClr val="2F1932"/>
                </a:solidFill>
              </a:rPr>
              <a:t>địa</a:t>
            </a:r>
            <a:r>
              <a:rPr lang="fr-FR" sz="1800" dirty="0">
                <a:solidFill>
                  <a:srgbClr val="2F1932"/>
                </a:solidFill>
              </a:rPr>
              <a:t> </a:t>
            </a:r>
            <a:r>
              <a:rPr lang="fr-FR" sz="1800" dirty="0" err="1">
                <a:solidFill>
                  <a:srgbClr val="2F1932"/>
                </a:solidFill>
              </a:rPr>
              <a:t>phương</a:t>
            </a:r>
            <a:r>
              <a:rPr lang="fr-FR" sz="1800" dirty="0">
                <a:solidFill>
                  <a:srgbClr val="2F1932"/>
                </a:solidFill>
              </a:rPr>
              <a:t> </a:t>
            </a:r>
            <a:r>
              <a:rPr lang="fr-FR" sz="1800" dirty="0" err="1">
                <a:solidFill>
                  <a:srgbClr val="2F1932"/>
                </a:solidFill>
              </a:rPr>
              <a:t>và</a:t>
            </a:r>
            <a:r>
              <a:rPr lang="fr-FR" sz="1800" dirty="0">
                <a:solidFill>
                  <a:srgbClr val="2F1932"/>
                </a:solidFill>
              </a:rPr>
              <a:t> </a:t>
            </a:r>
            <a:r>
              <a:rPr lang="fr-FR" sz="1800" dirty="0" err="1">
                <a:solidFill>
                  <a:srgbClr val="2F1932"/>
                </a:solidFill>
              </a:rPr>
              <a:t>cả</a:t>
            </a:r>
            <a:r>
              <a:rPr lang="fr-FR" sz="1800" dirty="0">
                <a:solidFill>
                  <a:srgbClr val="2F1932"/>
                </a:solidFill>
              </a:rPr>
              <a:t> </a:t>
            </a:r>
            <a:r>
              <a:rPr lang="fr-FR" sz="1800" dirty="0" err="1">
                <a:solidFill>
                  <a:srgbClr val="2F1932"/>
                </a:solidFill>
              </a:rPr>
              <a:t>nước</a:t>
            </a:r>
            <a:r>
              <a:rPr lang="fr-FR" sz="1800" dirty="0">
                <a:solidFill>
                  <a:srgbClr val="2F1932"/>
                </a:solidFill>
              </a:rPr>
              <a:t>.</a:t>
            </a:r>
            <a:endParaRPr lang="en-VN" sz="1800" dirty="0">
              <a:solidFill>
                <a:srgbClr val="2F1932"/>
              </a:solidFill>
            </a:endParaRPr>
          </a:p>
        </p:txBody>
      </p:sp>
      <p:sp>
        <p:nvSpPr>
          <p:cNvPr id="8" name="TextBox 10">
            <a:extLst>
              <a:ext uri="{FF2B5EF4-FFF2-40B4-BE49-F238E27FC236}">
                <a16:creationId xmlns:a16="http://schemas.microsoft.com/office/drawing/2014/main" id="{64802139-7B95-ACBB-B01B-FCD229CEB3B5}"/>
              </a:ext>
            </a:extLst>
          </p:cNvPr>
          <p:cNvSpPr txBox="1"/>
          <p:nvPr/>
        </p:nvSpPr>
        <p:spPr>
          <a:xfrm>
            <a:off x="3179321" y="3193141"/>
            <a:ext cx="2780904" cy="852340"/>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biểu</a:t>
            </a:r>
            <a:r>
              <a:rPr lang="fr-FR" sz="1800" dirty="0">
                <a:solidFill>
                  <a:srgbClr val="2F1932"/>
                </a:solidFill>
              </a:rPr>
              <a:t> </a:t>
            </a:r>
            <a:r>
              <a:rPr lang="fr-FR" sz="1800" dirty="0" err="1">
                <a:solidFill>
                  <a:srgbClr val="2F1932"/>
                </a:solidFill>
              </a:rPr>
              <a:t>quyết</a:t>
            </a:r>
            <a:r>
              <a:rPr lang="fr-FR" sz="1800" dirty="0">
                <a:solidFill>
                  <a:srgbClr val="2F1932"/>
                </a:solidFill>
              </a:rPr>
              <a:t> khi </a:t>
            </a:r>
            <a:r>
              <a:rPr lang="fr-FR" sz="1800" dirty="0" err="1">
                <a:solidFill>
                  <a:srgbClr val="2F1932"/>
                </a:solidFill>
              </a:rPr>
              <a:t>Nhà</a:t>
            </a:r>
            <a:r>
              <a:rPr lang="fr-FR" sz="1800" dirty="0">
                <a:solidFill>
                  <a:srgbClr val="2F1932"/>
                </a:solidFill>
              </a:rPr>
              <a:t> </a:t>
            </a:r>
            <a:r>
              <a:rPr lang="fr-FR" sz="1800" dirty="0" err="1">
                <a:solidFill>
                  <a:srgbClr val="2F1932"/>
                </a:solidFill>
              </a:rPr>
              <a:t>nước</a:t>
            </a:r>
            <a:r>
              <a:rPr lang="fr-FR" sz="1800" dirty="0">
                <a:solidFill>
                  <a:srgbClr val="2F1932"/>
                </a:solidFill>
              </a:rPr>
              <a:t> </a:t>
            </a:r>
            <a:r>
              <a:rPr lang="fr-FR" sz="1800" dirty="0" err="1">
                <a:solidFill>
                  <a:srgbClr val="2F1932"/>
                </a:solidFill>
              </a:rPr>
              <a:t>trưng</a:t>
            </a:r>
            <a:r>
              <a:rPr lang="fr-FR" sz="1800" dirty="0">
                <a:solidFill>
                  <a:srgbClr val="2F1932"/>
                </a:solidFill>
              </a:rPr>
              <a:t> </a:t>
            </a:r>
            <a:r>
              <a:rPr lang="fr-FR" sz="1800" dirty="0" err="1">
                <a:solidFill>
                  <a:srgbClr val="2F1932"/>
                </a:solidFill>
              </a:rPr>
              <a:t>cầu</a:t>
            </a:r>
            <a:r>
              <a:rPr lang="fr-FR" sz="1800" dirty="0">
                <a:solidFill>
                  <a:srgbClr val="2F1932"/>
                </a:solidFill>
              </a:rPr>
              <a:t> </a:t>
            </a:r>
            <a:r>
              <a:rPr lang="fr-FR" sz="1800" dirty="0" err="1">
                <a:solidFill>
                  <a:srgbClr val="2F1932"/>
                </a:solidFill>
              </a:rPr>
              <a:t>ý</a:t>
            </a:r>
            <a:r>
              <a:rPr lang="fr-FR" sz="1800" dirty="0">
                <a:solidFill>
                  <a:srgbClr val="2F1932"/>
                </a:solidFill>
              </a:rPr>
              <a:t> </a:t>
            </a:r>
            <a:r>
              <a:rPr lang="fr-FR" sz="1800" dirty="0" err="1">
                <a:solidFill>
                  <a:srgbClr val="2F1932"/>
                </a:solidFill>
              </a:rPr>
              <a:t>dân</a:t>
            </a:r>
            <a:r>
              <a:rPr lang="fr-FR" sz="1800" dirty="0">
                <a:solidFill>
                  <a:srgbClr val="2F1932"/>
                </a:solidFill>
              </a:rPr>
              <a:t>.</a:t>
            </a:r>
            <a:endParaRPr lang="en-VN" sz="1800" dirty="0">
              <a:solidFill>
                <a:srgbClr val="2F1932"/>
              </a:solidFill>
            </a:endParaRPr>
          </a:p>
        </p:txBody>
      </p:sp>
      <p:sp>
        <p:nvSpPr>
          <p:cNvPr id="9" name="TextBox 10">
            <a:extLst>
              <a:ext uri="{FF2B5EF4-FFF2-40B4-BE49-F238E27FC236}">
                <a16:creationId xmlns:a16="http://schemas.microsoft.com/office/drawing/2014/main" id="{F26696BF-5B1B-4956-C0BF-AAE681389513}"/>
              </a:ext>
            </a:extLst>
          </p:cNvPr>
          <p:cNvSpPr txBox="1"/>
          <p:nvPr/>
        </p:nvSpPr>
        <p:spPr>
          <a:xfrm>
            <a:off x="6184666" y="1770435"/>
            <a:ext cx="2780904" cy="2514334"/>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khiếu</a:t>
            </a:r>
            <a:r>
              <a:rPr lang="fr-FR" sz="1800" dirty="0">
                <a:solidFill>
                  <a:srgbClr val="2F1932"/>
                </a:solidFill>
              </a:rPr>
              <a:t> </a:t>
            </a:r>
            <a:r>
              <a:rPr lang="fr-FR" sz="1800" dirty="0" err="1">
                <a:solidFill>
                  <a:srgbClr val="2F1932"/>
                </a:solidFill>
              </a:rPr>
              <a:t>nại</a:t>
            </a:r>
            <a:r>
              <a:rPr lang="fr-FR" sz="1800" dirty="0">
                <a:solidFill>
                  <a:srgbClr val="2F1932"/>
                </a:solidFill>
              </a:rPr>
              <a:t>, </a:t>
            </a:r>
            <a:r>
              <a:rPr lang="fr-FR" sz="1800" dirty="0" err="1">
                <a:solidFill>
                  <a:srgbClr val="2F1932"/>
                </a:solidFill>
              </a:rPr>
              <a:t>tố</a:t>
            </a:r>
            <a:r>
              <a:rPr lang="fr-FR" sz="1800" dirty="0">
                <a:solidFill>
                  <a:srgbClr val="2F1932"/>
                </a:solidFill>
              </a:rPr>
              <a:t> </a:t>
            </a:r>
            <a:r>
              <a:rPr lang="fr-FR" sz="1800" dirty="0" err="1">
                <a:solidFill>
                  <a:srgbClr val="2F1932"/>
                </a:solidFill>
              </a:rPr>
              <a:t>cáo</a:t>
            </a:r>
            <a:r>
              <a:rPr lang="fr-FR" sz="1800" dirty="0">
                <a:solidFill>
                  <a:srgbClr val="2F1932"/>
                </a:solidFill>
              </a:rPr>
              <a:t> </a:t>
            </a:r>
            <a:r>
              <a:rPr lang="fr-FR" sz="1800" dirty="0" err="1">
                <a:solidFill>
                  <a:srgbClr val="2F1932"/>
                </a:solidFill>
              </a:rPr>
              <a:t>với</a:t>
            </a:r>
            <a:r>
              <a:rPr lang="fr-FR" sz="1800" dirty="0">
                <a:solidFill>
                  <a:srgbClr val="2F1932"/>
                </a:solidFill>
              </a:rPr>
              <a:t> </a:t>
            </a:r>
            <a:r>
              <a:rPr lang="fr-FR" sz="1800" dirty="0" err="1">
                <a:solidFill>
                  <a:srgbClr val="2F1932"/>
                </a:solidFill>
              </a:rPr>
              <a:t>các</a:t>
            </a:r>
            <a:r>
              <a:rPr lang="fr-FR" sz="1800" dirty="0">
                <a:solidFill>
                  <a:srgbClr val="2F1932"/>
                </a:solidFill>
              </a:rPr>
              <a:t> </a:t>
            </a:r>
            <a:r>
              <a:rPr lang="fr-FR" sz="1800" dirty="0" err="1">
                <a:solidFill>
                  <a:srgbClr val="2F1932"/>
                </a:solidFill>
              </a:rPr>
              <a:t>cơ</a:t>
            </a:r>
            <a:r>
              <a:rPr lang="fr-FR" sz="1800" dirty="0">
                <a:solidFill>
                  <a:srgbClr val="2F1932"/>
                </a:solidFill>
              </a:rPr>
              <a:t> </a:t>
            </a:r>
            <a:r>
              <a:rPr lang="fr-FR" sz="1800" dirty="0" err="1">
                <a:solidFill>
                  <a:srgbClr val="2F1932"/>
                </a:solidFill>
              </a:rPr>
              <a:t>quan</a:t>
            </a:r>
            <a:r>
              <a:rPr lang="fr-FR" sz="1800" dirty="0">
                <a:solidFill>
                  <a:srgbClr val="2F1932"/>
                </a:solidFill>
              </a:rPr>
              <a:t>, </a:t>
            </a:r>
            <a:r>
              <a:rPr lang="fr-FR" sz="1800" dirty="0" err="1">
                <a:solidFill>
                  <a:srgbClr val="2F1932"/>
                </a:solidFill>
              </a:rPr>
              <a:t>tổ</a:t>
            </a:r>
            <a:r>
              <a:rPr lang="fr-FR" sz="1800" dirty="0">
                <a:solidFill>
                  <a:srgbClr val="2F1932"/>
                </a:solidFill>
              </a:rPr>
              <a:t> </a:t>
            </a:r>
            <a:r>
              <a:rPr lang="fr-FR" sz="1800" dirty="0" err="1">
                <a:solidFill>
                  <a:srgbClr val="2F1932"/>
                </a:solidFill>
              </a:rPr>
              <a:t>chức</a:t>
            </a:r>
            <a:r>
              <a:rPr lang="fr-FR" sz="1800" dirty="0">
                <a:solidFill>
                  <a:srgbClr val="2F1932"/>
                </a:solidFill>
              </a:rPr>
              <a:t>, </a:t>
            </a:r>
            <a:r>
              <a:rPr lang="fr-FR" sz="1800" dirty="0" err="1">
                <a:solidFill>
                  <a:srgbClr val="2F1932"/>
                </a:solidFill>
              </a:rPr>
              <a:t>cá</a:t>
            </a:r>
            <a:r>
              <a:rPr lang="fr-FR" sz="1800" dirty="0">
                <a:solidFill>
                  <a:srgbClr val="2F1932"/>
                </a:solidFill>
              </a:rPr>
              <a:t> </a:t>
            </a:r>
            <a:r>
              <a:rPr lang="fr-FR" sz="1800" dirty="0" err="1">
                <a:solidFill>
                  <a:srgbClr val="2F1932"/>
                </a:solidFill>
              </a:rPr>
              <a:t>nhân</a:t>
            </a:r>
            <a:r>
              <a:rPr lang="fr-FR" sz="1800" dirty="0">
                <a:solidFill>
                  <a:srgbClr val="2F1932"/>
                </a:solidFill>
              </a:rPr>
              <a:t> </a:t>
            </a:r>
            <a:r>
              <a:rPr lang="fr-FR" sz="1800" dirty="0" err="1">
                <a:solidFill>
                  <a:srgbClr val="2F1932"/>
                </a:solidFill>
              </a:rPr>
              <a:t>có</a:t>
            </a:r>
            <a:r>
              <a:rPr lang="fr-FR" sz="1800" dirty="0">
                <a:solidFill>
                  <a:srgbClr val="2F1932"/>
                </a:solidFill>
              </a:rPr>
              <a:t> </a:t>
            </a:r>
            <a:r>
              <a:rPr lang="fr-FR" sz="1800" dirty="0" err="1">
                <a:solidFill>
                  <a:srgbClr val="2F1932"/>
                </a:solidFill>
              </a:rPr>
              <a:t>thẩm</a:t>
            </a:r>
            <a:r>
              <a:rPr lang="fr-FR" sz="1800" dirty="0">
                <a:solidFill>
                  <a:srgbClr val="2F1932"/>
                </a:solidFill>
              </a:rPr>
              <a:t> </a:t>
            </a:r>
            <a:r>
              <a:rPr lang="fr-FR" sz="1800" dirty="0" err="1">
                <a:solidFill>
                  <a:srgbClr val="2F1932"/>
                </a:solidFill>
              </a:rPr>
              <a:t>quyền</a:t>
            </a:r>
            <a:r>
              <a:rPr lang="fr-FR" sz="1800" dirty="0">
                <a:solidFill>
                  <a:srgbClr val="2F1932"/>
                </a:solidFill>
              </a:rPr>
              <a:t> </a:t>
            </a:r>
            <a:r>
              <a:rPr lang="fr-FR" sz="1800" dirty="0" err="1">
                <a:solidFill>
                  <a:srgbClr val="2F1932"/>
                </a:solidFill>
              </a:rPr>
              <a:t>về</a:t>
            </a:r>
            <a:r>
              <a:rPr lang="fr-FR" sz="1800" dirty="0">
                <a:solidFill>
                  <a:srgbClr val="2F1932"/>
                </a:solidFill>
              </a:rPr>
              <a:t> </a:t>
            </a:r>
            <a:r>
              <a:rPr lang="fr-FR" sz="1800" dirty="0" err="1">
                <a:solidFill>
                  <a:srgbClr val="2F1932"/>
                </a:solidFill>
              </a:rPr>
              <a:t>những</a:t>
            </a:r>
            <a:r>
              <a:rPr lang="fr-FR" sz="1800" dirty="0">
                <a:solidFill>
                  <a:srgbClr val="2F1932"/>
                </a:solidFill>
              </a:rPr>
              <a:t> </a:t>
            </a:r>
            <a:r>
              <a:rPr lang="fr-FR" sz="1800" dirty="0" err="1">
                <a:solidFill>
                  <a:srgbClr val="2F1932"/>
                </a:solidFill>
              </a:rPr>
              <a:t>việc</a:t>
            </a:r>
            <a:r>
              <a:rPr lang="fr-FR" sz="1800" dirty="0">
                <a:solidFill>
                  <a:srgbClr val="2F1932"/>
                </a:solidFill>
              </a:rPr>
              <a:t> </a:t>
            </a:r>
            <a:r>
              <a:rPr lang="fr-FR" sz="1800" dirty="0" err="1">
                <a:solidFill>
                  <a:srgbClr val="2F1932"/>
                </a:solidFill>
              </a:rPr>
              <a:t>làm</a:t>
            </a:r>
            <a:r>
              <a:rPr lang="fr-FR" sz="1800" dirty="0">
                <a:solidFill>
                  <a:srgbClr val="2F1932"/>
                </a:solidFill>
              </a:rPr>
              <a:t> </a:t>
            </a:r>
            <a:r>
              <a:rPr lang="fr-FR" sz="1800" dirty="0" err="1">
                <a:solidFill>
                  <a:srgbClr val="2F1932"/>
                </a:solidFill>
              </a:rPr>
              <a:t>trái</a:t>
            </a:r>
            <a:r>
              <a:rPr lang="fr-FR" sz="1800" dirty="0">
                <a:solidFill>
                  <a:srgbClr val="2F1932"/>
                </a:solidFill>
              </a:rPr>
              <a:t> </a:t>
            </a:r>
            <a:r>
              <a:rPr lang="fr-FR" sz="1800" dirty="0" err="1">
                <a:solidFill>
                  <a:srgbClr val="2F1932"/>
                </a:solidFill>
              </a:rPr>
              <a:t>pháp</a:t>
            </a:r>
            <a:r>
              <a:rPr lang="fr-FR" sz="1800" dirty="0">
                <a:solidFill>
                  <a:srgbClr val="2F1932"/>
                </a:solidFill>
              </a:rPr>
              <a:t> </a:t>
            </a:r>
            <a:r>
              <a:rPr lang="fr-FR" sz="1800" dirty="0" err="1">
                <a:solidFill>
                  <a:srgbClr val="2F1932"/>
                </a:solidFill>
              </a:rPr>
              <a:t>luật</a:t>
            </a:r>
            <a:r>
              <a:rPr lang="fr-FR" sz="1800" dirty="0">
                <a:solidFill>
                  <a:srgbClr val="2F1932"/>
                </a:solidFill>
              </a:rPr>
              <a:t> </a:t>
            </a:r>
            <a:r>
              <a:rPr lang="fr-FR" sz="1800" dirty="0" err="1">
                <a:solidFill>
                  <a:srgbClr val="2F1932"/>
                </a:solidFill>
              </a:rPr>
              <a:t>của</a:t>
            </a:r>
            <a:r>
              <a:rPr lang="fr-FR" sz="1800" dirty="0">
                <a:solidFill>
                  <a:srgbClr val="2F1932"/>
                </a:solidFill>
              </a:rPr>
              <a:t> </a:t>
            </a:r>
            <a:r>
              <a:rPr lang="fr-FR" sz="1800" dirty="0" err="1">
                <a:solidFill>
                  <a:srgbClr val="2F1932"/>
                </a:solidFill>
              </a:rPr>
              <a:t>cơ</a:t>
            </a:r>
            <a:r>
              <a:rPr lang="fr-FR" sz="1800" dirty="0">
                <a:solidFill>
                  <a:srgbClr val="2F1932"/>
                </a:solidFill>
              </a:rPr>
              <a:t> </a:t>
            </a:r>
            <a:r>
              <a:rPr lang="fr-FR" sz="1800" dirty="0" err="1">
                <a:solidFill>
                  <a:srgbClr val="2F1932"/>
                </a:solidFill>
              </a:rPr>
              <a:t>quan</a:t>
            </a:r>
            <a:r>
              <a:rPr lang="fr-FR" sz="1800" dirty="0">
                <a:solidFill>
                  <a:srgbClr val="2F1932"/>
                </a:solidFill>
              </a:rPr>
              <a:t>, </a:t>
            </a:r>
            <a:r>
              <a:rPr lang="fr-FR" sz="1800" dirty="0" err="1">
                <a:solidFill>
                  <a:srgbClr val="2F1932"/>
                </a:solidFill>
              </a:rPr>
              <a:t>tổ</a:t>
            </a:r>
            <a:r>
              <a:rPr lang="fr-FR" sz="1800" dirty="0">
                <a:solidFill>
                  <a:srgbClr val="2F1932"/>
                </a:solidFill>
              </a:rPr>
              <a:t> </a:t>
            </a:r>
            <a:r>
              <a:rPr lang="fr-FR" sz="1800" dirty="0" err="1">
                <a:solidFill>
                  <a:srgbClr val="2F1932"/>
                </a:solidFill>
              </a:rPr>
              <a:t>chức</a:t>
            </a:r>
            <a:r>
              <a:rPr lang="fr-FR" sz="1800" dirty="0">
                <a:solidFill>
                  <a:srgbClr val="2F1932"/>
                </a:solidFill>
              </a:rPr>
              <a:t>, </a:t>
            </a:r>
            <a:r>
              <a:rPr lang="fr-FR" sz="1800" dirty="0" err="1">
                <a:solidFill>
                  <a:srgbClr val="2F1932"/>
                </a:solidFill>
              </a:rPr>
              <a:t>cá</a:t>
            </a:r>
            <a:r>
              <a:rPr lang="fr-FR" sz="1800" dirty="0">
                <a:solidFill>
                  <a:srgbClr val="2F1932"/>
                </a:solidFill>
              </a:rPr>
              <a:t> </a:t>
            </a:r>
            <a:r>
              <a:rPr lang="fr-FR" sz="1800" dirty="0" err="1">
                <a:solidFill>
                  <a:srgbClr val="2F1932"/>
                </a:solidFill>
              </a:rPr>
              <a:t>nhân</a:t>
            </a:r>
            <a:r>
              <a:rPr lang="fr-FR" sz="1800" dirty="0">
                <a:solidFill>
                  <a:srgbClr val="2F1932"/>
                </a:solidFill>
              </a:rPr>
              <a:t>.</a:t>
            </a:r>
            <a:endParaRPr lang="en-VN" sz="1800" dirty="0">
              <a:solidFill>
                <a:srgbClr val="2F1932"/>
              </a:solidFill>
            </a:endParaRPr>
          </a:p>
        </p:txBody>
      </p:sp>
      <p:sp>
        <p:nvSpPr>
          <p:cNvPr id="10" name="TextBox 10">
            <a:extLst>
              <a:ext uri="{FF2B5EF4-FFF2-40B4-BE49-F238E27FC236}">
                <a16:creationId xmlns:a16="http://schemas.microsoft.com/office/drawing/2014/main" id="{61201B0E-2938-DE73-398B-7CB33A48B004}"/>
              </a:ext>
            </a:extLst>
          </p:cNvPr>
          <p:cNvSpPr txBox="1"/>
          <p:nvPr/>
        </p:nvSpPr>
        <p:spPr>
          <a:xfrm>
            <a:off x="3179321" y="4357362"/>
            <a:ext cx="2780904" cy="436842"/>
          </a:xfrm>
          <a:prstGeom prst="rect">
            <a:avLst/>
          </a:prstGeom>
          <a:noFill/>
          <a:ln w="12700">
            <a:solidFill>
              <a:srgbClr val="2F1932"/>
            </a:solidFill>
            <a:prstDash val="solid"/>
            <a:extLst>
              <a:ext uri="{C807C97D-BFC1-408E-A445-0C87EB9F89A2}">
                <ask:lineSketchStyleProps xmlns:ask="http://schemas.microsoft.com/office/drawing/2018/sketchyshapes" sd="1219033472">
                  <a:custGeom>
                    <a:avLst/>
                    <a:gdLst>
                      <a:gd name="connsiteX0" fmla="*/ 0 w 3003908"/>
                      <a:gd name="connsiteY0" fmla="*/ 132791 h 796733"/>
                      <a:gd name="connsiteX1" fmla="*/ 132791 w 3003908"/>
                      <a:gd name="connsiteY1" fmla="*/ 0 h 796733"/>
                      <a:gd name="connsiteX2" fmla="*/ 2871117 w 3003908"/>
                      <a:gd name="connsiteY2" fmla="*/ 0 h 796733"/>
                      <a:gd name="connsiteX3" fmla="*/ 3003908 w 3003908"/>
                      <a:gd name="connsiteY3" fmla="*/ 132791 h 796733"/>
                      <a:gd name="connsiteX4" fmla="*/ 3003908 w 3003908"/>
                      <a:gd name="connsiteY4" fmla="*/ 663942 h 796733"/>
                      <a:gd name="connsiteX5" fmla="*/ 2871117 w 3003908"/>
                      <a:gd name="connsiteY5" fmla="*/ 796733 h 796733"/>
                      <a:gd name="connsiteX6" fmla="*/ 132791 w 3003908"/>
                      <a:gd name="connsiteY6" fmla="*/ 796733 h 796733"/>
                      <a:gd name="connsiteX7" fmla="*/ 0 w 3003908"/>
                      <a:gd name="connsiteY7" fmla="*/ 663942 h 796733"/>
                      <a:gd name="connsiteX8" fmla="*/ 0 w 3003908"/>
                      <a:gd name="connsiteY8"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3908" h="796733" fill="none" extrusionOk="0">
                        <a:moveTo>
                          <a:pt x="0" y="132791"/>
                        </a:moveTo>
                        <a:cubicBezTo>
                          <a:pt x="-12574" y="57419"/>
                          <a:pt x="65054" y="4580"/>
                          <a:pt x="132791" y="0"/>
                        </a:cubicBezTo>
                        <a:cubicBezTo>
                          <a:pt x="736451" y="130954"/>
                          <a:pt x="2292442" y="43574"/>
                          <a:pt x="2871117" y="0"/>
                        </a:cubicBezTo>
                        <a:cubicBezTo>
                          <a:pt x="2950615" y="9488"/>
                          <a:pt x="3009494" y="66296"/>
                          <a:pt x="3003908" y="132791"/>
                        </a:cubicBezTo>
                        <a:cubicBezTo>
                          <a:pt x="3022916" y="380003"/>
                          <a:pt x="3029530" y="545014"/>
                          <a:pt x="3003908" y="663942"/>
                        </a:cubicBezTo>
                        <a:cubicBezTo>
                          <a:pt x="2996873" y="738435"/>
                          <a:pt x="2933286" y="789027"/>
                          <a:pt x="2871117" y="796733"/>
                        </a:cubicBezTo>
                        <a:cubicBezTo>
                          <a:pt x="2007919" y="951930"/>
                          <a:pt x="775254" y="959753"/>
                          <a:pt x="132791" y="796733"/>
                        </a:cubicBezTo>
                        <a:cubicBezTo>
                          <a:pt x="59520" y="795830"/>
                          <a:pt x="-11057" y="743737"/>
                          <a:pt x="0" y="663942"/>
                        </a:cubicBezTo>
                        <a:cubicBezTo>
                          <a:pt x="38623" y="512631"/>
                          <a:pt x="44222" y="348723"/>
                          <a:pt x="0" y="132791"/>
                        </a:cubicBezTo>
                        <a:close/>
                      </a:path>
                      <a:path w="3003908" h="796733" stroke="0" extrusionOk="0">
                        <a:moveTo>
                          <a:pt x="0" y="132791"/>
                        </a:moveTo>
                        <a:cubicBezTo>
                          <a:pt x="-11791" y="52180"/>
                          <a:pt x="46540" y="4847"/>
                          <a:pt x="132791" y="0"/>
                        </a:cubicBezTo>
                        <a:cubicBezTo>
                          <a:pt x="1243503" y="132882"/>
                          <a:pt x="1807146" y="-84951"/>
                          <a:pt x="2871117" y="0"/>
                        </a:cubicBezTo>
                        <a:cubicBezTo>
                          <a:pt x="2941010" y="3365"/>
                          <a:pt x="3003528" y="61555"/>
                          <a:pt x="3003908" y="132791"/>
                        </a:cubicBezTo>
                        <a:cubicBezTo>
                          <a:pt x="2974296" y="267227"/>
                          <a:pt x="3045696" y="413029"/>
                          <a:pt x="3003908" y="663942"/>
                        </a:cubicBezTo>
                        <a:cubicBezTo>
                          <a:pt x="3006198" y="737552"/>
                          <a:pt x="2946791" y="791926"/>
                          <a:pt x="2871117" y="796733"/>
                        </a:cubicBezTo>
                        <a:cubicBezTo>
                          <a:pt x="2184337" y="884372"/>
                          <a:pt x="413696" y="724054"/>
                          <a:pt x="132791" y="796733"/>
                        </a:cubicBezTo>
                        <a:cubicBezTo>
                          <a:pt x="59256" y="794854"/>
                          <a:pt x="-3334" y="741913"/>
                          <a:pt x="0" y="663942"/>
                        </a:cubicBezTo>
                        <a:cubicBezTo>
                          <a:pt x="-12576" y="580539"/>
                          <a:pt x="-10282" y="349664"/>
                          <a:pt x="0" y="132791"/>
                        </a:cubicBezTo>
                        <a:close/>
                      </a:path>
                    </a:pathLst>
                  </a:custGeom>
                  <ask:type>
                    <ask:lineSketchNone/>
                  </ask:type>
                </ask:lineSketchStyleProps>
              </a:ext>
            </a:extLst>
          </a:ln>
        </p:spPr>
        <p:txBody>
          <a:bodyPr wrap="square" lIns="72000" tIns="0" rIns="72000" bIns="72000" rtlCol="0" anchor="ctr">
            <a:spAutoFit/>
          </a:bodyPr>
          <a:lstStyle/>
          <a:p>
            <a:pPr algn="just">
              <a:lnSpc>
                <a:spcPct val="150000"/>
              </a:lnSpc>
            </a:pPr>
            <a:r>
              <a:rPr lang="fr-FR" sz="1800" dirty="0" err="1">
                <a:solidFill>
                  <a:srgbClr val="2F1932"/>
                </a:solidFill>
              </a:rPr>
              <a:t>Quyền</a:t>
            </a:r>
            <a:r>
              <a:rPr lang="fr-FR" sz="1800" dirty="0">
                <a:solidFill>
                  <a:srgbClr val="2F1932"/>
                </a:solidFill>
              </a:rPr>
              <a:t> </a:t>
            </a:r>
            <a:r>
              <a:rPr lang="fr-FR" sz="1800" dirty="0" err="1">
                <a:solidFill>
                  <a:srgbClr val="2F1932"/>
                </a:solidFill>
              </a:rPr>
              <a:t>bình</a:t>
            </a:r>
            <a:r>
              <a:rPr lang="fr-FR" sz="1800" dirty="0">
                <a:solidFill>
                  <a:srgbClr val="2F1932"/>
                </a:solidFill>
              </a:rPr>
              <a:t> </a:t>
            </a:r>
            <a:r>
              <a:rPr lang="fr-FR" sz="1800" dirty="0" err="1">
                <a:solidFill>
                  <a:srgbClr val="2F1932"/>
                </a:solidFill>
              </a:rPr>
              <a:t>đẳng</a:t>
            </a:r>
            <a:r>
              <a:rPr lang="fr-FR" sz="1800" dirty="0">
                <a:solidFill>
                  <a:srgbClr val="2F1932"/>
                </a:solidFill>
              </a:rPr>
              <a:t> </a:t>
            </a:r>
            <a:r>
              <a:rPr lang="fr-FR" sz="1800" dirty="0" err="1">
                <a:solidFill>
                  <a:srgbClr val="2F1932"/>
                </a:solidFill>
              </a:rPr>
              <a:t>nam</a:t>
            </a:r>
            <a:r>
              <a:rPr lang="fr-FR" sz="1800" dirty="0">
                <a:solidFill>
                  <a:srgbClr val="2F1932"/>
                </a:solidFill>
              </a:rPr>
              <a:t> </a:t>
            </a:r>
            <a:r>
              <a:rPr lang="fr-FR" sz="1800" dirty="0" err="1">
                <a:solidFill>
                  <a:srgbClr val="2F1932"/>
                </a:solidFill>
              </a:rPr>
              <a:t>nữ</a:t>
            </a:r>
            <a:endParaRPr lang="en-VN" sz="1800" dirty="0">
              <a:solidFill>
                <a:srgbClr val="2F1932"/>
              </a:solidFill>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Ultimate Teacher Handbook by Slidesgo">
  <a:themeElements>
    <a:clrScheme name="Simple Light">
      <a:dk1>
        <a:srgbClr val="2F1932"/>
      </a:dk1>
      <a:lt1>
        <a:srgbClr val="FFFFFF"/>
      </a:lt1>
      <a:dk2>
        <a:srgbClr val="4F476F"/>
      </a:dk2>
      <a:lt2>
        <a:srgbClr val="FFF6F0"/>
      </a:lt2>
      <a:accent1>
        <a:srgbClr val="FFF6F0"/>
      </a:accent1>
      <a:accent2>
        <a:srgbClr val="F5E4DC"/>
      </a:accent2>
      <a:accent3>
        <a:srgbClr val="E23D46"/>
      </a:accent3>
      <a:accent4>
        <a:srgbClr val="F8B360"/>
      </a:accent4>
      <a:accent5>
        <a:srgbClr val="4F476F"/>
      </a:accent5>
      <a:accent6>
        <a:srgbClr val="2F1932"/>
      </a:accent6>
      <a:hlink>
        <a:srgbClr val="4F47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2793</Words>
  <Application>Microsoft Macintosh PowerPoint</Application>
  <PresentationFormat>On-screen Show (16:9)</PresentationFormat>
  <Paragraphs>176</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Wingdings</vt:lpstr>
      <vt:lpstr>Work Sans</vt:lpstr>
      <vt:lpstr>Ultimate Teacher Handbook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Hải Ngân Đinh</cp:lastModifiedBy>
  <cp:revision>1</cp:revision>
  <dcterms:modified xsi:type="dcterms:W3CDTF">2023-01-03T02:34:14Z</dcterms:modified>
</cp:coreProperties>
</file>