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2"/>
  </p:notesMasterIdLst>
  <p:sldIdLst>
    <p:sldId id="267" r:id="rId2"/>
    <p:sldId id="261" r:id="rId3"/>
    <p:sldId id="257" r:id="rId4"/>
    <p:sldId id="260" r:id="rId5"/>
    <p:sldId id="256" r:id="rId6"/>
    <p:sldId id="264" r:id="rId7"/>
    <p:sldId id="259" r:id="rId8"/>
    <p:sldId id="262" r:id="rId9"/>
    <p:sldId id="277" r:id="rId10"/>
    <p:sldId id="269" r:id="rId11"/>
    <p:sldId id="286" r:id="rId12"/>
    <p:sldId id="258" r:id="rId13"/>
    <p:sldId id="271" r:id="rId14"/>
    <p:sldId id="265" r:id="rId15"/>
    <p:sldId id="272" r:id="rId16"/>
    <p:sldId id="270" r:id="rId17"/>
    <p:sldId id="287" r:id="rId18"/>
    <p:sldId id="281" r:id="rId19"/>
    <p:sldId id="263" r:id="rId20"/>
    <p:sldId id="273" r:id="rId21"/>
    <p:sldId id="266" r:id="rId22"/>
    <p:sldId id="278" r:id="rId23"/>
    <p:sldId id="276" r:id="rId24"/>
    <p:sldId id="294" r:id="rId25"/>
    <p:sldId id="295" r:id="rId26"/>
    <p:sldId id="296" r:id="rId27"/>
    <p:sldId id="293" r:id="rId28"/>
    <p:sldId id="280" r:id="rId29"/>
    <p:sldId id="275" r:id="rId30"/>
    <p:sldId id="274" r:id="rId31"/>
    <p:sldId id="288" r:id="rId32"/>
    <p:sldId id="289" r:id="rId33"/>
    <p:sldId id="290" r:id="rId34"/>
    <p:sldId id="291" r:id="rId35"/>
    <p:sldId id="279" r:id="rId36"/>
    <p:sldId id="283" r:id="rId37"/>
    <p:sldId id="285" r:id="rId38"/>
    <p:sldId id="292" r:id="rId39"/>
    <p:sldId id="284" r:id="rId40"/>
    <p:sldId id="282" r:id="rId41"/>
  </p:sldIdLst>
  <p:sldSz cx="9144000" cy="5143500" type="screen16x9"/>
  <p:notesSz cx="6858000" cy="9144000"/>
  <p:embeddedFontLst>
    <p:embeddedFont>
      <p:font typeface="Zen Kaku Gothic New" panose="020B0604020202020204" charset="-128"/>
      <p:regular r:id="rId43"/>
      <p:bold r:id="rId44"/>
    </p:embeddedFont>
    <p:embeddedFont>
      <p:font typeface="Barlow" panose="00000500000000000000" pitchFamily="2" charset="0"/>
      <p:regular r:id="rId45"/>
      <p:bold r:id="rId46"/>
      <p:italic r:id="rId47"/>
      <p:boldItalic r:id="rId48"/>
    </p:embeddedFont>
    <p:embeddedFont>
      <p:font typeface="Francois One" panose="020B0604020202020204" charset="0"/>
      <p:regular r:id="rId49"/>
    </p:embeddedFont>
    <p:embeddedFont>
      <p:font typeface="Passion One" panose="020B0604020202020204" charset="0"/>
      <p:regular r:id="rId50"/>
      <p:bold r:id="rId51"/>
    </p:embeddedFont>
    <p:embeddedFont>
      <p:font typeface="Poppins" panose="00000500000000000000" pitchFamily="2" charset="0"/>
      <p:regular r:id="rId52"/>
      <p:bold r:id="rId53"/>
      <p:italic r:id="rId54"/>
      <p:boldItalic r:id="rId55"/>
    </p:embeddedFont>
    <p:embeddedFont>
      <p:font typeface="Poppins Black" panose="00000A00000000000000" pitchFamily="2" charset="0"/>
      <p:bold r:id="rId56"/>
      <p:italic r:id="rId57"/>
      <p:boldItalic r:id="rId58"/>
    </p:embeddedFont>
    <p:embeddedFont>
      <p:font typeface="Poppins ExtraBold" panose="00000900000000000000" pitchFamily="2" charset="0"/>
      <p:bold r:id="rId59"/>
      <p:italic r:id="rId60"/>
      <p:boldItalic r:id="rId61"/>
    </p:embeddedFont>
    <p:embeddedFont>
      <p:font typeface="Roboto" panose="02000000000000000000" pitchFamily="2" charset="0"/>
      <p:regular r:id="rId62"/>
      <p:bold r:id="rId63"/>
      <p:italic r:id="rId64"/>
      <p:boldItalic r:id="rId65"/>
    </p:embeddedFont>
    <p:embeddedFont>
      <p:font typeface="Vazirmatn Black" panose="020B0604020202020204" charset="-78"/>
      <p:bold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7C63"/>
    <a:srgbClr val="000000"/>
    <a:srgbClr val="0B4A80"/>
    <a:srgbClr val="C3CCE7"/>
    <a:srgbClr val="670001"/>
    <a:srgbClr val="D9AF5F"/>
    <a:srgbClr val="EAD2C3"/>
    <a:srgbClr val="FFFFFF"/>
    <a:srgbClr val="F4EADF"/>
    <a:srgbClr val="FFF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81275-0AE3-0144-B785-FF3A7963B5E1}" v="2869" dt="2022-11-26T08:53:47.680"/>
  </p1510:revLst>
</p1510:revInfo>
</file>

<file path=ppt/tableStyles.xml><?xml version="1.0" encoding="utf-8"?>
<a:tblStyleLst xmlns:a="http://schemas.openxmlformats.org/drawingml/2006/main" def="{DC003013-9935-407E-8FB4-718B90C893FB}">
  <a:tblStyle styleId="{DC003013-9935-407E-8FB4-718B90C893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p:cViewPr varScale="1">
        <p:scale>
          <a:sx n="80" d="100"/>
          <a:sy n="80" d="100"/>
        </p:scale>
        <p:origin x="10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8.fntdata"/><Relationship Id="rId5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224c8d5b8b_1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1224c8d5b8b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58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1224c8d5b8b_1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1224c8d5b8b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223dfd069d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223dfd069d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1619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257b8a338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257b8a338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1224c8d5b8b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1224c8d5b8b_1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84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224c8d5b8b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224c8d5b8b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1223dfd069d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1223dfd069d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66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1224c8d5b8b_1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1224c8d5b8b_1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223dfd069d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223dfd069d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232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1224c8d5b8b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1224c8d5b8b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0441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257b8a33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257b8a33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224c8d5b8b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224c8d5b8b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224c8d5b8b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224c8d5b8b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224c8d5b8b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224c8d5b8b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1223dfd06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1223dfd06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777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1224c8d5b8b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1224c8d5b8b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9317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1224c8d5b8b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1224c8d5b8b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778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1224c8d5b8b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1224c8d5b8b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1224c8d5b8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g1224c8d5b8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1224c8d5b8b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1224c8d5b8b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1224c8d5b8b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1224c8d5b8b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5677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1224c8d5b8b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1224c8d5b8b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791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224c8d5b8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224c8d5b8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1224c8d5b8b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1224c8d5b8b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8995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1223dfd069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1223dfd069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1224c8d5b8b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 name="Google Shape;1460;g1224c8d5b8b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Google Shape;1984;g1224c8d5b8b_1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5" name="Google Shape;1985;g1224c8d5b8b_1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Google Shape;1984;g1224c8d5b8b_1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5" name="Google Shape;1985;g1224c8d5b8b_1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545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1224c8d5b8b_1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6" name="Google Shape;1876;g1224c8d5b8b_1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1257b8a338c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1257b8a338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224c8d5b8b_1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224c8d5b8b_1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224c8d5b8b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224c8d5b8b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024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223dfd069d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223dfd069d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224c8d5b8b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224c8d5b8b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1224c8d5b8b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2" name="Google Shape;1122;g1224c8d5b8b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810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75025" y="1594776"/>
            <a:ext cx="4000800" cy="1619700"/>
          </a:xfrm>
          <a:prstGeom prst="rect">
            <a:avLst/>
          </a:prstGeom>
        </p:spPr>
        <p:txBody>
          <a:bodyPr spcFirstLastPara="1" wrap="square" lIns="0" tIns="0" rIns="0" bIns="0" anchor="t"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823871" y="3450537"/>
            <a:ext cx="3599400" cy="2667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9"/>
        <p:cNvGrpSpPr/>
        <p:nvPr/>
      </p:nvGrpSpPr>
      <p:grpSpPr>
        <a:xfrm>
          <a:off x="0" y="0"/>
          <a:ext cx="0" cy="0"/>
          <a:chOff x="0" y="0"/>
          <a:chExt cx="0" cy="0"/>
        </a:xfrm>
      </p:grpSpPr>
      <p:sp>
        <p:nvSpPr>
          <p:cNvPr id="50" name="Google Shape;50;p13"/>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subTitle" idx="1"/>
          </p:nvPr>
        </p:nvSpPr>
        <p:spPr>
          <a:xfrm>
            <a:off x="1123764" y="2340864"/>
            <a:ext cx="3276000" cy="48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53" name="Google Shape;53;p13"/>
          <p:cNvSpPr txBox="1">
            <a:spLocks noGrp="1"/>
          </p:cNvSpPr>
          <p:nvPr>
            <p:ph type="subTitle" idx="2"/>
          </p:nvPr>
        </p:nvSpPr>
        <p:spPr>
          <a:xfrm>
            <a:off x="1122379" y="2002536"/>
            <a:ext cx="32787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54" name="Google Shape;54;p13"/>
          <p:cNvSpPr txBox="1">
            <a:spLocks noGrp="1"/>
          </p:cNvSpPr>
          <p:nvPr>
            <p:ph type="title" idx="3" hasCustomPrompt="1"/>
          </p:nvPr>
        </p:nvSpPr>
        <p:spPr>
          <a:xfrm>
            <a:off x="2497294" y="1553462"/>
            <a:ext cx="528600" cy="286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200">
                <a:solidFill>
                  <a:schemeClr val="lt1"/>
                </a:solidFill>
                <a:latin typeface="Poppins"/>
                <a:ea typeface="Poppins"/>
                <a:cs typeface="Poppins"/>
                <a:sym typeface="Poppins"/>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13"/>
          <p:cNvSpPr txBox="1">
            <a:spLocks noGrp="1"/>
          </p:cNvSpPr>
          <p:nvPr>
            <p:ph type="subTitle" idx="4"/>
          </p:nvPr>
        </p:nvSpPr>
        <p:spPr>
          <a:xfrm>
            <a:off x="1121686" y="4032504"/>
            <a:ext cx="3279900" cy="48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56" name="Google Shape;56;p13"/>
          <p:cNvSpPr txBox="1">
            <a:spLocks noGrp="1"/>
          </p:cNvSpPr>
          <p:nvPr>
            <p:ph type="subTitle" idx="5"/>
          </p:nvPr>
        </p:nvSpPr>
        <p:spPr>
          <a:xfrm>
            <a:off x="1120301" y="3694176"/>
            <a:ext cx="32826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57" name="Google Shape;57;p13"/>
          <p:cNvSpPr txBox="1">
            <a:spLocks noGrp="1"/>
          </p:cNvSpPr>
          <p:nvPr>
            <p:ph type="title" idx="6" hasCustomPrompt="1"/>
          </p:nvPr>
        </p:nvSpPr>
        <p:spPr>
          <a:xfrm>
            <a:off x="2497294" y="3246120"/>
            <a:ext cx="528600" cy="286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200">
                <a:solidFill>
                  <a:schemeClr val="lt1"/>
                </a:solidFill>
                <a:latin typeface="Poppins"/>
                <a:ea typeface="Poppins"/>
                <a:cs typeface="Poppins"/>
                <a:sym typeface="Poppins"/>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13"/>
          <p:cNvSpPr txBox="1">
            <a:spLocks noGrp="1"/>
          </p:cNvSpPr>
          <p:nvPr>
            <p:ph type="subTitle" idx="7"/>
          </p:nvPr>
        </p:nvSpPr>
        <p:spPr>
          <a:xfrm>
            <a:off x="4961923" y="2344488"/>
            <a:ext cx="3279900" cy="48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59" name="Google Shape;59;p13"/>
          <p:cNvSpPr txBox="1">
            <a:spLocks noGrp="1"/>
          </p:cNvSpPr>
          <p:nvPr>
            <p:ph type="subTitle" idx="8"/>
          </p:nvPr>
        </p:nvSpPr>
        <p:spPr>
          <a:xfrm>
            <a:off x="4960556" y="2003163"/>
            <a:ext cx="32826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60" name="Google Shape;60;p13"/>
          <p:cNvSpPr txBox="1">
            <a:spLocks noGrp="1"/>
          </p:cNvSpPr>
          <p:nvPr>
            <p:ph type="title" idx="9" hasCustomPrompt="1"/>
          </p:nvPr>
        </p:nvSpPr>
        <p:spPr>
          <a:xfrm>
            <a:off x="6303824" y="1553462"/>
            <a:ext cx="595800" cy="286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200">
                <a:solidFill>
                  <a:schemeClr val="lt1"/>
                </a:solidFill>
                <a:latin typeface="Poppins"/>
                <a:ea typeface="Poppins"/>
                <a:cs typeface="Poppins"/>
                <a:sym typeface="Poppins"/>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1" name="Google Shape;61;p13"/>
          <p:cNvSpPr txBox="1">
            <a:spLocks noGrp="1"/>
          </p:cNvSpPr>
          <p:nvPr>
            <p:ph type="subTitle" idx="13"/>
          </p:nvPr>
        </p:nvSpPr>
        <p:spPr>
          <a:xfrm>
            <a:off x="4961923" y="4035463"/>
            <a:ext cx="3279900" cy="48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62" name="Google Shape;62;p13"/>
          <p:cNvSpPr txBox="1">
            <a:spLocks noGrp="1"/>
          </p:cNvSpPr>
          <p:nvPr>
            <p:ph type="subTitle" idx="14"/>
          </p:nvPr>
        </p:nvSpPr>
        <p:spPr>
          <a:xfrm>
            <a:off x="4960556" y="3694138"/>
            <a:ext cx="32826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63" name="Google Shape;63;p13"/>
          <p:cNvSpPr txBox="1">
            <a:spLocks noGrp="1"/>
          </p:cNvSpPr>
          <p:nvPr>
            <p:ph type="title" idx="15" hasCustomPrompt="1"/>
          </p:nvPr>
        </p:nvSpPr>
        <p:spPr>
          <a:xfrm>
            <a:off x="6303824" y="3244437"/>
            <a:ext cx="595800" cy="286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200">
                <a:solidFill>
                  <a:schemeClr val="lt1"/>
                </a:solidFill>
                <a:latin typeface="Poppins"/>
                <a:ea typeface="Poppins"/>
                <a:cs typeface="Poppins"/>
                <a:sym typeface="Poppins"/>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64"/>
        <p:cNvGrpSpPr/>
        <p:nvPr/>
      </p:nvGrpSpPr>
      <p:grpSpPr>
        <a:xfrm>
          <a:off x="0" y="0"/>
          <a:ext cx="0" cy="0"/>
          <a:chOff x="0" y="0"/>
          <a:chExt cx="0" cy="0"/>
        </a:xfrm>
      </p:grpSpPr>
      <p:sp>
        <p:nvSpPr>
          <p:cNvPr id="65" name="Google Shape;65;p14"/>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title"/>
          </p:nvPr>
        </p:nvSpPr>
        <p:spPr>
          <a:xfrm>
            <a:off x="4104525" y="1479400"/>
            <a:ext cx="4222200" cy="1739700"/>
          </a:xfrm>
          <a:prstGeom prst="rect">
            <a:avLst/>
          </a:prstGeom>
        </p:spPr>
        <p:txBody>
          <a:bodyPr spcFirstLastPara="1" wrap="square" lIns="0" tIns="0" rIns="0" bIns="0" anchor="t" anchorCtr="0">
            <a:noAutofit/>
          </a:bodyPr>
          <a:lstStyle>
            <a:lvl1pPr lvl="0" algn="r" rtl="0">
              <a:spcBef>
                <a:spcPts val="0"/>
              </a:spcBef>
              <a:spcAft>
                <a:spcPts val="0"/>
              </a:spcAft>
              <a:buNone/>
              <a:defRPr sz="2500" b="0">
                <a:solidFill>
                  <a:schemeClr val="dk1"/>
                </a:solidFill>
                <a:latin typeface="Zen Kaku Gothic New"/>
                <a:ea typeface="Zen Kaku Gothic New"/>
                <a:cs typeface="Zen Kaku Gothic New"/>
                <a:sym typeface="Zen Kaku Gothic New"/>
              </a:defRPr>
            </a:lvl1pPr>
            <a:lvl2pPr lvl="1" algn="r" rtl="0">
              <a:spcBef>
                <a:spcPts val="0"/>
              </a:spcBef>
              <a:spcAft>
                <a:spcPts val="0"/>
              </a:spcAft>
              <a:buNone/>
              <a:defRPr sz="2500" b="0">
                <a:solidFill>
                  <a:schemeClr val="dk1"/>
                </a:solidFill>
                <a:latin typeface="Zen Kaku Gothic New"/>
                <a:ea typeface="Zen Kaku Gothic New"/>
                <a:cs typeface="Zen Kaku Gothic New"/>
                <a:sym typeface="Zen Kaku Gothic New"/>
              </a:defRPr>
            </a:lvl2pPr>
            <a:lvl3pPr lvl="2" algn="r" rtl="0">
              <a:spcBef>
                <a:spcPts val="0"/>
              </a:spcBef>
              <a:spcAft>
                <a:spcPts val="0"/>
              </a:spcAft>
              <a:buNone/>
              <a:defRPr sz="2500" b="0">
                <a:solidFill>
                  <a:schemeClr val="dk1"/>
                </a:solidFill>
                <a:latin typeface="Zen Kaku Gothic New"/>
                <a:ea typeface="Zen Kaku Gothic New"/>
                <a:cs typeface="Zen Kaku Gothic New"/>
                <a:sym typeface="Zen Kaku Gothic New"/>
              </a:defRPr>
            </a:lvl3pPr>
            <a:lvl4pPr lvl="3" algn="r" rtl="0">
              <a:spcBef>
                <a:spcPts val="0"/>
              </a:spcBef>
              <a:spcAft>
                <a:spcPts val="0"/>
              </a:spcAft>
              <a:buNone/>
              <a:defRPr sz="2500" b="0">
                <a:solidFill>
                  <a:schemeClr val="dk1"/>
                </a:solidFill>
                <a:latin typeface="Zen Kaku Gothic New"/>
                <a:ea typeface="Zen Kaku Gothic New"/>
                <a:cs typeface="Zen Kaku Gothic New"/>
                <a:sym typeface="Zen Kaku Gothic New"/>
              </a:defRPr>
            </a:lvl4pPr>
            <a:lvl5pPr lvl="4" algn="r" rtl="0">
              <a:spcBef>
                <a:spcPts val="0"/>
              </a:spcBef>
              <a:spcAft>
                <a:spcPts val="0"/>
              </a:spcAft>
              <a:buNone/>
              <a:defRPr sz="2500" b="0">
                <a:solidFill>
                  <a:schemeClr val="dk1"/>
                </a:solidFill>
                <a:latin typeface="Zen Kaku Gothic New"/>
                <a:ea typeface="Zen Kaku Gothic New"/>
                <a:cs typeface="Zen Kaku Gothic New"/>
                <a:sym typeface="Zen Kaku Gothic New"/>
              </a:defRPr>
            </a:lvl5pPr>
            <a:lvl6pPr lvl="5" algn="r" rtl="0">
              <a:spcBef>
                <a:spcPts val="0"/>
              </a:spcBef>
              <a:spcAft>
                <a:spcPts val="0"/>
              </a:spcAft>
              <a:buNone/>
              <a:defRPr sz="2500" b="0">
                <a:solidFill>
                  <a:schemeClr val="dk1"/>
                </a:solidFill>
                <a:latin typeface="Zen Kaku Gothic New"/>
                <a:ea typeface="Zen Kaku Gothic New"/>
                <a:cs typeface="Zen Kaku Gothic New"/>
                <a:sym typeface="Zen Kaku Gothic New"/>
              </a:defRPr>
            </a:lvl6pPr>
            <a:lvl7pPr lvl="6" algn="r" rtl="0">
              <a:spcBef>
                <a:spcPts val="0"/>
              </a:spcBef>
              <a:spcAft>
                <a:spcPts val="0"/>
              </a:spcAft>
              <a:buNone/>
              <a:defRPr sz="2500" b="0">
                <a:solidFill>
                  <a:schemeClr val="dk1"/>
                </a:solidFill>
                <a:latin typeface="Zen Kaku Gothic New"/>
                <a:ea typeface="Zen Kaku Gothic New"/>
                <a:cs typeface="Zen Kaku Gothic New"/>
                <a:sym typeface="Zen Kaku Gothic New"/>
              </a:defRPr>
            </a:lvl7pPr>
            <a:lvl8pPr lvl="7" algn="r" rtl="0">
              <a:spcBef>
                <a:spcPts val="0"/>
              </a:spcBef>
              <a:spcAft>
                <a:spcPts val="0"/>
              </a:spcAft>
              <a:buNone/>
              <a:defRPr sz="2500" b="0">
                <a:solidFill>
                  <a:schemeClr val="dk1"/>
                </a:solidFill>
                <a:latin typeface="Zen Kaku Gothic New"/>
                <a:ea typeface="Zen Kaku Gothic New"/>
                <a:cs typeface="Zen Kaku Gothic New"/>
                <a:sym typeface="Zen Kaku Gothic New"/>
              </a:defRPr>
            </a:lvl8pPr>
            <a:lvl9pPr lvl="8" algn="r" rtl="0">
              <a:spcBef>
                <a:spcPts val="0"/>
              </a:spcBef>
              <a:spcAft>
                <a:spcPts val="0"/>
              </a:spcAft>
              <a:buNone/>
              <a:defRPr sz="2500" b="0">
                <a:solidFill>
                  <a:schemeClr val="dk1"/>
                </a:solidFill>
                <a:latin typeface="Zen Kaku Gothic New"/>
                <a:ea typeface="Zen Kaku Gothic New"/>
                <a:cs typeface="Zen Kaku Gothic New"/>
                <a:sym typeface="Zen Kaku Gothic New"/>
              </a:defRPr>
            </a:lvl9pPr>
          </a:lstStyle>
          <a:p>
            <a:endParaRPr/>
          </a:p>
        </p:txBody>
      </p:sp>
      <p:sp>
        <p:nvSpPr>
          <p:cNvPr id="67" name="Google Shape;67;p14"/>
          <p:cNvSpPr txBox="1">
            <a:spLocks noGrp="1"/>
          </p:cNvSpPr>
          <p:nvPr>
            <p:ph type="subTitle" idx="1"/>
          </p:nvPr>
        </p:nvSpPr>
        <p:spPr>
          <a:xfrm>
            <a:off x="4106357" y="3283398"/>
            <a:ext cx="4221000" cy="3807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None/>
              <a:defRPr sz="2100">
                <a:solidFill>
                  <a:schemeClr val="accent6"/>
                </a:solidFill>
                <a:latin typeface="Poppins Black"/>
                <a:ea typeface="Poppins Black"/>
                <a:cs typeface="Poppins Black"/>
                <a:sym typeface="Poppins Black"/>
              </a:defRPr>
            </a:lvl1pPr>
            <a:lvl2pPr lvl="1" algn="r" rtl="0">
              <a:lnSpc>
                <a:spcPct val="100000"/>
              </a:lnSpc>
              <a:spcBef>
                <a:spcPts val="0"/>
              </a:spcBef>
              <a:spcAft>
                <a:spcPts val="0"/>
              </a:spcAft>
              <a:buNone/>
              <a:defRPr sz="2100">
                <a:solidFill>
                  <a:schemeClr val="accent6"/>
                </a:solidFill>
                <a:latin typeface="Poppins Black"/>
                <a:ea typeface="Poppins Black"/>
                <a:cs typeface="Poppins Black"/>
                <a:sym typeface="Poppins Black"/>
              </a:defRPr>
            </a:lvl2pPr>
            <a:lvl3pPr lvl="2" algn="r" rtl="0">
              <a:lnSpc>
                <a:spcPct val="100000"/>
              </a:lnSpc>
              <a:spcBef>
                <a:spcPts val="0"/>
              </a:spcBef>
              <a:spcAft>
                <a:spcPts val="0"/>
              </a:spcAft>
              <a:buNone/>
              <a:defRPr sz="2100">
                <a:solidFill>
                  <a:schemeClr val="accent6"/>
                </a:solidFill>
                <a:latin typeface="Poppins Black"/>
                <a:ea typeface="Poppins Black"/>
                <a:cs typeface="Poppins Black"/>
                <a:sym typeface="Poppins Black"/>
              </a:defRPr>
            </a:lvl3pPr>
            <a:lvl4pPr lvl="3" algn="r" rtl="0">
              <a:lnSpc>
                <a:spcPct val="100000"/>
              </a:lnSpc>
              <a:spcBef>
                <a:spcPts val="0"/>
              </a:spcBef>
              <a:spcAft>
                <a:spcPts val="0"/>
              </a:spcAft>
              <a:buNone/>
              <a:defRPr sz="2100">
                <a:solidFill>
                  <a:schemeClr val="accent6"/>
                </a:solidFill>
                <a:latin typeface="Poppins Black"/>
                <a:ea typeface="Poppins Black"/>
                <a:cs typeface="Poppins Black"/>
                <a:sym typeface="Poppins Black"/>
              </a:defRPr>
            </a:lvl4pPr>
            <a:lvl5pPr lvl="4" algn="r" rtl="0">
              <a:lnSpc>
                <a:spcPct val="100000"/>
              </a:lnSpc>
              <a:spcBef>
                <a:spcPts val="0"/>
              </a:spcBef>
              <a:spcAft>
                <a:spcPts val="0"/>
              </a:spcAft>
              <a:buNone/>
              <a:defRPr sz="2100">
                <a:solidFill>
                  <a:schemeClr val="accent6"/>
                </a:solidFill>
                <a:latin typeface="Poppins Black"/>
                <a:ea typeface="Poppins Black"/>
                <a:cs typeface="Poppins Black"/>
                <a:sym typeface="Poppins Black"/>
              </a:defRPr>
            </a:lvl5pPr>
            <a:lvl6pPr lvl="5" algn="r" rtl="0">
              <a:lnSpc>
                <a:spcPct val="100000"/>
              </a:lnSpc>
              <a:spcBef>
                <a:spcPts val="0"/>
              </a:spcBef>
              <a:spcAft>
                <a:spcPts val="0"/>
              </a:spcAft>
              <a:buNone/>
              <a:defRPr sz="2100">
                <a:solidFill>
                  <a:schemeClr val="accent6"/>
                </a:solidFill>
                <a:latin typeface="Poppins Black"/>
                <a:ea typeface="Poppins Black"/>
                <a:cs typeface="Poppins Black"/>
                <a:sym typeface="Poppins Black"/>
              </a:defRPr>
            </a:lvl6pPr>
            <a:lvl7pPr lvl="6" algn="r" rtl="0">
              <a:lnSpc>
                <a:spcPct val="100000"/>
              </a:lnSpc>
              <a:spcBef>
                <a:spcPts val="0"/>
              </a:spcBef>
              <a:spcAft>
                <a:spcPts val="0"/>
              </a:spcAft>
              <a:buNone/>
              <a:defRPr sz="2100">
                <a:solidFill>
                  <a:schemeClr val="accent6"/>
                </a:solidFill>
                <a:latin typeface="Poppins Black"/>
                <a:ea typeface="Poppins Black"/>
                <a:cs typeface="Poppins Black"/>
                <a:sym typeface="Poppins Black"/>
              </a:defRPr>
            </a:lvl7pPr>
            <a:lvl8pPr lvl="7" algn="r" rtl="0">
              <a:lnSpc>
                <a:spcPct val="100000"/>
              </a:lnSpc>
              <a:spcBef>
                <a:spcPts val="0"/>
              </a:spcBef>
              <a:spcAft>
                <a:spcPts val="0"/>
              </a:spcAft>
              <a:buNone/>
              <a:defRPr sz="2100">
                <a:solidFill>
                  <a:schemeClr val="accent6"/>
                </a:solidFill>
                <a:latin typeface="Poppins Black"/>
                <a:ea typeface="Poppins Black"/>
                <a:cs typeface="Poppins Black"/>
                <a:sym typeface="Poppins Black"/>
              </a:defRPr>
            </a:lvl8pPr>
            <a:lvl9pPr lvl="8" algn="r" rtl="0">
              <a:lnSpc>
                <a:spcPct val="100000"/>
              </a:lnSpc>
              <a:spcBef>
                <a:spcPts val="0"/>
              </a:spcBef>
              <a:spcAft>
                <a:spcPts val="0"/>
              </a:spcAft>
              <a:buNone/>
              <a:defRPr sz="2100">
                <a:solidFill>
                  <a:schemeClr val="accent6"/>
                </a:solidFill>
                <a:latin typeface="Poppins Black"/>
                <a:ea typeface="Poppins Black"/>
                <a:cs typeface="Poppins Black"/>
                <a:sym typeface="Poppins Black"/>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4_1">
    <p:spTree>
      <p:nvGrpSpPr>
        <p:cNvPr id="1" name="Shape 77"/>
        <p:cNvGrpSpPr/>
        <p:nvPr/>
      </p:nvGrpSpPr>
      <p:grpSpPr>
        <a:xfrm>
          <a:off x="0" y="0"/>
          <a:ext cx="0" cy="0"/>
          <a:chOff x="0" y="0"/>
          <a:chExt cx="0" cy="0"/>
        </a:xfrm>
      </p:grpSpPr>
      <p:sp>
        <p:nvSpPr>
          <p:cNvPr id="78" name="Google Shape;78;p16"/>
          <p:cNvSpPr/>
          <p:nvPr/>
        </p:nvSpPr>
        <p:spPr>
          <a:xfrm>
            <a:off x="247800" y="129209"/>
            <a:ext cx="8648400" cy="4899991"/>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80"/>
        <p:cNvGrpSpPr/>
        <p:nvPr/>
      </p:nvGrpSpPr>
      <p:grpSpPr>
        <a:xfrm>
          <a:off x="0" y="0"/>
          <a:ext cx="0" cy="0"/>
          <a:chOff x="0" y="0"/>
          <a:chExt cx="0" cy="0"/>
        </a:xfrm>
      </p:grpSpPr>
      <p:sp>
        <p:nvSpPr>
          <p:cNvPr id="81" name="Google Shape;81;p17"/>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17"/>
          <p:cNvSpPr txBox="1">
            <a:spLocks noGrp="1"/>
          </p:cNvSpPr>
          <p:nvPr>
            <p:ph type="subTitle" idx="1"/>
          </p:nvPr>
        </p:nvSpPr>
        <p:spPr>
          <a:xfrm>
            <a:off x="1039591" y="2478024"/>
            <a:ext cx="1899300" cy="4869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1400"/>
              <a:buNone/>
              <a:defRPr sz="1400"/>
            </a:lvl1pPr>
            <a:lvl2pPr lvl="1" rtl="0">
              <a:lnSpc>
                <a:spcPct val="100000"/>
              </a:lnSpc>
              <a:spcBef>
                <a:spcPts val="0"/>
              </a:spcBef>
              <a:spcAft>
                <a:spcPts val="0"/>
              </a:spcAft>
              <a:buClr>
                <a:schemeClr val="dk1"/>
              </a:buClr>
              <a:buSzPts val="1400"/>
              <a:buNone/>
              <a:defRPr sz="1400">
                <a:solidFill>
                  <a:schemeClr val="dk1"/>
                </a:solidFill>
              </a:defRPr>
            </a:lvl2pPr>
            <a:lvl3pPr lvl="2" rtl="0">
              <a:lnSpc>
                <a:spcPct val="100000"/>
              </a:lnSpc>
              <a:spcBef>
                <a:spcPts val="0"/>
              </a:spcBef>
              <a:spcAft>
                <a:spcPts val="0"/>
              </a:spcAft>
              <a:buClr>
                <a:schemeClr val="dk1"/>
              </a:buClr>
              <a:buSzPts val="1400"/>
              <a:buNone/>
              <a:defRPr sz="1400">
                <a:solidFill>
                  <a:schemeClr val="dk1"/>
                </a:solidFill>
              </a:defRPr>
            </a:lvl3pPr>
            <a:lvl4pPr lvl="3" rtl="0">
              <a:lnSpc>
                <a:spcPct val="100000"/>
              </a:lnSpc>
              <a:spcBef>
                <a:spcPts val="0"/>
              </a:spcBef>
              <a:spcAft>
                <a:spcPts val="0"/>
              </a:spcAft>
              <a:buClr>
                <a:schemeClr val="dk1"/>
              </a:buClr>
              <a:buSzPts val="1400"/>
              <a:buNone/>
              <a:defRPr sz="1400">
                <a:solidFill>
                  <a:schemeClr val="dk1"/>
                </a:solidFill>
              </a:defRPr>
            </a:lvl4pPr>
            <a:lvl5pPr lvl="4" rtl="0">
              <a:lnSpc>
                <a:spcPct val="100000"/>
              </a:lnSpc>
              <a:spcBef>
                <a:spcPts val="0"/>
              </a:spcBef>
              <a:spcAft>
                <a:spcPts val="0"/>
              </a:spcAft>
              <a:buClr>
                <a:schemeClr val="dk1"/>
              </a:buClr>
              <a:buSzPts val="1400"/>
              <a:buNone/>
              <a:defRPr sz="1400">
                <a:solidFill>
                  <a:schemeClr val="dk1"/>
                </a:solidFill>
              </a:defRPr>
            </a:lvl5pPr>
            <a:lvl6pPr lvl="5" rtl="0">
              <a:lnSpc>
                <a:spcPct val="100000"/>
              </a:lnSpc>
              <a:spcBef>
                <a:spcPts val="0"/>
              </a:spcBef>
              <a:spcAft>
                <a:spcPts val="0"/>
              </a:spcAft>
              <a:buClr>
                <a:schemeClr val="dk1"/>
              </a:buClr>
              <a:buSzPts val="1400"/>
              <a:buNone/>
              <a:defRPr sz="1400">
                <a:solidFill>
                  <a:schemeClr val="dk1"/>
                </a:solidFill>
              </a:defRPr>
            </a:lvl6pPr>
            <a:lvl7pPr lvl="6" rtl="0">
              <a:lnSpc>
                <a:spcPct val="100000"/>
              </a:lnSpc>
              <a:spcBef>
                <a:spcPts val="0"/>
              </a:spcBef>
              <a:spcAft>
                <a:spcPts val="0"/>
              </a:spcAft>
              <a:buClr>
                <a:schemeClr val="dk1"/>
              </a:buClr>
              <a:buSzPts val="1400"/>
              <a:buNone/>
              <a:defRPr sz="1400">
                <a:solidFill>
                  <a:schemeClr val="dk1"/>
                </a:solidFill>
              </a:defRPr>
            </a:lvl7pPr>
            <a:lvl8pPr lvl="7" rtl="0">
              <a:lnSpc>
                <a:spcPct val="100000"/>
              </a:lnSpc>
              <a:spcBef>
                <a:spcPts val="0"/>
              </a:spcBef>
              <a:spcAft>
                <a:spcPts val="0"/>
              </a:spcAft>
              <a:buClr>
                <a:schemeClr val="dk1"/>
              </a:buClr>
              <a:buSzPts val="1400"/>
              <a:buNone/>
              <a:defRPr sz="1400">
                <a:solidFill>
                  <a:schemeClr val="dk1"/>
                </a:solidFill>
              </a:defRPr>
            </a:lvl8pPr>
            <a:lvl9pPr lvl="8" rtl="0">
              <a:lnSpc>
                <a:spcPct val="100000"/>
              </a:lnSpc>
              <a:spcBef>
                <a:spcPts val="0"/>
              </a:spcBef>
              <a:spcAft>
                <a:spcPts val="0"/>
              </a:spcAft>
              <a:buClr>
                <a:schemeClr val="dk1"/>
              </a:buClr>
              <a:buSzPts val="1400"/>
              <a:buNone/>
              <a:defRPr sz="1400">
                <a:solidFill>
                  <a:schemeClr val="dk1"/>
                </a:solidFill>
              </a:defRPr>
            </a:lvl9pPr>
          </a:lstStyle>
          <a:p>
            <a:endParaRPr/>
          </a:p>
        </p:txBody>
      </p:sp>
      <p:sp>
        <p:nvSpPr>
          <p:cNvPr id="84" name="Google Shape;84;p17"/>
          <p:cNvSpPr txBox="1">
            <a:spLocks noGrp="1"/>
          </p:cNvSpPr>
          <p:nvPr>
            <p:ph type="subTitle" idx="2"/>
          </p:nvPr>
        </p:nvSpPr>
        <p:spPr>
          <a:xfrm>
            <a:off x="1038788" y="2055575"/>
            <a:ext cx="19008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85" name="Google Shape;85;p17"/>
          <p:cNvSpPr txBox="1">
            <a:spLocks noGrp="1"/>
          </p:cNvSpPr>
          <p:nvPr>
            <p:ph type="subTitle" idx="3"/>
          </p:nvPr>
        </p:nvSpPr>
        <p:spPr>
          <a:xfrm>
            <a:off x="3625344" y="2478024"/>
            <a:ext cx="1900500" cy="4869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1400"/>
              <a:buNone/>
              <a:defRPr sz="1400"/>
            </a:lvl1pPr>
            <a:lvl2pPr lvl="1" rtl="0">
              <a:lnSpc>
                <a:spcPct val="100000"/>
              </a:lnSpc>
              <a:spcBef>
                <a:spcPts val="0"/>
              </a:spcBef>
              <a:spcAft>
                <a:spcPts val="0"/>
              </a:spcAft>
              <a:buClr>
                <a:schemeClr val="dk1"/>
              </a:buClr>
              <a:buSzPts val="1400"/>
              <a:buNone/>
              <a:defRPr sz="1400">
                <a:solidFill>
                  <a:schemeClr val="dk1"/>
                </a:solidFill>
              </a:defRPr>
            </a:lvl2pPr>
            <a:lvl3pPr lvl="2" rtl="0">
              <a:lnSpc>
                <a:spcPct val="100000"/>
              </a:lnSpc>
              <a:spcBef>
                <a:spcPts val="0"/>
              </a:spcBef>
              <a:spcAft>
                <a:spcPts val="0"/>
              </a:spcAft>
              <a:buClr>
                <a:schemeClr val="dk1"/>
              </a:buClr>
              <a:buSzPts val="1400"/>
              <a:buNone/>
              <a:defRPr sz="1400">
                <a:solidFill>
                  <a:schemeClr val="dk1"/>
                </a:solidFill>
              </a:defRPr>
            </a:lvl3pPr>
            <a:lvl4pPr lvl="3" rtl="0">
              <a:lnSpc>
                <a:spcPct val="100000"/>
              </a:lnSpc>
              <a:spcBef>
                <a:spcPts val="0"/>
              </a:spcBef>
              <a:spcAft>
                <a:spcPts val="0"/>
              </a:spcAft>
              <a:buClr>
                <a:schemeClr val="dk1"/>
              </a:buClr>
              <a:buSzPts val="1400"/>
              <a:buNone/>
              <a:defRPr sz="1400">
                <a:solidFill>
                  <a:schemeClr val="dk1"/>
                </a:solidFill>
              </a:defRPr>
            </a:lvl4pPr>
            <a:lvl5pPr lvl="4" rtl="0">
              <a:lnSpc>
                <a:spcPct val="100000"/>
              </a:lnSpc>
              <a:spcBef>
                <a:spcPts val="0"/>
              </a:spcBef>
              <a:spcAft>
                <a:spcPts val="0"/>
              </a:spcAft>
              <a:buClr>
                <a:schemeClr val="dk1"/>
              </a:buClr>
              <a:buSzPts val="1400"/>
              <a:buNone/>
              <a:defRPr sz="1400">
                <a:solidFill>
                  <a:schemeClr val="dk1"/>
                </a:solidFill>
              </a:defRPr>
            </a:lvl5pPr>
            <a:lvl6pPr lvl="5" rtl="0">
              <a:lnSpc>
                <a:spcPct val="100000"/>
              </a:lnSpc>
              <a:spcBef>
                <a:spcPts val="0"/>
              </a:spcBef>
              <a:spcAft>
                <a:spcPts val="0"/>
              </a:spcAft>
              <a:buClr>
                <a:schemeClr val="dk1"/>
              </a:buClr>
              <a:buSzPts val="1400"/>
              <a:buNone/>
              <a:defRPr sz="1400">
                <a:solidFill>
                  <a:schemeClr val="dk1"/>
                </a:solidFill>
              </a:defRPr>
            </a:lvl6pPr>
            <a:lvl7pPr lvl="6" rtl="0">
              <a:lnSpc>
                <a:spcPct val="100000"/>
              </a:lnSpc>
              <a:spcBef>
                <a:spcPts val="0"/>
              </a:spcBef>
              <a:spcAft>
                <a:spcPts val="0"/>
              </a:spcAft>
              <a:buClr>
                <a:schemeClr val="dk1"/>
              </a:buClr>
              <a:buSzPts val="1400"/>
              <a:buNone/>
              <a:defRPr sz="1400">
                <a:solidFill>
                  <a:schemeClr val="dk1"/>
                </a:solidFill>
              </a:defRPr>
            </a:lvl7pPr>
            <a:lvl8pPr lvl="7" rtl="0">
              <a:lnSpc>
                <a:spcPct val="100000"/>
              </a:lnSpc>
              <a:spcBef>
                <a:spcPts val="0"/>
              </a:spcBef>
              <a:spcAft>
                <a:spcPts val="0"/>
              </a:spcAft>
              <a:buClr>
                <a:schemeClr val="dk1"/>
              </a:buClr>
              <a:buSzPts val="1400"/>
              <a:buNone/>
              <a:defRPr sz="1400">
                <a:solidFill>
                  <a:schemeClr val="dk1"/>
                </a:solidFill>
              </a:defRPr>
            </a:lvl8pPr>
            <a:lvl9pPr lvl="8" rtl="0">
              <a:lnSpc>
                <a:spcPct val="100000"/>
              </a:lnSpc>
              <a:spcBef>
                <a:spcPts val="0"/>
              </a:spcBef>
              <a:spcAft>
                <a:spcPts val="0"/>
              </a:spcAft>
              <a:buClr>
                <a:schemeClr val="dk1"/>
              </a:buClr>
              <a:buSzPts val="1400"/>
              <a:buNone/>
              <a:defRPr sz="1400">
                <a:solidFill>
                  <a:schemeClr val="dk1"/>
                </a:solidFill>
              </a:defRPr>
            </a:lvl9pPr>
          </a:lstStyle>
          <a:p>
            <a:endParaRPr/>
          </a:p>
        </p:txBody>
      </p:sp>
      <p:sp>
        <p:nvSpPr>
          <p:cNvPr id="86" name="Google Shape;86;p17"/>
          <p:cNvSpPr txBox="1">
            <a:spLocks noGrp="1"/>
          </p:cNvSpPr>
          <p:nvPr>
            <p:ph type="subTitle" idx="4"/>
          </p:nvPr>
        </p:nvSpPr>
        <p:spPr>
          <a:xfrm>
            <a:off x="3620400" y="2055575"/>
            <a:ext cx="19020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87" name="Google Shape;87;p17"/>
          <p:cNvSpPr txBox="1">
            <a:spLocks noGrp="1"/>
          </p:cNvSpPr>
          <p:nvPr>
            <p:ph type="subTitle" idx="5"/>
          </p:nvPr>
        </p:nvSpPr>
        <p:spPr>
          <a:xfrm>
            <a:off x="6203962" y="2478024"/>
            <a:ext cx="1900500" cy="48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400"/>
              <a:buNone/>
              <a:defRPr sz="1400"/>
            </a:lvl1pPr>
            <a:lvl2pPr lvl="1" rtl="0">
              <a:lnSpc>
                <a:spcPct val="100000"/>
              </a:lnSpc>
              <a:spcBef>
                <a:spcPts val="0"/>
              </a:spcBef>
              <a:spcAft>
                <a:spcPts val="0"/>
              </a:spcAft>
              <a:buClr>
                <a:schemeClr val="dk1"/>
              </a:buClr>
              <a:buSzPts val="1400"/>
              <a:buNone/>
              <a:defRPr sz="1400">
                <a:solidFill>
                  <a:schemeClr val="dk1"/>
                </a:solidFill>
              </a:defRPr>
            </a:lvl2pPr>
            <a:lvl3pPr lvl="2" rtl="0">
              <a:lnSpc>
                <a:spcPct val="100000"/>
              </a:lnSpc>
              <a:spcBef>
                <a:spcPts val="0"/>
              </a:spcBef>
              <a:spcAft>
                <a:spcPts val="0"/>
              </a:spcAft>
              <a:buClr>
                <a:schemeClr val="dk1"/>
              </a:buClr>
              <a:buSzPts val="1400"/>
              <a:buNone/>
              <a:defRPr sz="1400">
                <a:solidFill>
                  <a:schemeClr val="dk1"/>
                </a:solidFill>
              </a:defRPr>
            </a:lvl3pPr>
            <a:lvl4pPr lvl="3" rtl="0">
              <a:lnSpc>
                <a:spcPct val="100000"/>
              </a:lnSpc>
              <a:spcBef>
                <a:spcPts val="0"/>
              </a:spcBef>
              <a:spcAft>
                <a:spcPts val="0"/>
              </a:spcAft>
              <a:buClr>
                <a:schemeClr val="dk1"/>
              </a:buClr>
              <a:buSzPts val="1400"/>
              <a:buNone/>
              <a:defRPr sz="1400">
                <a:solidFill>
                  <a:schemeClr val="dk1"/>
                </a:solidFill>
              </a:defRPr>
            </a:lvl4pPr>
            <a:lvl5pPr lvl="4" rtl="0">
              <a:lnSpc>
                <a:spcPct val="100000"/>
              </a:lnSpc>
              <a:spcBef>
                <a:spcPts val="0"/>
              </a:spcBef>
              <a:spcAft>
                <a:spcPts val="0"/>
              </a:spcAft>
              <a:buClr>
                <a:schemeClr val="dk1"/>
              </a:buClr>
              <a:buSzPts val="1400"/>
              <a:buNone/>
              <a:defRPr sz="1400">
                <a:solidFill>
                  <a:schemeClr val="dk1"/>
                </a:solidFill>
              </a:defRPr>
            </a:lvl5pPr>
            <a:lvl6pPr lvl="5" rtl="0">
              <a:lnSpc>
                <a:spcPct val="100000"/>
              </a:lnSpc>
              <a:spcBef>
                <a:spcPts val="0"/>
              </a:spcBef>
              <a:spcAft>
                <a:spcPts val="0"/>
              </a:spcAft>
              <a:buClr>
                <a:schemeClr val="dk1"/>
              </a:buClr>
              <a:buSzPts val="1400"/>
              <a:buNone/>
              <a:defRPr sz="1400">
                <a:solidFill>
                  <a:schemeClr val="dk1"/>
                </a:solidFill>
              </a:defRPr>
            </a:lvl6pPr>
            <a:lvl7pPr lvl="6" rtl="0">
              <a:lnSpc>
                <a:spcPct val="100000"/>
              </a:lnSpc>
              <a:spcBef>
                <a:spcPts val="0"/>
              </a:spcBef>
              <a:spcAft>
                <a:spcPts val="0"/>
              </a:spcAft>
              <a:buClr>
                <a:schemeClr val="dk1"/>
              </a:buClr>
              <a:buSzPts val="1400"/>
              <a:buNone/>
              <a:defRPr sz="1400">
                <a:solidFill>
                  <a:schemeClr val="dk1"/>
                </a:solidFill>
              </a:defRPr>
            </a:lvl7pPr>
            <a:lvl8pPr lvl="7" rtl="0">
              <a:lnSpc>
                <a:spcPct val="100000"/>
              </a:lnSpc>
              <a:spcBef>
                <a:spcPts val="0"/>
              </a:spcBef>
              <a:spcAft>
                <a:spcPts val="0"/>
              </a:spcAft>
              <a:buClr>
                <a:schemeClr val="dk1"/>
              </a:buClr>
              <a:buSzPts val="1400"/>
              <a:buNone/>
              <a:defRPr sz="1400">
                <a:solidFill>
                  <a:schemeClr val="dk1"/>
                </a:solidFill>
              </a:defRPr>
            </a:lvl8pPr>
            <a:lvl9pPr lvl="8" rtl="0">
              <a:lnSpc>
                <a:spcPct val="100000"/>
              </a:lnSpc>
              <a:spcBef>
                <a:spcPts val="0"/>
              </a:spcBef>
              <a:spcAft>
                <a:spcPts val="0"/>
              </a:spcAft>
              <a:buClr>
                <a:schemeClr val="dk1"/>
              </a:buClr>
              <a:buSzPts val="1400"/>
              <a:buNone/>
              <a:defRPr sz="1400">
                <a:solidFill>
                  <a:schemeClr val="dk1"/>
                </a:solidFill>
              </a:defRPr>
            </a:lvl9pPr>
          </a:lstStyle>
          <a:p>
            <a:endParaRPr/>
          </a:p>
        </p:txBody>
      </p:sp>
      <p:sp>
        <p:nvSpPr>
          <p:cNvPr id="88" name="Google Shape;88;p17"/>
          <p:cNvSpPr txBox="1">
            <a:spLocks noGrp="1"/>
          </p:cNvSpPr>
          <p:nvPr>
            <p:ph type="subTitle" idx="6"/>
          </p:nvPr>
        </p:nvSpPr>
        <p:spPr>
          <a:xfrm>
            <a:off x="6203212" y="2055575"/>
            <a:ext cx="19020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89" name="Google Shape;89;p17"/>
          <p:cNvSpPr txBox="1">
            <a:spLocks noGrp="1"/>
          </p:cNvSpPr>
          <p:nvPr>
            <p:ph type="subTitle" idx="7"/>
          </p:nvPr>
        </p:nvSpPr>
        <p:spPr>
          <a:xfrm>
            <a:off x="1055641" y="4170431"/>
            <a:ext cx="1899300" cy="48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400"/>
              <a:buNone/>
              <a:defRPr sz="1400"/>
            </a:lvl1pPr>
            <a:lvl2pPr lvl="1" rtl="0">
              <a:lnSpc>
                <a:spcPct val="100000"/>
              </a:lnSpc>
              <a:spcBef>
                <a:spcPts val="0"/>
              </a:spcBef>
              <a:spcAft>
                <a:spcPts val="0"/>
              </a:spcAft>
              <a:buClr>
                <a:schemeClr val="dk1"/>
              </a:buClr>
              <a:buSzPts val="1400"/>
              <a:buNone/>
              <a:defRPr sz="1400">
                <a:solidFill>
                  <a:schemeClr val="dk1"/>
                </a:solidFill>
              </a:defRPr>
            </a:lvl2pPr>
            <a:lvl3pPr lvl="2" rtl="0">
              <a:lnSpc>
                <a:spcPct val="100000"/>
              </a:lnSpc>
              <a:spcBef>
                <a:spcPts val="0"/>
              </a:spcBef>
              <a:spcAft>
                <a:spcPts val="0"/>
              </a:spcAft>
              <a:buClr>
                <a:schemeClr val="dk1"/>
              </a:buClr>
              <a:buSzPts val="1400"/>
              <a:buNone/>
              <a:defRPr sz="1400">
                <a:solidFill>
                  <a:schemeClr val="dk1"/>
                </a:solidFill>
              </a:defRPr>
            </a:lvl3pPr>
            <a:lvl4pPr lvl="3" rtl="0">
              <a:lnSpc>
                <a:spcPct val="100000"/>
              </a:lnSpc>
              <a:spcBef>
                <a:spcPts val="0"/>
              </a:spcBef>
              <a:spcAft>
                <a:spcPts val="0"/>
              </a:spcAft>
              <a:buClr>
                <a:schemeClr val="dk1"/>
              </a:buClr>
              <a:buSzPts val="1400"/>
              <a:buNone/>
              <a:defRPr sz="1400">
                <a:solidFill>
                  <a:schemeClr val="dk1"/>
                </a:solidFill>
              </a:defRPr>
            </a:lvl4pPr>
            <a:lvl5pPr lvl="4" rtl="0">
              <a:lnSpc>
                <a:spcPct val="100000"/>
              </a:lnSpc>
              <a:spcBef>
                <a:spcPts val="0"/>
              </a:spcBef>
              <a:spcAft>
                <a:spcPts val="0"/>
              </a:spcAft>
              <a:buClr>
                <a:schemeClr val="dk1"/>
              </a:buClr>
              <a:buSzPts val="1400"/>
              <a:buNone/>
              <a:defRPr sz="1400">
                <a:solidFill>
                  <a:schemeClr val="dk1"/>
                </a:solidFill>
              </a:defRPr>
            </a:lvl5pPr>
            <a:lvl6pPr lvl="5" rtl="0">
              <a:lnSpc>
                <a:spcPct val="100000"/>
              </a:lnSpc>
              <a:spcBef>
                <a:spcPts val="0"/>
              </a:spcBef>
              <a:spcAft>
                <a:spcPts val="0"/>
              </a:spcAft>
              <a:buClr>
                <a:schemeClr val="dk1"/>
              </a:buClr>
              <a:buSzPts val="1400"/>
              <a:buNone/>
              <a:defRPr sz="1400">
                <a:solidFill>
                  <a:schemeClr val="dk1"/>
                </a:solidFill>
              </a:defRPr>
            </a:lvl6pPr>
            <a:lvl7pPr lvl="6" rtl="0">
              <a:lnSpc>
                <a:spcPct val="100000"/>
              </a:lnSpc>
              <a:spcBef>
                <a:spcPts val="0"/>
              </a:spcBef>
              <a:spcAft>
                <a:spcPts val="0"/>
              </a:spcAft>
              <a:buClr>
                <a:schemeClr val="dk1"/>
              </a:buClr>
              <a:buSzPts val="1400"/>
              <a:buNone/>
              <a:defRPr sz="1400">
                <a:solidFill>
                  <a:schemeClr val="dk1"/>
                </a:solidFill>
              </a:defRPr>
            </a:lvl7pPr>
            <a:lvl8pPr lvl="7" rtl="0">
              <a:lnSpc>
                <a:spcPct val="100000"/>
              </a:lnSpc>
              <a:spcBef>
                <a:spcPts val="0"/>
              </a:spcBef>
              <a:spcAft>
                <a:spcPts val="0"/>
              </a:spcAft>
              <a:buClr>
                <a:schemeClr val="dk1"/>
              </a:buClr>
              <a:buSzPts val="1400"/>
              <a:buNone/>
              <a:defRPr sz="1400">
                <a:solidFill>
                  <a:schemeClr val="dk1"/>
                </a:solidFill>
              </a:defRPr>
            </a:lvl8pPr>
            <a:lvl9pPr lvl="8" rtl="0">
              <a:lnSpc>
                <a:spcPct val="100000"/>
              </a:lnSpc>
              <a:spcBef>
                <a:spcPts val="0"/>
              </a:spcBef>
              <a:spcAft>
                <a:spcPts val="0"/>
              </a:spcAft>
              <a:buClr>
                <a:schemeClr val="dk1"/>
              </a:buClr>
              <a:buSzPts val="1400"/>
              <a:buNone/>
              <a:defRPr sz="1400">
                <a:solidFill>
                  <a:schemeClr val="dk1"/>
                </a:solidFill>
              </a:defRPr>
            </a:lvl9pPr>
          </a:lstStyle>
          <a:p>
            <a:endParaRPr/>
          </a:p>
        </p:txBody>
      </p:sp>
      <p:sp>
        <p:nvSpPr>
          <p:cNvPr id="90" name="Google Shape;90;p17"/>
          <p:cNvSpPr txBox="1">
            <a:spLocks noGrp="1"/>
          </p:cNvSpPr>
          <p:nvPr>
            <p:ph type="subTitle" idx="8"/>
          </p:nvPr>
        </p:nvSpPr>
        <p:spPr>
          <a:xfrm>
            <a:off x="1054838" y="3749040"/>
            <a:ext cx="19008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91" name="Google Shape;91;p17"/>
          <p:cNvSpPr txBox="1">
            <a:spLocks noGrp="1"/>
          </p:cNvSpPr>
          <p:nvPr>
            <p:ph type="subTitle" idx="9"/>
          </p:nvPr>
        </p:nvSpPr>
        <p:spPr>
          <a:xfrm>
            <a:off x="3625344" y="4170431"/>
            <a:ext cx="1900500" cy="48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400"/>
              <a:buNone/>
              <a:defRPr sz="1400"/>
            </a:lvl1pPr>
            <a:lvl2pPr lvl="1" rtl="0">
              <a:lnSpc>
                <a:spcPct val="100000"/>
              </a:lnSpc>
              <a:spcBef>
                <a:spcPts val="0"/>
              </a:spcBef>
              <a:spcAft>
                <a:spcPts val="0"/>
              </a:spcAft>
              <a:buClr>
                <a:schemeClr val="dk1"/>
              </a:buClr>
              <a:buSzPts val="1400"/>
              <a:buNone/>
              <a:defRPr sz="1400">
                <a:solidFill>
                  <a:schemeClr val="dk1"/>
                </a:solidFill>
              </a:defRPr>
            </a:lvl2pPr>
            <a:lvl3pPr lvl="2" rtl="0">
              <a:lnSpc>
                <a:spcPct val="100000"/>
              </a:lnSpc>
              <a:spcBef>
                <a:spcPts val="0"/>
              </a:spcBef>
              <a:spcAft>
                <a:spcPts val="0"/>
              </a:spcAft>
              <a:buClr>
                <a:schemeClr val="dk1"/>
              </a:buClr>
              <a:buSzPts val="1400"/>
              <a:buNone/>
              <a:defRPr sz="1400">
                <a:solidFill>
                  <a:schemeClr val="dk1"/>
                </a:solidFill>
              </a:defRPr>
            </a:lvl3pPr>
            <a:lvl4pPr lvl="3" rtl="0">
              <a:lnSpc>
                <a:spcPct val="100000"/>
              </a:lnSpc>
              <a:spcBef>
                <a:spcPts val="0"/>
              </a:spcBef>
              <a:spcAft>
                <a:spcPts val="0"/>
              </a:spcAft>
              <a:buClr>
                <a:schemeClr val="dk1"/>
              </a:buClr>
              <a:buSzPts val="1400"/>
              <a:buNone/>
              <a:defRPr sz="1400">
                <a:solidFill>
                  <a:schemeClr val="dk1"/>
                </a:solidFill>
              </a:defRPr>
            </a:lvl4pPr>
            <a:lvl5pPr lvl="4" rtl="0">
              <a:lnSpc>
                <a:spcPct val="100000"/>
              </a:lnSpc>
              <a:spcBef>
                <a:spcPts val="0"/>
              </a:spcBef>
              <a:spcAft>
                <a:spcPts val="0"/>
              </a:spcAft>
              <a:buClr>
                <a:schemeClr val="dk1"/>
              </a:buClr>
              <a:buSzPts val="1400"/>
              <a:buNone/>
              <a:defRPr sz="1400">
                <a:solidFill>
                  <a:schemeClr val="dk1"/>
                </a:solidFill>
              </a:defRPr>
            </a:lvl5pPr>
            <a:lvl6pPr lvl="5" rtl="0">
              <a:lnSpc>
                <a:spcPct val="100000"/>
              </a:lnSpc>
              <a:spcBef>
                <a:spcPts val="0"/>
              </a:spcBef>
              <a:spcAft>
                <a:spcPts val="0"/>
              </a:spcAft>
              <a:buClr>
                <a:schemeClr val="dk1"/>
              </a:buClr>
              <a:buSzPts val="1400"/>
              <a:buNone/>
              <a:defRPr sz="1400">
                <a:solidFill>
                  <a:schemeClr val="dk1"/>
                </a:solidFill>
              </a:defRPr>
            </a:lvl6pPr>
            <a:lvl7pPr lvl="6" rtl="0">
              <a:lnSpc>
                <a:spcPct val="100000"/>
              </a:lnSpc>
              <a:spcBef>
                <a:spcPts val="0"/>
              </a:spcBef>
              <a:spcAft>
                <a:spcPts val="0"/>
              </a:spcAft>
              <a:buClr>
                <a:schemeClr val="dk1"/>
              </a:buClr>
              <a:buSzPts val="1400"/>
              <a:buNone/>
              <a:defRPr sz="1400">
                <a:solidFill>
                  <a:schemeClr val="dk1"/>
                </a:solidFill>
              </a:defRPr>
            </a:lvl7pPr>
            <a:lvl8pPr lvl="7" rtl="0">
              <a:lnSpc>
                <a:spcPct val="100000"/>
              </a:lnSpc>
              <a:spcBef>
                <a:spcPts val="0"/>
              </a:spcBef>
              <a:spcAft>
                <a:spcPts val="0"/>
              </a:spcAft>
              <a:buClr>
                <a:schemeClr val="dk1"/>
              </a:buClr>
              <a:buSzPts val="1400"/>
              <a:buNone/>
              <a:defRPr sz="1400">
                <a:solidFill>
                  <a:schemeClr val="dk1"/>
                </a:solidFill>
              </a:defRPr>
            </a:lvl8pPr>
            <a:lvl9pPr lvl="8" rtl="0">
              <a:lnSpc>
                <a:spcPct val="100000"/>
              </a:lnSpc>
              <a:spcBef>
                <a:spcPts val="0"/>
              </a:spcBef>
              <a:spcAft>
                <a:spcPts val="0"/>
              </a:spcAft>
              <a:buClr>
                <a:schemeClr val="dk1"/>
              </a:buClr>
              <a:buSzPts val="1400"/>
              <a:buNone/>
              <a:defRPr sz="1400">
                <a:solidFill>
                  <a:schemeClr val="dk1"/>
                </a:solidFill>
              </a:defRPr>
            </a:lvl9pPr>
          </a:lstStyle>
          <a:p>
            <a:endParaRPr/>
          </a:p>
        </p:txBody>
      </p:sp>
      <p:sp>
        <p:nvSpPr>
          <p:cNvPr id="92" name="Google Shape;92;p17"/>
          <p:cNvSpPr txBox="1">
            <a:spLocks noGrp="1"/>
          </p:cNvSpPr>
          <p:nvPr>
            <p:ph type="subTitle" idx="13"/>
          </p:nvPr>
        </p:nvSpPr>
        <p:spPr>
          <a:xfrm>
            <a:off x="3624540" y="3749040"/>
            <a:ext cx="19020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93" name="Google Shape;93;p17"/>
          <p:cNvSpPr txBox="1">
            <a:spLocks noGrp="1"/>
          </p:cNvSpPr>
          <p:nvPr>
            <p:ph type="subTitle" idx="14"/>
          </p:nvPr>
        </p:nvSpPr>
        <p:spPr>
          <a:xfrm>
            <a:off x="6203962" y="4170431"/>
            <a:ext cx="1900500" cy="486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400"/>
              <a:buNone/>
              <a:defRPr sz="1400"/>
            </a:lvl1pPr>
            <a:lvl2pPr lvl="1" rtl="0">
              <a:lnSpc>
                <a:spcPct val="100000"/>
              </a:lnSpc>
              <a:spcBef>
                <a:spcPts val="0"/>
              </a:spcBef>
              <a:spcAft>
                <a:spcPts val="0"/>
              </a:spcAft>
              <a:buClr>
                <a:schemeClr val="dk1"/>
              </a:buClr>
              <a:buSzPts val="1400"/>
              <a:buNone/>
              <a:defRPr sz="1400">
                <a:solidFill>
                  <a:schemeClr val="dk1"/>
                </a:solidFill>
              </a:defRPr>
            </a:lvl2pPr>
            <a:lvl3pPr lvl="2" rtl="0">
              <a:lnSpc>
                <a:spcPct val="100000"/>
              </a:lnSpc>
              <a:spcBef>
                <a:spcPts val="0"/>
              </a:spcBef>
              <a:spcAft>
                <a:spcPts val="0"/>
              </a:spcAft>
              <a:buClr>
                <a:schemeClr val="dk1"/>
              </a:buClr>
              <a:buSzPts val="1400"/>
              <a:buNone/>
              <a:defRPr sz="1400">
                <a:solidFill>
                  <a:schemeClr val="dk1"/>
                </a:solidFill>
              </a:defRPr>
            </a:lvl3pPr>
            <a:lvl4pPr lvl="3" rtl="0">
              <a:lnSpc>
                <a:spcPct val="100000"/>
              </a:lnSpc>
              <a:spcBef>
                <a:spcPts val="0"/>
              </a:spcBef>
              <a:spcAft>
                <a:spcPts val="0"/>
              </a:spcAft>
              <a:buClr>
                <a:schemeClr val="dk1"/>
              </a:buClr>
              <a:buSzPts val="1400"/>
              <a:buNone/>
              <a:defRPr sz="1400">
                <a:solidFill>
                  <a:schemeClr val="dk1"/>
                </a:solidFill>
              </a:defRPr>
            </a:lvl4pPr>
            <a:lvl5pPr lvl="4" rtl="0">
              <a:lnSpc>
                <a:spcPct val="100000"/>
              </a:lnSpc>
              <a:spcBef>
                <a:spcPts val="0"/>
              </a:spcBef>
              <a:spcAft>
                <a:spcPts val="0"/>
              </a:spcAft>
              <a:buClr>
                <a:schemeClr val="dk1"/>
              </a:buClr>
              <a:buSzPts val="1400"/>
              <a:buNone/>
              <a:defRPr sz="1400">
                <a:solidFill>
                  <a:schemeClr val="dk1"/>
                </a:solidFill>
              </a:defRPr>
            </a:lvl5pPr>
            <a:lvl6pPr lvl="5" rtl="0">
              <a:lnSpc>
                <a:spcPct val="100000"/>
              </a:lnSpc>
              <a:spcBef>
                <a:spcPts val="0"/>
              </a:spcBef>
              <a:spcAft>
                <a:spcPts val="0"/>
              </a:spcAft>
              <a:buClr>
                <a:schemeClr val="dk1"/>
              </a:buClr>
              <a:buSzPts val="1400"/>
              <a:buNone/>
              <a:defRPr sz="1400">
                <a:solidFill>
                  <a:schemeClr val="dk1"/>
                </a:solidFill>
              </a:defRPr>
            </a:lvl6pPr>
            <a:lvl7pPr lvl="6" rtl="0">
              <a:lnSpc>
                <a:spcPct val="100000"/>
              </a:lnSpc>
              <a:spcBef>
                <a:spcPts val="0"/>
              </a:spcBef>
              <a:spcAft>
                <a:spcPts val="0"/>
              </a:spcAft>
              <a:buClr>
                <a:schemeClr val="dk1"/>
              </a:buClr>
              <a:buSzPts val="1400"/>
              <a:buNone/>
              <a:defRPr sz="1400">
                <a:solidFill>
                  <a:schemeClr val="dk1"/>
                </a:solidFill>
              </a:defRPr>
            </a:lvl7pPr>
            <a:lvl8pPr lvl="7" rtl="0">
              <a:lnSpc>
                <a:spcPct val="100000"/>
              </a:lnSpc>
              <a:spcBef>
                <a:spcPts val="0"/>
              </a:spcBef>
              <a:spcAft>
                <a:spcPts val="0"/>
              </a:spcAft>
              <a:buClr>
                <a:schemeClr val="dk1"/>
              </a:buClr>
              <a:buSzPts val="1400"/>
              <a:buNone/>
              <a:defRPr sz="1400">
                <a:solidFill>
                  <a:schemeClr val="dk1"/>
                </a:solidFill>
              </a:defRPr>
            </a:lvl8pPr>
            <a:lvl9pPr lvl="8" rtl="0">
              <a:lnSpc>
                <a:spcPct val="100000"/>
              </a:lnSpc>
              <a:spcBef>
                <a:spcPts val="0"/>
              </a:spcBef>
              <a:spcAft>
                <a:spcPts val="0"/>
              </a:spcAft>
              <a:buClr>
                <a:schemeClr val="dk1"/>
              </a:buClr>
              <a:buSzPts val="1400"/>
              <a:buNone/>
              <a:defRPr sz="1400">
                <a:solidFill>
                  <a:schemeClr val="dk1"/>
                </a:solidFill>
              </a:defRPr>
            </a:lvl9pPr>
          </a:lstStyle>
          <a:p>
            <a:endParaRPr/>
          </a:p>
        </p:txBody>
      </p:sp>
      <p:sp>
        <p:nvSpPr>
          <p:cNvPr id="94" name="Google Shape;94;p17"/>
          <p:cNvSpPr txBox="1">
            <a:spLocks noGrp="1"/>
          </p:cNvSpPr>
          <p:nvPr>
            <p:ph type="subTitle" idx="15"/>
          </p:nvPr>
        </p:nvSpPr>
        <p:spPr>
          <a:xfrm>
            <a:off x="6203212" y="3749040"/>
            <a:ext cx="19020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
  <p:cSld name="CUSTOM_9">
    <p:spTree>
      <p:nvGrpSpPr>
        <p:cNvPr id="1" name="Shape 95"/>
        <p:cNvGrpSpPr/>
        <p:nvPr/>
      </p:nvGrpSpPr>
      <p:grpSpPr>
        <a:xfrm>
          <a:off x="0" y="0"/>
          <a:ext cx="0" cy="0"/>
          <a:chOff x="0" y="0"/>
          <a:chExt cx="0" cy="0"/>
        </a:xfrm>
      </p:grpSpPr>
      <p:sp>
        <p:nvSpPr>
          <p:cNvPr id="96" name="Google Shape;96;p18"/>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txBox="1">
            <a:spLocks noGrp="1"/>
          </p:cNvSpPr>
          <p:nvPr>
            <p:ph type="title"/>
          </p:nvPr>
        </p:nvSpPr>
        <p:spPr>
          <a:xfrm>
            <a:off x="4955875" y="1219175"/>
            <a:ext cx="3474900" cy="1627800"/>
          </a:xfrm>
          <a:prstGeom prst="rect">
            <a:avLst/>
          </a:prstGeom>
        </p:spPr>
        <p:txBody>
          <a:bodyPr spcFirstLastPara="1" wrap="square" lIns="0" tIns="0" rIns="0" bIns="0" anchor="t" anchorCtr="0">
            <a:noAutofit/>
          </a:bodyPr>
          <a:lstStyle>
            <a:lvl1pPr lvl="0" algn="r" rtl="0">
              <a:lnSpc>
                <a:spcPct val="80000"/>
              </a:lnSpc>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18"/>
          <p:cNvSpPr txBox="1">
            <a:spLocks noGrp="1"/>
          </p:cNvSpPr>
          <p:nvPr>
            <p:ph type="subTitle" idx="1"/>
          </p:nvPr>
        </p:nvSpPr>
        <p:spPr>
          <a:xfrm>
            <a:off x="4441375" y="3089122"/>
            <a:ext cx="3989400" cy="835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103"/>
        <p:cNvGrpSpPr/>
        <p:nvPr/>
      </p:nvGrpSpPr>
      <p:grpSpPr>
        <a:xfrm>
          <a:off x="0" y="0"/>
          <a:ext cx="0" cy="0"/>
          <a:chOff x="0" y="0"/>
          <a:chExt cx="0" cy="0"/>
        </a:xfrm>
      </p:grpSpPr>
      <p:sp>
        <p:nvSpPr>
          <p:cNvPr id="104" name="Google Shape;104;p20"/>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0"/>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20"/>
          <p:cNvSpPr txBox="1">
            <a:spLocks noGrp="1"/>
          </p:cNvSpPr>
          <p:nvPr>
            <p:ph type="subTitle" idx="1"/>
          </p:nvPr>
        </p:nvSpPr>
        <p:spPr>
          <a:xfrm>
            <a:off x="2248081" y="2096000"/>
            <a:ext cx="2258700" cy="518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07" name="Google Shape;107;p20"/>
          <p:cNvSpPr txBox="1">
            <a:spLocks noGrp="1"/>
          </p:cNvSpPr>
          <p:nvPr>
            <p:ph type="subTitle" idx="2"/>
          </p:nvPr>
        </p:nvSpPr>
        <p:spPr>
          <a:xfrm>
            <a:off x="2248081" y="1678475"/>
            <a:ext cx="2255700" cy="340800"/>
          </a:xfrm>
          <a:prstGeom prst="rect">
            <a:avLst/>
          </a:prstGeom>
        </p:spPr>
        <p:txBody>
          <a:bodyPr spcFirstLastPara="1" wrap="square" lIns="0" tIns="0" rIns="0" bIns="0" anchor="t" anchorCtr="0">
            <a:noAutofit/>
          </a:bodyPr>
          <a:lstStyle>
            <a:lvl1pPr marL="0" lvl="0" indent="0" rtl="0">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108" name="Google Shape;108;p20"/>
          <p:cNvSpPr txBox="1">
            <a:spLocks noGrp="1"/>
          </p:cNvSpPr>
          <p:nvPr>
            <p:ph type="subTitle" idx="3"/>
          </p:nvPr>
        </p:nvSpPr>
        <p:spPr>
          <a:xfrm>
            <a:off x="2248081" y="3101837"/>
            <a:ext cx="2256600" cy="521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09" name="Google Shape;109;p20"/>
          <p:cNvSpPr txBox="1">
            <a:spLocks noGrp="1"/>
          </p:cNvSpPr>
          <p:nvPr>
            <p:ph type="subTitle" idx="4"/>
          </p:nvPr>
        </p:nvSpPr>
        <p:spPr>
          <a:xfrm>
            <a:off x="2248081" y="2687327"/>
            <a:ext cx="2258700" cy="340800"/>
          </a:xfrm>
          <a:prstGeom prst="rect">
            <a:avLst/>
          </a:prstGeom>
        </p:spPr>
        <p:txBody>
          <a:bodyPr spcFirstLastPara="1" wrap="square" lIns="0" tIns="0" rIns="0" bIns="0" anchor="t" anchorCtr="0">
            <a:noAutofit/>
          </a:bodyPr>
          <a:lstStyle>
            <a:lvl1pPr marL="0" lvl="0" indent="0" rtl="0">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110" name="Google Shape;110;p20"/>
          <p:cNvSpPr txBox="1">
            <a:spLocks noGrp="1"/>
          </p:cNvSpPr>
          <p:nvPr>
            <p:ph type="subTitle" idx="5"/>
          </p:nvPr>
        </p:nvSpPr>
        <p:spPr>
          <a:xfrm>
            <a:off x="4618243" y="2093981"/>
            <a:ext cx="2260200" cy="521100"/>
          </a:xfrm>
          <a:prstGeom prst="rect">
            <a:avLst/>
          </a:prstGeom>
        </p:spPr>
        <p:txBody>
          <a:bodyPr spcFirstLastPara="1" wrap="square" lIns="0" tIns="0" rIns="0" bIns="0" anchor="t" anchorCtr="0">
            <a:noAutofit/>
          </a:bodyPr>
          <a:lstStyle>
            <a:lvl1pPr lvl="0" algn="r" rtl="0">
              <a:spcBef>
                <a:spcPts val="0"/>
              </a:spcBef>
              <a:spcAft>
                <a:spcPts val="0"/>
              </a:spcAft>
              <a:buClr>
                <a:schemeClr val="dk1"/>
              </a:buClr>
              <a:buSzPts val="1600"/>
              <a:buNone/>
              <a:defRPr/>
            </a:lvl1pPr>
            <a:lvl2pPr lvl="1" algn="r" rtl="0">
              <a:lnSpc>
                <a:spcPct val="100000"/>
              </a:lnSpc>
              <a:spcBef>
                <a:spcPts val="0"/>
              </a:spcBef>
              <a:spcAft>
                <a:spcPts val="0"/>
              </a:spcAft>
              <a:buClr>
                <a:schemeClr val="dk1"/>
              </a:buClr>
              <a:buSzPts val="1600"/>
              <a:buNone/>
              <a:defRPr sz="1600">
                <a:solidFill>
                  <a:schemeClr val="dk1"/>
                </a:solidFill>
              </a:defRPr>
            </a:lvl2pPr>
            <a:lvl3pPr lvl="2" algn="r" rtl="0">
              <a:lnSpc>
                <a:spcPct val="100000"/>
              </a:lnSpc>
              <a:spcBef>
                <a:spcPts val="0"/>
              </a:spcBef>
              <a:spcAft>
                <a:spcPts val="0"/>
              </a:spcAft>
              <a:buClr>
                <a:schemeClr val="dk1"/>
              </a:buClr>
              <a:buSzPts val="1600"/>
              <a:buNone/>
              <a:defRPr sz="1600">
                <a:solidFill>
                  <a:schemeClr val="dk1"/>
                </a:solidFill>
              </a:defRPr>
            </a:lvl3pPr>
            <a:lvl4pPr lvl="3" algn="r" rtl="0">
              <a:lnSpc>
                <a:spcPct val="100000"/>
              </a:lnSpc>
              <a:spcBef>
                <a:spcPts val="0"/>
              </a:spcBef>
              <a:spcAft>
                <a:spcPts val="0"/>
              </a:spcAft>
              <a:buClr>
                <a:schemeClr val="dk1"/>
              </a:buClr>
              <a:buSzPts val="1600"/>
              <a:buNone/>
              <a:defRPr sz="1600">
                <a:solidFill>
                  <a:schemeClr val="dk1"/>
                </a:solidFill>
              </a:defRPr>
            </a:lvl4pPr>
            <a:lvl5pPr lvl="4" algn="r" rtl="0">
              <a:lnSpc>
                <a:spcPct val="100000"/>
              </a:lnSpc>
              <a:spcBef>
                <a:spcPts val="0"/>
              </a:spcBef>
              <a:spcAft>
                <a:spcPts val="0"/>
              </a:spcAft>
              <a:buClr>
                <a:schemeClr val="dk1"/>
              </a:buClr>
              <a:buSzPts val="1600"/>
              <a:buNone/>
              <a:defRPr sz="1600">
                <a:solidFill>
                  <a:schemeClr val="dk1"/>
                </a:solidFill>
              </a:defRPr>
            </a:lvl5pPr>
            <a:lvl6pPr lvl="5" algn="r" rtl="0">
              <a:lnSpc>
                <a:spcPct val="100000"/>
              </a:lnSpc>
              <a:spcBef>
                <a:spcPts val="0"/>
              </a:spcBef>
              <a:spcAft>
                <a:spcPts val="0"/>
              </a:spcAft>
              <a:buClr>
                <a:schemeClr val="dk1"/>
              </a:buClr>
              <a:buSzPts val="1600"/>
              <a:buNone/>
              <a:defRPr sz="1600">
                <a:solidFill>
                  <a:schemeClr val="dk1"/>
                </a:solidFill>
              </a:defRPr>
            </a:lvl6pPr>
            <a:lvl7pPr lvl="6" algn="r" rtl="0">
              <a:lnSpc>
                <a:spcPct val="100000"/>
              </a:lnSpc>
              <a:spcBef>
                <a:spcPts val="0"/>
              </a:spcBef>
              <a:spcAft>
                <a:spcPts val="0"/>
              </a:spcAft>
              <a:buClr>
                <a:schemeClr val="dk1"/>
              </a:buClr>
              <a:buSzPts val="1600"/>
              <a:buNone/>
              <a:defRPr sz="1600">
                <a:solidFill>
                  <a:schemeClr val="dk1"/>
                </a:solidFill>
              </a:defRPr>
            </a:lvl7pPr>
            <a:lvl8pPr lvl="7" algn="r" rtl="0">
              <a:lnSpc>
                <a:spcPct val="100000"/>
              </a:lnSpc>
              <a:spcBef>
                <a:spcPts val="0"/>
              </a:spcBef>
              <a:spcAft>
                <a:spcPts val="0"/>
              </a:spcAft>
              <a:buClr>
                <a:schemeClr val="dk1"/>
              </a:buClr>
              <a:buSzPts val="1600"/>
              <a:buNone/>
              <a:defRPr sz="1600">
                <a:solidFill>
                  <a:schemeClr val="dk1"/>
                </a:solidFill>
              </a:defRPr>
            </a:lvl8pPr>
            <a:lvl9pPr lvl="8" algn="r"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11" name="Google Shape;111;p20"/>
          <p:cNvSpPr txBox="1">
            <a:spLocks noGrp="1"/>
          </p:cNvSpPr>
          <p:nvPr>
            <p:ph type="subTitle" idx="6"/>
          </p:nvPr>
        </p:nvSpPr>
        <p:spPr>
          <a:xfrm>
            <a:off x="4617301" y="1682500"/>
            <a:ext cx="2262300" cy="340800"/>
          </a:xfrm>
          <a:prstGeom prst="rect">
            <a:avLst/>
          </a:prstGeom>
        </p:spPr>
        <p:txBody>
          <a:bodyPr spcFirstLastPara="1" wrap="square" lIns="0" tIns="0" rIns="0" bIns="0" anchor="t" anchorCtr="0">
            <a:noAutofit/>
          </a:bodyPr>
          <a:lstStyle>
            <a:lvl1pPr lvl="0" algn="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112" name="Google Shape;112;p20"/>
          <p:cNvSpPr txBox="1">
            <a:spLocks noGrp="1"/>
          </p:cNvSpPr>
          <p:nvPr>
            <p:ph type="subTitle" idx="7"/>
          </p:nvPr>
        </p:nvSpPr>
        <p:spPr>
          <a:xfrm>
            <a:off x="4618243" y="3101837"/>
            <a:ext cx="2260200" cy="521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600"/>
              <a:buNone/>
              <a:defRPr/>
            </a:lvl1pPr>
            <a:lvl2pPr lvl="1" algn="r" rtl="0">
              <a:lnSpc>
                <a:spcPct val="100000"/>
              </a:lnSpc>
              <a:spcBef>
                <a:spcPts val="0"/>
              </a:spcBef>
              <a:spcAft>
                <a:spcPts val="0"/>
              </a:spcAft>
              <a:buClr>
                <a:schemeClr val="dk1"/>
              </a:buClr>
              <a:buSzPts val="1600"/>
              <a:buNone/>
              <a:defRPr sz="1600">
                <a:solidFill>
                  <a:schemeClr val="dk1"/>
                </a:solidFill>
              </a:defRPr>
            </a:lvl2pPr>
            <a:lvl3pPr lvl="2" algn="r" rtl="0">
              <a:lnSpc>
                <a:spcPct val="100000"/>
              </a:lnSpc>
              <a:spcBef>
                <a:spcPts val="0"/>
              </a:spcBef>
              <a:spcAft>
                <a:spcPts val="0"/>
              </a:spcAft>
              <a:buClr>
                <a:schemeClr val="dk1"/>
              </a:buClr>
              <a:buSzPts val="1600"/>
              <a:buNone/>
              <a:defRPr sz="1600">
                <a:solidFill>
                  <a:schemeClr val="dk1"/>
                </a:solidFill>
              </a:defRPr>
            </a:lvl3pPr>
            <a:lvl4pPr lvl="3" algn="r" rtl="0">
              <a:lnSpc>
                <a:spcPct val="100000"/>
              </a:lnSpc>
              <a:spcBef>
                <a:spcPts val="0"/>
              </a:spcBef>
              <a:spcAft>
                <a:spcPts val="0"/>
              </a:spcAft>
              <a:buClr>
                <a:schemeClr val="dk1"/>
              </a:buClr>
              <a:buSzPts val="1600"/>
              <a:buNone/>
              <a:defRPr sz="1600">
                <a:solidFill>
                  <a:schemeClr val="dk1"/>
                </a:solidFill>
              </a:defRPr>
            </a:lvl4pPr>
            <a:lvl5pPr lvl="4" algn="r" rtl="0">
              <a:lnSpc>
                <a:spcPct val="100000"/>
              </a:lnSpc>
              <a:spcBef>
                <a:spcPts val="0"/>
              </a:spcBef>
              <a:spcAft>
                <a:spcPts val="0"/>
              </a:spcAft>
              <a:buClr>
                <a:schemeClr val="dk1"/>
              </a:buClr>
              <a:buSzPts val="1600"/>
              <a:buNone/>
              <a:defRPr sz="1600">
                <a:solidFill>
                  <a:schemeClr val="dk1"/>
                </a:solidFill>
              </a:defRPr>
            </a:lvl5pPr>
            <a:lvl6pPr lvl="5" algn="r" rtl="0">
              <a:lnSpc>
                <a:spcPct val="100000"/>
              </a:lnSpc>
              <a:spcBef>
                <a:spcPts val="0"/>
              </a:spcBef>
              <a:spcAft>
                <a:spcPts val="0"/>
              </a:spcAft>
              <a:buClr>
                <a:schemeClr val="dk1"/>
              </a:buClr>
              <a:buSzPts val="1600"/>
              <a:buNone/>
              <a:defRPr sz="1600">
                <a:solidFill>
                  <a:schemeClr val="dk1"/>
                </a:solidFill>
              </a:defRPr>
            </a:lvl6pPr>
            <a:lvl7pPr lvl="6" algn="r" rtl="0">
              <a:lnSpc>
                <a:spcPct val="100000"/>
              </a:lnSpc>
              <a:spcBef>
                <a:spcPts val="0"/>
              </a:spcBef>
              <a:spcAft>
                <a:spcPts val="0"/>
              </a:spcAft>
              <a:buClr>
                <a:schemeClr val="dk1"/>
              </a:buClr>
              <a:buSzPts val="1600"/>
              <a:buNone/>
              <a:defRPr sz="1600">
                <a:solidFill>
                  <a:schemeClr val="dk1"/>
                </a:solidFill>
              </a:defRPr>
            </a:lvl7pPr>
            <a:lvl8pPr lvl="7" algn="r" rtl="0">
              <a:lnSpc>
                <a:spcPct val="100000"/>
              </a:lnSpc>
              <a:spcBef>
                <a:spcPts val="0"/>
              </a:spcBef>
              <a:spcAft>
                <a:spcPts val="0"/>
              </a:spcAft>
              <a:buClr>
                <a:schemeClr val="dk1"/>
              </a:buClr>
              <a:buSzPts val="1600"/>
              <a:buNone/>
              <a:defRPr sz="1600">
                <a:solidFill>
                  <a:schemeClr val="dk1"/>
                </a:solidFill>
              </a:defRPr>
            </a:lvl8pPr>
            <a:lvl9pPr lvl="8" algn="r"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13" name="Google Shape;113;p20"/>
          <p:cNvSpPr txBox="1">
            <a:spLocks noGrp="1"/>
          </p:cNvSpPr>
          <p:nvPr>
            <p:ph type="subTitle" idx="8"/>
          </p:nvPr>
        </p:nvSpPr>
        <p:spPr>
          <a:xfrm>
            <a:off x="4617301" y="2687327"/>
            <a:ext cx="2262300" cy="340800"/>
          </a:xfrm>
          <a:prstGeom prst="rect">
            <a:avLst/>
          </a:prstGeom>
        </p:spPr>
        <p:txBody>
          <a:bodyPr spcFirstLastPara="1" wrap="square" lIns="0" tIns="0" rIns="0" bIns="0" anchor="t" anchorCtr="0">
            <a:noAutofit/>
          </a:bodyPr>
          <a:lstStyle>
            <a:lvl1pPr lvl="0" algn="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r"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114"/>
        <p:cNvGrpSpPr/>
        <p:nvPr/>
      </p:nvGrpSpPr>
      <p:grpSpPr>
        <a:xfrm>
          <a:off x="0" y="0"/>
          <a:ext cx="0" cy="0"/>
          <a:chOff x="0" y="0"/>
          <a:chExt cx="0" cy="0"/>
        </a:xfrm>
      </p:grpSpPr>
      <p:sp>
        <p:nvSpPr>
          <p:cNvPr id="115" name="Google Shape;115;p21"/>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1"/>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solidFill>
                  <a:srgbClr val="0D4A80"/>
                </a:solidFill>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 name="Google Shape;117;p21"/>
          <p:cNvSpPr txBox="1">
            <a:spLocks noGrp="1"/>
          </p:cNvSpPr>
          <p:nvPr>
            <p:ph type="subTitle" idx="1"/>
          </p:nvPr>
        </p:nvSpPr>
        <p:spPr>
          <a:xfrm>
            <a:off x="714544" y="3095102"/>
            <a:ext cx="2455200" cy="804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8" name="Google Shape;118;p21"/>
          <p:cNvSpPr txBox="1">
            <a:spLocks noGrp="1"/>
          </p:cNvSpPr>
          <p:nvPr>
            <p:ph type="subTitle" idx="2"/>
          </p:nvPr>
        </p:nvSpPr>
        <p:spPr>
          <a:xfrm>
            <a:off x="715444" y="2678314"/>
            <a:ext cx="2453400" cy="369300"/>
          </a:xfrm>
          <a:prstGeom prst="rect">
            <a:avLst/>
          </a:prstGeom>
        </p:spPr>
        <p:txBody>
          <a:bodyPr spcFirstLastPara="1" wrap="square" lIns="0" tIns="0" rIns="0" bIns="0" anchor="t" anchorCtr="0">
            <a:noAutofit/>
          </a:bodyPr>
          <a:lstStyle>
            <a:lvl1pPr marL="0" lvl="0" indent="0" algn="ctr" rtl="0">
              <a:lnSpc>
                <a:spcPct val="100000"/>
              </a:lnSpc>
              <a:spcBef>
                <a:spcPts val="0"/>
              </a:spcBef>
              <a:spcAft>
                <a:spcPts val="0"/>
              </a:spcAft>
              <a:buClr>
                <a:schemeClr val="dk1"/>
              </a:buClr>
              <a:buSzPts val="2100"/>
              <a:buFont typeface="Khand"/>
              <a:buNone/>
              <a:defRPr sz="2100" b="1">
                <a:solidFill>
                  <a:schemeClr val="accent6"/>
                </a:solidFill>
                <a:latin typeface="Poppins"/>
                <a:ea typeface="Poppins"/>
                <a:cs typeface="Poppins"/>
                <a:sym typeface="Poppin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9" name="Google Shape;119;p21"/>
          <p:cNvSpPr txBox="1">
            <a:spLocks noGrp="1"/>
          </p:cNvSpPr>
          <p:nvPr>
            <p:ph type="subTitle" idx="3"/>
          </p:nvPr>
        </p:nvSpPr>
        <p:spPr>
          <a:xfrm>
            <a:off x="3354827" y="3098938"/>
            <a:ext cx="2455200" cy="804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0" name="Google Shape;120;p21"/>
          <p:cNvSpPr txBox="1">
            <a:spLocks noGrp="1"/>
          </p:cNvSpPr>
          <p:nvPr>
            <p:ph type="subTitle" idx="4"/>
          </p:nvPr>
        </p:nvSpPr>
        <p:spPr>
          <a:xfrm>
            <a:off x="3355727" y="2678314"/>
            <a:ext cx="2453400" cy="369300"/>
          </a:xfrm>
          <a:prstGeom prst="rect">
            <a:avLst/>
          </a:prstGeom>
        </p:spPr>
        <p:txBody>
          <a:bodyPr spcFirstLastPara="1" wrap="square" lIns="0" tIns="0" rIns="0" bIns="0" anchor="t" anchorCtr="0">
            <a:noAutofit/>
          </a:bodyPr>
          <a:lstStyle>
            <a:lvl1pPr marL="0" lvl="0" indent="0" algn="ctr" rtl="0">
              <a:lnSpc>
                <a:spcPct val="100000"/>
              </a:lnSpc>
              <a:spcBef>
                <a:spcPts val="0"/>
              </a:spcBef>
              <a:spcAft>
                <a:spcPts val="0"/>
              </a:spcAft>
              <a:buClr>
                <a:schemeClr val="dk1"/>
              </a:buClr>
              <a:buSzPts val="2100"/>
              <a:buFont typeface="Khand"/>
              <a:buNone/>
              <a:defRPr sz="2100" b="1">
                <a:solidFill>
                  <a:schemeClr val="accent6"/>
                </a:solidFill>
                <a:latin typeface="Poppins"/>
                <a:ea typeface="Poppins"/>
                <a:cs typeface="Poppins"/>
                <a:sym typeface="Poppin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1" name="Google Shape;121;p21"/>
          <p:cNvSpPr txBox="1">
            <a:spLocks noGrp="1"/>
          </p:cNvSpPr>
          <p:nvPr>
            <p:ph type="subTitle" idx="5"/>
          </p:nvPr>
        </p:nvSpPr>
        <p:spPr>
          <a:xfrm>
            <a:off x="5975575" y="3098938"/>
            <a:ext cx="2455200" cy="804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2" name="Google Shape;122;p21"/>
          <p:cNvSpPr txBox="1">
            <a:spLocks noGrp="1"/>
          </p:cNvSpPr>
          <p:nvPr>
            <p:ph type="subTitle" idx="6"/>
          </p:nvPr>
        </p:nvSpPr>
        <p:spPr>
          <a:xfrm>
            <a:off x="5976475" y="2678314"/>
            <a:ext cx="2453400" cy="369300"/>
          </a:xfrm>
          <a:prstGeom prst="rect">
            <a:avLst/>
          </a:prstGeom>
        </p:spPr>
        <p:txBody>
          <a:bodyPr spcFirstLastPara="1" wrap="square" lIns="0" tIns="0" rIns="0" bIns="0" anchor="t" anchorCtr="0">
            <a:noAutofit/>
          </a:bodyPr>
          <a:lstStyle>
            <a:lvl1pPr marL="0" lvl="0" indent="0" algn="ctr" rtl="0">
              <a:spcBef>
                <a:spcPts val="0"/>
              </a:spcBef>
              <a:spcAft>
                <a:spcPts val="0"/>
              </a:spcAft>
              <a:buClr>
                <a:schemeClr val="dk1"/>
              </a:buClr>
              <a:buSzPts val="2100"/>
              <a:buFont typeface="Khand"/>
              <a:buNone/>
              <a:defRPr sz="2100" b="1">
                <a:solidFill>
                  <a:schemeClr val="accent6"/>
                </a:solidFill>
                <a:latin typeface="Poppins"/>
                <a:ea typeface="Poppins"/>
                <a:cs typeface="Poppins"/>
                <a:sym typeface="Poppin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3" name="Google Shape;123;p21"/>
          <p:cNvSpPr txBox="1">
            <a:spLocks noGrp="1"/>
          </p:cNvSpPr>
          <p:nvPr>
            <p:ph type="title" idx="7" hasCustomPrompt="1"/>
          </p:nvPr>
        </p:nvSpPr>
        <p:spPr>
          <a:xfrm>
            <a:off x="716794" y="2178850"/>
            <a:ext cx="2450700" cy="4806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2900">
                <a:latin typeface="Poppins"/>
                <a:ea typeface="Poppins"/>
                <a:cs typeface="Poppins"/>
                <a:sym typeface="Poppins"/>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4" name="Google Shape;124;p21"/>
          <p:cNvSpPr txBox="1">
            <a:spLocks noGrp="1"/>
          </p:cNvSpPr>
          <p:nvPr>
            <p:ph type="title" idx="8" hasCustomPrompt="1"/>
          </p:nvPr>
        </p:nvSpPr>
        <p:spPr>
          <a:xfrm>
            <a:off x="3357077" y="2178850"/>
            <a:ext cx="2450700" cy="4845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2900">
                <a:latin typeface="Poppins"/>
                <a:ea typeface="Poppins"/>
                <a:cs typeface="Poppins"/>
                <a:sym typeface="Poppins"/>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 name="Google Shape;125;p21"/>
          <p:cNvSpPr txBox="1">
            <a:spLocks noGrp="1"/>
          </p:cNvSpPr>
          <p:nvPr>
            <p:ph type="title" idx="9" hasCustomPrompt="1"/>
          </p:nvPr>
        </p:nvSpPr>
        <p:spPr>
          <a:xfrm>
            <a:off x="5977825" y="2178850"/>
            <a:ext cx="2450700" cy="4845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2900">
                <a:latin typeface="Poppins"/>
                <a:ea typeface="Poppins"/>
                <a:cs typeface="Poppins"/>
                <a:sym typeface="Poppins"/>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CUSTOM_12">
    <p:spTree>
      <p:nvGrpSpPr>
        <p:cNvPr id="1" name="Shape 138"/>
        <p:cNvGrpSpPr/>
        <p:nvPr/>
      </p:nvGrpSpPr>
      <p:grpSpPr>
        <a:xfrm>
          <a:off x="0" y="0"/>
          <a:ext cx="0" cy="0"/>
          <a:chOff x="0" y="0"/>
          <a:chExt cx="0" cy="0"/>
        </a:xfrm>
      </p:grpSpPr>
      <p:sp>
        <p:nvSpPr>
          <p:cNvPr id="139" name="Google Shape;139;p24"/>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4"/>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24"/>
          <p:cNvSpPr txBox="1">
            <a:spLocks noGrp="1"/>
          </p:cNvSpPr>
          <p:nvPr>
            <p:ph type="subTitle" idx="1"/>
          </p:nvPr>
        </p:nvSpPr>
        <p:spPr>
          <a:xfrm>
            <a:off x="1540984" y="1712160"/>
            <a:ext cx="3842400" cy="9423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400"/>
              <a:buChar char="●"/>
              <a:defRPr sz="1400">
                <a:solidFill>
                  <a:srgbClr val="242424"/>
                </a:solidFill>
              </a:defRPr>
            </a:lvl1pPr>
            <a:lvl2pPr lvl="1" rtl="0">
              <a:lnSpc>
                <a:spcPct val="100000"/>
              </a:lnSpc>
              <a:spcBef>
                <a:spcPts val="0"/>
              </a:spcBef>
              <a:spcAft>
                <a:spcPts val="0"/>
              </a:spcAft>
              <a:buClr>
                <a:schemeClr val="dk1"/>
              </a:buClr>
              <a:buSzPts val="1400"/>
              <a:buChar char="○"/>
              <a:defRPr sz="1400">
                <a:solidFill>
                  <a:schemeClr val="dk1"/>
                </a:solidFill>
              </a:defRPr>
            </a:lvl2pPr>
            <a:lvl3pPr lvl="2" rtl="0">
              <a:lnSpc>
                <a:spcPct val="100000"/>
              </a:lnSpc>
              <a:spcBef>
                <a:spcPts val="0"/>
              </a:spcBef>
              <a:spcAft>
                <a:spcPts val="0"/>
              </a:spcAft>
              <a:buClr>
                <a:schemeClr val="dk1"/>
              </a:buClr>
              <a:buSzPts val="1400"/>
              <a:buChar char="■"/>
              <a:defRPr sz="1400">
                <a:solidFill>
                  <a:schemeClr val="dk1"/>
                </a:solidFill>
              </a:defRPr>
            </a:lvl3pPr>
            <a:lvl4pPr lvl="3" rtl="0">
              <a:lnSpc>
                <a:spcPct val="100000"/>
              </a:lnSpc>
              <a:spcBef>
                <a:spcPts val="0"/>
              </a:spcBef>
              <a:spcAft>
                <a:spcPts val="0"/>
              </a:spcAft>
              <a:buClr>
                <a:schemeClr val="dk1"/>
              </a:buClr>
              <a:buSzPts val="1400"/>
              <a:buChar char="●"/>
              <a:defRPr sz="1400">
                <a:solidFill>
                  <a:schemeClr val="dk1"/>
                </a:solidFill>
              </a:defRPr>
            </a:lvl4pPr>
            <a:lvl5pPr lvl="4" rtl="0">
              <a:lnSpc>
                <a:spcPct val="100000"/>
              </a:lnSpc>
              <a:spcBef>
                <a:spcPts val="0"/>
              </a:spcBef>
              <a:spcAft>
                <a:spcPts val="0"/>
              </a:spcAft>
              <a:buClr>
                <a:schemeClr val="dk1"/>
              </a:buClr>
              <a:buSzPts val="1400"/>
              <a:buChar char="○"/>
              <a:defRPr sz="1400">
                <a:solidFill>
                  <a:schemeClr val="dk1"/>
                </a:solidFill>
              </a:defRPr>
            </a:lvl5pPr>
            <a:lvl6pPr lvl="5" rtl="0">
              <a:lnSpc>
                <a:spcPct val="100000"/>
              </a:lnSpc>
              <a:spcBef>
                <a:spcPts val="0"/>
              </a:spcBef>
              <a:spcAft>
                <a:spcPts val="0"/>
              </a:spcAft>
              <a:buClr>
                <a:schemeClr val="dk1"/>
              </a:buClr>
              <a:buSzPts val="1400"/>
              <a:buChar char="■"/>
              <a:defRPr sz="1400">
                <a:solidFill>
                  <a:schemeClr val="dk1"/>
                </a:solidFill>
              </a:defRPr>
            </a:lvl6pPr>
            <a:lvl7pPr lvl="6" rtl="0">
              <a:lnSpc>
                <a:spcPct val="100000"/>
              </a:lnSpc>
              <a:spcBef>
                <a:spcPts val="0"/>
              </a:spcBef>
              <a:spcAft>
                <a:spcPts val="0"/>
              </a:spcAft>
              <a:buClr>
                <a:schemeClr val="dk1"/>
              </a:buClr>
              <a:buSzPts val="1400"/>
              <a:buChar char="●"/>
              <a:defRPr sz="1400">
                <a:solidFill>
                  <a:schemeClr val="dk1"/>
                </a:solidFill>
              </a:defRPr>
            </a:lvl7pPr>
            <a:lvl8pPr lvl="7" rtl="0">
              <a:lnSpc>
                <a:spcPct val="100000"/>
              </a:lnSpc>
              <a:spcBef>
                <a:spcPts val="0"/>
              </a:spcBef>
              <a:spcAft>
                <a:spcPts val="0"/>
              </a:spcAft>
              <a:buClr>
                <a:schemeClr val="dk1"/>
              </a:buClr>
              <a:buSzPts val="1400"/>
              <a:buChar char="○"/>
              <a:defRPr sz="1400">
                <a:solidFill>
                  <a:schemeClr val="dk1"/>
                </a:solidFill>
              </a:defRPr>
            </a:lvl8pPr>
            <a:lvl9pPr lvl="8" rtl="0">
              <a:lnSpc>
                <a:spcPct val="100000"/>
              </a:lnSpc>
              <a:spcBef>
                <a:spcPts val="0"/>
              </a:spcBef>
              <a:spcAft>
                <a:spcPts val="0"/>
              </a:spcAft>
              <a:buClr>
                <a:schemeClr val="dk1"/>
              </a:buClr>
              <a:buSzPts val="1400"/>
              <a:buChar char="■"/>
              <a:defRPr sz="1400">
                <a:solidFill>
                  <a:schemeClr val="dk1"/>
                </a:solidFill>
              </a:defRPr>
            </a:lvl9pPr>
          </a:lstStyle>
          <a:p>
            <a:endParaRPr/>
          </a:p>
        </p:txBody>
      </p:sp>
      <p:sp>
        <p:nvSpPr>
          <p:cNvPr id="143" name="Google Shape;143;p24"/>
          <p:cNvSpPr txBox="1">
            <a:spLocks noGrp="1"/>
          </p:cNvSpPr>
          <p:nvPr>
            <p:ph type="subTitle" idx="2"/>
          </p:nvPr>
        </p:nvSpPr>
        <p:spPr>
          <a:xfrm>
            <a:off x="1540122" y="1281075"/>
            <a:ext cx="3840300" cy="340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144" name="Google Shape;144;p24"/>
          <p:cNvSpPr txBox="1">
            <a:spLocks noGrp="1"/>
          </p:cNvSpPr>
          <p:nvPr>
            <p:ph type="subTitle" idx="3"/>
          </p:nvPr>
        </p:nvSpPr>
        <p:spPr>
          <a:xfrm>
            <a:off x="1540984" y="3085178"/>
            <a:ext cx="3846000" cy="491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400"/>
              <a:buChar char="●"/>
              <a:defRPr sz="1400">
                <a:solidFill>
                  <a:srgbClr val="242424"/>
                </a:solidFill>
              </a:defRPr>
            </a:lvl1pPr>
            <a:lvl2pPr lvl="1" rtl="0">
              <a:lnSpc>
                <a:spcPct val="100000"/>
              </a:lnSpc>
              <a:spcBef>
                <a:spcPts val="0"/>
              </a:spcBef>
              <a:spcAft>
                <a:spcPts val="0"/>
              </a:spcAft>
              <a:buClr>
                <a:schemeClr val="dk1"/>
              </a:buClr>
              <a:buSzPts val="1400"/>
              <a:buChar char="○"/>
              <a:defRPr sz="1400">
                <a:solidFill>
                  <a:schemeClr val="dk1"/>
                </a:solidFill>
              </a:defRPr>
            </a:lvl2pPr>
            <a:lvl3pPr lvl="2" rtl="0">
              <a:lnSpc>
                <a:spcPct val="100000"/>
              </a:lnSpc>
              <a:spcBef>
                <a:spcPts val="0"/>
              </a:spcBef>
              <a:spcAft>
                <a:spcPts val="0"/>
              </a:spcAft>
              <a:buClr>
                <a:schemeClr val="dk1"/>
              </a:buClr>
              <a:buSzPts val="1400"/>
              <a:buChar char="■"/>
              <a:defRPr sz="1400">
                <a:solidFill>
                  <a:schemeClr val="dk1"/>
                </a:solidFill>
              </a:defRPr>
            </a:lvl3pPr>
            <a:lvl4pPr lvl="3" rtl="0">
              <a:lnSpc>
                <a:spcPct val="100000"/>
              </a:lnSpc>
              <a:spcBef>
                <a:spcPts val="0"/>
              </a:spcBef>
              <a:spcAft>
                <a:spcPts val="0"/>
              </a:spcAft>
              <a:buClr>
                <a:schemeClr val="dk1"/>
              </a:buClr>
              <a:buSzPts val="1400"/>
              <a:buChar char="●"/>
              <a:defRPr sz="1400">
                <a:solidFill>
                  <a:schemeClr val="dk1"/>
                </a:solidFill>
              </a:defRPr>
            </a:lvl4pPr>
            <a:lvl5pPr lvl="4" rtl="0">
              <a:lnSpc>
                <a:spcPct val="100000"/>
              </a:lnSpc>
              <a:spcBef>
                <a:spcPts val="0"/>
              </a:spcBef>
              <a:spcAft>
                <a:spcPts val="0"/>
              </a:spcAft>
              <a:buClr>
                <a:schemeClr val="dk1"/>
              </a:buClr>
              <a:buSzPts val="1400"/>
              <a:buChar char="○"/>
              <a:defRPr sz="1400">
                <a:solidFill>
                  <a:schemeClr val="dk1"/>
                </a:solidFill>
              </a:defRPr>
            </a:lvl5pPr>
            <a:lvl6pPr lvl="5" rtl="0">
              <a:lnSpc>
                <a:spcPct val="100000"/>
              </a:lnSpc>
              <a:spcBef>
                <a:spcPts val="0"/>
              </a:spcBef>
              <a:spcAft>
                <a:spcPts val="0"/>
              </a:spcAft>
              <a:buClr>
                <a:schemeClr val="dk1"/>
              </a:buClr>
              <a:buSzPts val="1400"/>
              <a:buChar char="■"/>
              <a:defRPr sz="1400">
                <a:solidFill>
                  <a:schemeClr val="dk1"/>
                </a:solidFill>
              </a:defRPr>
            </a:lvl6pPr>
            <a:lvl7pPr lvl="6" rtl="0">
              <a:lnSpc>
                <a:spcPct val="100000"/>
              </a:lnSpc>
              <a:spcBef>
                <a:spcPts val="0"/>
              </a:spcBef>
              <a:spcAft>
                <a:spcPts val="0"/>
              </a:spcAft>
              <a:buClr>
                <a:schemeClr val="dk1"/>
              </a:buClr>
              <a:buSzPts val="1400"/>
              <a:buChar char="●"/>
              <a:defRPr sz="1400">
                <a:solidFill>
                  <a:schemeClr val="dk1"/>
                </a:solidFill>
              </a:defRPr>
            </a:lvl7pPr>
            <a:lvl8pPr lvl="7" rtl="0">
              <a:lnSpc>
                <a:spcPct val="100000"/>
              </a:lnSpc>
              <a:spcBef>
                <a:spcPts val="0"/>
              </a:spcBef>
              <a:spcAft>
                <a:spcPts val="0"/>
              </a:spcAft>
              <a:buClr>
                <a:schemeClr val="dk1"/>
              </a:buClr>
              <a:buSzPts val="1400"/>
              <a:buChar char="○"/>
              <a:defRPr sz="1400">
                <a:solidFill>
                  <a:schemeClr val="dk1"/>
                </a:solidFill>
              </a:defRPr>
            </a:lvl8pPr>
            <a:lvl9pPr lvl="8" rtl="0">
              <a:lnSpc>
                <a:spcPct val="100000"/>
              </a:lnSpc>
              <a:spcBef>
                <a:spcPts val="0"/>
              </a:spcBef>
              <a:spcAft>
                <a:spcPts val="0"/>
              </a:spcAft>
              <a:buClr>
                <a:schemeClr val="dk1"/>
              </a:buClr>
              <a:buSzPts val="1400"/>
              <a:buChar char="■"/>
              <a:defRPr sz="1400">
                <a:solidFill>
                  <a:schemeClr val="dk1"/>
                </a:solidFill>
              </a:defRPr>
            </a:lvl9pPr>
          </a:lstStyle>
          <a:p>
            <a:endParaRPr/>
          </a:p>
        </p:txBody>
      </p:sp>
      <p:sp>
        <p:nvSpPr>
          <p:cNvPr id="145" name="Google Shape;145;p24"/>
          <p:cNvSpPr txBox="1">
            <a:spLocks noGrp="1"/>
          </p:cNvSpPr>
          <p:nvPr>
            <p:ph type="subTitle" idx="4"/>
          </p:nvPr>
        </p:nvSpPr>
        <p:spPr>
          <a:xfrm>
            <a:off x="1540122" y="2660908"/>
            <a:ext cx="3840300" cy="340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CUSTOM_11">
    <p:spTree>
      <p:nvGrpSpPr>
        <p:cNvPr id="1" name="Shape 146"/>
        <p:cNvGrpSpPr/>
        <p:nvPr/>
      </p:nvGrpSpPr>
      <p:grpSpPr>
        <a:xfrm>
          <a:off x="0" y="0"/>
          <a:ext cx="0" cy="0"/>
          <a:chOff x="0" y="0"/>
          <a:chExt cx="0" cy="0"/>
        </a:xfrm>
      </p:grpSpPr>
      <p:sp>
        <p:nvSpPr>
          <p:cNvPr id="147" name="Google Shape;147;p25"/>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5"/>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5"/>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0" name="Google Shape;150;p25"/>
          <p:cNvSpPr txBox="1">
            <a:spLocks noGrp="1"/>
          </p:cNvSpPr>
          <p:nvPr>
            <p:ph type="subTitle" idx="1"/>
          </p:nvPr>
        </p:nvSpPr>
        <p:spPr>
          <a:xfrm>
            <a:off x="1541475" y="1490399"/>
            <a:ext cx="6056700" cy="11313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400"/>
              <a:buChar char="●"/>
              <a:defRPr sz="1400">
                <a:solidFill>
                  <a:srgbClr val="242424"/>
                </a:solidFill>
              </a:defRPr>
            </a:lvl1pPr>
            <a:lvl2pPr lvl="1" rtl="0">
              <a:lnSpc>
                <a:spcPct val="100000"/>
              </a:lnSpc>
              <a:spcBef>
                <a:spcPts val="0"/>
              </a:spcBef>
              <a:spcAft>
                <a:spcPts val="0"/>
              </a:spcAft>
              <a:buClr>
                <a:schemeClr val="dk1"/>
              </a:buClr>
              <a:buSzPts val="1400"/>
              <a:buChar char="○"/>
              <a:defRPr sz="1400">
                <a:solidFill>
                  <a:schemeClr val="dk1"/>
                </a:solidFill>
              </a:defRPr>
            </a:lvl2pPr>
            <a:lvl3pPr lvl="2" rtl="0">
              <a:lnSpc>
                <a:spcPct val="100000"/>
              </a:lnSpc>
              <a:spcBef>
                <a:spcPts val="0"/>
              </a:spcBef>
              <a:spcAft>
                <a:spcPts val="0"/>
              </a:spcAft>
              <a:buClr>
                <a:schemeClr val="dk1"/>
              </a:buClr>
              <a:buSzPts val="1400"/>
              <a:buChar char="■"/>
              <a:defRPr sz="1400">
                <a:solidFill>
                  <a:schemeClr val="dk1"/>
                </a:solidFill>
              </a:defRPr>
            </a:lvl3pPr>
            <a:lvl4pPr lvl="3" rtl="0">
              <a:lnSpc>
                <a:spcPct val="100000"/>
              </a:lnSpc>
              <a:spcBef>
                <a:spcPts val="0"/>
              </a:spcBef>
              <a:spcAft>
                <a:spcPts val="0"/>
              </a:spcAft>
              <a:buClr>
                <a:schemeClr val="dk1"/>
              </a:buClr>
              <a:buSzPts val="1400"/>
              <a:buChar char="●"/>
              <a:defRPr sz="1400">
                <a:solidFill>
                  <a:schemeClr val="dk1"/>
                </a:solidFill>
              </a:defRPr>
            </a:lvl4pPr>
            <a:lvl5pPr lvl="4" rtl="0">
              <a:lnSpc>
                <a:spcPct val="100000"/>
              </a:lnSpc>
              <a:spcBef>
                <a:spcPts val="0"/>
              </a:spcBef>
              <a:spcAft>
                <a:spcPts val="0"/>
              </a:spcAft>
              <a:buClr>
                <a:schemeClr val="dk1"/>
              </a:buClr>
              <a:buSzPts val="1400"/>
              <a:buChar char="○"/>
              <a:defRPr sz="1400">
                <a:solidFill>
                  <a:schemeClr val="dk1"/>
                </a:solidFill>
              </a:defRPr>
            </a:lvl5pPr>
            <a:lvl6pPr lvl="5" rtl="0">
              <a:lnSpc>
                <a:spcPct val="100000"/>
              </a:lnSpc>
              <a:spcBef>
                <a:spcPts val="0"/>
              </a:spcBef>
              <a:spcAft>
                <a:spcPts val="0"/>
              </a:spcAft>
              <a:buClr>
                <a:schemeClr val="dk1"/>
              </a:buClr>
              <a:buSzPts val="1400"/>
              <a:buChar char="■"/>
              <a:defRPr sz="1400">
                <a:solidFill>
                  <a:schemeClr val="dk1"/>
                </a:solidFill>
              </a:defRPr>
            </a:lvl6pPr>
            <a:lvl7pPr lvl="6" rtl="0">
              <a:lnSpc>
                <a:spcPct val="100000"/>
              </a:lnSpc>
              <a:spcBef>
                <a:spcPts val="0"/>
              </a:spcBef>
              <a:spcAft>
                <a:spcPts val="0"/>
              </a:spcAft>
              <a:buClr>
                <a:schemeClr val="dk1"/>
              </a:buClr>
              <a:buSzPts val="1400"/>
              <a:buChar char="●"/>
              <a:defRPr sz="1400">
                <a:solidFill>
                  <a:schemeClr val="dk1"/>
                </a:solidFill>
              </a:defRPr>
            </a:lvl7pPr>
            <a:lvl8pPr lvl="7" rtl="0">
              <a:lnSpc>
                <a:spcPct val="100000"/>
              </a:lnSpc>
              <a:spcBef>
                <a:spcPts val="0"/>
              </a:spcBef>
              <a:spcAft>
                <a:spcPts val="0"/>
              </a:spcAft>
              <a:buClr>
                <a:schemeClr val="dk1"/>
              </a:buClr>
              <a:buSzPts val="1400"/>
              <a:buChar char="○"/>
              <a:defRPr sz="1400">
                <a:solidFill>
                  <a:schemeClr val="dk1"/>
                </a:solidFill>
              </a:defRPr>
            </a:lvl8pPr>
            <a:lvl9pPr lvl="8" rtl="0">
              <a:lnSpc>
                <a:spcPct val="100000"/>
              </a:lnSpc>
              <a:spcBef>
                <a:spcPts val="0"/>
              </a:spcBef>
              <a:spcAft>
                <a:spcPts val="0"/>
              </a:spcAft>
              <a:buClr>
                <a:schemeClr val="dk1"/>
              </a:buClr>
              <a:buSzPts val="1400"/>
              <a:buChar char="■"/>
              <a:defRPr sz="1400">
                <a:solidFill>
                  <a:schemeClr val="dk1"/>
                </a:solidFill>
              </a:defRPr>
            </a:lvl9pPr>
          </a:lstStyle>
          <a:p>
            <a:endParaRPr/>
          </a:p>
        </p:txBody>
      </p:sp>
      <p:sp>
        <p:nvSpPr>
          <p:cNvPr id="151" name="Google Shape;151;p25"/>
          <p:cNvSpPr txBox="1">
            <a:spLocks noGrp="1"/>
          </p:cNvSpPr>
          <p:nvPr>
            <p:ph type="subTitle" idx="2"/>
          </p:nvPr>
        </p:nvSpPr>
        <p:spPr>
          <a:xfrm>
            <a:off x="1540117" y="1059313"/>
            <a:ext cx="6053400" cy="340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152" name="Google Shape;152;p25"/>
          <p:cNvSpPr txBox="1">
            <a:spLocks noGrp="1"/>
          </p:cNvSpPr>
          <p:nvPr>
            <p:ph type="subTitle" idx="3"/>
          </p:nvPr>
        </p:nvSpPr>
        <p:spPr>
          <a:xfrm>
            <a:off x="1541475" y="3089224"/>
            <a:ext cx="6062400" cy="916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400"/>
              <a:buChar char="●"/>
              <a:defRPr sz="1400">
                <a:solidFill>
                  <a:srgbClr val="242424"/>
                </a:solidFill>
              </a:defRPr>
            </a:lvl1pPr>
            <a:lvl2pPr lvl="1" rtl="0">
              <a:lnSpc>
                <a:spcPct val="100000"/>
              </a:lnSpc>
              <a:spcBef>
                <a:spcPts val="0"/>
              </a:spcBef>
              <a:spcAft>
                <a:spcPts val="0"/>
              </a:spcAft>
              <a:buClr>
                <a:schemeClr val="dk1"/>
              </a:buClr>
              <a:buSzPts val="1400"/>
              <a:buChar char="○"/>
              <a:defRPr sz="1400">
                <a:solidFill>
                  <a:schemeClr val="dk1"/>
                </a:solidFill>
              </a:defRPr>
            </a:lvl2pPr>
            <a:lvl3pPr lvl="2" rtl="0">
              <a:lnSpc>
                <a:spcPct val="100000"/>
              </a:lnSpc>
              <a:spcBef>
                <a:spcPts val="0"/>
              </a:spcBef>
              <a:spcAft>
                <a:spcPts val="0"/>
              </a:spcAft>
              <a:buClr>
                <a:schemeClr val="dk1"/>
              </a:buClr>
              <a:buSzPts val="1400"/>
              <a:buChar char="■"/>
              <a:defRPr sz="1400">
                <a:solidFill>
                  <a:schemeClr val="dk1"/>
                </a:solidFill>
              </a:defRPr>
            </a:lvl3pPr>
            <a:lvl4pPr lvl="3" rtl="0">
              <a:lnSpc>
                <a:spcPct val="100000"/>
              </a:lnSpc>
              <a:spcBef>
                <a:spcPts val="0"/>
              </a:spcBef>
              <a:spcAft>
                <a:spcPts val="0"/>
              </a:spcAft>
              <a:buClr>
                <a:schemeClr val="dk1"/>
              </a:buClr>
              <a:buSzPts val="1400"/>
              <a:buChar char="●"/>
              <a:defRPr sz="1400">
                <a:solidFill>
                  <a:schemeClr val="dk1"/>
                </a:solidFill>
              </a:defRPr>
            </a:lvl4pPr>
            <a:lvl5pPr lvl="4" rtl="0">
              <a:lnSpc>
                <a:spcPct val="100000"/>
              </a:lnSpc>
              <a:spcBef>
                <a:spcPts val="0"/>
              </a:spcBef>
              <a:spcAft>
                <a:spcPts val="0"/>
              </a:spcAft>
              <a:buClr>
                <a:schemeClr val="dk1"/>
              </a:buClr>
              <a:buSzPts val="1400"/>
              <a:buChar char="○"/>
              <a:defRPr sz="1400">
                <a:solidFill>
                  <a:schemeClr val="dk1"/>
                </a:solidFill>
              </a:defRPr>
            </a:lvl5pPr>
            <a:lvl6pPr lvl="5" rtl="0">
              <a:lnSpc>
                <a:spcPct val="100000"/>
              </a:lnSpc>
              <a:spcBef>
                <a:spcPts val="0"/>
              </a:spcBef>
              <a:spcAft>
                <a:spcPts val="0"/>
              </a:spcAft>
              <a:buClr>
                <a:schemeClr val="dk1"/>
              </a:buClr>
              <a:buSzPts val="1400"/>
              <a:buChar char="■"/>
              <a:defRPr sz="1400">
                <a:solidFill>
                  <a:schemeClr val="dk1"/>
                </a:solidFill>
              </a:defRPr>
            </a:lvl6pPr>
            <a:lvl7pPr lvl="6" rtl="0">
              <a:lnSpc>
                <a:spcPct val="100000"/>
              </a:lnSpc>
              <a:spcBef>
                <a:spcPts val="0"/>
              </a:spcBef>
              <a:spcAft>
                <a:spcPts val="0"/>
              </a:spcAft>
              <a:buClr>
                <a:schemeClr val="dk1"/>
              </a:buClr>
              <a:buSzPts val="1400"/>
              <a:buChar char="●"/>
              <a:defRPr sz="1400">
                <a:solidFill>
                  <a:schemeClr val="dk1"/>
                </a:solidFill>
              </a:defRPr>
            </a:lvl7pPr>
            <a:lvl8pPr lvl="7" rtl="0">
              <a:lnSpc>
                <a:spcPct val="100000"/>
              </a:lnSpc>
              <a:spcBef>
                <a:spcPts val="0"/>
              </a:spcBef>
              <a:spcAft>
                <a:spcPts val="0"/>
              </a:spcAft>
              <a:buClr>
                <a:schemeClr val="dk1"/>
              </a:buClr>
              <a:buSzPts val="1400"/>
              <a:buChar char="○"/>
              <a:defRPr sz="1400">
                <a:solidFill>
                  <a:schemeClr val="dk1"/>
                </a:solidFill>
              </a:defRPr>
            </a:lvl8pPr>
            <a:lvl9pPr lvl="8" rtl="0">
              <a:lnSpc>
                <a:spcPct val="100000"/>
              </a:lnSpc>
              <a:spcBef>
                <a:spcPts val="0"/>
              </a:spcBef>
              <a:spcAft>
                <a:spcPts val="0"/>
              </a:spcAft>
              <a:buClr>
                <a:schemeClr val="dk1"/>
              </a:buClr>
              <a:buSzPts val="1400"/>
              <a:buChar char="■"/>
              <a:defRPr sz="1400">
                <a:solidFill>
                  <a:schemeClr val="dk1"/>
                </a:solidFill>
              </a:defRPr>
            </a:lvl9pPr>
          </a:lstStyle>
          <a:p>
            <a:endParaRPr/>
          </a:p>
        </p:txBody>
      </p:sp>
      <p:sp>
        <p:nvSpPr>
          <p:cNvPr id="153" name="Google Shape;153;p25"/>
          <p:cNvSpPr txBox="1">
            <a:spLocks noGrp="1"/>
          </p:cNvSpPr>
          <p:nvPr>
            <p:ph type="subTitle" idx="4"/>
          </p:nvPr>
        </p:nvSpPr>
        <p:spPr>
          <a:xfrm>
            <a:off x="1540117" y="2664957"/>
            <a:ext cx="6053400" cy="340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154" name="Google Shape;154;p25"/>
          <p:cNvSpPr txBox="1">
            <a:spLocks noGrp="1"/>
          </p:cNvSpPr>
          <p:nvPr>
            <p:ph type="subTitle" idx="5"/>
          </p:nvPr>
        </p:nvSpPr>
        <p:spPr>
          <a:xfrm>
            <a:off x="1541483" y="4478582"/>
            <a:ext cx="6053400" cy="3090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400"/>
              <a:buChar char="●"/>
              <a:defRPr sz="1400">
                <a:solidFill>
                  <a:schemeClr val="hlink"/>
                </a:solidFill>
              </a:defRPr>
            </a:lvl1pPr>
            <a:lvl2pPr lvl="1" rtl="0">
              <a:lnSpc>
                <a:spcPct val="100000"/>
              </a:lnSpc>
              <a:spcBef>
                <a:spcPts val="0"/>
              </a:spcBef>
              <a:spcAft>
                <a:spcPts val="0"/>
              </a:spcAft>
              <a:buClr>
                <a:schemeClr val="dk1"/>
              </a:buClr>
              <a:buSzPts val="1400"/>
              <a:buChar char="○"/>
              <a:defRPr sz="1400">
                <a:solidFill>
                  <a:schemeClr val="dk1"/>
                </a:solidFill>
              </a:defRPr>
            </a:lvl2pPr>
            <a:lvl3pPr lvl="2" rtl="0">
              <a:lnSpc>
                <a:spcPct val="100000"/>
              </a:lnSpc>
              <a:spcBef>
                <a:spcPts val="0"/>
              </a:spcBef>
              <a:spcAft>
                <a:spcPts val="0"/>
              </a:spcAft>
              <a:buClr>
                <a:schemeClr val="dk1"/>
              </a:buClr>
              <a:buSzPts val="1400"/>
              <a:buChar char="■"/>
              <a:defRPr sz="1400">
                <a:solidFill>
                  <a:schemeClr val="dk1"/>
                </a:solidFill>
              </a:defRPr>
            </a:lvl3pPr>
            <a:lvl4pPr lvl="3" rtl="0">
              <a:lnSpc>
                <a:spcPct val="100000"/>
              </a:lnSpc>
              <a:spcBef>
                <a:spcPts val="0"/>
              </a:spcBef>
              <a:spcAft>
                <a:spcPts val="0"/>
              </a:spcAft>
              <a:buClr>
                <a:schemeClr val="dk1"/>
              </a:buClr>
              <a:buSzPts val="1400"/>
              <a:buChar char="●"/>
              <a:defRPr sz="1400">
                <a:solidFill>
                  <a:schemeClr val="dk1"/>
                </a:solidFill>
              </a:defRPr>
            </a:lvl4pPr>
            <a:lvl5pPr lvl="4" rtl="0">
              <a:lnSpc>
                <a:spcPct val="100000"/>
              </a:lnSpc>
              <a:spcBef>
                <a:spcPts val="0"/>
              </a:spcBef>
              <a:spcAft>
                <a:spcPts val="0"/>
              </a:spcAft>
              <a:buClr>
                <a:schemeClr val="dk1"/>
              </a:buClr>
              <a:buSzPts val="1400"/>
              <a:buChar char="○"/>
              <a:defRPr sz="1400">
                <a:solidFill>
                  <a:schemeClr val="dk1"/>
                </a:solidFill>
              </a:defRPr>
            </a:lvl5pPr>
            <a:lvl6pPr lvl="5" rtl="0">
              <a:lnSpc>
                <a:spcPct val="100000"/>
              </a:lnSpc>
              <a:spcBef>
                <a:spcPts val="0"/>
              </a:spcBef>
              <a:spcAft>
                <a:spcPts val="0"/>
              </a:spcAft>
              <a:buClr>
                <a:schemeClr val="dk1"/>
              </a:buClr>
              <a:buSzPts val="1400"/>
              <a:buChar char="■"/>
              <a:defRPr sz="1400">
                <a:solidFill>
                  <a:schemeClr val="dk1"/>
                </a:solidFill>
              </a:defRPr>
            </a:lvl6pPr>
            <a:lvl7pPr lvl="6" rtl="0">
              <a:lnSpc>
                <a:spcPct val="100000"/>
              </a:lnSpc>
              <a:spcBef>
                <a:spcPts val="0"/>
              </a:spcBef>
              <a:spcAft>
                <a:spcPts val="0"/>
              </a:spcAft>
              <a:buClr>
                <a:schemeClr val="dk1"/>
              </a:buClr>
              <a:buSzPts val="1400"/>
              <a:buChar char="●"/>
              <a:defRPr sz="1400">
                <a:solidFill>
                  <a:schemeClr val="dk1"/>
                </a:solidFill>
              </a:defRPr>
            </a:lvl7pPr>
            <a:lvl8pPr lvl="7" rtl="0">
              <a:lnSpc>
                <a:spcPct val="100000"/>
              </a:lnSpc>
              <a:spcBef>
                <a:spcPts val="0"/>
              </a:spcBef>
              <a:spcAft>
                <a:spcPts val="0"/>
              </a:spcAft>
              <a:buClr>
                <a:schemeClr val="dk1"/>
              </a:buClr>
              <a:buSzPts val="1400"/>
              <a:buChar char="○"/>
              <a:defRPr sz="1400">
                <a:solidFill>
                  <a:schemeClr val="dk1"/>
                </a:solidFill>
              </a:defRPr>
            </a:lvl8pPr>
            <a:lvl9pPr lvl="8" rtl="0">
              <a:lnSpc>
                <a:spcPct val="100000"/>
              </a:lnSpc>
              <a:spcBef>
                <a:spcPts val="0"/>
              </a:spcBef>
              <a:spcAft>
                <a:spcPts val="0"/>
              </a:spcAft>
              <a:buClr>
                <a:schemeClr val="dk1"/>
              </a:buClr>
              <a:buSzPts val="1400"/>
              <a:buChar char="■"/>
              <a:defRPr sz="1400">
                <a:solidFill>
                  <a:schemeClr val="dk1"/>
                </a:solidFill>
              </a:defRPr>
            </a:lvl9pPr>
          </a:lstStyle>
          <a:p>
            <a:endParaRPr/>
          </a:p>
        </p:txBody>
      </p:sp>
      <p:sp>
        <p:nvSpPr>
          <p:cNvPr id="155" name="Google Shape;155;p25"/>
          <p:cNvSpPr txBox="1">
            <a:spLocks noGrp="1"/>
          </p:cNvSpPr>
          <p:nvPr>
            <p:ph type="subTitle" idx="6"/>
          </p:nvPr>
        </p:nvSpPr>
        <p:spPr>
          <a:xfrm>
            <a:off x="1540117" y="4048814"/>
            <a:ext cx="6053400" cy="340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156"/>
        <p:cNvGrpSpPr/>
        <p:nvPr/>
      </p:nvGrpSpPr>
      <p:grpSpPr>
        <a:xfrm>
          <a:off x="0" y="0"/>
          <a:ext cx="0" cy="0"/>
          <a:chOff x="0" y="0"/>
          <a:chExt cx="0" cy="0"/>
        </a:xfrm>
      </p:grpSpPr>
      <p:sp>
        <p:nvSpPr>
          <p:cNvPr id="157" name="Google Shape;157;p26"/>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txBox="1">
            <a:spLocks noGrp="1"/>
          </p:cNvSpPr>
          <p:nvPr>
            <p:ph type="title"/>
          </p:nvPr>
        </p:nvSpPr>
        <p:spPr>
          <a:xfrm>
            <a:off x="1175575" y="705550"/>
            <a:ext cx="4425000" cy="10230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800"/>
              <a:buNone/>
              <a:defRPr sz="6400">
                <a:latin typeface="Poppins Black"/>
                <a:ea typeface="Poppins Black"/>
                <a:cs typeface="Poppins Black"/>
                <a:sym typeface="Poppins Black"/>
              </a:defRPr>
            </a:lvl1pPr>
            <a:lvl2pPr lvl="1" rtl="0">
              <a:spcBef>
                <a:spcPts val="0"/>
              </a:spcBef>
              <a:spcAft>
                <a:spcPts val="0"/>
              </a:spcAft>
              <a:buSzPts val="2800"/>
              <a:buFont typeface="Francois One"/>
              <a:buNone/>
              <a:defRPr>
                <a:latin typeface="Francois One"/>
                <a:ea typeface="Francois One"/>
                <a:cs typeface="Francois One"/>
                <a:sym typeface="Francois One"/>
              </a:defRPr>
            </a:lvl2pPr>
            <a:lvl3pPr lvl="2" rtl="0">
              <a:spcBef>
                <a:spcPts val="0"/>
              </a:spcBef>
              <a:spcAft>
                <a:spcPts val="0"/>
              </a:spcAft>
              <a:buSzPts val="2800"/>
              <a:buFont typeface="Francois One"/>
              <a:buNone/>
              <a:defRPr>
                <a:latin typeface="Francois One"/>
                <a:ea typeface="Francois One"/>
                <a:cs typeface="Francois One"/>
                <a:sym typeface="Francois One"/>
              </a:defRPr>
            </a:lvl3pPr>
            <a:lvl4pPr lvl="3" rtl="0">
              <a:spcBef>
                <a:spcPts val="0"/>
              </a:spcBef>
              <a:spcAft>
                <a:spcPts val="0"/>
              </a:spcAft>
              <a:buSzPts val="2800"/>
              <a:buFont typeface="Francois One"/>
              <a:buNone/>
              <a:defRPr>
                <a:latin typeface="Francois One"/>
                <a:ea typeface="Francois One"/>
                <a:cs typeface="Francois One"/>
                <a:sym typeface="Francois One"/>
              </a:defRPr>
            </a:lvl4pPr>
            <a:lvl5pPr lvl="4" rtl="0">
              <a:spcBef>
                <a:spcPts val="0"/>
              </a:spcBef>
              <a:spcAft>
                <a:spcPts val="0"/>
              </a:spcAft>
              <a:buSzPts val="2800"/>
              <a:buFont typeface="Francois One"/>
              <a:buNone/>
              <a:defRPr>
                <a:latin typeface="Francois One"/>
                <a:ea typeface="Francois One"/>
                <a:cs typeface="Francois One"/>
                <a:sym typeface="Francois One"/>
              </a:defRPr>
            </a:lvl5pPr>
            <a:lvl6pPr lvl="5" rtl="0">
              <a:spcBef>
                <a:spcPts val="0"/>
              </a:spcBef>
              <a:spcAft>
                <a:spcPts val="0"/>
              </a:spcAft>
              <a:buSzPts val="2800"/>
              <a:buFont typeface="Francois One"/>
              <a:buNone/>
              <a:defRPr>
                <a:latin typeface="Francois One"/>
                <a:ea typeface="Francois One"/>
                <a:cs typeface="Francois One"/>
                <a:sym typeface="Francois One"/>
              </a:defRPr>
            </a:lvl6pPr>
            <a:lvl7pPr lvl="6" rtl="0">
              <a:spcBef>
                <a:spcPts val="0"/>
              </a:spcBef>
              <a:spcAft>
                <a:spcPts val="0"/>
              </a:spcAft>
              <a:buSzPts val="2800"/>
              <a:buFont typeface="Francois One"/>
              <a:buNone/>
              <a:defRPr>
                <a:latin typeface="Francois One"/>
                <a:ea typeface="Francois One"/>
                <a:cs typeface="Francois One"/>
                <a:sym typeface="Francois One"/>
              </a:defRPr>
            </a:lvl7pPr>
            <a:lvl8pPr lvl="7" rtl="0">
              <a:spcBef>
                <a:spcPts val="0"/>
              </a:spcBef>
              <a:spcAft>
                <a:spcPts val="0"/>
              </a:spcAft>
              <a:buSzPts val="2800"/>
              <a:buFont typeface="Francois One"/>
              <a:buNone/>
              <a:defRPr>
                <a:latin typeface="Francois One"/>
                <a:ea typeface="Francois One"/>
                <a:cs typeface="Francois One"/>
                <a:sym typeface="Francois One"/>
              </a:defRPr>
            </a:lvl8pPr>
            <a:lvl9pPr lvl="8" rtl="0">
              <a:spcBef>
                <a:spcPts val="0"/>
              </a:spcBef>
              <a:spcAft>
                <a:spcPts val="0"/>
              </a:spcAft>
              <a:buSzPts val="2800"/>
              <a:buFont typeface="Francois One"/>
              <a:buNone/>
              <a:defRPr>
                <a:latin typeface="Francois One"/>
                <a:ea typeface="Francois One"/>
                <a:cs typeface="Francois One"/>
                <a:sym typeface="Francois One"/>
              </a:defRPr>
            </a:lvl9pPr>
          </a:lstStyle>
          <a:p>
            <a:endParaRPr/>
          </a:p>
        </p:txBody>
      </p:sp>
      <p:sp>
        <p:nvSpPr>
          <p:cNvPr id="159" name="Google Shape;159;p26"/>
          <p:cNvSpPr txBox="1">
            <a:spLocks noGrp="1"/>
          </p:cNvSpPr>
          <p:nvPr>
            <p:ph type="subTitle" idx="1"/>
          </p:nvPr>
        </p:nvSpPr>
        <p:spPr>
          <a:xfrm>
            <a:off x="1335750" y="1793475"/>
            <a:ext cx="3858900" cy="106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Font typeface="Roboto"/>
              <a:buNone/>
              <a:defRPr sz="2100" b="1">
                <a:latin typeface="Roboto"/>
                <a:ea typeface="Roboto"/>
                <a:cs typeface="Roboto"/>
                <a:sym typeface="Roboto"/>
              </a:defRPr>
            </a:lvl2pPr>
            <a:lvl3pPr lvl="2" rtl="0">
              <a:lnSpc>
                <a:spcPct val="100000"/>
              </a:lnSpc>
              <a:spcBef>
                <a:spcPts val="0"/>
              </a:spcBef>
              <a:spcAft>
                <a:spcPts val="0"/>
              </a:spcAft>
              <a:buSzPts val="2100"/>
              <a:buFont typeface="Roboto"/>
              <a:buNone/>
              <a:defRPr sz="2100" b="1">
                <a:latin typeface="Roboto"/>
                <a:ea typeface="Roboto"/>
                <a:cs typeface="Roboto"/>
                <a:sym typeface="Roboto"/>
              </a:defRPr>
            </a:lvl3pPr>
            <a:lvl4pPr lvl="3" rtl="0">
              <a:lnSpc>
                <a:spcPct val="100000"/>
              </a:lnSpc>
              <a:spcBef>
                <a:spcPts val="0"/>
              </a:spcBef>
              <a:spcAft>
                <a:spcPts val="0"/>
              </a:spcAft>
              <a:buSzPts val="2100"/>
              <a:buFont typeface="Roboto"/>
              <a:buNone/>
              <a:defRPr sz="2100" b="1">
                <a:latin typeface="Roboto"/>
                <a:ea typeface="Roboto"/>
                <a:cs typeface="Roboto"/>
                <a:sym typeface="Roboto"/>
              </a:defRPr>
            </a:lvl4pPr>
            <a:lvl5pPr lvl="4" rtl="0">
              <a:lnSpc>
                <a:spcPct val="100000"/>
              </a:lnSpc>
              <a:spcBef>
                <a:spcPts val="0"/>
              </a:spcBef>
              <a:spcAft>
                <a:spcPts val="0"/>
              </a:spcAft>
              <a:buSzPts val="2100"/>
              <a:buFont typeface="Roboto"/>
              <a:buNone/>
              <a:defRPr sz="2100" b="1">
                <a:latin typeface="Roboto"/>
                <a:ea typeface="Roboto"/>
                <a:cs typeface="Roboto"/>
                <a:sym typeface="Roboto"/>
              </a:defRPr>
            </a:lvl5pPr>
            <a:lvl6pPr lvl="5" rtl="0">
              <a:lnSpc>
                <a:spcPct val="100000"/>
              </a:lnSpc>
              <a:spcBef>
                <a:spcPts val="0"/>
              </a:spcBef>
              <a:spcAft>
                <a:spcPts val="0"/>
              </a:spcAft>
              <a:buSzPts val="2100"/>
              <a:buFont typeface="Roboto"/>
              <a:buNone/>
              <a:defRPr sz="2100" b="1">
                <a:latin typeface="Roboto"/>
                <a:ea typeface="Roboto"/>
                <a:cs typeface="Roboto"/>
                <a:sym typeface="Roboto"/>
              </a:defRPr>
            </a:lvl6pPr>
            <a:lvl7pPr lvl="6" rtl="0">
              <a:lnSpc>
                <a:spcPct val="100000"/>
              </a:lnSpc>
              <a:spcBef>
                <a:spcPts val="0"/>
              </a:spcBef>
              <a:spcAft>
                <a:spcPts val="0"/>
              </a:spcAft>
              <a:buSzPts val="2100"/>
              <a:buFont typeface="Roboto"/>
              <a:buNone/>
              <a:defRPr sz="2100" b="1">
                <a:latin typeface="Roboto"/>
                <a:ea typeface="Roboto"/>
                <a:cs typeface="Roboto"/>
                <a:sym typeface="Roboto"/>
              </a:defRPr>
            </a:lvl7pPr>
            <a:lvl8pPr lvl="7" rtl="0">
              <a:lnSpc>
                <a:spcPct val="100000"/>
              </a:lnSpc>
              <a:spcBef>
                <a:spcPts val="0"/>
              </a:spcBef>
              <a:spcAft>
                <a:spcPts val="0"/>
              </a:spcAft>
              <a:buSzPts val="2100"/>
              <a:buFont typeface="Roboto"/>
              <a:buNone/>
              <a:defRPr sz="2100" b="1">
                <a:latin typeface="Roboto"/>
                <a:ea typeface="Roboto"/>
                <a:cs typeface="Roboto"/>
                <a:sym typeface="Roboto"/>
              </a:defRPr>
            </a:lvl8pPr>
            <a:lvl9pPr lvl="8" rtl="0">
              <a:lnSpc>
                <a:spcPct val="100000"/>
              </a:lnSpc>
              <a:spcBef>
                <a:spcPts val="0"/>
              </a:spcBef>
              <a:spcAft>
                <a:spcPts val="0"/>
              </a:spcAft>
              <a:buSzPts val="2100"/>
              <a:buFont typeface="Roboto"/>
              <a:buNone/>
              <a:defRPr sz="2100" b="1">
                <a:latin typeface="Roboto"/>
                <a:ea typeface="Roboto"/>
                <a:cs typeface="Roboto"/>
                <a:sym typeface="Roboto"/>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1756194" y="2652251"/>
            <a:ext cx="5762100" cy="520500"/>
          </a:xfrm>
          <a:prstGeom prst="rect">
            <a:avLst/>
          </a:prstGeom>
        </p:spPr>
        <p:txBody>
          <a:bodyPr spcFirstLastPara="1" wrap="square" lIns="0" tIns="0" rIns="0" bIns="0" anchor="t" anchorCtr="0">
            <a:noAutofit/>
          </a:bodyPr>
          <a:lstStyle>
            <a:lvl1pPr lvl="0" algn="ctr">
              <a:spcBef>
                <a:spcPts val="0"/>
              </a:spcBef>
              <a:spcAft>
                <a:spcPts val="0"/>
              </a:spcAft>
              <a:buSzPts val="3600"/>
              <a:buNone/>
              <a:defRPr sz="3600">
                <a:latin typeface="Poppins Black"/>
                <a:ea typeface="Poppins Black"/>
                <a:cs typeface="Poppins Black"/>
                <a:sym typeface="Poppins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4187694" y="1513701"/>
            <a:ext cx="899100" cy="6834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500">
                <a:solidFill>
                  <a:schemeClr val="lt1"/>
                </a:solidFill>
                <a:latin typeface="Poppins"/>
                <a:ea typeface="Poppins"/>
                <a:cs typeface="Poppins"/>
                <a:sym typeface="Poppins"/>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 name="Google Shape;16;p3"/>
          <p:cNvSpPr txBox="1">
            <a:spLocks noGrp="1"/>
          </p:cNvSpPr>
          <p:nvPr>
            <p:ph type="subTitle" idx="1"/>
          </p:nvPr>
        </p:nvSpPr>
        <p:spPr>
          <a:xfrm>
            <a:off x="1756944" y="3429849"/>
            <a:ext cx="5760600" cy="307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161"/>
        <p:cNvGrpSpPr/>
        <p:nvPr/>
      </p:nvGrpSpPr>
      <p:grpSpPr>
        <a:xfrm>
          <a:off x="0" y="0"/>
          <a:ext cx="0" cy="0"/>
          <a:chOff x="0" y="0"/>
          <a:chExt cx="0" cy="0"/>
        </a:xfrm>
      </p:grpSpPr>
      <p:sp>
        <p:nvSpPr>
          <p:cNvPr id="162" name="Google Shape;162;p27"/>
          <p:cNvSpPr/>
          <p:nvPr/>
        </p:nvSpPr>
        <p:spPr>
          <a:xfrm>
            <a:off x="247800" y="247800"/>
            <a:ext cx="8648400" cy="4647900"/>
          </a:xfrm>
          <a:prstGeom prst="roundRect">
            <a:avLst>
              <a:gd name="adj" fmla="val 3379"/>
            </a:avLst>
          </a:prstGeom>
          <a:solidFill>
            <a:schemeClr val="accent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163"/>
        <p:cNvGrpSpPr/>
        <p:nvPr/>
      </p:nvGrpSpPr>
      <p:grpSpPr>
        <a:xfrm>
          <a:off x="0" y="0"/>
          <a:ext cx="0" cy="0"/>
          <a:chOff x="0" y="0"/>
          <a:chExt cx="0" cy="0"/>
        </a:xfrm>
      </p:grpSpPr>
      <p:sp>
        <p:nvSpPr>
          <p:cNvPr id="164" name="Google Shape;164;p28"/>
          <p:cNvSpPr/>
          <p:nvPr/>
        </p:nvSpPr>
        <p:spPr>
          <a:xfrm>
            <a:off x="247800" y="247800"/>
            <a:ext cx="8648400" cy="4647900"/>
          </a:xfrm>
          <a:prstGeom prst="roundRect">
            <a:avLst>
              <a:gd name="adj" fmla="val 3379"/>
            </a:avLst>
          </a:prstGeom>
          <a:solidFill>
            <a:schemeClr val="lt1"/>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sp>
        <p:nvSpPr>
          <p:cNvPr id="36" name="Google Shape;36;p8"/>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txBox="1">
            <a:spLocks noGrp="1"/>
          </p:cNvSpPr>
          <p:nvPr>
            <p:ph type="title"/>
          </p:nvPr>
        </p:nvSpPr>
        <p:spPr>
          <a:xfrm>
            <a:off x="3475088" y="1764575"/>
            <a:ext cx="4758300" cy="1431900"/>
          </a:xfrm>
          <a:prstGeom prst="rect">
            <a:avLst/>
          </a:prstGeom>
        </p:spPr>
        <p:txBody>
          <a:bodyPr spcFirstLastPara="1" wrap="square" lIns="0" tIns="0" rIns="0" bIns="0" anchor="t" anchorCtr="0">
            <a:noAutofit/>
          </a:bodyPr>
          <a:lstStyle>
            <a:lvl1pPr lvl="0" algn="r">
              <a:lnSpc>
                <a:spcPct val="80000"/>
              </a:lnSpc>
              <a:spcBef>
                <a:spcPts val="0"/>
              </a:spcBef>
              <a:spcAft>
                <a:spcPts val="0"/>
              </a:spcAft>
              <a:buSzPts val="4800"/>
              <a:buNone/>
              <a:defRPr sz="5700">
                <a:latin typeface="Poppins Black"/>
                <a:ea typeface="Poppins Black"/>
                <a:cs typeface="Poppins Black"/>
                <a:sym typeface="Poppins Black"/>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51257003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8"/>
        <p:cNvGrpSpPr/>
        <p:nvPr/>
      </p:nvGrpSpPr>
      <p:grpSpPr>
        <a:xfrm>
          <a:off x="0" y="0"/>
          <a:ext cx="0" cy="0"/>
          <a:chOff x="0" y="0"/>
          <a:chExt cx="0" cy="0"/>
        </a:xfrm>
      </p:grpSpPr>
      <p:sp>
        <p:nvSpPr>
          <p:cNvPr id="69" name="Google Shape;69;p15"/>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5"/>
          <p:cNvSpPr txBox="1">
            <a:spLocks noGrp="1"/>
          </p:cNvSpPr>
          <p:nvPr>
            <p:ph type="subTitle" idx="1"/>
          </p:nvPr>
        </p:nvSpPr>
        <p:spPr>
          <a:xfrm>
            <a:off x="2807315" y="1770837"/>
            <a:ext cx="3989400" cy="486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72" name="Google Shape;72;p15"/>
          <p:cNvSpPr txBox="1">
            <a:spLocks noGrp="1"/>
          </p:cNvSpPr>
          <p:nvPr>
            <p:ph type="subTitle" idx="2"/>
          </p:nvPr>
        </p:nvSpPr>
        <p:spPr>
          <a:xfrm>
            <a:off x="2805628" y="1353312"/>
            <a:ext cx="3992700" cy="340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73" name="Google Shape;73;p15"/>
          <p:cNvSpPr txBox="1">
            <a:spLocks noGrp="1"/>
          </p:cNvSpPr>
          <p:nvPr>
            <p:ph type="subTitle" idx="3"/>
          </p:nvPr>
        </p:nvSpPr>
        <p:spPr>
          <a:xfrm>
            <a:off x="2807315" y="2778825"/>
            <a:ext cx="3989400" cy="486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74" name="Google Shape;74;p15"/>
          <p:cNvSpPr txBox="1">
            <a:spLocks noGrp="1"/>
          </p:cNvSpPr>
          <p:nvPr>
            <p:ph type="subTitle" idx="4"/>
          </p:nvPr>
        </p:nvSpPr>
        <p:spPr>
          <a:xfrm>
            <a:off x="2805628" y="2357594"/>
            <a:ext cx="3992700" cy="340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75" name="Google Shape;75;p15"/>
          <p:cNvSpPr txBox="1">
            <a:spLocks noGrp="1"/>
          </p:cNvSpPr>
          <p:nvPr>
            <p:ph type="subTitle" idx="5"/>
          </p:nvPr>
        </p:nvSpPr>
        <p:spPr>
          <a:xfrm>
            <a:off x="2807315" y="3781732"/>
            <a:ext cx="3989400" cy="486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76" name="Google Shape;76;p15"/>
          <p:cNvSpPr txBox="1">
            <a:spLocks noGrp="1"/>
          </p:cNvSpPr>
          <p:nvPr>
            <p:ph type="subTitle" idx="6"/>
          </p:nvPr>
        </p:nvSpPr>
        <p:spPr>
          <a:xfrm>
            <a:off x="2805628" y="3361875"/>
            <a:ext cx="3992700" cy="3408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03903432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6"/>
        <p:cNvGrpSpPr/>
        <p:nvPr/>
      </p:nvGrpSpPr>
      <p:grpSpPr>
        <a:xfrm>
          <a:off x="0" y="0"/>
          <a:ext cx="0" cy="0"/>
          <a:chOff x="0" y="0"/>
          <a:chExt cx="0" cy="0"/>
        </a:xfrm>
      </p:grpSpPr>
      <p:sp>
        <p:nvSpPr>
          <p:cNvPr id="127" name="Google Shape;127;p22"/>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22"/>
          <p:cNvSpPr txBox="1">
            <a:spLocks noGrp="1"/>
          </p:cNvSpPr>
          <p:nvPr>
            <p:ph type="subTitle" idx="1"/>
          </p:nvPr>
        </p:nvSpPr>
        <p:spPr>
          <a:xfrm>
            <a:off x="1561325" y="3251426"/>
            <a:ext cx="2455200" cy="569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0" name="Google Shape;130;p22"/>
          <p:cNvSpPr txBox="1">
            <a:spLocks noGrp="1"/>
          </p:cNvSpPr>
          <p:nvPr>
            <p:ph type="subTitle" idx="2"/>
          </p:nvPr>
        </p:nvSpPr>
        <p:spPr>
          <a:xfrm>
            <a:off x="1562225" y="2834640"/>
            <a:ext cx="2453400" cy="369300"/>
          </a:xfrm>
          <a:prstGeom prst="rect">
            <a:avLst/>
          </a:prstGeom>
        </p:spPr>
        <p:txBody>
          <a:bodyPr spcFirstLastPara="1" wrap="square" lIns="0" tIns="0" rIns="0" bIns="0" anchor="t" anchorCtr="0">
            <a:noAutofit/>
          </a:bodyPr>
          <a:lstStyle>
            <a:lvl1pPr marL="0" lvl="0" indent="0" algn="ctr" rtl="0">
              <a:lnSpc>
                <a:spcPct val="100000"/>
              </a:lnSpc>
              <a:spcBef>
                <a:spcPts val="0"/>
              </a:spcBef>
              <a:spcAft>
                <a:spcPts val="0"/>
              </a:spcAft>
              <a:buClr>
                <a:schemeClr val="dk1"/>
              </a:buClr>
              <a:buSzPts val="2100"/>
              <a:buFont typeface="Khand"/>
              <a:buNone/>
              <a:defRPr sz="2100" b="1">
                <a:solidFill>
                  <a:schemeClr val="accent6"/>
                </a:solidFill>
                <a:latin typeface="Poppins"/>
                <a:ea typeface="Poppins"/>
                <a:cs typeface="Poppins"/>
                <a:sym typeface="Poppin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1" name="Google Shape;131;p22"/>
          <p:cNvSpPr txBox="1">
            <a:spLocks noGrp="1"/>
          </p:cNvSpPr>
          <p:nvPr>
            <p:ph type="subTitle" idx="3"/>
          </p:nvPr>
        </p:nvSpPr>
        <p:spPr>
          <a:xfrm>
            <a:off x="5127478" y="3254144"/>
            <a:ext cx="2455200" cy="57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2" name="Google Shape;132;p22"/>
          <p:cNvSpPr txBox="1">
            <a:spLocks noGrp="1"/>
          </p:cNvSpPr>
          <p:nvPr>
            <p:ph type="subTitle" idx="4"/>
          </p:nvPr>
        </p:nvSpPr>
        <p:spPr>
          <a:xfrm>
            <a:off x="5128378" y="2834640"/>
            <a:ext cx="2453400" cy="369300"/>
          </a:xfrm>
          <a:prstGeom prst="rect">
            <a:avLst/>
          </a:prstGeom>
        </p:spPr>
        <p:txBody>
          <a:bodyPr spcFirstLastPara="1" wrap="square" lIns="0" tIns="0" rIns="0" bIns="0" anchor="t" anchorCtr="0">
            <a:noAutofit/>
          </a:bodyPr>
          <a:lstStyle>
            <a:lvl1pPr marL="0" lvl="0" indent="0" algn="ctr" rtl="0">
              <a:lnSpc>
                <a:spcPct val="100000"/>
              </a:lnSpc>
              <a:spcBef>
                <a:spcPts val="0"/>
              </a:spcBef>
              <a:spcAft>
                <a:spcPts val="0"/>
              </a:spcAft>
              <a:buClr>
                <a:schemeClr val="dk1"/>
              </a:buClr>
              <a:buSzPts val="2100"/>
              <a:buFont typeface="Khand"/>
              <a:buNone/>
              <a:defRPr sz="2100" b="1">
                <a:solidFill>
                  <a:schemeClr val="accent6"/>
                </a:solidFill>
                <a:latin typeface="Poppins"/>
                <a:ea typeface="Poppins"/>
                <a:cs typeface="Poppins"/>
                <a:sym typeface="Poppin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5848314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9"/>
        <p:cNvGrpSpPr/>
        <p:nvPr/>
      </p:nvGrpSpPr>
      <p:grpSpPr>
        <a:xfrm>
          <a:off x="0" y="0"/>
          <a:ext cx="0" cy="0"/>
          <a:chOff x="0" y="0"/>
          <a:chExt cx="0" cy="0"/>
        </a:xfrm>
      </p:grpSpPr>
      <p:sp>
        <p:nvSpPr>
          <p:cNvPr id="100" name="Google Shape;100;p19"/>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title"/>
          </p:nvPr>
        </p:nvSpPr>
        <p:spPr>
          <a:xfrm>
            <a:off x="1814250" y="3139075"/>
            <a:ext cx="5513700" cy="4389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19"/>
          <p:cNvSpPr txBox="1">
            <a:spLocks noGrp="1"/>
          </p:cNvSpPr>
          <p:nvPr>
            <p:ph type="subTitle" idx="1"/>
          </p:nvPr>
        </p:nvSpPr>
        <p:spPr>
          <a:xfrm>
            <a:off x="1814250" y="3821075"/>
            <a:ext cx="5515500" cy="787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Tree>
    <p:extLst>
      <p:ext uri="{BB962C8B-B14F-4D97-AF65-F5344CB8AC3E}">
        <p14:creationId xmlns:p14="http://schemas.microsoft.com/office/powerpoint/2010/main" val="120112725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33"/>
        <p:cNvGrpSpPr/>
        <p:nvPr/>
      </p:nvGrpSpPr>
      <p:grpSpPr>
        <a:xfrm>
          <a:off x="0" y="0"/>
          <a:ext cx="0" cy="0"/>
          <a:chOff x="0" y="0"/>
          <a:chExt cx="0" cy="0"/>
        </a:xfrm>
      </p:grpSpPr>
      <p:sp>
        <p:nvSpPr>
          <p:cNvPr id="134" name="Google Shape;134;p23"/>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txBox="1">
            <a:spLocks noGrp="1"/>
          </p:cNvSpPr>
          <p:nvPr>
            <p:ph type="title"/>
          </p:nvPr>
        </p:nvSpPr>
        <p:spPr>
          <a:xfrm>
            <a:off x="1085650" y="1307592"/>
            <a:ext cx="46725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7" name="Google Shape;137;p23"/>
          <p:cNvSpPr txBox="1">
            <a:spLocks noGrp="1"/>
          </p:cNvSpPr>
          <p:nvPr>
            <p:ph type="subTitle" idx="1"/>
          </p:nvPr>
        </p:nvSpPr>
        <p:spPr>
          <a:xfrm>
            <a:off x="1085650" y="2049750"/>
            <a:ext cx="3947700" cy="2113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rgbClr val="242424"/>
                </a:solidFill>
              </a:defRPr>
            </a:lvl1pPr>
            <a:lvl2pPr lvl="1" rtl="0">
              <a:lnSpc>
                <a:spcPct val="100000"/>
              </a:lnSpc>
              <a:spcBef>
                <a:spcPts val="0"/>
              </a:spcBef>
              <a:spcAft>
                <a:spcPts val="0"/>
              </a:spcAft>
              <a:buClr>
                <a:schemeClr val="dk1"/>
              </a:buClr>
              <a:buSzPts val="1600"/>
              <a:buChar char="○"/>
              <a:defRPr sz="1600">
                <a:solidFill>
                  <a:schemeClr val="dk1"/>
                </a:solidFill>
              </a:defRPr>
            </a:lvl2pPr>
            <a:lvl3pPr lvl="2" rtl="0">
              <a:lnSpc>
                <a:spcPct val="100000"/>
              </a:lnSpc>
              <a:spcBef>
                <a:spcPts val="0"/>
              </a:spcBef>
              <a:spcAft>
                <a:spcPts val="0"/>
              </a:spcAft>
              <a:buClr>
                <a:schemeClr val="dk1"/>
              </a:buClr>
              <a:buSzPts val="1600"/>
              <a:buChar char="■"/>
              <a:defRPr sz="1600">
                <a:solidFill>
                  <a:schemeClr val="dk1"/>
                </a:solidFill>
              </a:defRPr>
            </a:lvl3pPr>
            <a:lvl4pPr lvl="3" rtl="0">
              <a:lnSpc>
                <a:spcPct val="100000"/>
              </a:lnSpc>
              <a:spcBef>
                <a:spcPts val="0"/>
              </a:spcBef>
              <a:spcAft>
                <a:spcPts val="0"/>
              </a:spcAft>
              <a:buClr>
                <a:schemeClr val="dk1"/>
              </a:buClr>
              <a:buSzPts val="1600"/>
              <a:buChar char="●"/>
              <a:defRPr sz="1600">
                <a:solidFill>
                  <a:schemeClr val="dk1"/>
                </a:solidFill>
              </a:defRPr>
            </a:lvl4pPr>
            <a:lvl5pPr lvl="4" rtl="0">
              <a:lnSpc>
                <a:spcPct val="100000"/>
              </a:lnSpc>
              <a:spcBef>
                <a:spcPts val="0"/>
              </a:spcBef>
              <a:spcAft>
                <a:spcPts val="0"/>
              </a:spcAft>
              <a:buClr>
                <a:schemeClr val="dk1"/>
              </a:buClr>
              <a:buSzPts val="1600"/>
              <a:buChar char="○"/>
              <a:defRPr sz="1600">
                <a:solidFill>
                  <a:schemeClr val="dk1"/>
                </a:solidFill>
              </a:defRPr>
            </a:lvl5pPr>
            <a:lvl6pPr lvl="5" rtl="0">
              <a:lnSpc>
                <a:spcPct val="100000"/>
              </a:lnSpc>
              <a:spcBef>
                <a:spcPts val="0"/>
              </a:spcBef>
              <a:spcAft>
                <a:spcPts val="0"/>
              </a:spcAft>
              <a:buClr>
                <a:schemeClr val="dk1"/>
              </a:buClr>
              <a:buSzPts val="1600"/>
              <a:buChar char="■"/>
              <a:defRPr sz="1600">
                <a:solidFill>
                  <a:schemeClr val="dk1"/>
                </a:solidFill>
              </a:defRPr>
            </a:lvl6pPr>
            <a:lvl7pPr lvl="6" rtl="0">
              <a:lnSpc>
                <a:spcPct val="100000"/>
              </a:lnSpc>
              <a:spcBef>
                <a:spcPts val="0"/>
              </a:spcBef>
              <a:spcAft>
                <a:spcPts val="0"/>
              </a:spcAft>
              <a:buClr>
                <a:schemeClr val="dk1"/>
              </a:buClr>
              <a:buSzPts val="1600"/>
              <a:buChar char="●"/>
              <a:defRPr sz="1600">
                <a:solidFill>
                  <a:schemeClr val="dk1"/>
                </a:solidFill>
              </a:defRPr>
            </a:lvl7pPr>
            <a:lvl8pPr lvl="7" rtl="0">
              <a:lnSpc>
                <a:spcPct val="100000"/>
              </a:lnSpc>
              <a:spcBef>
                <a:spcPts val="0"/>
              </a:spcBef>
              <a:spcAft>
                <a:spcPts val="0"/>
              </a:spcAft>
              <a:buClr>
                <a:schemeClr val="dk1"/>
              </a:buClr>
              <a:buSzPts val="1600"/>
              <a:buChar char="○"/>
              <a:defRPr sz="1600">
                <a:solidFill>
                  <a:schemeClr val="dk1"/>
                </a:solidFill>
              </a:defRPr>
            </a:lvl8pPr>
            <a:lvl9pPr lvl="8" rtl="0">
              <a:lnSpc>
                <a:spcPct val="100000"/>
              </a:lnSpc>
              <a:spcBef>
                <a:spcPts val="0"/>
              </a:spcBef>
              <a:spcAft>
                <a:spcPts val="0"/>
              </a:spcAft>
              <a:buClr>
                <a:schemeClr val="dk1"/>
              </a:buClr>
              <a:buSzPts val="1600"/>
              <a:buChar char="■"/>
              <a:defRPr sz="1600">
                <a:solidFill>
                  <a:schemeClr val="dk1"/>
                </a:solidFill>
              </a:defRPr>
            </a:lvl9pPr>
          </a:lstStyle>
          <a:p>
            <a:endParaRPr/>
          </a:p>
        </p:txBody>
      </p:sp>
    </p:spTree>
    <p:extLst>
      <p:ext uri="{BB962C8B-B14F-4D97-AF65-F5344CB8AC3E}">
        <p14:creationId xmlns:p14="http://schemas.microsoft.com/office/powerpoint/2010/main" val="10111778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024200" y="1255375"/>
            <a:ext cx="7095600" cy="5253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20" name="Google Shape;20;p4"/>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5"/>
          <p:cNvSpPr txBox="1">
            <a:spLocks noGrp="1"/>
          </p:cNvSpPr>
          <p:nvPr>
            <p:ph type="subTitle" idx="1"/>
          </p:nvPr>
        </p:nvSpPr>
        <p:spPr>
          <a:xfrm>
            <a:off x="1304969" y="2774750"/>
            <a:ext cx="2837700" cy="108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5" name="Google Shape;25;p5"/>
          <p:cNvSpPr txBox="1">
            <a:spLocks noGrp="1"/>
          </p:cNvSpPr>
          <p:nvPr>
            <p:ph type="subTitle" idx="2"/>
          </p:nvPr>
        </p:nvSpPr>
        <p:spPr>
          <a:xfrm>
            <a:off x="1303763" y="2357225"/>
            <a:ext cx="28401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6" name="Google Shape;26;p5"/>
          <p:cNvSpPr txBox="1">
            <a:spLocks noGrp="1"/>
          </p:cNvSpPr>
          <p:nvPr>
            <p:ph type="subTitle" idx="3"/>
          </p:nvPr>
        </p:nvSpPr>
        <p:spPr>
          <a:xfrm>
            <a:off x="5001344" y="2773680"/>
            <a:ext cx="2837700" cy="108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7" name="Google Shape;27;p5"/>
          <p:cNvSpPr txBox="1">
            <a:spLocks noGrp="1"/>
          </p:cNvSpPr>
          <p:nvPr>
            <p:ph type="subTitle" idx="4"/>
          </p:nvPr>
        </p:nvSpPr>
        <p:spPr>
          <a:xfrm>
            <a:off x="5000138" y="2353056"/>
            <a:ext cx="2840100" cy="340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txBox="1">
            <a:spLocks noGrp="1"/>
          </p:cNvSpPr>
          <p:nvPr>
            <p:ph type="title"/>
          </p:nvPr>
        </p:nvSpPr>
        <p:spPr>
          <a:xfrm>
            <a:off x="713225" y="445025"/>
            <a:ext cx="7717500" cy="572700"/>
          </a:xfrm>
          <a:prstGeom prst="rect">
            <a:avLst/>
          </a:prstGeom>
        </p:spPr>
        <p:txBody>
          <a:bodyPr spcFirstLastPara="1" wrap="square" lIns="0" tIns="0" rIns="0" bIns="0" anchor="b" anchorCtr="0">
            <a:noAutofit/>
          </a:bodyPr>
          <a:lstStyle>
            <a:lvl1pPr lvl="0" algn="ct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7"/>
          <p:cNvSpPr txBox="1">
            <a:spLocks noGrp="1"/>
          </p:cNvSpPr>
          <p:nvPr>
            <p:ph type="subTitle" idx="1"/>
          </p:nvPr>
        </p:nvSpPr>
        <p:spPr>
          <a:xfrm>
            <a:off x="1672800" y="1468225"/>
            <a:ext cx="5798400" cy="238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Char char="●"/>
              <a:defRPr>
                <a:solidFill>
                  <a:srgbClr val="242424"/>
                </a:solidFill>
              </a:defRPr>
            </a:lvl1pPr>
            <a:lvl2pPr lvl="1" rtl="0">
              <a:lnSpc>
                <a:spcPct val="100000"/>
              </a:lnSpc>
              <a:spcBef>
                <a:spcPts val="0"/>
              </a:spcBef>
              <a:spcAft>
                <a:spcPts val="0"/>
              </a:spcAft>
              <a:buClr>
                <a:schemeClr val="dk1"/>
              </a:buClr>
              <a:buSzPts val="1600"/>
              <a:buChar char="○"/>
              <a:defRPr sz="1600">
                <a:solidFill>
                  <a:schemeClr val="dk1"/>
                </a:solidFill>
              </a:defRPr>
            </a:lvl2pPr>
            <a:lvl3pPr lvl="2" rtl="0">
              <a:lnSpc>
                <a:spcPct val="100000"/>
              </a:lnSpc>
              <a:spcBef>
                <a:spcPts val="0"/>
              </a:spcBef>
              <a:spcAft>
                <a:spcPts val="0"/>
              </a:spcAft>
              <a:buClr>
                <a:schemeClr val="dk1"/>
              </a:buClr>
              <a:buSzPts val="1600"/>
              <a:buChar char="■"/>
              <a:defRPr sz="1600">
                <a:solidFill>
                  <a:schemeClr val="dk1"/>
                </a:solidFill>
              </a:defRPr>
            </a:lvl3pPr>
            <a:lvl4pPr lvl="3" rtl="0">
              <a:lnSpc>
                <a:spcPct val="100000"/>
              </a:lnSpc>
              <a:spcBef>
                <a:spcPts val="0"/>
              </a:spcBef>
              <a:spcAft>
                <a:spcPts val="0"/>
              </a:spcAft>
              <a:buClr>
                <a:schemeClr val="dk1"/>
              </a:buClr>
              <a:buSzPts val="1600"/>
              <a:buChar char="●"/>
              <a:defRPr sz="1600">
                <a:solidFill>
                  <a:schemeClr val="dk1"/>
                </a:solidFill>
              </a:defRPr>
            </a:lvl4pPr>
            <a:lvl5pPr lvl="4" rtl="0">
              <a:lnSpc>
                <a:spcPct val="100000"/>
              </a:lnSpc>
              <a:spcBef>
                <a:spcPts val="0"/>
              </a:spcBef>
              <a:spcAft>
                <a:spcPts val="0"/>
              </a:spcAft>
              <a:buClr>
                <a:schemeClr val="dk1"/>
              </a:buClr>
              <a:buSzPts val="1600"/>
              <a:buChar char="○"/>
              <a:defRPr sz="1600">
                <a:solidFill>
                  <a:schemeClr val="dk1"/>
                </a:solidFill>
              </a:defRPr>
            </a:lvl5pPr>
            <a:lvl6pPr lvl="5" rtl="0">
              <a:lnSpc>
                <a:spcPct val="100000"/>
              </a:lnSpc>
              <a:spcBef>
                <a:spcPts val="0"/>
              </a:spcBef>
              <a:spcAft>
                <a:spcPts val="0"/>
              </a:spcAft>
              <a:buClr>
                <a:schemeClr val="dk1"/>
              </a:buClr>
              <a:buSzPts val="1600"/>
              <a:buChar char="■"/>
              <a:defRPr sz="1600">
                <a:solidFill>
                  <a:schemeClr val="dk1"/>
                </a:solidFill>
              </a:defRPr>
            </a:lvl6pPr>
            <a:lvl7pPr lvl="6" rtl="0">
              <a:lnSpc>
                <a:spcPct val="100000"/>
              </a:lnSpc>
              <a:spcBef>
                <a:spcPts val="0"/>
              </a:spcBef>
              <a:spcAft>
                <a:spcPts val="0"/>
              </a:spcAft>
              <a:buClr>
                <a:schemeClr val="dk1"/>
              </a:buClr>
              <a:buSzPts val="1600"/>
              <a:buChar char="●"/>
              <a:defRPr sz="1600">
                <a:solidFill>
                  <a:schemeClr val="dk1"/>
                </a:solidFill>
              </a:defRPr>
            </a:lvl7pPr>
            <a:lvl8pPr lvl="7" rtl="0">
              <a:lnSpc>
                <a:spcPct val="100000"/>
              </a:lnSpc>
              <a:spcBef>
                <a:spcPts val="0"/>
              </a:spcBef>
              <a:spcAft>
                <a:spcPts val="0"/>
              </a:spcAft>
              <a:buClr>
                <a:schemeClr val="dk1"/>
              </a:buClr>
              <a:buSzPts val="1600"/>
              <a:buChar char="○"/>
              <a:defRPr sz="1600">
                <a:solidFill>
                  <a:schemeClr val="dk1"/>
                </a:solidFill>
              </a:defRPr>
            </a:lvl8pPr>
            <a:lvl9pPr lvl="8" rtl="0">
              <a:lnSpc>
                <a:spcPct val="100000"/>
              </a:lnSpc>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4224475" y="1499875"/>
            <a:ext cx="4206300" cy="572700"/>
          </a:xfrm>
          <a:prstGeom prst="rect">
            <a:avLst/>
          </a:prstGeom>
        </p:spPr>
        <p:txBody>
          <a:bodyPr spcFirstLastPara="1" wrap="square" lIns="0" tIns="0" rIns="0" bIns="0" anchor="t" anchorCtr="0">
            <a:noAutofit/>
          </a:bodyPr>
          <a:lstStyle>
            <a:lvl1pPr lvl="0" algn="r" rtl="0">
              <a:spcBef>
                <a:spcPts val="0"/>
              </a:spcBef>
              <a:spcAft>
                <a:spcPts val="0"/>
              </a:spcAft>
              <a:buSzPts val="2800"/>
              <a:buNone/>
              <a:defRPr sz="3300">
                <a:latin typeface="Poppins ExtraBold"/>
                <a:ea typeface="Poppins ExtraBold"/>
                <a:cs typeface="Poppins ExtraBold"/>
                <a:sym typeface="Poppi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9"/>
          <p:cNvSpPr txBox="1">
            <a:spLocks noGrp="1"/>
          </p:cNvSpPr>
          <p:nvPr>
            <p:ph type="subTitle" idx="1"/>
          </p:nvPr>
        </p:nvSpPr>
        <p:spPr>
          <a:xfrm>
            <a:off x="4224475" y="2242030"/>
            <a:ext cx="4206300" cy="1401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1"/>
          <p:cNvSpPr txBox="1">
            <a:spLocks noGrp="1"/>
          </p:cNvSpPr>
          <p:nvPr>
            <p:ph type="title" hasCustomPrompt="1"/>
          </p:nvPr>
        </p:nvSpPr>
        <p:spPr>
          <a:xfrm>
            <a:off x="2080200" y="1766788"/>
            <a:ext cx="4983600" cy="1294200"/>
          </a:xfrm>
          <a:prstGeom prst="rect">
            <a:avLst/>
          </a:prstGeom>
        </p:spPr>
        <p:txBody>
          <a:bodyPr spcFirstLastPara="1" wrap="square" lIns="0" tIns="0" rIns="0" bIns="0" anchor="t" anchorCtr="0">
            <a:noAutofit/>
          </a:bodyPr>
          <a:lstStyle>
            <a:lvl1pPr lvl="0" algn="ctr">
              <a:spcBef>
                <a:spcPts val="0"/>
              </a:spcBef>
              <a:spcAft>
                <a:spcPts val="0"/>
              </a:spcAft>
              <a:buSzPts val="12000"/>
              <a:buNone/>
              <a:defRPr sz="8000">
                <a:latin typeface="Poppins Black"/>
                <a:ea typeface="Poppins Black"/>
                <a:cs typeface="Poppins Black"/>
                <a:sym typeface="Poppins Black"/>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subTitle" idx="1"/>
          </p:nvPr>
        </p:nvSpPr>
        <p:spPr>
          <a:xfrm>
            <a:off x="2080200" y="3088113"/>
            <a:ext cx="4983600" cy="288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8"/>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2"/>
              </a:buClr>
              <a:buSzPts val="2800"/>
              <a:buFont typeface="Vazirmatn Black"/>
              <a:buNone/>
              <a:defRPr sz="2800">
                <a:solidFill>
                  <a:schemeClr val="accent2"/>
                </a:solidFill>
                <a:latin typeface="Vazirmatn Black"/>
                <a:ea typeface="Vazirmatn Black"/>
                <a:cs typeface="Vazirmatn Black"/>
                <a:sym typeface="Vazirmatn Black"/>
              </a:defRPr>
            </a:lvl1pPr>
            <a:lvl2pPr lvl="1">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2pPr>
            <a:lvl3pPr lvl="2">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3pPr>
            <a:lvl4pPr lvl="3">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4pPr>
            <a:lvl5pPr lvl="4">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5pPr>
            <a:lvl6pPr lvl="5">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6pPr>
            <a:lvl7pPr lvl="6">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7pPr>
            <a:lvl8pPr lvl="7">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8pPr>
            <a:lvl9pPr lvl="8">
              <a:spcBef>
                <a:spcPts val="0"/>
              </a:spcBef>
              <a:spcAft>
                <a:spcPts val="0"/>
              </a:spcAft>
              <a:buClr>
                <a:schemeClr val="dk1"/>
              </a:buClr>
              <a:buSzPts val="2800"/>
              <a:buFont typeface="Passion One"/>
              <a:buNone/>
              <a:defRPr sz="2800" b="1">
                <a:solidFill>
                  <a:schemeClr val="dk1"/>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1pPr>
            <a:lvl2pPr marL="914400" lvl="1"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2pPr>
            <a:lvl3pPr marL="1371600" lvl="2"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3pPr>
            <a:lvl4pPr marL="1828800" lvl="3"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4pPr>
            <a:lvl5pPr marL="2286000" lvl="4"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5pPr>
            <a:lvl6pPr marL="2743200" lvl="5"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6pPr>
            <a:lvl7pPr marL="3200400" lvl="6"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7pPr>
            <a:lvl8pPr marL="3657600" lvl="7"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8pPr>
            <a:lvl9pPr marL="4114800" lvl="8" indent="-330200">
              <a:lnSpc>
                <a:spcPct val="115000"/>
              </a:lnSpc>
              <a:spcBef>
                <a:spcPts val="0"/>
              </a:spcBef>
              <a:spcAft>
                <a:spcPts val="0"/>
              </a:spcAft>
              <a:buClr>
                <a:schemeClr val="dk1"/>
              </a:buClr>
              <a:buSzPts val="1600"/>
              <a:buFont typeface="Zen Kaku Gothic New"/>
              <a:buChar char="■"/>
              <a:defRPr sz="1600">
                <a:solidFill>
                  <a:schemeClr val="dk1"/>
                </a:solidFill>
                <a:latin typeface="Zen Kaku Gothic New"/>
                <a:ea typeface="Zen Kaku Gothic New"/>
                <a:cs typeface="Zen Kaku Gothic New"/>
                <a:sym typeface="Zen Kaku Gothic Ne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8" r:id="rId9"/>
    <p:sldLayoutId id="2147483659" r:id="rId10"/>
    <p:sldLayoutId id="2147483660" r:id="rId11"/>
    <p:sldLayoutId id="2147483662" r:id="rId12"/>
    <p:sldLayoutId id="2147483663" r:id="rId13"/>
    <p:sldLayoutId id="2147483664" r:id="rId14"/>
    <p:sldLayoutId id="2147483666" r:id="rId15"/>
    <p:sldLayoutId id="2147483667" r:id="rId16"/>
    <p:sldLayoutId id="2147483670" r:id="rId17"/>
    <p:sldLayoutId id="2147483671" r:id="rId18"/>
    <p:sldLayoutId id="2147483672" r:id="rId19"/>
    <p:sldLayoutId id="2147483673" r:id="rId20"/>
    <p:sldLayoutId id="2147483674" r:id="rId21"/>
    <p:sldLayoutId id="2147483678" r:id="rId22"/>
    <p:sldLayoutId id="2147483679" r:id="rId23"/>
    <p:sldLayoutId id="2147483680" r:id="rId24"/>
    <p:sldLayoutId id="2147483681" r:id="rId25"/>
    <p:sldLayoutId id="2147483682" r:id="rId26"/>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43"/>
          <p:cNvSpPr/>
          <p:nvPr/>
        </p:nvSpPr>
        <p:spPr>
          <a:xfrm flipH="1">
            <a:off x="543902" y="1517762"/>
            <a:ext cx="3796015" cy="2906395"/>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3"/>
          <p:cNvSpPr/>
          <p:nvPr/>
        </p:nvSpPr>
        <p:spPr>
          <a:xfrm flipH="1">
            <a:off x="585142" y="1591645"/>
            <a:ext cx="4189689" cy="281378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67" name="Google Shape;767;p43"/>
          <p:cNvSpPr/>
          <p:nvPr/>
        </p:nvSpPr>
        <p:spPr>
          <a:xfrm>
            <a:off x="8555999" y="1811565"/>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6843204" y="675004"/>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3"/>
          <p:cNvSpPr/>
          <p:nvPr/>
        </p:nvSpPr>
        <p:spPr>
          <a:xfrm>
            <a:off x="7680566" y="931751"/>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flipH="1">
            <a:off x="8141451" y="3186082"/>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3"/>
          <p:cNvSpPr/>
          <p:nvPr/>
        </p:nvSpPr>
        <p:spPr>
          <a:xfrm>
            <a:off x="4801131" y="931751"/>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3"/>
          <p:cNvSpPr/>
          <p:nvPr/>
        </p:nvSpPr>
        <p:spPr>
          <a:xfrm flipH="1">
            <a:off x="8486684" y="29064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6072521" y="1085336"/>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3"/>
          <p:cNvSpPr/>
          <p:nvPr/>
        </p:nvSpPr>
        <p:spPr>
          <a:xfrm flipH="1">
            <a:off x="1194970" y="631532"/>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flipH="1">
            <a:off x="1102329" y="1006427"/>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1192932" y="1811565"/>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641631" y="4405441"/>
            <a:ext cx="4189746" cy="68549"/>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585155" y="2450706"/>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3115297" y="2053720"/>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3"/>
          <p:cNvSpPr/>
          <p:nvPr/>
        </p:nvSpPr>
        <p:spPr>
          <a:xfrm>
            <a:off x="3275222" y="1021304"/>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1001783" y="1936048"/>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3"/>
          <p:cNvSpPr/>
          <p:nvPr/>
        </p:nvSpPr>
        <p:spPr>
          <a:xfrm>
            <a:off x="967131" y="3536101"/>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3"/>
          <p:cNvSpPr/>
          <p:nvPr/>
        </p:nvSpPr>
        <p:spPr>
          <a:xfrm>
            <a:off x="808044" y="3919673"/>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3"/>
          <p:cNvSpPr/>
          <p:nvPr/>
        </p:nvSpPr>
        <p:spPr>
          <a:xfrm>
            <a:off x="1730256" y="2802473"/>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3"/>
          <p:cNvSpPr/>
          <p:nvPr/>
        </p:nvSpPr>
        <p:spPr>
          <a:xfrm>
            <a:off x="1593943" y="4878916"/>
            <a:ext cx="294400" cy="142625"/>
          </a:xfrm>
          <a:custGeom>
            <a:avLst/>
            <a:gdLst/>
            <a:ahLst/>
            <a:cxnLst/>
            <a:rect l="l" t="t" r="r" b="b"/>
            <a:pathLst>
              <a:path w="11776" h="5705" extrusionOk="0">
                <a:moveTo>
                  <a:pt x="2539" y="0"/>
                </a:moveTo>
                <a:cubicBezTo>
                  <a:pt x="1135" y="0"/>
                  <a:pt x="34" y="1090"/>
                  <a:pt x="34" y="2503"/>
                </a:cubicBezTo>
                <a:lnTo>
                  <a:pt x="34" y="3170"/>
                </a:lnTo>
                <a:cubicBezTo>
                  <a:pt x="1" y="4604"/>
                  <a:pt x="1135" y="5705"/>
                  <a:pt x="2536" y="5705"/>
                </a:cubicBezTo>
                <a:lnTo>
                  <a:pt x="9174" y="5705"/>
                </a:lnTo>
                <a:cubicBezTo>
                  <a:pt x="10541" y="5705"/>
                  <a:pt x="11676" y="4604"/>
                  <a:pt x="11709" y="3203"/>
                </a:cubicBezTo>
                <a:lnTo>
                  <a:pt x="11709" y="2536"/>
                </a:lnTo>
                <a:cubicBezTo>
                  <a:pt x="11776" y="1135"/>
                  <a:pt x="10642" y="1"/>
                  <a:pt x="9207" y="1"/>
                </a:cubicBezTo>
                <a:lnTo>
                  <a:pt x="2602" y="1"/>
                </a:lnTo>
                <a:cubicBezTo>
                  <a:pt x="2581" y="0"/>
                  <a:pt x="2560" y="0"/>
                  <a:pt x="2539" y="0"/>
                </a:cubicBezTo>
                <a:close/>
              </a:path>
            </a:pathLst>
          </a:custGeom>
          <a:solidFill>
            <a:srgbClr val="F1A4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6" name="Google Shape;786;p43"/>
          <p:cNvGrpSpPr/>
          <p:nvPr/>
        </p:nvGrpSpPr>
        <p:grpSpPr>
          <a:xfrm>
            <a:off x="359743" y="1224666"/>
            <a:ext cx="3409125" cy="4302150"/>
            <a:chOff x="609125" y="1148050"/>
            <a:chExt cx="3409125" cy="4302150"/>
          </a:xfrm>
        </p:grpSpPr>
        <p:grpSp>
          <p:nvGrpSpPr>
            <p:cNvPr id="787" name="Google Shape;787;p43"/>
            <p:cNvGrpSpPr/>
            <p:nvPr/>
          </p:nvGrpSpPr>
          <p:grpSpPr>
            <a:xfrm>
              <a:off x="1009400" y="1148050"/>
              <a:ext cx="2246625" cy="2303625"/>
              <a:chOff x="1009400" y="1148050"/>
              <a:chExt cx="2246625" cy="2303625"/>
            </a:xfrm>
          </p:grpSpPr>
          <p:sp>
            <p:nvSpPr>
              <p:cNvPr id="788" name="Google Shape;788;p43"/>
              <p:cNvSpPr/>
              <p:nvPr/>
            </p:nvSpPr>
            <p:spPr>
              <a:xfrm>
                <a:off x="1009400" y="1785350"/>
                <a:ext cx="1134175" cy="1666325"/>
              </a:xfrm>
              <a:custGeom>
                <a:avLst/>
                <a:gdLst/>
                <a:ahLst/>
                <a:cxnLst/>
                <a:rect l="l" t="t" r="r" b="b"/>
                <a:pathLst>
                  <a:path w="45367" h="66653" extrusionOk="0">
                    <a:moveTo>
                      <a:pt x="41443" y="0"/>
                    </a:moveTo>
                    <a:cubicBezTo>
                      <a:pt x="41414" y="0"/>
                      <a:pt x="41397" y="8"/>
                      <a:pt x="41397" y="22"/>
                    </a:cubicBezTo>
                    <a:lnTo>
                      <a:pt x="41330" y="155"/>
                    </a:lnTo>
                    <a:lnTo>
                      <a:pt x="41163" y="389"/>
                    </a:lnTo>
                    <a:lnTo>
                      <a:pt x="40830" y="856"/>
                    </a:lnTo>
                    <a:lnTo>
                      <a:pt x="40196" y="1823"/>
                    </a:lnTo>
                    <a:lnTo>
                      <a:pt x="38895" y="3691"/>
                    </a:lnTo>
                    <a:lnTo>
                      <a:pt x="36360" y="7461"/>
                    </a:lnTo>
                    <a:lnTo>
                      <a:pt x="31223" y="14999"/>
                    </a:lnTo>
                    <a:cubicBezTo>
                      <a:pt x="27854" y="20036"/>
                      <a:pt x="24451" y="25040"/>
                      <a:pt x="21116" y="30077"/>
                    </a:cubicBezTo>
                    <a:cubicBezTo>
                      <a:pt x="17713" y="35147"/>
                      <a:pt x="14377" y="40184"/>
                      <a:pt x="11042" y="45254"/>
                    </a:cubicBezTo>
                    <a:lnTo>
                      <a:pt x="6105" y="52893"/>
                    </a:lnTo>
                    <a:lnTo>
                      <a:pt x="3636" y="56729"/>
                    </a:lnTo>
                    <a:lnTo>
                      <a:pt x="1168" y="60565"/>
                    </a:lnTo>
                    <a:cubicBezTo>
                      <a:pt x="0" y="62400"/>
                      <a:pt x="534" y="64868"/>
                      <a:pt x="2369" y="66036"/>
                    </a:cubicBezTo>
                    <a:cubicBezTo>
                      <a:pt x="3024" y="66453"/>
                      <a:pt x="3759" y="66653"/>
                      <a:pt x="4487" y="66653"/>
                    </a:cubicBezTo>
                    <a:cubicBezTo>
                      <a:pt x="5800" y="66653"/>
                      <a:pt x="7089" y="66003"/>
                      <a:pt x="7839" y="64802"/>
                    </a:cubicBezTo>
                    <a:lnTo>
                      <a:pt x="10274" y="60966"/>
                    </a:lnTo>
                    <a:lnTo>
                      <a:pt x="12643" y="57063"/>
                    </a:lnTo>
                    <a:lnTo>
                      <a:pt x="17446" y="49324"/>
                    </a:lnTo>
                    <a:cubicBezTo>
                      <a:pt x="20615" y="44154"/>
                      <a:pt x="23717" y="38983"/>
                      <a:pt x="26853" y="33746"/>
                    </a:cubicBezTo>
                    <a:cubicBezTo>
                      <a:pt x="29989" y="28576"/>
                      <a:pt x="33057" y="23339"/>
                      <a:pt x="36193" y="18135"/>
                    </a:cubicBezTo>
                    <a:lnTo>
                      <a:pt x="40830" y="10296"/>
                    </a:lnTo>
                    <a:lnTo>
                      <a:pt x="43131" y="6360"/>
                    </a:lnTo>
                    <a:lnTo>
                      <a:pt x="44299" y="4392"/>
                    </a:lnTo>
                    <a:lnTo>
                      <a:pt x="44866" y="3391"/>
                    </a:lnTo>
                    <a:lnTo>
                      <a:pt x="45166" y="2891"/>
                    </a:lnTo>
                    <a:lnTo>
                      <a:pt x="45299" y="2657"/>
                    </a:lnTo>
                    <a:lnTo>
                      <a:pt x="45366" y="2524"/>
                    </a:lnTo>
                    <a:cubicBezTo>
                      <a:pt x="45366" y="2524"/>
                      <a:pt x="45333" y="2457"/>
                      <a:pt x="45233" y="2357"/>
                    </a:cubicBezTo>
                    <a:lnTo>
                      <a:pt x="45033" y="2190"/>
                    </a:lnTo>
                    <a:lnTo>
                      <a:pt x="44666" y="1890"/>
                    </a:lnTo>
                    <a:cubicBezTo>
                      <a:pt x="43898" y="1356"/>
                      <a:pt x="43065" y="823"/>
                      <a:pt x="42297" y="389"/>
                    </a:cubicBezTo>
                    <a:lnTo>
                      <a:pt x="41864" y="189"/>
                    </a:lnTo>
                    <a:lnTo>
                      <a:pt x="41630" y="55"/>
                    </a:lnTo>
                    <a:cubicBezTo>
                      <a:pt x="41552" y="16"/>
                      <a:pt x="41485" y="0"/>
                      <a:pt x="41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3"/>
              <p:cNvSpPr/>
              <p:nvPr/>
            </p:nvSpPr>
            <p:spPr>
              <a:xfrm>
                <a:off x="1920050" y="1148050"/>
                <a:ext cx="1335975" cy="1174200"/>
              </a:xfrm>
              <a:custGeom>
                <a:avLst/>
                <a:gdLst/>
                <a:ahLst/>
                <a:cxnLst/>
                <a:rect l="l" t="t" r="r" b="b"/>
                <a:pathLst>
                  <a:path w="53439" h="46968" extrusionOk="0">
                    <a:moveTo>
                      <a:pt x="26693" y="1"/>
                    </a:moveTo>
                    <a:cubicBezTo>
                      <a:pt x="22172" y="1"/>
                      <a:pt x="17603" y="1306"/>
                      <a:pt x="13577" y="4032"/>
                    </a:cubicBezTo>
                    <a:cubicBezTo>
                      <a:pt x="2836" y="11270"/>
                      <a:pt x="0" y="25881"/>
                      <a:pt x="7239" y="36622"/>
                    </a:cubicBezTo>
                    <a:cubicBezTo>
                      <a:pt x="11789" y="43342"/>
                      <a:pt x="19198" y="46968"/>
                      <a:pt x="26738" y="46968"/>
                    </a:cubicBezTo>
                    <a:cubicBezTo>
                      <a:pt x="31249" y="46968"/>
                      <a:pt x="35808" y="45670"/>
                      <a:pt x="39829" y="42960"/>
                    </a:cubicBezTo>
                    <a:cubicBezTo>
                      <a:pt x="50603" y="35688"/>
                      <a:pt x="53439" y="21111"/>
                      <a:pt x="46167" y="10370"/>
                    </a:cubicBezTo>
                    <a:cubicBezTo>
                      <a:pt x="41641" y="3634"/>
                      <a:pt x="34234" y="1"/>
                      <a:pt x="26693" y="1"/>
                    </a:cubicBezTo>
                    <a:close/>
                  </a:path>
                </a:pathLst>
              </a:custGeom>
              <a:solidFill>
                <a:schemeClr val="accent6"/>
              </a:solidFill>
              <a:ln w="30850" cap="flat"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3"/>
              <p:cNvSpPr/>
              <p:nvPr/>
            </p:nvSpPr>
            <p:spPr>
              <a:xfrm>
                <a:off x="2002600" y="1206625"/>
                <a:ext cx="1165875" cy="1052625"/>
              </a:xfrm>
              <a:custGeom>
                <a:avLst/>
                <a:gdLst/>
                <a:ahLst/>
                <a:cxnLst/>
                <a:rect l="l" t="t" r="r" b="b"/>
                <a:pathLst>
                  <a:path w="46635" h="42105" extrusionOk="0">
                    <a:moveTo>
                      <a:pt x="23342" y="1"/>
                    </a:moveTo>
                    <a:cubicBezTo>
                      <a:pt x="21582" y="1"/>
                      <a:pt x="19795" y="223"/>
                      <a:pt x="18014" y="688"/>
                    </a:cubicBezTo>
                    <a:cubicBezTo>
                      <a:pt x="6739" y="3624"/>
                      <a:pt x="1" y="15099"/>
                      <a:pt x="2936" y="26373"/>
                    </a:cubicBezTo>
                    <a:cubicBezTo>
                      <a:pt x="5407" y="35834"/>
                      <a:pt x="13949" y="42105"/>
                      <a:pt x="23293" y="42105"/>
                    </a:cubicBezTo>
                    <a:cubicBezTo>
                      <a:pt x="25053" y="42105"/>
                      <a:pt x="26840" y="41882"/>
                      <a:pt x="28621" y="41417"/>
                    </a:cubicBezTo>
                    <a:cubicBezTo>
                      <a:pt x="39896" y="38482"/>
                      <a:pt x="46634" y="27007"/>
                      <a:pt x="43699" y="15732"/>
                    </a:cubicBezTo>
                    <a:cubicBezTo>
                      <a:pt x="41228" y="6272"/>
                      <a:pt x="32686" y="1"/>
                      <a:pt x="233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3"/>
              <p:cNvSpPr/>
              <p:nvPr/>
            </p:nvSpPr>
            <p:spPr>
              <a:xfrm>
                <a:off x="1875850" y="1825700"/>
                <a:ext cx="297750" cy="202500"/>
              </a:xfrm>
              <a:custGeom>
                <a:avLst/>
                <a:gdLst/>
                <a:ahLst/>
                <a:cxnLst/>
                <a:rect l="l" t="t" r="r" b="b"/>
                <a:pathLst>
                  <a:path w="11910" h="8100" extrusionOk="0">
                    <a:moveTo>
                      <a:pt x="1052" y="1"/>
                    </a:moveTo>
                    <a:cubicBezTo>
                      <a:pt x="814" y="1"/>
                      <a:pt x="594" y="132"/>
                      <a:pt x="468" y="343"/>
                    </a:cubicBezTo>
                    <a:lnTo>
                      <a:pt x="234" y="643"/>
                    </a:lnTo>
                    <a:cubicBezTo>
                      <a:pt x="1" y="976"/>
                      <a:pt x="134" y="1410"/>
                      <a:pt x="468" y="1644"/>
                    </a:cubicBezTo>
                    <a:lnTo>
                      <a:pt x="10475" y="7982"/>
                    </a:lnTo>
                    <a:cubicBezTo>
                      <a:pt x="10590" y="8062"/>
                      <a:pt x="10717" y="8099"/>
                      <a:pt x="10844" y="8099"/>
                    </a:cubicBezTo>
                    <a:cubicBezTo>
                      <a:pt x="11084" y="8099"/>
                      <a:pt x="11323" y="7966"/>
                      <a:pt x="11475" y="7748"/>
                    </a:cubicBezTo>
                    <a:lnTo>
                      <a:pt x="11676" y="7481"/>
                    </a:lnTo>
                    <a:cubicBezTo>
                      <a:pt x="11909" y="7148"/>
                      <a:pt x="11809" y="6681"/>
                      <a:pt x="11475" y="6480"/>
                    </a:cubicBezTo>
                    <a:lnTo>
                      <a:pt x="1468" y="143"/>
                    </a:lnTo>
                    <a:cubicBezTo>
                      <a:pt x="1334" y="45"/>
                      <a:pt x="1190" y="1"/>
                      <a:pt x="10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3"/>
              <p:cNvSpPr/>
              <p:nvPr/>
            </p:nvSpPr>
            <p:spPr>
              <a:xfrm>
                <a:off x="1795800" y="1952825"/>
                <a:ext cx="297725" cy="202000"/>
              </a:xfrm>
              <a:custGeom>
                <a:avLst/>
                <a:gdLst/>
                <a:ahLst/>
                <a:cxnLst/>
                <a:rect l="l" t="t" r="r" b="b"/>
                <a:pathLst>
                  <a:path w="11909" h="8080" extrusionOk="0">
                    <a:moveTo>
                      <a:pt x="1038" y="1"/>
                    </a:moveTo>
                    <a:cubicBezTo>
                      <a:pt x="807" y="1"/>
                      <a:pt x="581" y="118"/>
                      <a:pt x="434" y="328"/>
                    </a:cubicBezTo>
                    <a:lnTo>
                      <a:pt x="234" y="628"/>
                    </a:lnTo>
                    <a:cubicBezTo>
                      <a:pt x="0" y="962"/>
                      <a:pt x="100" y="1429"/>
                      <a:pt x="434" y="1629"/>
                    </a:cubicBezTo>
                    <a:lnTo>
                      <a:pt x="10441" y="7967"/>
                    </a:lnTo>
                    <a:cubicBezTo>
                      <a:pt x="10566" y="8042"/>
                      <a:pt x="10710" y="8079"/>
                      <a:pt x="10851" y="8079"/>
                    </a:cubicBezTo>
                    <a:cubicBezTo>
                      <a:pt x="11087" y="8079"/>
                      <a:pt x="11317" y="7975"/>
                      <a:pt x="11442" y="7767"/>
                    </a:cubicBezTo>
                    <a:lnTo>
                      <a:pt x="11675" y="7466"/>
                    </a:lnTo>
                    <a:cubicBezTo>
                      <a:pt x="11909" y="7133"/>
                      <a:pt x="11775" y="6666"/>
                      <a:pt x="11442" y="6466"/>
                    </a:cubicBezTo>
                    <a:lnTo>
                      <a:pt x="1435" y="128"/>
                    </a:lnTo>
                    <a:cubicBezTo>
                      <a:pt x="1311" y="41"/>
                      <a:pt x="117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3"/>
              <p:cNvSpPr/>
              <p:nvPr/>
            </p:nvSpPr>
            <p:spPr>
              <a:xfrm>
                <a:off x="1834150" y="1870875"/>
                <a:ext cx="301075" cy="238950"/>
              </a:xfrm>
              <a:custGeom>
                <a:avLst/>
                <a:gdLst/>
                <a:ahLst/>
                <a:cxnLst/>
                <a:rect l="l" t="t" r="r" b="b"/>
                <a:pathLst>
                  <a:path w="12043" h="9558" extrusionOk="0">
                    <a:moveTo>
                      <a:pt x="2274" y="1"/>
                    </a:moveTo>
                    <a:cubicBezTo>
                      <a:pt x="2130" y="1"/>
                      <a:pt x="1988" y="74"/>
                      <a:pt x="1902" y="204"/>
                    </a:cubicBezTo>
                    <a:lnTo>
                      <a:pt x="134" y="3039"/>
                    </a:lnTo>
                    <a:cubicBezTo>
                      <a:pt x="1" y="3239"/>
                      <a:pt x="34" y="3506"/>
                      <a:pt x="234" y="3606"/>
                    </a:cubicBezTo>
                    <a:lnTo>
                      <a:pt x="9541" y="9510"/>
                    </a:lnTo>
                    <a:cubicBezTo>
                      <a:pt x="9605" y="9542"/>
                      <a:pt x="9676" y="9557"/>
                      <a:pt x="9747" y="9557"/>
                    </a:cubicBezTo>
                    <a:cubicBezTo>
                      <a:pt x="9898" y="9557"/>
                      <a:pt x="10051" y="9490"/>
                      <a:pt x="10141" y="9377"/>
                    </a:cubicBezTo>
                    <a:lnTo>
                      <a:pt x="11909" y="6541"/>
                    </a:lnTo>
                    <a:cubicBezTo>
                      <a:pt x="12043" y="6341"/>
                      <a:pt x="12009" y="6074"/>
                      <a:pt x="11809" y="5941"/>
                    </a:cubicBezTo>
                    <a:lnTo>
                      <a:pt x="2502" y="70"/>
                    </a:lnTo>
                    <a:cubicBezTo>
                      <a:pt x="2432" y="23"/>
                      <a:pt x="2352" y="1"/>
                      <a:pt x="2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3"/>
              <p:cNvSpPr/>
              <p:nvPr/>
            </p:nvSpPr>
            <p:spPr>
              <a:xfrm>
                <a:off x="1809975" y="1272175"/>
                <a:ext cx="778900" cy="756400"/>
              </a:xfrm>
              <a:custGeom>
                <a:avLst/>
                <a:gdLst/>
                <a:ahLst/>
                <a:cxnLst/>
                <a:rect l="l" t="t" r="r" b="b"/>
                <a:pathLst>
                  <a:path w="31156" h="30256" extrusionOk="0">
                    <a:moveTo>
                      <a:pt x="11142" y="1"/>
                    </a:moveTo>
                    <a:lnTo>
                      <a:pt x="0" y="17580"/>
                    </a:lnTo>
                    <a:lnTo>
                      <a:pt x="20015" y="30256"/>
                    </a:lnTo>
                    <a:lnTo>
                      <a:pt x="31156" y="12677"/>
                    </a:lnTo>
                    <a:lnTo>
                      <a:pt x="111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3"/>
              <p:cNvSpPr/>
              <p:nvPr/>
            </p:nvSpPr>
            <p:spPr>
              <a:xfrm>
                <a:off x="1886275" y="1302025"/>
                <a:ext cx="626300" cy="696700"/>
              </a:xfrm>
              <a:custGeom>
                <a:avLst/>
                <a:gdLst/>
                <a:ahLst/>
                <a:cxnLst/>
                <a:rect l="l" t="t" r="r" b="b"/>
                <a:pathLst>
                  <a:path w="25052" h="27868" extrusionOk="0">
                    <a:moveTo>
                      <a:pt x="13121" y="1"/>
                    </a:moveTo>
                    <a:cubicBezTo>
                      <a:pt x="12846" y="1"/>
                      <a:pt x="12580" y="140"/>
                      <a:pt x="12409" y="374"/>
                    </a:cubicBezTo>
                    <a:lnTo>
                      <a:pt x="234" y="19621"/>
                    </a:lnTo>
                    <a:cubicBezTo>
                      <a:pt x="1" y="20022"/>
                      <a:pt x="101" y="20522"/>
                      <a:pt x="501" y="20789"/>
                    </a:cubicBezTo>
                    <a:lnTo>
                      <a:pt x="11442" y="27727"/>
                    </a:lnTo>
                    <a:cubicBezTo>
                      <a:pt x="11586" y="27823"/>
                      <a:pt x="11748" y="27868"/>
                      <a:pt x="11906" y="27868"/>
                    </a:cubicBezTo>
                    <a:cubicBezTo>
                      <a:pt x="12188" y="27868"/>
                      <a:pt x="12460" y="27728"/>
                      <a:pt x="12610" y="27494"/>
                    </a:cubicBezTo>
                    <a:lnTo>
                      <a:pt x="24785" y="8280"/>
                    </a:lnTo>
                    <a:cubicBezTo>
                      <a:pt x="25052" y="7846"/>
                      <a:pt x="24918" y="7346"/>
                      <a:pt x="24551" y="7113"/>
                    </a:cubicBezTo>
                    <a:lnTo>
                      <a:pt x="13577" y="141"/>
                    </a:lnTo>
                    <a:cubicBezTo>
                      <a:pt x="13433" y="45"/>
                      <a:pt x="13275" y="1"/>
                      <a:pt x="13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3"/>
              <p:cNvSpPr/>
              <p:nvPr/>
            </p:nvSpPr>
            <p:spPr>
              <a:xfrm>
                <a:off x="2440425" y="1675800"/>
                <a:ext cx="288550" cy="430150"/>
              </a:xfrm>
              <a:custGeom>
                <a:avLst/>
                <a:gdLst/>
                <a:ahLst/>
                <a:cxnLst/>
                <a:rect l="l" t="t" r="r" b="b"/>
                <a:pathLst>
                  <a:path w="11542" h="17206" extrusionOk="0">
                    <a:moveTo>
                      <a:pt x="10708" y="1"/>
                    </a:moveTo>
                    <a:lnTo>
                      <a:pt x="0" y="16913"/>
                    </a:lnTo>
                    <a:lnTo>
                      <a:pt x="234" y="17046"/>
                    </a:lnTo>
                    <a:cubicBezTo>
                      <a:pt x="412" y="17153"/>
                      <a:pt x="603" y="17205"/>
                      <a:pt x="790" y="17205"/>
                    </a:cubicBezTo>
                    <a:cubicBezTo>
                      <a:pt x="1128" y="17205"/>
                      <a:pt x="1453" y="17035"/>
                      <a:pt x="1668" y="16713"/>
                    </a:cubicBezTo>
                    <a:lnTo>
                      <a:pt x="11275" y="1569"/>
                    </a:lnTo>
                    <a:cubicBezTo>
                      <a:pt x="11542" y="1068"/>
                      <a:pt x="11442" y="468"/>
                      <a:pt x="10941" y="134"/>
                    </a:cubicBezTo>
                    <a:lnTo>
                      <a:pt x="107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3"/>
              <p:cNvSpPr/>
              <p:nvPr/>
            </p:nvSpPr>
            <p:spPr>
              <a:xfrm>
                <a:off x="2280300" y="1550550"/>
                <a:ext cx="452025" cy="586025"/>
              </a:xfrm>
              <a:custGeom>
                <a:avLst/>
                <a:gdLst/>
                <a:ahLst/>
                <a:cxnLst/>
                <a:rect l="l" t="t" r="r" b="b"/>
                <a:pathLst>
                  <a:path w="18081" h="23441" extrusionOk="0">
                    <a:moveTo>
                      <a:pt x="13121" y="0"/>
                    </a:moveTo>
                    <a:cubicBezTo>
                      <a:pt x="12846" y="0"/>
                      <a:pt x="12580" y="139"/>
                      <a:pt x="12410" y="374"/>
                    </a:cubicBezTo>
                    <a:lnTo>
                      <a:pt x="234" y="19588"/>
                    </a:lnTo>
                    <a:cubicBezTo>
                      <a:pt x="1" y="20022"/>
                      <a:pt x="134" y="20522"/>
                      <a:pt x="501" y="20755"/>
                    </a:cubicBezTo>
                    <a:lnTo>
                      <a:pt x="4504" y="23324"/>
                    </a:lnTo>
                    <a:cubicBezTo>
                      <a:pt x="4640" y="23403"/>
                      <a:pt x="4787" y="23440"/>
                      <a:pt x="4933" y="23440"/>
                    </a:cubicBezTo>
                    <a:cubicBezTo>
                      <a:pt x="5217" y="23440"/>
                      <a:pt x="5495" y="23300"/>
                      <a:pt x="5671" y="23057"/>
                    </a:cubicBezTo>
                    <a:lnTo>
                      <a:pt x="17847" y="3843"/>
                    </a:lnTo>
                    <a:cubicBezTo>
                      <a:pt x="18080" y="3410"/>
                      <a:pt x="17980" y="2909"/>
                      <a:pt x="17580" y="2676"/>
                    </a:cubicBezTo>
                    <a:lnTo>
                      <a:pt x="13577" y="141"/>
                    </a:lnTo>
                    <a:cubicBezTo>
                      <a:pt x="13433" y="45"/>
                      <a:pt x="13276" y="0"/>
                      <a:pt x="13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3"/>
              <p:cNvSpPr/>
              <p:nvPr/>
            </p:nvSpPr>
            <p:spPr>
              <a:xfrm>
                <a:off x="1671550" y="1194375"/>
                <a:ext cx="288550" cy="430600"/>
              </a:xfrm>
              <a:custGeom>
                <a:avLst/>
                <a:gdLst/>
                <a:ahLst/>
                <a:cxnLst/>
                <a:rect l="l" t="t" r="r" b="b"/>
                <a:pathLst>
                  <a:path w="11542" h="17224" extrusionOk="0">
                    <a:moveTo>
                      <a:pt x="10773" y="0"/>
                    </a:moveTo>
                    <a:cubicBezTo>
                      <a:pt x="10426" y="0"/>
                      <a:pt x="10088" y="156"/>
                      <a:pt x="9874" y="478"/>
                    </a:cubicBezTo>
                    <a:lnTo>
                      <a:pt x="300" y="15622"/>
                    </a:lnTo>
                    <a:cubicBezTo>
                      <a:pt x="0" y="16122"/>
                      <a:pt x="133" y="16756"/>
                      <a:pt x="634" y="17090"/>
                    </a:cubicBezTo>
                    <a:lnTo>
                      <a:pt x="834" y="17223"/>
                    </a:lnTo>
                    <a:lnTo>
                      <a:pt x="11542" y="278"/>
                    </a:lnTo>
                    <a:lnTo>
                      <a:pt x="11341" y="144"/>
                    </a:lnTo>
                    <a:cubicBezTo>
                      <a:pt x="11162" y="49"/>
                      <a:pt x="10966" y="0"/>
                      <a:pt x="10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3"/>
              <p:cNvSpPr/>
              <p:nvPr/>
            </p:nvSpPr>
            <p:spPr>
              <a:xfrm>
                <a:off x="1667375" y="1162775"/>
                <a:ext cx="452000" cy="586000"/>
              </a:xfrm>
              <a:custGeom>
                <a:avLst/>
                <a:gdLst/>
                <a:ahLst/>
                <a:cxnLst/>
                <a:rect l="l" t="t" r="r" b="b"/>
                <a:pathLst>
                  <a:path w="18080" h="23440" extrusionOk="0">
                    <a:moveTo>
                      <a:pt x="13120" y="0"/>
                    </a:moveTo>
                    <a:cubicBezTo>
                      <a:pt x="12846" y="0"/>
                      <a:pt x="12580" y="139"/>
                      <a:pt x="12409" y="374"/>
                    </a:cubicBezTo>
                    <a:lnTo>
                      <a:pt x="234" y="19588"/>
                    </a:lnTo>
                    <a:cubicBezTo>
                      <a:pt x="0" y="20021"/>
                      <a:pt x="134" y="20522"/>
                      <a:pt x="501" y="20755"/>
                    </a:cubicBezTo>
                    <a:lnTo>
                      <a:pt x="4503" y="23324"/>
                    </a:lnTo>
                    <a:cubicBezTo>
                      <a:pt x="4639" y="23403"/>
                      <a:pt x="4786" y="23440"/>
                      <a:pt x="4932" y="23440"/>
                    </a:cubicBezTo>
                    <a:cubicBezTo>
                      <a:pt x="5216" y="23440"/>
                      <a:pt x="5495" y="23299"/>
                      <a:pt x="5671" y="23057"/>
                    </a:cubicBezTo>
                    <a:lnTo>
                      <a:pt x="17846" y="3843"/>
                    </a:lnTo>
                    <a:cubicBezTo>
                      <a:pt x="18080" y="3410"/>
                      <a:pt x="17980" y="2909"/>
                      <a:pt x="17579" y="2676"/>
                    </a:cubicBezTo>
                    <a:lnTo>
                      <a:pt x="13577" y="141"/>
                    </a:lnTo>
                    <a:cubicBezTo>
                      <a:pt x="13432" y="44"/>
                      <a:pt x="13275" y="0"/>
                      <a:pt x="131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43"/>
            <p:cNvSpPr/>
            <p:nvPr/>
          </p:nvSpPr>
          <p:spPr>
            <a:xfrm>
              <a:off x="3718971"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3"/>
            <p:cNvSpPr/>
            <p:nvPr/>
          </p:nvSpPr>
          <p:spPr>
            <a:xfrm>
              <a:off x="2482125" y="2637325"/>
              <a:ext cx="1536125" cy="1987275"/>
            </a:xfrm>
            <a:custGeom>
              <a:avLst/>
              <a:gdLst/>
              <a:ahLst/>
              <a:cxnLst/>
              <a:rect l="l" t="t" r="r" b="b"/>
              <a:pathLst>
                <a:path w="61445" h="79491" extrusionOk="0">
                  <a:moveTo>
                    <a:pt x="0" y="1"/>
                  </a:moveTo>
                  <a:lnTo>
                    <a:pt x="0" y="79491"/>
                  </a:lnTo>
                  <a:lnTo>
                    <a:pt x="61444" y="79491"/>
                  </a:lnTo>
                  <a:lnTo>
                    <a:pt x="61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3"/>
            <p:cNvSpPr/>
            <p:nvPr/>
          </p:nvSpPr>
          <p:spPr>
            <a:xfrm>
              <a:off x="3584575" y="2968400"/>
              <a:ext cx="289400" cy="289400"/>
            </a:xfrm>
            <a:custGeom>
              <a:avLst/>
              <a:gdLst/>
              <a:ahLst/>
              <a:cxnLst/>
              <a:rect l="l" t="t" r="r" b="b"/>
              <a:pathLst>
                <a:path w="11576" h="11576" extrusionOk="0">
                  <a:moveTo>
                    <a:pt x="5771" y="1068"/>
                  </a:moveTo>
                  <a:cubicBezTo>
                    <a:pt x="8373" y="1068"/>
                    <a:pt x="10508" y="3203"/>
                    <a:pt x="10508" y="5805"/>
                  </a:cubicBezTo>
                  <a:cubicBezTo>
                    <a:pt x="10508" y="8373"/>
                    <a:pt x="8373" y="10508"/>
                    <a:pt x="5771" y="10508"/>
                  </a:cubicBezTo>
                  <a:cubicBezTo>
                    <a:pt x="3203" y="10508"/>
                    <a:pt x="1068" y="8373"/>
                    <a:pt x="1068" y="5805"/>
                  </a:cubicBezTo>
                  <a:cubicBezTo>
                    <a:pt x="1068" y="3203"/>
                    <a:pt x="3203" y="1068"/>
                    <a:pt x="5771" y="1068"/>
                  </a:cubicBezTo>
                  <a:close/>
                  <a:moveTo>
                    <a:pt x="5771" y="1"/>
                  </a:moveTo>
                  <a:cubicBezTo>
                    <a:pt x="2602" y="1"/>
                    <a:pt x="0" y="2569"/>
                    <a:pt x="0" y="5771"/>
                  </a:cubicBezTo>
                  <a:cubicBezTo>
                    <a:pt x="0" y="9007"/>
                    <a:pt x="2569" y="11575"/>
                    <a:pt x="5771" y="11575"/>
                  </a:cubicBezTo>
                  <a:cubicBezTo>
                    <a:pt x="8940" y="11575"/>
                    <a:pt x="11575" y="9007"/>
                    <a:pt x="11575" y="5771"/>
                  </a:cubicBezTo>
                  <a:cubicBezTo>
                    <a:pt x="11575" y="2569"/>
                    <a:pt x="9007" y="1"/>
                    <a:pt x="5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p:nvPr/>
          </p:nvSpPr>
          <p:spPr>
            <a:xfrm>
              <a:off x="3652125" y="3067425"/>
              <a:ext cx="155125" cy="108650"/>
            </a:xfrm>
            <a:custGeom>
              <a:avLst/>
              <a:gdLst/>
              <a:ahLst/>
              <a:cxnLst/>
              <a:rect l="l" t="t" r="r" b="b"/>
              <a:pathLst>
                <a:path w="6205" h="4346" extrusionOk="0">
                  <a:moveTo>
                    <a:pt x="5633" y="1"/>
                  </a:moveTo>
                  <a:cubicBezTo>
                    <a:pt x="5496" y="1"/>
                    <a:pt x="5354" y="59"/>
                    <a:pt x="5237" y="176"/>
                  </a:cubicBezTo>
                  <a:lnTo>
                    <a:pt x="2569" y="2844"/>
                  </a:lnTo>
                  <a:lnTo>
                    <a:pt x="968" y="1210"/>
                  </a:lnTo>
                  <a:cubicBezTo>
                    <a:pt x="851" y="1110"/>
                    <a:pt x="709" y="1060"/>
                    <a:pt x="572" y="1060"/>
                  </a:cubicBezTo>
                  <a:cubicBezTo>
                    <a:pt x="434" y="1060"/>
                    <a:pt x="300" y="1110"/>
                    <a:pt x="200" y="1210"/>
                  </a:cubicBezTo>
                  <a:cubicBezTo>
                    <a:pt x="0" y="1410"/>
                    <a:pt x="0" y="1744"/>
                    <a:pt x="200" y="1944"/>
                  </a:cubicBezTo>
                  <a:lnTo>
                    <a:pt x="2569" y="4345"/>
                  </a:lnTo>
                  <a:lnTo>
                    <a:pt x="6005" y="910"/>
                  </a:lnTo>
                  <a:cubicBezTo>
                    <a:pt x="6205" y="710"/>
                    <a:pt x="6205" y="376"/>
                    <a:pt x="6005" y="176"/>
                  </a:cubicBezTo>
                  <a:cubicBezTo>
                    <a:pt x="5904" y="59"/>
                    <a:pt x="5771" y="1"/>
                    <a:pt x="5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3"/>
            <p:cNvSpPr/>
            <p:nvPr/>
          </p:nvSpPr>
          <p:spPr>
            <a:xfrm>
              <a:off x="2697275" y="3122675"/>
              <a:ext cx="592950" cy="25"/>
            </a:xfrm>
            <a:custGeom>
              <a:avLst/>
              <a:gdLst/>
              <a:ahLst/>
              <a:cxnLst/>
              <a:rect l="l" t="t" r="r" b="b"/>
              <a:pathLst>
                <a:path w="23718" h="1" fill="none" extrusionOk="0">
                  <a:moveTo>
                    <a:pt x="0" y="1"/>
                  </a:moveTo>
                  <a:lnTo>
                    <a:pt x="23717"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3"/>
            <p:cNvSpPr/>
            <p:nvPr/>
          </p:nvSpPr>
          <p:spPr>
            <a:xfrm>
              <a:off x="2697275" y="322357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p:nvPr/>
          </p:nvSpPr>
          <p:spPr>
            <a:xfrm>
              <a:off x="2697275" y="3324500"/>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2697275" y="3425400"/>
              <a:ext cx="577100" cy="25"/>
            </a:xfrm>
            <a:custGeom>
              <a:avLst/>
              <a:gdLst/>
              <a:ahLst/>
              <a:cxnLst/>
              <a:rect l="l" t="t" r="r" b="b"/>
              <a:pathLst>
                <a:path w="23084" h="1" fill="none" extrusionOk="0">
                  <a:moveTo>
                    <a:pt x="0" y="0"/>
                  </a:moveTo>
                  <a:lnTo>
                    <a:pt x="23083"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2697275" y="352712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2697275" y="362887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3"/>
            <p:cNvSpPr/>
            <p:nvPr/>
          </p:nvSpPr>
          <p:spPr>
            <a:xfrm>
              <a:off x="2697275" y="3730625"/>
              <a:ext cx="489525" cy="0"/>
            </a:xfrm>
            <a:custGeom>
              <a:avLst/>
              <a:gdLst/>
              <a:ahLst/>
              <a:cxnLst/>
              <a:rect l="l" t="t" r="r" b="b"/>
              <a:pathLst>
                <a:path w="19581" fill="none" extrusionOk="0">
                  <a:moveTo>
                    <a:pt x="0" y="0"/>
                  </a:moveTo>
                  <a:lnTo>
                    <a:pt x="1958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3"/>
            <p:cNvSpPr/>
            <p:nvPr/>
          </p:nvSpPr>
          <p:spPr>
            <a:xfrm>
              <a:off x="2697275" y="38315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2697275" y="39324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2697275" y="4033325"/>
              <a:ext cx="746375" cy="25"/>
            </a:xfrm>
            <a:custGeom>
              <a:avLst/>
              <a:gdLst/>
              <a:ahLst/>
              <a:cxnLst/>
              <a:rect l="l" t="t" r="r" b="b"/>
              <a:pathLst>
                <a:path w="29855" h="1" fill="none" extrusionOk="0">
                  <a:moveTo>
                    <a:pt x="0" y="1"/>
                  </a:moveTo>
                  <a:lnTo>
                    <a:pt x="29855"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2697275" y="4285175"/>
              <a:ext cx="608800" cy="25"/>
            </a:xfrm>
            <a:custGeom>
              <a:avLst/>
              <a:gdLst/>
              <a:ahLst/>
              <a:cxnLst/>
              <a:rect l="l" t="t" r="r" b="b"/>
              <a:pathLst>
                <a:path w="24352" h="1" fill="none" extrusionOk="0">
                  <a:moveTo>
                    <a:pt x="0" y="1"/>
                  </a:moveTo>
                  <a:lnTo>
                    <a:pt x="2435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2697275" y="4384425"/>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3"/>
            <p:cNvSpPr/>
            <p:nvPr/>
          </p:nvSpPr>
          <p:spPr>
            <a:xfrm>
              <a:off x="3644625" y="4053350"/>
              <a:ext cx="167350" cy="285125"/>
            </a:xfrm>
            <a:custGeom>
              <a:avLst/>
              <a:gdLst/>
              <a:ahLst/>
              <a:cxnLst/>
              <a:rect l="l" t="t" r="r" b="b"/>
              <a:pathLst>
                <a:path w="6694" h="11405" extrusionOk="0">
                  <a:moveTo>
                    <a:pt x="0" y="0"/>
                  </a:moveTo>
                  <a:lnTo>
                    <a:pt x="0" y="11108"/>
                  </a:lnTo>
                  <a:cubicBezTo>
                    <a:pt x="0" y="11286"/>
                    <a:pt x="148" y="11405"/>
                    <a:pt x="306" y="11405"/>
                  </a:cubicBezTo>
                  <a:cubicBezTo>
                    <a:pt x="386" y="11405"/>
                    <a:pt x="467" y="11375"/>
                    <a:pt x="534" y="11308"/>
                  </a:cubicBezTo>
                  <a:lnTo>
                    <a:pt x="3136" y="8606"/>
                  </a:lnTo>
                  <a:cubicBezTo>
                    <a:pt x="3202" y="8540"/>
                    <a:pt x="3286" y="8506"/>
                    <a:pt x="3369" y="8506"/>
                  </a:cubicBezTo>
                  <a:cubicBezTo>
                    <a:pt x="3453" y="8506"/>
                    <a:pt x="3536" y="8540"/>
                    <a:pt x="3603" y="8606"/>
                  </a:cubicBezTo>
                  <a:lnTo>
                    <a:pt x="6171" y="11308"/>
                  </a:lnTo>
                  <a:cubicBezTo>
                    <a:pt x="6238" y="11375"/>
                    <a:pt x="6319" y="11405"/>
                    <a:pt x="6397" y="11405"/>
                  </a:cubicBezTo>
                  <a:cubicBezTo>
                    <a:pt x="6553" y="11405"/>
                    <a:pt x="6694" y="11286"/>
                    <a:pt x="6671" y="11108"/>
                  </a:cubicBezTo>
                  <a:lnTo>
                    <a:pt x="66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3"/>
            <p:cNvSpPr/>
            <p:nvPr/>
          </p:nvSpPr>
          <p:spPr>
            <a:xfrm>
              <a:off x="3596250" y="3961825"/>
              <a:ext cx="265200" cy="241650"/>
            </a:xfrm>
            <a:custGeom>
              <a:avLst/>
              <a:gdLst/>
              <a:ahLst/>
              <a:cxnLst/>
              <a:rect l="l" t="t" r="r" b="b"/>
              <a:pathLst>
                <a:path w="10608" h="9666" extrusionOk="0">
                  <a:moveTo>
                    <a:pt x="5308" y="0"/>
                  </a:moveTo>
                  <a:cubicBezTo>
                    <a:pt x="4070" y="0"/>
                    <a:pt x="2836" y="476"/>
                    <a:pt x="1902" y="1426"/>
                  </a:cubicBezTo>
                  <a:cubicBezTo>
                    <a:pt x="0" y="3294"/>
                    <a:pt x="0" y="6363"/>
                    <a:pt x="1902" y="8265"/>
                  </a:cubicBezTo>
                  <a:cubicBezTo>
                    <a:pt x="2836" y="9199"/>
                    <a:pt x="4070" y="9666"/>
                    <a:pt x="5308" y="9666"/>
                  </a:cubicBezTo>
                  <a:cubicBezTo>
                    <a:pt x="6547" y="9666"/>
                    <a:pt x="7789" y="9199"/>
                    <a:pt x="8740" y="8265"/>
                  </a:cubicBezTo>
                  <a:cubicBezTo>
                    <a:pt x="10608" y="6363"/>
                    <a:pt x="10608" y="3294"/>
                    <a:pt x="8740" y="1426"/>
                  </a:cubicBezTo>
                  <a:cubicBezTo>
                    <a:pt x="7789" y="476"/>
                    <a:pt x="6547" y="0"/>
                    <a:pt x="5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3"/>
            <p:cNvSpPr/>
            <p:nvPr/>
          </p:nvSpPr>
          <p:spPr>
            <a:xfrm>
              <a:off x="3656300" y="4012475"/>
              <a:ext cx="146775" cy="140125"/>
            </a:xfrm>
            <a:custGeom>
              <a:avLst/>
              <a:gdLst/>
              <a:ahLst/>
              <a:cxnLst/>
              <a:rect l="l" t="t" r="r" b="b"/>
              <a:pathLst>
                <a:path w="5871" h="5605" extrusionOk="0">
                  <a:moveTo>
                    <a:pt x="2902" y="1"/>
                  </a:moveTo>
                  <a:lnTo>
                    <a:pt x="2001" y="1835"/>
                  </a:lnTo>
                  <a:lnTo>
                    <a:pt x="0" y="2136"/>
                  </a:lnTo>
                  <a:lnTo>
                    <a:pt x="1468" y="3570"/>
                  </a:lnTo>
                  <a:lnTo>
                    <a:pt x="1134" y="5605"/>
                  </a:lnTo>
                  <a:lnTo>
                    <a:pt x="2902" y="4637"/>
                  </a:lnTo>
                  <a:lnTo>
                    <a:pt x="4737" y="5605"/>
                  </a:lnTo>
                  <a:lnTo>
                    <a:pt x="4370" y="3570"/>
                  </a:lnTo>
                  <a:lnTo>
                    <a:pt x="5871" y="2136"/>
                  </a:lnTo>
                  <a:lnTo>
                    <a:pt x="3836" y="1835"/>
                  </a:lnTo>
                  <a:lnTo>
                    <a:pt x="29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1022750" y="4403600"/>
              <a:ext cx="1109975" cy="1007400"/>
            </a:xfrm>
            <a:custGeom>
              <a:avLst/>
              <a:gdLst/>
              <a:ahLst/>
              <a:cxnLst/>
              <a:rect l="l" t="t" r="r" b="b"/>
              <a:pathLst>
                <a:path w="44399" h="40296" extrusionOk="0">
                  <a:moveTo>
                    <a:pt x="44399" y="0"/>
                  </a:moveTo>
                  <a:lnTo>
                    <a:pt x="31823" y="5171"/>
                  </a:lnTo>
                  <a:lnTo>
                    <a:pt x="0" y="40296"/>
                  </a:lnTo>
                  <a:lnTo>
                    <a:pt x="0" y="40296"/>
                  </a:lnTo>
                  <a:lnTo>
                    <a:pt x="15611" y="29988"/>
                  </a:lnTo>
                  <a:lnTo>
                    <a:pt x="21882" y="27320"/>
                  </a:lnTo>
                  <a:cubicBezTo>
                    <a:pt x="28154" y="27053"/>
                    <a:pt x="33891" y="23851"/>
                    <a:pt x="37394" y="18680"/>
                  </a:cubicBezTo>
                  <a:lnTo>
                    <a:pt x="42864" y="10641"/>
                  </a:lnTo>
                  <a:lnTo>
                    <a:pt x="44399" y="0"/>
                  </a:lnTo>
                  <a:close/>
                </a:path>
              </a:pathLst>
            </a:custGeom>
            <a:solidFill>
              <a:srgbClr val="DD8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2069325" y="4277675"/>
              <a:ext cx="281900" cy="275225"/>
            </a:xfrm>
            <a:custGeom>
              <a:avLst/>
              <a:gdLst/>
              <a:ahLst/>
              <a:cxnLst/>
              <a:rect l="l" t="t" r="r" b="b"/>
              <a:pathLst>
                <a:path w="11276" h="11009" extrusionOk="0">
                  <a:moveTo>
                    <a:pt x="9340" y="0"/>
                  </a:moveTo>
                  <a:lnTo>
                    <a:pt x="8273" y="1235"/>
                  </a:lnTo>
                  <a:lnTo>
                    <a:pt x="5137" y="4971"/>
                  </a:lnTo>
                  <a:lnTo>
                    <a:pt x="4170" y="4904"/>
                  </a:lnTo>
                  <a:lnTo>
                    <a:pt x="3269" y="4870"/>
                  </a:lnTo>
                  <a:cubicBezTo>
                    <a:pt x="3213" y="4868"/>
                    <a:pt x="3158" y="4866"/>
                    <a:pt x="3102" y="4866"/>
                  </a:cubicBezTo>
                  <a:cubicBezTo>
                    <a:pt x="2497" y="4866"/>
                    <a:pt x="1926" y="5032"/>
                    <a:pt x="1468" y="5337"/>
                  </a:cubicBezTo>
                  <a:cubicBezTo>
                    <a:pt x="701" y="5804"/>
                    <a:pt x="167" y="6572"/>
                    <a:pt x="34" y="7506"/>
                  </a:cubicBezTo>
                  <a:cubicBezTo>
                    <a:pt x="0" y="7672"/>
                    <a:pt x="0" y="7773"/>
                    <a:pt x="0" y="7973"/>
                  </a:cubicBezTo>
                  <a:cubicBezTo>
                    <a:pt x="0" y="9541"/>
                    <a:pt x="1268" y="10908"/>
                    <a:pt x="2902" y="11008"/>
                  </a:cubicBezTo>
                  <a:lnTo>
                    <a:pt x="3303" y="11008"/>
                  </a:lnTo>
                  <a:cubicBezTo>
                    <a:pt x="3803" y="11008"/>
                    <a:pt x="4337" y="10942"/>
                    <a:pt x="4837" y="10841"/>
                  </a:cubicBezTo>
                  <a:cubicBezTo>
                    <a:pt x="5104" y="10808"/>
                    <a:pt x="5304" y="10708"/>
                    <a:pt x="5538" y="10641"/>
                  </a:cubicBezTo>
                  <a:lnTo>
                    <a:pt x="8540" y="9574"/>
                  </a:lnTo>
                  <a:cubicBezTo>
                    <a:pt x="9541" y="9240"/>
                    <a:pt x="10308" y="8406"/>
                    <a:pt x="10608" y="7406"/>
                  </a:cubicBezTo>
                  <a:lnTo>
                    <a:pt x="11008" y="5971"/>
                  </a:lnTo>
                  <a:cubicBezTo>
                    <a:pt x="11275" y="5204"/>
                    <a:pt x="11242" y="4470"/>
                    <a:pt x="10942" y="3803"/>
                  </a:cubicBezTo>
                  <a:lnTo>
                    <a:pt x="9340" y="0"/>
                  </a:lnTo>
                  <a:close/>
                </a:path>
              </a:pathLst>
            </a:custGeom>
            <a:solidFill>
              <a:srgbClr val="F1A4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2331175" y="3984125"/>
              <a:ext cx="201000" cy="203500"/>
            </a:xfrm>
            <a:custGeom>
              <a:avLst/>
              <a:gdLst/>
              <a:ahLst/>
              <a:cxnLst/>
              <a:rect l="l" t="t" r="r" b="b"/>
              <a:pathLst>
                <a:path w="8040" h="8140" extrusionOk="0">
                  <a:moveTo>
                    <a:pt x="4537" y="1"/>
                  </a:moveTo>
                  <a:lnTo>
                    <a:pt x="4504" y="67"/>
                  </a:lnTo>
                  <a:lnTo>
                    <a:pt x="4370" y="167"/>
                  </a:lnTo>
                  <a:lnTo>
                    <a:pt x="4137" y="401"/>
                  </a:lnTo>
                  <a:lnTo>
                    <a:pt x="3636" y="868"/>
                  </a:lnTo>
                  <a:lnTo>
                    <a:pt x="2669" y="1769"/>
                  </a:lnTo>
                  <a:lnTo>
                    <a:pt x="701" y="3603"/>
                  </a:lnTo>
                  <a:lnTo>
                    <a:pt x="1" y="4270"/>
                  </a:lnTo>
                  <a:lnTo>
                    <a:pt x="4037" y="8140"/>
                  </a:lnTo>
                  <a:lnTo>
                    <a:pt x="4604" y="7406"/>
                  </a:lnTo>
                  <a:lnTo>
                    <a:pt x="6338" y="5338"/>
                  </a:lnTo>
                  <a:lnTo>
                    <a:pt x="7206" y="4337"/>
                  </a:lnTo>
                  <a:lnTo>
                    <a:pt x="7639" y="3837"/>
                  </a:lnTo>
                  <a:lnTo>
                    <a:pt x="7839" y="3603"/>
                  </a:lnTo>
                  <a:lnTo>
                    <a:pt x="7973" y="3470"/>
                  </a:lnTo>
                  <a:lnTo>
                    <a:pt x="8006" y="3403"/>
                  </a:lnTo>
                  <a:cubicBezTo>
                    <a:pt x="8040" y="3403"/>
                    <a:pt x="8006" y="3336"/>
                    <a:pt x="7873" y="3236"/>
                  </a:cubicBezTo>
                  <a:lnTo>
                    <a:pt x="7706" y="3003"/>
                  </a:lnTo>
                  <a:lnTo>
                    <a:pt x="7372" y="2636"/>
                  </a:lnTo>
                  <a:cubicBezTo>
                    <a:pt x="6705" y="1969"/>
                    <a:pt x="6005" y="1268"/>
                    <a:pt x="5304" y="634"/>
                  </a:cubicBezTo>
                  <a:lnTo>
                    <a:pt x="4937" y="301"/>
                  </a:lnTo>
                  <a:lnTo>
                    <a:pt x="4704" y="134"/>
                  </a:lnTo>
                  <a:cubicBezTo>
                    <a:pt x="4604" y="1"/>
                    <a:pt x="4537" y="1"/>
                    <a:pt x="45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3"/>
            <p:cNvSpPr/>
            <p:nvPr/>
          </p:nvSpPr>
          <p:spPr>
            <a:xfrm>
              <a:off x="1641525" y="4091700"/>
              <a:ext cx="791425" cy="808975"/>
            </a:xfrm>
            <a:custGeom>
              <a:avLst/>
              <a:gdLst/>
              <a:ahLst/>
              <a:cxnLst/>
              <a:rect l="l" t="t" r="r" b="b"/>
              <a:pathLst>
                <a:path w="31657" h="32359" extrusionOk="0">
                  <a:moveTo>
                    <a:pt x="27620" y="1"/>
                  </a:moveTo>
                  <a:lnTo>
                    <a:pt x="24418" y="3003"/>
                  </a:lnTo>
                  <a:cubicBezTo>
                    <a:pt x="21849" y="5471"/>
                    <a:pt x="19247" y="7906"/>
                    <a:pt x="16712" y="10408"/>
                  </a:cubicBezTo>
                  <a:cubicBezTo>
                    <a:pt x="14177" y="12843"/>
                    <a:pt x="11608" y="15345"/>
                    <a:pt x="9073" y="17847"/>
                  </a:cubicBezTo>
                  <a:cubicBezTo>
                    <a:pt x="6538" y="20415"/>
                    <a:pt x="4036" y="22917"/>
                    <a:pt x="1568" y="25486"/>
                  </a:cubicBezTo>
                  <a:cubicBezTo>
                    <a:pt x="0" y="27120"/>
                    <a:pt x="67" y="29689"/>
                    <a:pt x="1701" y="31256"/>
                  </a:cubicBezTo>
                  <a:cubicBezTo>
                    <a:pt x="2492" y="31999"/>
                    <a:pt x="3501" y="32358"/>
                    <a:pt x="4510" y="32358"/>
                  </a:cubicBezTo>
                  <a:cubicBezTo>
                    <a:pt x="5587" y="32358"/>
                    <a:pt x="6663" y="31949"/>
                    <a:pt x="7472" y="31156"/>
                  </a:cubicBezTo>
                  <a:cubicBezTo>
                    <a:pt x="9941" y="28621"/>
                    <a:pt x="12376" y="25953"/>
                    <a:pt x="14744" y="23317"/>
                  </a:cubicBezTo>
                  <a:cubicBezTo>
                    <a:pt x="17112" y="20649"/>
                    <a:pt x="19481" y="17980"/>
                    <a:pt x="21816" y="15312"/>
                  </a:cubicBezTo>
                  <a:cubicBezTo>
                    <a:pt x="24217" y="12643"/>
                    <a:pt x="26486" y="9941"/>
                    <a:pt x="28821" y="7239"/>
                  </a:cubicBezTo>
                  <a:lnTo>
                    <a:pt x="31656" y="3903"/>
                  </a:lnTo>
                  <a:lnTo>
                    <a:pt x="276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3"/>
            <p:cNvSpPr/>
            <p:nvPr/>
          </p:nvSpPr>
          <p:spPr>
            <a:xfrm>
              <a:off x="2254450" y="3040125"/>
              <a:ext cx="1204225" cy="1203375"/>
            </a:xfrm>
            <a:custGeom>
              <a:avLst/>
              <a:gdLst/>
              <a:ahLst/>
              <a:cxnLst/>
              <a:rect l="l" t="t" r="r" b="b"/>
              <a:pathLst>
                <a:path w="48169" h="48135" fill="none" extrusionOk="0">
                  <a:moveTo>
                    <a:pt x="39596" y="8573"/>
                  </a:moveTo>
                  <a:cubicBezTo>
                    <a:pt x="48168" y="17146"/>
                    <a:pt x="48168" y="31022"/>
                    <a:pt x="39596" y="39595"/>
                  </a:cubicBezTo>
                  <a:cubicBezTo>
                    <a:pt x="31023" y="48135"/>
                    <a:pt x="17146" y="48135"/>
                    <a:pt x="8573" y="39595"/>
                  </a:cubicBezTo>
                  <a:cubicBezTo>
                    <a:pt x="1" y="31022"/>
                    <a:pt x="1" y="17146"/>
                    <a:pt x="8573" y="8573"/>
                  </a:cubicBezTo>
                  <a:cubicBezTo>
                    <a:pt x="17146" y="0"/>
                    <a:pt x="31023" y="0"/>
                    <a:pt x="39596" y="8573"/>
                  </a:cubicBezTo>
                  <a:close/>
                </a:path>
              </a:pathLst>
            </a:custGeom>
            <a:solidFill>
              <a:schemeClr val="accent6"/>
            </a:solidFill>
            <a:ln w="30850" cap="flat" cmpd="sng">
              <a:solidFill>
                <a:srgbClr val="42231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1556450" y="4200125"/>
              <a:ext cx="650500" cy="238050"/>
            </a:xfrm>
            <a:custGeom>
              <a:avLst/>
              <a:gdLst/>
              <a:ahLst/>
              <a:cxnLst/>
              <a:rect l="l" t="t" r="r" b="b"/>
              <a:pathLst>
                <a:path w="26020" h="9522" extrusionOk="0">
                  <a:moveTo>
                    <a:pt x="26019" y="0"/>
                  </a:moveTo>
                  <a:lnTo>
                    <a:pt x="10442" y="334"/>
                  </a:lnTo>
                  <a:cubicBezTo>
                    <a:pt x="7740" y="667"/>
                    <a:pt x="5271" y="2102"/>
                    <a:pt x="3637" y="4270"/>
                  </a:cubicBezTo>
                  <a:lnTo>
                    <a:pt x="901" y="7906"/>
                  </a:lnTo>
                  <a:lnTo>
                    <a:pt x="1" y="9073"/>
                  </a:lnTo>
                  <a:lnTo>
                    <a:pt x="3603" y="9440"/>
                  </a:lnTo>
                  <a:lnTo>
                    <a:pt x="6939" y="9507"/>
                  </a:lnTo>
                  <a:cubicBezTo>
                    <a:pt x="7134" y="9517"/>
                    <a:pt x="7328" y="9521"/>
                    <a:pt x="7521" y="9521"/>
                  </a:cubicBezTo>
                  <a:cubicBezTo>
                    <a:pt x="8652" y="9521"/>
                    <a:pt x="9759" y="9358"/>
                    <a:pt x="10842" y="9073"/>
                  </a:cubicBezTo>
                  <a:cubicBezTo>
                    <a:pt x="12109" y="8673"/>
                    <a:pt x="13344" y="8173"/>
                    <a:pt x="14478" y="7472"/>
                  </a:cubicBezTo>
                  <a:cubicBezTo>
                    <a:pt x="14478" y="7472"/>
                    <a:pt x="18347" y="5404"/>
                    <a:pt x="19581" y="4403"/>
                  </a:cubicBezTo>
                  <a:lnTo>
                    <a:pt x="20148" y="3903"/>
                  </a:lnTo>
                  <a:lnTo>
                    <a:pt x="22750" y="1735"/>
                  </a:lnTo>
                  <a:cubicBezTo>
                    <a:pt x="23117" y="1434"/>
                    <a:pt x="25652" y="267"/>
                    <a:pt x="26019" y="0"/>
                  </a:cubicBezTo>
                  <a:close/>
                </a:path>
              </a:pathLst>
            </a:custGeom>
            <a:solidFill>
              <a:srgbClr val="F1A4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3"/>
            <p:cNvSpPr/>
            <p:nvPr/>
          </p:nvSpPr>
          <p:spPr>
            <a:xfrm>
              <a:off x="609125" y="4162125"/>
              <a:ext cx="1749600" cy="1288075"/>
            </a:xfrm>
            <a:custGeom>
              <a:avLst/>
              <a:gdLst/>
              <a:ahLst/>
              <a:cxnLst/>
              <a:rect l="l" t="t" r="r" b="b"/>
              <a:pathLst>
                <a:path w="69984" h="51523" extrusionOk="0">
                  <a:moveTo>
                    <a:pt x="67074" y="1"/>
                  </a:moveTo>
                  <a:cubicBezTo>
                    <a:pt x="66579" y="1"/>
                    <a:pt x="66077" y="121"/>
                    <a:pt x="65614" y="353"/>
                  </a:cubicBezTo>
                  <a:lnTo>
                    <a:pt x="65347" y="519"/>
                  </a:lnTo>
                  <a:lnTo>
                    <a:pt x="62745" y="1887"/>
                  </a:lnTo>
                  <a:cubicBezTo>
                    <a:pt x="62411" y="2054"/>
                    <a:pt x="62078" y="2287"/>
                    <a:pt x="61744" y="2487"/>
                  </a:cubicBezTo>
                  <a:cubicBezTo>
                    <a:pt x="61411" y="2721"/>
                    <a:pt x="61044" y="2988"/>
                    <a:pt x="60710" y="3288"/>
                  </a:cubicBezTo>
                  <a:lnTo>
                    <a:pt x="58142" y="5456"/>
                  </a:lnTo>
                  <a:lnTo>
                    <a:pt x="57541" y="5957"/>
                  </a:lnTo>
                  <a:lnTo>
                    <a:pt x="57408" y="6057"/>
                  </a:lnTo>
                  <a:cubicBezTo>
                    <a:pt x="56040" y="7124"/>
                    <a:pt x="52471" y="9059"/>
                    <a:pt x="52471" y="9059"/>
                  </a:cubicBezTo>
                  <a:cubicBezTo>
                    <a:pt x="51337" y="9793"/>
                    <a:pt x="50069" y="10326"/>
                    <a:pt x="48835" y="10660"/>
                  </a:cubicBezTo>
                  <a:cubicBezTo>
                    <a:pt x="47701" y="10960"/>
                    <a:pt x="46533" y="11127"/>
                    <a:pt x="45332" y="11127"/>
                  </a:cubicBezTo>
                  <a:lnTo>
                    <a:pt x="44899" y="11127"/>
                  </a:lnTo>
                  <a:lnTo>
                    <a:pt x="41563" y="11027"/>
                  </a:lnTo>
                  <a:lnTo>
                    <a:pt x="37994" y="10660"/>
                  </a:lnTo>
                  <a:lnTo>
                    <a:pt x="32557" y="17832"/>
                  </a:lnTo>
                  <a:cubicBezTo>
                    <a:pt x="31789" y="18866"/>
                    <a:pt x="30855" y="19800"/>
                    <a:pt x="29821" y="20567"/>
                  </a:cubicBezTo>
                  <a:cubicBezTo>
                    <a:pt x="29755" y="20634"/>
                    <a:pt x="29688" y="20667"/>
                    <a:pt x="29655" y="20701"/>
                  </a:cubicBezTo>
                  <a:lnTo>
                    <a:pt x="29221" y="21001"/>
                  </a:lnTo>
                  <a:lnTo>
                    <a:pt x="26919" y="22702"/>
                  </a:lnTo>
                  <a:lnTo>
                    <a:pt x="24117" y="24837"/>
                  </a:lnTo>
                  <a:lnTo>
                    <a:pt x="21982" y="26438"/>
                  </a:lnTo>
                  <a:lnTo>
                    <a:pt x="13676" y="32642"/>
                  </a:lnTo>
                  <a:lnTo>
                    <a:pt x="0" y="42116"/>
                  </a:lnTo>
                  <a:lnTo>
                    <a:pt x="0" y="51523"/>
                  </a:lnTo>
                  <a:lnTo>
                    <a:pt x="18046" y="51523"/>
                  </a:lnTo>
                  <a:lnTo>
                    <a:pt x="25018" y="44351"/>
                  </a:lnTo>
                  <a:lnTo>
                    <a:pt x="25051" y="44317"/>
                  </a:lnTo>
                  <a:lnTo>
                    <a:pt x="27320" y="42016"/>
                  </a:lnTo>
                  <a:lnTo>
                    <a:pt x="30555" y="38680"/>
                  </a:lnTo>
                  <a:lnTo>
                    <a:pt x="33357" y="36845"/>
                  </a:lnTo>
                  <a:lnTo>
                    <a:pt x="33691" y="36645"/>
                  </a:lnTo>
                  <a:cubicBezTo>
                    <a:pt x="34024" y="36378"/>
                    <a:pt x="34391" y="36178"/>
                    <a:pt x="34792" y="36011"/>
                  </a:cubicBezTo>
                  <a:cubicBezTo>
                    <a:pt x="34892" y="35911"/>
                    <a:pt x="35058" y="35845"/>
                    <a:pt x="35192" y="35811"/>
                  </a:cubicBezTo>
                  <a:cubicBezTo>
                    <a:pt x="35325" y="35745"/>
                    <a:pt x="35459" y="35678"/>
                    <a:pt x="35559" y="35645"/>
                  </a:cubicBezTo>
                  <a:cubicBezTo>
                    <a:pt x="35792" y="35544"/>
                    <a:pt x="36026" y="35478"/>
                    <a:pt x="36226" y="35378"/>
                  </a:cubicBezTo>
                  <a:cubicBezTo>
                    <a:pt x="36393" y="35311"/>
                    <a:pt x="36559" y="35244"/>
                    <a:pt x="36726" y="35211"/>
                  </a:cubicBezTo>
                  <a:lnTo>
                    <a:pt x="37360" y="35044"/>
                  </a:lnTo>
                  <a:lnTo>
                    <a:pt x="39195" y="34477"/>
                  </a:lnTo>
                  <a:cubicBezTo>
                    <a:pt x="39361" y="34377"/>
                    <a:pt x="39528" y="34344"/>
                    <a:pt x="39695" y="34310"/>
                  </a:cubicBezTo>
                  <a:cubicBezTo>
                    <a:pt x="40362" y="34077"/>
                    <a:pt x="41029" y="33810"/>
                    <a:pt x="41696" y="33510"/>
                  </a:cubicBezTo>
                  <a:lnTo>
                    <a:pt x="42464" y="33143"/>
                  </a:lnTo>
                  <a:cubicBezTo>
                    <a:pt x="44465" y="32109"/>
                    <a:pt x="46300" y="30641"/>
                    <a:pt x="47834" y="28906"/>
                  </a:cubicBezTo>
                  <a:cubicBezTo>
                    <a:pt x="47968" y="28806"/>
                    <a:pt x="48068" y="28673"/>
                    <a:pt x="48201" y="28506"/>
                  </a:cubicBezTo>
                  <a:cubicBezTo>
                    <a:pt x="48535" y="28139"/>
                    <a:pt x="48835" y="27739"/>
                    <a:pt x="49135" y="27339"/>
                  </a:cubicBezTo>
                  <a:cubicBezTo>
                    <a:pt x="49235" y="27205"/>
                    <a:pt x="49335" y="27038"/>
                    <a:pt x="49402" y="26905"/>
                  </a:cubicBezTo>
                  <a:cubicBezTo>
                    <a:pt x="49702" y="26505"/>
                    <a:pt x="49969" y="26038"/>
                    <a:pt x="50203" y="25637"/>
                  </a:cubicBezTo>
                  <a:cubicBezTo>
                    <a:pt x="50469" y="25204"/>
                    <a:pt x="50703" y="24737"/>
                    <a:pt x="50903" y="24303"/>
                  </a:cubicBezTo>
                  <a:lnTo>
                    <a:pt x="52871" y="20967"/>
                  </a:lnTo>
                  <a:lnTo>
                    <a:pt x="54372" y="18399"/>
                  </a:lnTo>
                  <a:lnTo>
                    <a:pt x="55073" y="17198"/>
                  </a:lnTo>
                  <a:cubicBezTo>
                    <a:pt x="55173" y="17131"/>
                    <a:pt x="55206" y="17031"/>
                    <a:pt x="55239" y="16965"/>
                  </a:cubicBezTo>
                  <a:cubicBezTo>
                    <a:pt x="55740" y="16164"/>
                    <a:pt x="56340" y="15397"/>
                    <a:pt x="57007" y="14730"/>
                  </a:cubicBezTo>
                  <a:cubicBezTo>
                    <a:pt x="57174" y="14630"/>
                    <a:pt x="57308" y="14463"/>
                    <a:pt x="57474" y="14329"/>
                  </a:cubicBezTo>
                  <a:cubicBezTo>
                    <a:pt x="57741" y="14029"/>
                    <a:pt x="58075" y="13796"/>
                    <a:pt x="58408" y="13529"/>
                  </a:cubicBezTo>
                  <a:lnTo>
                    <a:pt x="58508" y="13462"/>
                  </a:lnTo>
                  <a:lnTo>
                    <a:pt x="60577" y="11894"/>
                  </a:lnTo>
                  <a:lnTo>
                    <a:pt x="63145" y="10093"/>
                  </a:lnTo>
                  <a:cubicBezTo>
                    <a:pt x="63712" y="9659"/>
                    <a:pt x="64246" y="9192"/>
                    <a:pt x="64813" y="8692"/>
                  </a:cubicBezTo>
                  <a:lnTo>
                    <a:pt x="66981" y="6690"/>
                  </a:lnTo>
                  <a:lnTo>
                    <a:pt x="68149" y="5656"/>
                  </a:lnTo>
                  <a:lnTo>
                    <a:pt x="68215" y="5556"/>
                  </a:lnTo>
                  <a:lnTo>
                    <a:pt x="68983" y="4856"/>
                  </a:lnTo>
                  <a:lnTo>
                    <a:pt x="69016" y="4822"/>
                  </a:lnTo>
                  <a:cubicBezTo>
                    <a:pt x="69016" y="4789"/>
                    <a:pt x="69049" y="4789"/>
                    <a:pt x="69049" y="4789"/>
                  </a:cubicBezTo>
                  <a:cubicBezTo>
                    <a:pt x="69049" y="4722"/>
                    <a:pt x="69083" y="4722"/>
                    <a:pt x="69083" y="4689"/>
                  </a:cubicBezTo>
                  <a:lnTo>
                    <a:pt x="69216" y="4556"/>
                  </a:lnTo>
                  <a:cubicBezTo>
                    <a:pt x="69383" y="4389"/>
                    <a:pt x="69516" y="4189"/>
                    <a:pt x="69583" y="3989"/>
                  </a:cubicBezTo>
                  <a:cubicBezTo>
                    <a:pt x="69650" y="3955"/>
                    <a:pt x="69683" y="3855"/>
                    <a:pt x="69683" y="3822"/>
                  </a:cubicBezTo>
                  <a:cubicBezTo>
                    <a:pt x="69716" y="3788"/>
                    <a:pt x="69716" y="3688"/>
                    <a:pt x="69750" y="3655"/>
                  </a:cubicBezTo>
                  <a:cubicBezTo>
                    <a:pt x="69917" y="3255"/>
                    <a:pt x="69983" y="2788"/>
                    <a:pt x="69917" y="2387"/>
                  </a:cubicBezTo>
                  <a:cubicBezTo>
                    <a:pt x="69917" y="2354"/>
                    <a:pt x="69883" y="2287"/>
                    <a:pt x="69883" y="2221"/>
                  </a:cubicBezTo>
                  <a:cubicBezTo>
                    <a:pt x="69850" y="2121"/>
                    <a:pt x="69783" y="1954"/>
                    <a:pt x="69750" y="1820"/>
                  </a:cubicBezTo>
                  <a:cubicBezTo>
                    <a:pt x="69716" y="1720"/>
                    <a:pt x="69716" y="1687"/>
                    <a:pt x="69683" y="1620"/>
                  </a:cubicBezTo>
                  <a:cubicBezTo>
                    <a:pt x="69683" y="1553"/>
                    <a:pt x="69616" y="1487"/>
                    <a:pt x="69583" y="1453"/>
                  </a:cubicBezTo>
                  <a:cubicBezTo>
                    <a:pt x="69550" y="1387"/>
                    <a:pt x="69516" y="1320"/>
                    <a:pt x="69450" y="1287"/>
                  </a:cubicBezTo>
                  <a:cubicBezTo>
                    <a:pt x="69350" y="1120"/>
                    <a:pt x="69216" y="953"/>
                    <a:pt x="69049" y="786"/>
                  </a:cubicBezTo>
                  <a:cubicBezTo>
                    <a:pt x="68497" y="253"/>
                    <a:pt x="67792" y="1"/>
                    <a:pt x="67074" y="1"/>
                  </a:cubicBezTo>
                  <a:close/>
                </a:path>
              </a:pathLst>
            </a:custGeom>
            <a:solidFill>
              <a:srgbClr val="F5B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3"/>
            <p:cNvSpPr/>
            <p:nvPr/>
          </p:nvSpPr>
          <p:spPr>
            <a:xfrm>
              <a:off x="2204425" y="4177500"/>
              <a:ext cx="144300" cy="131050"/>
            </a:xfrm>
            <a:custGeom>
              <a:avLst/>
              <a:gdLst/>
              <a:ahLst/>
              <a:cxnLst/>
              <a:rect l="l" t="t" r="r" b="b"/>
              <a:pathLst>
                <a:path w="5772" h="5242" extrusionOk="0">
                  <a:moveTo>
                    <a:pt x="3384" y="0"/>
                  </a:moveTo>
                  <a:cubicBezTo>
                    <a:pt x="2944" y="0"/>
                    <a:pt x="2495" y="133"/>
                    <a:pt x="2102" y="405"/>
                  </a:cubicBezTo>
                  <a:lnTo>
                    <a:pt x="0" y="2006"/>
                  </a:lnTo>
                  <a:lnTo>
                    <a:pt x="2702" y="5242"/>
                  </a:lnTo>
                  <a:lnTo>
                    <a:pt x="4670" y="3807"/>
                  </a:lnTo>
                  <a:cubicBezTo>
                    <a:pt x="5571" y="3073"/>
                    <a:pt x="5771" y="1739"/>
                    <a:pt x="5071" y="838"/>
                  </a:cubicBezTo>
                  <a:cubicBezTo>
                    <a:pt x="4655" y="284"/>
                    <a:pt x="4028" y="0"/>
                    <a:pt x="3384" y="0"/>
                  </a:cubicBezTo>
                  <a:close/>
                </a:path>
              </a:pathLst>
            </a:custGeom>
            <a:solidFill>
              <a:srgbClr val="FCD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p:nvPr/>
          </p:nvSpPr>
          <p:spPr>
            <a:xfrm>
              <a:off x="1962575" y="4532575"/>
              <a:ext cx="343600" cy="197600"/>
            </a:xfrm>
            <a:custGeom>
              <a:avLst/>
              <a:gdLst/>
              <a:ahLst/>
              <a:cxnLst/>
              <a:rect l="l" t="t" r="r" b="b"/>
              <a:pathLst>
                <a:path w="13744" h="7904" extrusionOk="0">
                  <a:moveTo>
                    <a:pt x="10597" y="1"/>
                  </a:moveTo>
                  <a:cubicBezTo>
                    <a:pt x="10436" y="1"/>
                    <a:pt x="10272" y="15"/>
                    <a:pt x="10108" y="45"/>
                  </a:cubicBezTo>
                  <a:lnTo>
                    <a:pt x="2436" y="1479"/>
                  </a:lnTo>
                  <a:cubicBezTo>
                    <a:pt x="968" y="1780"/>
                    <a:pt x="1" y="3181"/>
                    <a:pt x="268" y="4648"/>
                  </a:cubicBezTo>
                  <a:lnTo>
                    <a:pt x="501" y="5682"/>
                  </a:lnTo>
                  <a:cubicBezTo>
                    <a:pt x="736" y="6974"/>
                    <a:pt x="1875" y="7904"/>
                    <a:pt x="3145" y="7904"/>
                  </a:cubicBezTo>
                  <a:cubicBezTo>
                    <a:pt x="3318" y="7904"/>
                    <a:pt x="3494" y="7887"/>
                    <a:pt x="3670" y="7851"/>
                  </a:cubicBezTo>
                  <a:lnTo>
                    <a:pt x="11342" y="6450"/>
                  </a:lnTo>
                  <a:cubicBezTo>
                    <a:pt x="12776" y="6149"/>
                    <a:pt x="13744" y="4715"/>
                    <a:pt x="13477" y="3247"/>
                  </a:cubicBezTo>
                  <a:lnTo>
                    <a:pt x="13277" y="2213"/>
                  </a:lnTo>
                  <a:cubicBezTo>
                    <a:pt x="13040" y="910"/>
                    <a:pt x="11882" y="1"/>
                    <a:pt x="10597" y="1"/>
                  </a:cubicBezTo>
                  <a:close/>
                </a:path>
              </a:pathLst>
            </a:custGeom>
            <a:solidFill>
              <a:srgbClr val="F1A4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3"/>
            <p:cNvSpPr/>
            <p:nvPr/>
          </p:nvSpPr>
          <p:spPr>
            <a:xfrm>
              <a:off x="1910050" y="4708675"/>
              <a:ext cx="336925" cy="176375"/>
            </a:xfrm>
            <a:custGeom>
              <a:avLst/>
              <a:gdLst/>
              <a:ahLst/>
              <a:cxnLst/>
              <a:rect l="l" t="t" r="r" b="b"/>
              <a:pathLst>
                <a:path w="13477" h="7055" extrusionOk="0">
                  <a:moveTo>
                    <a:pt x="10331" y="0"/>
                  </a:moveTo>
                  <a:cubicBezTo>
                    <a:pt x="10268" y="0"/>
                    <a:pt x="10204" y="2"/>
                    <a:pt x="10141" y="6"/>
                  </a:cubicBezTo>
                  <a:lnTo>
                    <a:pt x="2836" y="606"/>
                  </a:lnTo>
                  <a:cubicBezTo>
                    <a:pt x="1201" y="740"/>
                    <a:pt x="0" y="2141"/>
                    <a:pt x="134" y="3775"/>
                  </a:cubicBezTo>
                  <a:lnTo>
                    <a:pt x="167" y="4342"/>
                  </a:lnTo>
                  <a:cubicBezTo>
                    <a:pt x="294" y="5894"/>
                    <a:pt x="1562" y="7055"/>
                    <a:pt x="3088" y="7055"/>
                  </a:cubicBezTo>
                  <a:cubicBezTo>
                    <a:pt x="3170" y="7055"/>
                    <a:pt x="3253" y="7051"/>
                    <a:pt x="3336" y="7044"/>
                  </a:cubicBezTo>
                  <a:lnTo>
                    <a:pt x="10641" y="6477"/>
                  </a:lnTo>
                  <a:cubicBezTo>
                    <a:pt x="12242" y="6344"/>
                    <a:pt x="13476" y="4943"/>
                    <a:pt x="13343" y="3308"/>
                  </a:cubicBezTo>
                  <a:lnTo>
                    <a:pt x="13310" y="2741"/>
                  </a:lnTo>
                  <a:cubicBezTo>
                    <a:pt x="13181" y="1170"/>
                    <a:pt x="11883" y="0"/>
                    <a:pt x="10331" y="0"/>
                  </a:cubicBezTo>
                  <a:close/>
                </a:path>
              </a:pathLst>
            </a:custGeom>
            <a:solidFill>
              <a:srgbClr val="F1A4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3"/>
            <p:cNvSpPr/>
            <p:nvPr/>
          </p:nvSpPr>
          <p:spPr>
            <a:xfrm>
              <a:off x="1272075" y="4667125"/>
              <a:ext cx="275225" cy="482025"/>
            </a:xfrm>
            <a:custGeom>
              <a:avLst/>
              <a:gdLst/>
              <a:ahLst/>
              <a:cxnLst/>
              <a:rect l="l" t="t" r="r" b="b"/>
              <a:pathLst>
                <a:path w="11009" h="19281" extrusionOk="0">
                  <a:moveTo>
                    <a:pt x="2303" y="0"/>
                  </a:moveTo>
                  <a:lnTo>
                    <a:pt x="1" y="1635"/>
                  </a:lnTo>
                  <a:lnTo>
                    <a:pt x="8173" y="19281"/>
                  </a:lnTo>
                  <a:lnTo>
                    <a:pt x="11009" y="17513"/>
                  </a:lnTo>
                  <a:lnTo>
                    <a:pt x="23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3"/>
            <p:cNvSpPr/>
            <p:nvPr/>
          </p:nvSpPr>
          <p:spPr>
            <a:xfrm>
              <a:off x="609125" y="4673800"/>
              <a:ext cx="873975" cy="773075"/>
            </a:xfrm>
            <a:custGeom>
              <a:avLst/>
              <a:gdLst/>
              <a:ahLst/>
              <a:cxnLst/>
              <a:rect l="l" t="t" r="r" b="b"/>
              <a:pathLst>
                <a:path w="34959" h="30923" extrusionOk="0">
                  <a:moveTo>
                    <a:pt x="25952" y="0"/>
                  </a:moveTo>
                  <a:lnTo>
                    <a:pt x="0" y="17980"/>
                  </a:lnTo>
                  <a:lnTo>
                    <a:pt x="0" y="30922"/>
                  </a:lnTo>
                  <a:lnTo>
                    <a:pt x="19681" y="30922"/>
                  </a:lnTo>
                  <a:lnTo>
                    <a:pt x="34958" y="19414"/>
                  </a:lnTo>
                  <a:lnTo>
                    <a:pt x="34691" y="18880"/>
                  </a:lnTo>
                  <a:lnTo>
                    <a:pt x="34358" y="18146"/>
                  </a:lnTo>
                  <a:lnTo>
                    <a:pt x="33457" y="16178"/>
                  </a:lnTo>
                  <a:lnTo>
                    <a:pt x="33124" y="15511"/>
                  </a:lnTo>
                  <a:lnTo>
                    <a:pt x="32457" y="14010"/>
                  </a:lnTo>
                  <a:lnTo>
                    <a:pt x="31789" y="12576"/>
                  </a:lnTo>
                  <a:lnTo>
                    <a:pt x="28520" y="5537"/>
                  </a:lnTo>
                  <a:lnTo>
                    <a:pt x="26886" y="2135"/>
                  </a:lnTo>
                  <a:lnTo>
                    <a:pt x="26519" y="1234"/>
                  </a:lnTo>
                  <a:lnTo>
                    <a:pt x="25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4AB673C1-29AE-1485-88CB-3BDF97A56BDF}"/>
              </a:ext>
            </a:extLst>
          </p:cNvPr>
          <p:cNvSpPr txBox="1"/>
          <p:nvPr/>
        </p:nvSpPr>
        <p:spPr>
          <a:xfrm>
            <a:off x="3914859" y="1737988"/>
            <a:ext cx="4913230" cy="1429366"/>
          </a:xfrm>
          <a:prstGeom prst="rect">
            <a:avLst/>
          </a:prstGeom>
        </p:spPr>
        <p:txBody>
          <a:bodyPr wrap="square" lIns="0" tIns="0" rIns="0" bIns="0" rtlCol="0" anchor="t">
            <a:spAutoFit/>
          </a:bodyPr>
          <a:lstStyle/>
          <a:p>
            <a:pPr algn="ctr">
              <a:lnSpc>
                <a:spcPct val="150000"/>
              </a:lnSpc>
            </a:pPr>
            <a:r>
              <a:rPr lang="en-US" sz="3300" b="1" dirty="0">
                <a:solidFill>
                  <a:srgbClr val="BF7C63"/>
                </a:solidFill>
                <a:latin typeface="Arial" panose="020B0604020202020204" pitchFamily="34" charset="0"/>
                <a:cs typeface="Arial" panose="020B0604020202020204" pitchFamily="34" charset="0"/>
              </a:rPr>
              <a:t>CHÀO MỪNG CÁC EM </a:t>
            </a:r>
          </a:p>
          <a:p>
            <a:pPr algn="ctr">
              <a:lnSpc>
                <a:spcPct val="150000"/>
              </a:lnSpc>
            </a:pPr>
            <a:r>
              <a:rPr lang="en-US" sz="3300" b="1" dirty="0">
                <a:solidFill>
                  <a:srgbClr val="BF7C63"/>
                </a:solidFill>
                <a:latin typeface="Arial" panose="020B0604020202020204" pitchFamily="34" charset="0"/>
                <a:cs typeface="Arial" panose="020B0604020202020204" pitchFamily="34" charset="0"/>
              </a:rPr>
              <a:t>ĐẾN VỚI TIẾT HỌC MỚI!</a:t>
            </a:r>
          </a:p>
        </p:txBody>
      </p:sp>
    </p:spTree>
    <p:extLst>
      <p:ext uri="{BB962C8B-B14F-4D97-AF65-F5344CB8AC3E}">
        <p14:creationId xmlns:p14="http://schemas.microsoft.com/office/powerpoint/2010/main" val="18510799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3" name="Google Shape;853;p45"/>
          <p:cNvSpPr/>
          <p:nvPr/>
        </p:nvSpPr>
        <p:spPr>
          <a:xfrm>
            <a:off x="1630599" y="112387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5"/>
          <p:cNvSpPr/>
          <p:nvPr/>
        </p:nvSpPr>
        <p:spPr>
          <a:xfrm>
            <a:off x="4695578" y="2453994"/>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5"/>
          <p:cNvSpPr/>
          <p:nvPr/>
        </p:nvSpPr>
        <p:spPr>
          <a:xfrm>
            <a:off x="1127576" y="1607223"/>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5"/>
          <p:cNvSpPr/>
          <p:nvPr/>
        </p:nvSpPr>
        <p:spPr>
          <a:xfrm>
            <a:off x="978978" y="33889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5"/>
          <p:cNvSpPr/>
          <p:nvPr/>
        </p:nvSpPr>
        <p:spPr>
          <a:xfrm>
            <a:off x="787999" y="3868615"/>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5"/>
          <p:cNvSpPr/>
          <p:nvPr/>
        </p:nvSpPr>
        <p:spPr>
          <a:xfrm>
            <a:off x="2759941" y="769029"/>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5"/>
          <p:cNvSpPr/>
          <p:nvPr/>
        </p:nvSpPr>
        <p:spPr>
          <a:xfrm>
            <a:off x="4695554" y="95886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5"/>
          <p:cNvSpPr/>
          <p:nvPr/>
        </p:nvSpPr>
        <p:spPr>
          <a:xfrm>
            <a:off x="3696363" y="1371707"/>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5"/>
          <p:cNvSpPr/>
          <p:nvPr/>
        </p:nvSpPr>
        <p:spPr>
          <a:xfrm>
            <a:off x="1851791" y="4190257"/>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descr="A picture containing items, several&#10;&#10;Description automatically generated">
            <a:extLst>
              <a:ext uri="{FF2B5EF4-FFF2-40B4-BE49-F238E27FC236}">
                <a16:creationId xmlns:a16="http://schemas.microsoft.com/office/drawing/2014/main" id="{B3DC44D7-32C9-6C3C-512A-541CB65F5F59}"/>
              </a:ext>
            </a:extLst>
          </p:cNvPr>
          <p:cNvPicPr>
            <a:picLocks noChangeAspect="1"/>
          </p:cNvPicPr>
          <p:nvPr/>
        </p:nvPicPr>
        <p:blipFill>
          <a:blip r:embed="rId3"/>
          <a:stretch>
            <a:fillRect/>
          </a:stretch>
        </p:blipFill>
        <p:spPr>
          <a:xfrm>
            <a:off x="620230" y="1102020"/>
            <a:ext cx="3175000" cy="3175000"/>
          </a:xfrm>
          <a:prstGeom prst="ellipse">
            <a:avLst/>
          </a:prstGeom>
          <a:ln>
            <a:solidFill>
              <a:srgbClr val="670001"/>
            </a:solidFill>
          </a:ln>
        </p:spPr>
      </p:pic>
      <p:sp>
        <p:nvSpPr>
          <p:cNvPr id="8" name="TextBox 10">
            <a:extLst>
              <a:ext uri="{FF2B5EF4-FFF2-40B4-BE49-F238E27FC236}">
                <a16:creationId xmlns:a16="http://schemas.microsoft.com/office/drawing/2014/main" id="{77CB22F1-7963-DD3A-30F0-54B9892DE3D3}"/>
              </a:ext>
            </a:extLst>
          </p:cNvPr>
          <p:cNvSpPr txBox="1"/>
          <p:nvPr/>
        </p:nvSpPr>
        <p:spPr>
          <a:xfrm>
            <a:off x="5306163" y="523906"/>
            <a:ext cx="2133788" cy="707134"/>
          </a:xfrm>
          <a:custGeom>
            <a:avLst/>
            <a:gdLst>
              <a:gd name="connsiteX0" fmla="*/ 0 w 2133788"/>
              <a:gd name="connsiteY0" fmla="*/ 117858 h 707134"/>
              <a:gd name="connsiteX1" fmla="*/ 117858 w 2133788"/>
              <a:gd name="connsiteY1" fmla="*/ 0 h 707134"/>
              <a:gd name="connsiteX2" fmla="*/ 611357 w 2133788"/>
              <a:gd name="connsiteY2" fmla="*/ 0 h 707134"/>
              <a:gd name="connsiteX3" fmla="*/ 1047913 w 2133788"/>
              <a:gd name="connsiteY3" fmla="*/ 0 h 707134"/>
              <a:gd name="connsiteX4" fmla="*/ 1560393 w 2133788"/>
              <a:gd name="connsiteY4" fmla="*/ 0 h 707134"/>
              <a:gd name="connsiteX5" fmla="*/ 2015930 w 2133788"/>
              <a:gd name="connsiteY5" fmla="*/ 0 h 707134"/>
              <a:gd name="connsiteX6" fmla="*/ 2133788 w 2133788"/>
              <a:gd name="connsiteY6" fmla="*/ 117858 h 707134"/>
              <a:gd name="connsiteX7" fmla="*/ 2133788 w 2133788"/>
              <a:gd name="connsiteY7" fmla="*/ 589276 h 707134"/>
              <a:gd name="connsiteX8" fmla="*/ 2015930 w 2133788"/>
              <a:gd name="connsiteY8" fmla="*/ 707134 h 707134"/>
              <a:gd name="connsiteX9" fmla="*/ 1503451 w 2133788"/>
              <a:gd name="connsiteY9" fmla="*/ 707134 h 707134"/>
              <a:gd name="connsiteX10" fmla="*/ 1009952 w 2133788"/>
              <a:gd name="connsiteY10" fmla="*/ 707134 h 707134"/>
              <a:gd name="connsiteX11" fmla="*/ 573395 w 2133788"/>
              <a:gd name="connsiteY11" fmla="*/ 707134 h 707134"/>
              <a:gd name="connsiteX12" fmla="*/ 117858 w 2133788"/>
              <a:gd name="connsiteY12" fmla="*/ 707134 h 707134"/>
              <a:gd name="connsiteX13" fmla="*/ 0 w 2133788"/>
              <a:gd name="connsiteY13" fmla="*/ 589276 h 707134"/>
              <a:gd name="connsiteX14" fmla="*/ 0 w 2133788"/>
              <a:gd name="connsiteY14" fmla="*/ 117858 h 70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33788" h="707134" fill="none" extrusionOk="0">
                <a:moveTo>
                  <a:pt x="0" y="117858"/>
                </a:moveTo>
                <a:cubicBezTo>
                  <a:pt x="-2673" y="47318"/>
                  <a:pt x="53545" y="-10524"/>
                  <a:pt x="117858" y="0"/>
                </a:cubicBezTo>
                <a:cubicBezTo>
                  <a:pt x="354317" y="-34021"/>
                  <a:pt x="387859" y="3753"/>
                  <a:pt x="611357" y="0"/>
                </a:cubicBezTo>
                <a:cubicBezTo>
                  <a:pt x="834855" y="-3753"/>
                  <a:pt x="952978" y="45275"/>
                  <a:pt x="1047913" y="0"/>
                </a:cubicBezTo>
                <a:cubicBezTo>
                  <a:pt x="1142848" y="-45275"/>
                  <a:pt x="1309399" y="9104"/>
                  <a:pt x="1560393" y="0"/>
                </a:cubicBezTo>
                <a:cubicBezTo>
                  <a:pt x="1811387" y="-9104"/>
                  <a:pt x="1898235" y="3154"/>
                  <a:pt x="2015930" y="0"/>
                </a:cubicBezTo>
                <a:cubicBezTo>
                  <a:pt x="2087843" y="13508"/>
                  <a:pt x="2120255" y="59903"/>
                  <a:pt x="2133788" y="117858"/>
                </a:cubicBezTo>
                <a:cubicBezTo>
                  <a:pt x="2135538" y="299452"/>
                  <a:pt x="2113643" y="354251"/>
                  <a:pt x="2133788" y="589276"/>
                </a:cubicBezTo>
                <a:cubicBezTo>
                  <a:pt x="2135308" y="649691"/>
                  <a:pt x="2089621" y="716433"/>
                  <a:pt x="2015930" y="707134"/>
                </a:cubicBezTo>
                <a:cubicBezTo>
                  <a:pt x="1812112" y="764931"/>
                  <a:pt x="1632364" y="698983"/>
                  <a:pt x="1503451" y="707134"/>
                </a:cubicBezTo>
                <a:cubicBezTo>
                  <a:pt x="1374538" y="715285"/>
                  <a:pt x="1235846" y="700143"/>
                  <a:pt x="1009952" y="707134"/>
                </a:cubicBezTo>
                <a:cubicBezTo>
                  <a:pt x="784058" y="714125"/>
                  <a:pt x="720478" y="654756"/>
                  <a:pt x="573395" y="707134"/>
                </a:cubicBezTo>
                <a:cubicBezTo>
                  <a:pt x="426312" y="759512"/>
                  <a:pt x="340154" y="662003"/>
                  <a:pt x="117858" y="707134"/>
                </a:cubicBezTo>
                <a:cubicBezTo>
                  <a:pt x="40506" y="719545"/>
                  <a:pt x="-6926" y="669188"/>
                  <a:pt x="0" y="589276"/>
                </a:cubicBezTo>
                <a:cubicBezTo>
                  <a:pt x="-39631" y="490105"/>
                  <a:pt x="18085" y="285062"/>
                  <a:pt x="0" y="117858"/>
                </a:cubicBezTo>
                <a:close/>
              </a:path>
              <a:path w="2133788" h="707134" stroke="0" extrusionOk="0">
                <a:moveTo>
                  <a:pt x="0" y="117858"/>
                </a:moveTo>
                <a:cubicBezTo>
                  <a:pt x="-6190" y="48949"/>
                  <a:pt x="41056" y="4395"/>
                  <a:pt x="117858" y="0"/>
                </a:cubicBezTo>
                <a:cubicBezTo>
                  <a:pt x="340999" y="-18794"/>
                  <a:pt x="510572" y="12482"/>
                  <a:pt x="630337" y="0"/>
                </a:cubicBezTo>
                <a:cubicBezTo>
                  <a:pt x="750102" y="-12482"/>
                  <a:pt x="987849" y="18723"/>
                  <a:pt x="1085875" y="0"/>
                </a:cubicBezTo>
                <a:cubicBezTo>
                  <a:pt x="1183901" y="-18723"/>
                  <a:pt x="1385574" y="18050"/>
                  <a:pt x="1522431" y="0"/>
                </a:cubicBezTo>
                <a:cubicBezTo>
                  <a:pt x="1659288" y="-18050"/>
                  <a:pt x="1878643" y="45949"/>
                  <a:pt x="2015930" y="0"/>
                </a:cubicBezTo>
                <a:cubicBezTo>
                  <a:pt x="2087507" y="-13348"/>
                  <a:pt x="2119529" y="50583"/>
                  <a:pt x="2133788" y="117858"/>
                </a:cubicBezTo>
                <a:cubicBezTo>
                  <a:pt x="2149516" y="344457"/>
                  <a:pt x="2120184" y="436655"/>
                  <a:pt x="2133788" y="589276"/>
                </a:cubicBezTo>
                <a:cubicBezTo>
                  <a:pt x="2126748" y="666013"/>
                  <a:pt x="2072791" y="697589"/>
                  <a:pt x="2015930" y="707134"/>
                </a:cubicBezTo>
                <a:cubicBezTo>
                  <a:pt x="1899789" y="708936"/>
                  <a:pt x="1688932" y="659953"/>
                  <a:pt x="1579373" y="707134"/>
                </a:cubicBezTo>
                <a:cubicBezTo>
                  <a:pt x="1469814" y="754315"/>
                  <a:pt x="1250148" y="706497"/>
                  <a:pt x="1104855" y="707134"/>
                </a:cubicBezTo>
                <a:cubicBezTo>
                  <a:pt x="959562" y="707771"/>
                  <a:pt x="758735" y="687028"/>
                  <a:pt x="649318" y="707134"/>
                </a:cubicBezTo>
                <a:cubicBezTo>
                  <a:pt x="539901" y="727240"/>
                  <a:pt x="355870" y="684566"/>
                  <a:pt x="117858" y="707134"/>
                </a:cubicBezTo>
                <a:cubicBezTo>
                  <a:pt x="58726" y="699737"/>
                  <a:pt x="-3302" y="653090"/>
                  <a:pt x="0" y="589276"/>
                </a:cubicBezTo>
                <a:cubicBezTo>
                  <a:pt x="-48519" y="483854"/>
                  <a:pt x="29577" y="300808"/>
                  <a:pt x="0" y="117858"/>
                </a:cubicBezTo>
                <a:close/>
              </a:path>
            </a:pathLst>
          </a:custGeom>
          <a:solidFill>
            <a:srgbClr val="EAD2C3"/>
          </a:solidFill>
          <a:ln w="28575">
            <a:solidFill>
              <a:srgbClr val="BF7C63"/>
            </a:solidFill>
            <a:prstDash val="sys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txBody>
          <a:bodyPr wrap="square" lIns="0" tIns="0" rIns="0" bIns="72000" rtlCol="0" anchor="t">
            <a:spAutoFit/>
          </a:bodyPr>
          <a:lstStyle/>
          <a:p>
            <a:pPr algn="ctr">
              <a:lnSpc>
                <a:spcPct val="150000"/>
              </a:lnSpc>
            </a:pPr>
            <a:r>
              <a:rPr lang="en-US" sz="2800" b="1" dirty="0" err="1">
                <a:solidFill>
                  <a:srgbClr val="0B4A80"/>
                </a:solidFill>
                <a:latin typeface="Arial" panose="020B0604020202020204" pitchFamily="34" charset="0"/>
                <a:cs typeface="Arial" panose="020B0604020202020204" pitchFamily="34" charset="0"/>
              </a:rPr>
              <a:t>Nhiệm</a:t>
            </a:r>
            <a:r>
              <a:rPr lang="en-US" sz="2800" b="1" dirty="0">
                <a:solidFill>
                  <a:srgbClr val="0B4A80"/>
                </a:solidFill>
                <a:latin typeface="Arial" panose="020B0604020202020204" pitchFamily="34" charset="0"/>
                <a:cs typeface="Arial" panose="020B0604020202020204" pitchFamily="34" charset="0"/>
              </a:rPr>
              <a:t> </a:t>
            </a:r>
            <a:r>
              <a:rPr lang="en-US" sz="2800" b="1" dirty="0" err="1">
                <a:solidFill>
                  <a:srgbClr val="0B4A80"/>
                </a:solidFill>
                <a:latin typeface="Arial" panose="020B0604020202020204" pitchFamily="34" charset="0"/>
                <a:cs typeface="Arial" panose="020B0604020202020204" pitchFamily="34" charset="0"/>
              </a:rPr>
              <a:t>vụ</a:t>
            </a:r>
            <a:r>
              <a:rPr lang="en-US" sz="2800" b="1" dirty="0">
                <a:solidFill>
                  <a:srgbClr val="0B4A80"/>
                </a:solidFill>
                <a:latin typeface="Arial" panose="020B0604020202020204" pitchFamily="34" charset="0"/>
                <a:cs typeface="Arial" panose="020B0604020202020204" pitchFamily="34" charset="0"/>
              </a:rPr>
              <a:t> 2</a:t>
            </a:r>
          </a:p>
        </p:txBody>
      </p:sp>
      <p:sp>
        <p:nvSpPr>
          <p:cNvPr id="9" name="TextBox 8">
            <a:extLst>
              <a:ext uri="{FF2B5EF4-FFF2-40B4-BE49-F238E27FC236}">
                <a16:creationId xmlns:a16="http://schemas.microsoft.com/office/drawing/2014/main" id="{482FF157-643C-73CF-2B8A-7FEF3840A632}"/>
              </a:ext>
            </a:extLst>
          </p:cNvPr>
          <p:cNvSpPr txBox="1"/>
          <p:nvPr/>
        </p:nvSpPr>
        <p:spPr>
          <a:xfrm>
            <a:off x="4175905" y="1489470"/>
            <a:ext cx="4394303" cy="3266920"/>
          </a:xfrm>
          <a:prstGeom prst="rect">
            <a:avLst/>
          </a:prstGeom>
          <a:noFill/>
          <a:ln w="28575">
            <a:noFill/>
            <a:prstDash val="dash"/>
          </a:ln>
        </p:spPr>
        <p:txBody>
          <a:bodyPr wrap="square">
            <a:spAutoFit/>
          </a:bodyPr>
          <a:lstStyle/>
          <a:p>
            <a:pPr algn="just">
              <a:lnSpc>
                <a:spcPct val="150000"/>
              </a:lnSpc>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Xây dựng kịch bản đóng vai:</a:t>
            </a:r>
          </a:p>
          <a:p>
            <a:pPr marL="342900" indent="-342900" algn="just">
              <a:lnSpc>
                <a:spcPct val="150000"/>
              </a:lnSpc>
              <a:buFont typeface="Wingdings" pitchFamily="2" charset="2"/>
              <a:buChar char="§"/>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Tuyển nhân vật, viết lời thoại</a:t>
            </a:r>
          </a:p>
          <a:p>
            <a:pPr marL="342900" indent="-342900" algn="just">
              <a:lnSpc>
                <a:spcPct val="150000"/>
              </a:lnSpc>
              <a:buFont typeface="Wingdings" pitchFamily="2" charset="2"/>
              <a:buChar char="§"/>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Nội dung kịch bản tập trung vào cách thể hiện những điều học được về Hiến pháp</a:t>
            </a:r>
          </a:p>
          <a:p>
            <a:pPr marL="342900" indent="-342900" algn="just">
              <a:lnSpc>
                <a:spcPct val="150000"/>
              </a:lnSpc>
              <a:buFont typeface="Wingdings" pitchFamily="2" charset="2"/>
              <a:buChar char="§"/>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Phân công vai diễn cho từng thành viên, đóng vai theo kịch bản</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5"/>
          <p:cNvSpPr/>
          <p:nvPr/>
        </p:nvSpPr>
        <p:spPr>
          <a:xfrm>
            <a:off x="3755864" y="1405851"/>
            <a:ext cx="1653900" cy="930000"/>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txBox="1">
            <a:spLocks noGrp="1"/>
          </p:cNvSpPr>
          <p:nvPr>
            <p:ph type="title" idx="2"/>
          </p:nvPr>
        </p:nvSpPr>
        <p:spPr>
          <a:xfrm>
            <a:off x="4133264" y="1513701"/>
            <a:ext cx="899100" cy="6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02</a:t>
            </a:r>
            <a:endParaRPr dirty="0">
              <a:latin typeface="Arial" panose="020B0604020202020204" pitchFamily="34" charset="0"/>
              <a:cs typeface="Arial" panose="020B0604020202020204" pitchFamily="34" charset="0"/>
            </a:endParaRPr>
          </a:p>
        </p:txBody>
      </p:sp>
      <p:sp>
        <p:nvSpPr>
          <p:cNvPr id="324" name="Google Shape;324;p35"/>
          <p:cNvSpPr/>
          <p:nvPr/>
        </p:nvSpPr>
        <p:spPr>
          <a:xfrm>
            <a:off x="5269771" y="1513701"/>
            <a:ext cx="229551" cy="273877"/>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3555324" y="100382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6947966" y="200726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7517554" y="12434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1121453" y="118910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2299726" y="1597073"/>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1344363" y="1904269"/>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5086788" y="54951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6394566" y="792882"/>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5855826" y="13717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4416833" y="2269695"/>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2999407" y="2108023"/>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10">
            <a:extLst>
              <a:ext uri="{FF2B5EF4-FFF2-40B4-BE49-F238E27FC236}">
                <a16:creationId xmlns:a16="http://schemas.microsoft.com/office/drawing/2014/main" id="{D2E8C527-18FE-81BF-F860-785514B1A2BE}"/>
              </a:ext>
            </a:extLst>
          </p:cNvPr>
          <p:cNvSpPr txBox="1"/>
          <p:nvPr/>
        </p:nvSpPr>
        <p:spPr>
          <a:xfrm>
            <a:off x="435428" y="2683966"/>
            <a:ext cx="8273143" cy="1386085"/>
          </a:xfrm>
          <a:prstGeom prst="rect">
            <a:avLst/>
          </a:prstGeom>
        </p:spPr>
        <p:txBody>
          <a:bodyPr wrap="square" lIns="0" tIns="0" rIns="0" bIns="0" rtlCol="0" anchor="t">
            <a:spAutoFit/>
          </a:bodyPr>
          <a:lstStyle/>
          <a:p>
            <a:pPr algn="ctr">
              <a:lnSpc>
                <a:spcPct val="150000"/>
              </a:lnSpc>
            </a:pPr>
            <a:r>
              <a:rPr lang="en-US" sz="3200" b="1" dirty="0" err="1">
                <a:solidFill>
                  <a:srgbClr val="BF7C63"/>
                </a:solidFill>
                <a:latin typeface="Arial" panose="020B0604020202020204" pitchFamily="34" charset="0"/>
                <a:cs typeface="Arial" panose="020B0604020202020204" pitchFamily="34" charset="0"/>
              </a:rPr>
              <a:t>Đặc</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điểm</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của</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Hiến</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pháp</a:t>
            </a:r>
            <a:r>
              <a:rPr lang="en-US" sz="3200" b="1" dirty="0">
                <a:solidFill>
                  <a:srgbClr val="BF7C63"/>
                </a:solidFill>
                <a:latin typeface="Arial" panose="020B0604020202020204" pitchFamily="34" charset="0"/>
                <a:cs typeface="Arial" panose="020B0604020202020204" pitchFamily="34" charset="0"/>
              </a:rPr>
              <a:t> </a:t>
            </a:r>
          </a:p>
          <a:p>
            <a:pPr algn="ctr">
              <a:lnSpc>
                <a:spcPct val="150000"/>
              </a:lnSpc>
            </a:pPr>
            <a:r>
              <a:rPr lang="en-US" sz="3200" b="1" dirty="0" err="1">
                <a:solidFill>
                  <a:srgbClr val="BF7C63"/>
                </a:solidFill>
                <a:latin typeface="Arial" panose="020B0604020202020204" pitchFamily="34" charset="0"/>
                <a:cs typeface="Arial" panose="020B0604020202020204" pitchFamily="34" charset="0"/>
              </a:rPr>
              <a:t>nước</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Cộng</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hòa</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xã</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hội</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chủ</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nghĩa</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Việt</a:t>
            </a:r>
            <a:r>
              <a:rPr lang="en-US" sz="3200" b="1" dirty="0">
                <a:solidFill>
                  <a:srgbClr val="BF7C63"/>
                </a:solidFill>
                <a:latin typeface="Arial" panose="020B0604020202020204" pitchFamily="34" charset="0"/>
                <a:cs typeface="Arial" panose="020B0604020202020204" pitchFamily="34" charset="0"/>
              </a:rPr>
              <a:t> Nam</a:t>
            </a:r>
          </a:p>
        </p:txBody>
      </p:sp>
    </p:spTree>
    <p:extLst>
      <p:ext uri="{BB962C8B-B14F-4D97-AF65-F5344CB8AC3E}">
        <p14:creationId xmlns:p14="http://schemas.microsoft.com/office/powerpoint/2010/main" val="72559482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10" name="Google Shape;310;p34"/>
          <p:cNvSpPr/>
          <p:nvPr/>
        </p:nvSpPr>
        <p:spPr>
          <a:xfrm>
            <a:off x="6820758" y="139134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4"/>
          <p:cNvSpPr/>
          <p:nvPr/>
        </p:nvSpPr>
        <p:spPr>
          <a:xfrm>
            <a:off x="6211158" y="1780408"/>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4"/>
          <p:cNvSpPr/>
          <p:nvPr/>
        </p:nvSpPr>
        <p:spPr>
          <a:xfrm>
            <a:off x="2938308" y="309804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4"/>
          <p:cNvSpPr/>
          <p:nvPr/>
        </p:nvSpPr>
        <p:spPr>
          <a:xfrm>
            <a:off x="2328708" y="3487108"/>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4"/>
          <p:cNvSpPr/>
          <p:nvPr/>
        </p:nvSpPr>
        <p:spPr>
          <a:xfrm>
            <a:off x="2377958" y="1415209"/>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4"/>
          <p:cNvSpPr/>
          <p:nvPr/>
        </p:nvSpPr>
        <p:spPr>
          <a:xfrm>
            <a:off x="6113758" y="3167859"/>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10">
            <a:extLst>
              <a:ext uri="{FF2B5EF4-FFF2-40B4-BE49-F238E27FC236}">
                <a16:creationId xmlns:a16="http://schemas.microsoft.com/office/drawing/2014/main" id="{AB8C28C9-EF9C-2031-4C5E-FBD9D242E2E8}"/>
              </a:ext>
            </a:extLst>
          </p:cNvPr>
          <p:cNvSpPr txBox="1"/>
          <p:nvPr/>
        </p:nvSpPr>
        <p:spPr>
          <a:xfrm>
            <a:off x="2891104" y="512214"/>
            <a:ext cx="3361792" cy="707134"/>
          </a:xfrm>
          <a:custGeom>
            <a:avLst/>
            <a:gdLst>
              <a:gd name="connsiteX0" fmla="*/ 0 w 3361792"/>
              <a:gd name="connsiteY0" fmla="*/ 117858 h 707134"/>
              <a:gd name="connsiteX1" fmla="*/ 117858 w 3361792"/>
              <a:gd name="connsiteY1" fmla="*/ 0 h 707134"/>
              <a:gd name="connsiteX2" fmla="*/ 670131 w 3361792"/>
              <a:gd name="connsiteY2" fmla="*/ 0 h 707134"/>
              <a:gd name="connsiteX3" fmla="*/ 1128623 w 3361792"/>
              <a:gd name="connsiteY3" fmla="*/ 0 h 707134"/>
              <a:gd name="connsiteX4" fmla="*/ 1649635 w 3361792"/>
              <a:gd name="connsiteY4" fmla="*/ 0 h 707134"/>
              <a:gd name="connsiteX5" fmla="*/ 2076866 w 3361792"/>
              <a:gd name="connsiteY5" fmla="*/ 0 h 707134"/>
              <a:gd name="connsiteX6" fmla="*/ 2504096 w 3361792"/>
              <a:gd name="connsiteY6" fmla="*/ 0 h 707134"/>
              <a:gd name="connsiteX7" fmla="*/ 3243934 w 3361792"/>
              <a:gd name="connsiteY7" fmla="*/ 0 h 707134"/>
              <a:gd name="connsiteX8" fmla="*/ 3361792 w 3361792"/>
              <a:gd name="connsiteY8" fmla="*/ 117858 h 707134"/>
              <a:gd name="connsiteX9" fmla="*/ 3361792 w 3361792"/>
              <a:gd name="connsiteY9" fmla="*/ 589276 h 707134"/>
              <a:gd name="connsiteX10" fmla="*/ 3243934 w 3361792"/>
              <a:gd name="connsiteY10" fmla="*/ 707134 h 707134"/>
              <a:gd name="connsiteX11" fmla="*/ 2722921 w 3361792"/>
              <a:gd name="connsiteY11" fmla="*/ 707134 h 707134"/>
              <a:gd name="connsiteX12" fmla="*/ 2264430 w 3361792"/>
              <a:gd name="connsiteY12" fmla="*/ 707134 h 707134"/>
              <a:gd name="connsiteX13" fmla="*/ 1837200 w 3361792"/>
              <a:gd name="connsiteY13" fmla="*/ 707134 h 707134"/>
              <a:gd name="connsiteX14" fmla="*/ 1378709 w 3361792"/>
              <a:gd name="connsiteY14" fmla="*/ 707134 h 707134"/>
              <a:gd name="connsiteX15" fmla="*/ 826435 w 3361792"/>
              <a:gd name="connsiteY15" fmla="*/ 707134 h 707134"/>
              <a:gd name="connsiteX16" fmla="*/ 117858 w 3361792"/>
              <a:gd name="connsiteY16" fmla="*/ 707134 h 707134"/>
              <a:gd name="connsiteX17" fmla="*/ 0 w 3361792"/>
              <a:gd name="connsiteY17" fmla="*/ 589276 h 707134"/>
              <a:gd name="connsiteX18" fmla="*/ 0 w 3361792"/>
              <a:gd name="connsiteY18" fmla="*/ 117858 h 70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61792" h="707134" fill="none" extrusionOk="0">
                <a:moveTo>
                  <a:pt x="0" y="117858"/>
                </a:moveTo>
                <a:cubicBezTo>
                  <a:pt x="-12707" y="53290"/>
                  <a:pt x="54588" y="-3283"/>
                  <a:pt x="117858" y="0"/>
                </a:cubicBezTo>
                <a:cubicBezTo>
                  <a:pt x="285182" y="-29211"/>
                  <a:pt x="537466" y="42153"/>
                  <a:pt x="670131" y="0"/>
                </a:cubicBezTo>
                <a:cubicBezTo>
                  <a:pt x="802796" y="-42153"/>
                  <a:pt x="956206" y="4433"/>
                  <a:pt x="1128623" y="0"/>
                </a:cubicBezTo>
                <a:cubicBezTo>
                  <a:pt x="1301040" y="-4433"/>
                  <a:pt x="1535795" y="43919"/>
                  <a:pt x="1649635" y="0"/>
                </a:cubicBezTo>
                <a:cubicBezTo>
                  <a:pt x="1763475" y="-43919"/>
                  <a:pt x="1978113" y="21594"/>
                  <a:pt x="2076866" y="0"/>
                </a:cubicBezTo>
                <a:cubicBezTo>
                  <a:pt x="2175619" y="-21594"/>
                  <a:pt x="2413860" y="39703"/>
                  <a:pt x="2504096" y="0"/>
                </a:cubicBezTo>
                <a:cubicBezTo>
                  <a:pt x="2594332" y="-39703"/>
                  <a:pt x="2895717" y="63937"/>
                  <a:pt x="3243934" y="0"/>
                </a:cubicBezTo>
                <a:cubicBezTo>
                  <a:pt x="3325842" y="5886"/>
                  <a:pt x="3366193" y="67591"/>
                  <a:pt x="3361792" y="117858"/>
                </a:cubicBezTo>
                <a:cubicBezTo>
                  <a:pt x="3405105" y="256670"/>
                  <a:pt x="3330520" y="462216"/>
                  <a:pt x="3361792" y="589276"/>
                </a:cubicBezTo>
                <a:cubicBezTo>
                  <a:pt x="3358969" y="663167"/>
                  <a:pt x="3303926" y="691077"/>
                  <a:pt x="3243934" y="707134"/>
                </a:cubicBezTo>
                <a:cubicBezTo>
                  <a:pt x="3095694" y="761531"/>
                  <a:pt x="2873030" y="698264"/>
                  <a:pt x="2722921" y="707134"/>
                </a:cubicBezTo>
                <a:cubicBezTo>
                  <a:pt x="2572812" y="716004"/>
                  <a:pt x="2452649" y="703144"/>
                  <a:pt x="2264430" y="707134"/>
                </a:cubicBezTo>
                <a:cubicBezTo>
                  <a:pt x="2076211" y="711124"/>
                  <a:pt x="1950006" y="667269"/>
                  <a:pt x="1837200" y="707134"/>
                </a:cubicBezTo>
                <a:cubicBezTo>
                  <a:pt x="1724394" y="746999"/>
                  <a:pt x="1483919" y="685471"/>
                  <a:pt x="1378709" y="707134"/>
                </a:cubicBezTo>
                <a:cubicBezTo>
                  <a:pt x="1273499" y="728797"/>
                  <a:pt x="1074019" y="669927"/>
                  <a:pt x="826435" y="707134"/>
                </a:cubicBezTo>
                <a:cubicBezTo>
                  <a:pt x="578851" y="744341"/>
                  <a:pt x="365319" y="642074"/>
                  <a:pt x="117858" y="707134"/>
                </a:cubicBezTo>
                <a:cubicBezTo>
                  <a:pt x="62444" y="707442"/>
                  <a:pt x="4603" y="659136"/>
                  <a:pt x="0" y="589276"/>
                </a:cubicBezTo>
                <a:cubicBezTo>
                  <a:pt x="-41389" y="437782"/>
                  <a:pt x="51805" y="306235"/>
                  <a:pt x="0" y="117858"/>
                </a:cubicBezTo>
                <a:close/>
              </a:path>
              <a:path w="3361792" h="707134" stroke="0" extrusionOk="0">
                <a:moveTo>
                  <a:pt x="0" y="117858"/>
                </a:moveTo>
                <a:cubicBezTo>
                  <a:pt x="-6190" y="48949"/>
                  <a:pt x="41056" y="4395"/>
                  <a:pt x="117858" y="0"/>
                </a:cubicBezTo>
                <a:cubicBezTo>
                  <a:pt x="344747" y="-7178"/>
                  <a:pt x="458754" y="14883"/>
                  <a:pt x="701392" y="0"/>
                </a:cubicBezTo>
                <a:cubicBezTo>
                  <a:pt x="944030" y="-14883"/>
                  <a:pt x="1020669" y="44639"/>
                  <a:pt x="1191144" y="0"/>
                </a:cubicBezTo>
                <a:cubicBezTo>
                  <a:pt x="1361619" y="-44639"/>
                  <a:pt x="1518983" y="27139"/>
                  <a:pt x="1649635" y="0"/>
                </a:cubicBezTo>
                <a:cubicBezTo>
                  <a:pt x="1780287" y="-27139"/>
                  <a:pt x="2039981" y="3122"/>
                  <a:pt x="2201909" y="0"/>
                </a:cubicBezTo>
                <a:cubicBezTo>
                  <a:pt x="2363837" y="-3122"/>
                  <a:pt x="2489471" y="39309"/>
                  <a:pt x="2691661" y="0"/>
                </a:cubicBezTo>
                <a:cubicBezTo>
                  <a:pt x="2893851" y="-39309"/>
                  <a:pt x="3053085" y="45766"/>
                  <a:pt x="3243934" y="0"/>
                </a:cubicBezTo>
                <a:cubicBezTo>
                  <a:pt x="3307719" y="-12457"/>
                  <a:pt x="3355457" y="61570"/>
                  <a:pt x="3361792" y="117858"/>
                </a:cubicBezTo>
                <a:cubicBezTo>
                  <a:pt x="3373852" y="235305"/>
                  <a:pt x="3314642" y="377618"/>
                  <a:pt x="3361792" y="589276"/>
                </a:cubicBezTo>
                <a:cubicBezTo>
                  <a:pt x="3348216" y="653590"/>
                  <a:pt x="3310633" y="702724"/>
                  <a:pt x="3243934" y="707134"/>
                </a:cubicBezTo>
                <a:cubicBezTo>
                  <a:pt x="3030315" y="760057"/>
                  <a:pt x="2814574" y="668463"/>
                  <a:pt x="2691661" y="707134"/>
                </a:cubicBezTo>
                <a:cubicBezTo>
                  <a:pt x="2568748" y="745805"/>
                  <a:pt x="2346264" y="680450"/>
                  <a:pt x="2108126" y="707134"/>
                </a:cubicBezTo>
                <a:cubicBezTo>
                  <a:pt x="1869989" y="733818"/>
                  <a:pt x="1734674" y="652371"/>
                  <a:pt x="1524592" y="707134"/>
                </a:cubicBezTo>
                <a:cubicBezTo>
                  <a:pt x="1314510" y="761897"/>
                  <a:pt x="1219710" y="706055"/>
                  <a:pt x="1066101" y="707134"/>
                </a:cubicBezTo>
                <a:cubicBezTo>
                  <a:pt x="912492" y="708213"/>
                  <a:pt x="579893" y="655278"/>
                  <a:pt x="117858" y="707134"/>
                </a:cubicBezTo>
                <a:cubicBezTo>
                  <a:pt x="50094" y="701685"/>
                  <a:pt x="778" y="643843"/>
                  <a:pt x="0" y="589276"/>
                </a:cubicBezTo>
                <a:cubicBezTo>
                  <a:pt x="-7920" y="449804"/>
                  <a:pt x="26807" y="245649"/>
                  <a:pt x="0" y="117858"/>
                </a:cubicBezTo>
                <a:close/>
              </a:path>
            </a:pathLst>
          </a:custGeom>
          <a:solidFill>
            <a:srgbClr val="EAD2C3"/>
          </a:solidFill>
          <a:ln w="28575">
            <a:solidFill>
              <a:srgbClr val="BF7C63"/>
            </a:solidFill>
            <a:prstDash val="sys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txBody>
          <a:bodyPr wrap="square" lIns="0" tIns="0" rIns="0" bIns="72000" rtlCol="0" anchor="t">
            <a:spAutoFit/>
          </a:bodyPr>
          <a:lstStyle/>
          <a:p>
            <a:pPr algn="ctr">
              <a:lnSpc>
                <a:spcPct val="150000"/>
              </a:lnSpc>
            </a:pPr>
            <a:r>
              <a:rPr lang="en-US" sz="2800" b="1" dirty="0" err="1">
                <a:solidFill>
                  <a:srgbClr val="0B4A80"/>
                </a:solidFill>
                <a:latin typeface="Arial" panose="020B0604020202020204" pitchFamily="34" charset="0"/>
                <a:cs typeface="Arial" panose="020B0604020202020204" pitchFamily="34" charset="0"/>
              </a:rPr>
              <a:t>Thảo</a:t>
            </a:r>
            <a:r>
              <a:rPr lang="en-US" sz="2800" b="1" dirty="0">
                <a:solidFill>
                  <a:srgbClr val="0B4A80"/>
                </a:solidFill>
                <a:latin typeface="Arial" panose="020B0604020202020204" pitchFamily="34" charset="0"/>
                <a:cs typeface="Arial" panose="020B0604020202020204" pitchFamily="34" charset="0"/>
              </a:rPr>
              <a:t> </a:t>
            </a:r>
            <a:r>
              <a:rPr lang="en-US" sz="2800" b="1" dirty="0" err="1">
                <a:solidFill>
                  <a:srgbClr val="0B4A80"/>
                </a:solidFill>
                <a:latin typeface="Arial" panose="020B0604020202020204" pitchFamily="34" charset="0"/>
                <a:cs typeface="Arial" panose="020B0604020202020204" pitchFamily="34" charset="0"/>
              </a:rPr>
              <a:t>luận</a:t>
            </a:r>
            <a:r>
              <a:rPr lang="en-US" sz="2800" b="1" dirty="0">
                <a:solidFill>
                  <a:srgbClr val="0B4A80"/>
                </a:solidFill>
                <a:latin typeface="Arial" panose="020B0604020202020204" pitchFamily="34" charset="0"/>
                <a:cs typeface="Arial" panose="020B0604020202020204" pitchFamily="34" charset="0"/>
              </a:rPr>
              <a:t> </a:t>
            </a:r>
            <a:r>
              <a:rPr lang="en-US" sz="2800" b="1" dirty="0" err="1">
                <a:solidFill>
                  <a:srgbClr val="0B4A80"/>
                </a:solidFill>
                <a:latin typeface="Arial" panose="020B0604020202020204" pitchFamily="34" charset="0"/>
                <a:cs typeface="Arial" panose="020B0604020202020204" pitchFamily="34" charset="0"/>
              </a:rPr>
              <a:t>cặp</a:t>
            </a:r>
            <a:r>
              <a:rPr lang="en-US" sz="2800" b="1" dirty="0">
                <a:solidFill>
                  <a:srgbClr val="0B4A80"/>
                </a:solidFill>
                <a:latin typeface="Arial" panose="020B0604020202020204" pitchFamily="34" charset="0"/>
                <a:cs typeface="Arial" panose="020B0604020202020204" pitchFamily="34" charset="0"/>
              </a:rPr>
              <a:t> </a:t>
            </a:r>
            <a:r>
              <a:rPr lang="en-US" sz="2800" b="1" dirty="0" err="1">
                <a:solidFill>
                  <a:srgbClr val="0B4A80"/>
                </a:solidFill>
                <a:latin typeface="Arial" panose="020B0604020202020204" pitchFamily="34" charset="0"/>
                <a:cs typeface="Arial" panose="020B0604020202020204" pitchFamily="34" charset="0"/>
              </a:rPr>
              <a:t>đôi</a:t>
            </a:r>
            <a:endParaRPr lang="en-US" sz="2800" b="1" dirty="0">
              <a:solidFill>
                <a:srgbClr val="0B4A8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FA25D77-828F-DA5E-8187-E1AC06E19FE4}"/>
              </a:ext>
            </a:extLst>
          </p:cNvPr>
          <p:cNvSpPr txBox="1"/>
          <p:nvPr/>
        </p:nvSpPr>
        <p:spPr>
          <a:xfrm>
            <a:off x="374072" y="1464553"/>
            <a:ext cx="8395855" cy="3266985"/>
          </a:xfrm>
          <a:prstGeom prst="rect">
            <a:avLst/>
          </a:prstGeom>
          <a:noFill/>
          <a:ln w="28575">
            <a:noFill/>
            <a:prstDash val="dash"/>
          </a:ln>
        </p:spPr>
        <p:txBody>
          <a:bodyPr wrap="square">
            <a:spAutoFit/>
          </a:bodyPr>
          <a:lstStyle/>
          <a:p>
            <a:pPr lvl="0" algn="just">
              <a:lnSpc>
                <a:spcPct val="150000"/>
              </a:lnSpc>
            </a:pPr>
            <a:r>
              <a:rPr lang="vi-VN" sz="2000" dirty="0">
                <a:solidFill>
                  <a:srgbClr val="C00000"/>
                </a:solidFill>
                <a:effectLst/>
                <a:latin typeface="Arial" panose="020B0604020202020204" pitchFamily="34" charset="0"/>
                <a:ea typeface="Arial" panose="020B0604020202020204" pitchFamily="34" charset="0"/>
                <a:cs typeface="Arial" panose="020B0604020202020204" pitchFamily="34" charset="0"/>
              </a:rPr>
              <a:t>Các em hãy đọc thông tin ở mục 2 trong SGK trang 89 và trả lời câu hỏi:</a:t>
            </a:r>
          </a:p>
          <a:p>
            <a:pPr marL="285750" indent="-285750" algn="just">
              <a:lnSpc>
                <a:spcPct val="150000"/>
              </a:lnSpc>
              <a:buFont typeface="Wingdings" pitchFamily="2" charset="2"/>
              <a:buChar char="§"/>
            </a:pP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hiểu</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như</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thế</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về</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quy</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định</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Điều</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16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Hiến</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pháp</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năm</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2013?</a:t>
            </a:r>
            <a:endParaRPr lang="en-VN" sz="20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Wingdings" pitchFamily="2" charset="2"/>
              <a:buChar char="§"/>
            </a:pP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sự</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khác</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nhau</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giữa</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Điều</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16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Hiến</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pháp</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năm</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2013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Khoản</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Điều</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6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Luật</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Trẻ</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năm</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2016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Khoản</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1, 2,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Điều</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Bộ</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luật</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Lao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năm</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2019. </a:t>
            </a:r>
            <a:endParaRPr lang="en-VN" sz="20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Wingdings" pitchFamily="2" charset="2"/>
              <a:buChar char="§"/>
            </a:pP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chia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sẻ</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hiểu</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về</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đặc</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Hiến</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pháp</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nước</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Cộng</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hoà</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xã</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hội</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chủ</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nghĩa</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0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Việt</a:t>
            </a:r>
            <a:r>
              <a:rPr lang="fr-F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Nam.</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360"/>
                                          </p:val>
                                        </p:tav>
                                        <p:tav tm="100000">
                                          <p:val>
                                            <p:fltVal val="0"/>
                                          </p:val>
                                        </p:tav>
                                      </p:tavLst>
                                    </p:anim>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heel(1)">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7" name="Google Shape;887;p47"/>
          <p:cNvSpPr/>
          <p:nvPr/>
        </p:nvSpPr>
        <p:spPr>
          <a:xfrm>
            <a:off x="6182708" y="561895"/>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7"/>
          <p:cNvSpPr/>
          <p:nvPr/>
        </p:nvSpPr>
        <p:spPr>
          <a:xfrm>
            <a:off x="6094482" y="936798"/>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7"/>
          <p:cNvSpPr/>
          <p:nvPr/>
        </p:nvSpPr>
        <p:spPr>
          <a:xfrm>
            <a:off x="2393049" y="2262652"/>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7"/>
          <p:cNvSpPr/>
          <p:nvPr/>
        </p:nvSpPr>
        <p:spPr>
          <a:xfrm>
            <a:off x="1678604" y="1464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7"/>
          <p:cNvSpPr/>
          <p:nvPr/>
        </p:nvSpPr>
        <p:spPr>
          <a:xfrm>
            <a:off x="713228" y="2453994"/>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7"/>
          <p:cNvSpPr/>
          <p:nvPr/>
        </p:nvSpPr>
        <p:spPr>
          <a:xfrm>
            <a:off x="1529126" y="2369823"/>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7"/>
          <p:cNvSpPr/>
          <p:nvPr/>
        </p:nvSpPr>
        <p:spPr>
          <a:xfrm>
            <a:off x="2166263" y="2949244"/>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7"/>
          <p:cNvSpPr/>
          <p:nvPr/>
        </p:nvSpPr>
        <p:spPr>
          <a:xfrm flipH="1">
            <a:off x="6535678" y="227719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7"/>
          <p:cNvSpPr/>
          <p:nvPr/>
        </p:nvSpPr>
        <p:spPr>
          <a:xfrm flipH="1">
            <a:off x="7142988" y="1478851"/>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7"/>
          <p:cNvSpPr/>
          <p:nvPr/>
        </p:nvSpPr>
        <p:spPr>
          <a:xfrm flipH="1">
            <a:off x="8108364" y="2468532"/>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7"/>
          <p:cNvSpPr/>
          <p:nvPr/>
        </p:nvSpPr>
        <p:spPr>
          <a:xfrm flipH="1">
            <a:off x="7400374" y="238436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7"/>
          <p:cNvSpPr/>
          <p:nvPr/>
        </p:nvSpPr>
        <p:spPr>
          <a:xfrm flipH="1">
            <a:off x="6693147" y="29637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roup 54">
            <a:extLst>
              <a:ext uri="{FF2B5EF4-FFF2-40B4-BE49-F238E27FC236}">
                <a16:creationId xmlns:a16="http://schemas.microsoft.com/office/drawing/2014/main" id="{A6F0A2FF-E18E-D0F4-19B9-93E8EC415876}"/>
              </a:ext>
            </a:extLst>
          </p:cNvPr>
          <p:cNvGrpSpPr/>
          <p:nvPr/>
        </p:nvGrpSpPr>
        <p:grpSpPr>
          <a:xfrm>
            <a:off x="5091101" y="1356485"/>
            <a:ext cx="3773271" cy="3565198"/>
            <a:chOff x="279627" y="1196442"/>
            <a:chExt cx="3773271" cy="3565198"/>
          </a:xfrm>
        </p:grpSpPr>
        <p:sp>
          <p:nvSpPr>
            <p:cNvPr id="54" name="Google Shape;431;p38">
              <a:extLst>
                <a:ext uri="{FF2B5EF4-FFF2-40B4-BE49-F238E27FC236}">
                  <a16:creationId xmlns:a16="http://schemas.microsoft.com/office/drawing/2014/main" id="{809C09FD-7F62-5853-E380-C30B070CF8A6}"/>
                </a:ext>
              </a:extLst>
            </p:cNvPr>
            <p:cNvSpPr/>
            <p:nvPr/>
          </p:nvSpPr>
          <p:spPr>
            <a:xfrm>
              <a:off x="279627" y="2227500"/>
              <a:ext cx="3773271" cy="2534140"/>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 name="Google Shape;363;p37">
              <a:extLst>
                <a:ext uri="{FF2B5EF4-FFF2-40B4-BE49-F238E27FC236}">
                  <a16:creationId xmlns:a16="http://schemas.microsoft.com/office/drawing/2014/main" id="{E0A843D0-178F-73E8-DBEA-D3EF14FC7B6E}"/>
                </a:ext>
              </a:extLst>
            </p:cNvPr>
            <p:cNvGrpSpPr/>
            <p:nvPr/>
          </p:nvGrpSpPr>
          <p:grpSpPr>
            <a:xfrm flipH="1">
              <a:off x="2160462" y="1196442"/>
              <a:ext cx="1331095" cy="3565198"/>
              <a:chOff x="1684725" y="854750"/>
              <a:chExt cx="1331095" cy="3565198"/>
            </a:xfrm>
          </p:grpSpPr>
          <p:sp>
            <p:nvSpPr>
              <p:cNvPr id="3" name="Google Shape;364;p37">
                <a:extLst>
                  <a:ext uri="{FF2B5EF4-FFF2-40B4-BE49-F238E27FC236}">
                    <a16:creationId xmlns:a16="http://schemas.microsoft.com/office/drawing/2014/main" id="{849C9A29-5AD5-C67F-61E6-E5A18CF12024}"/>
                  </a:ext>
                </a:extLst>
              </p:cNvPr>
              <p:cNvSpPr/>
              <p:nvPr/>
            </p:nvSpPr>
            <p:spPr>
              <a:xfrm>
                <a:off x="1822486" y="3960450"/>
                <a:ext cx="285107" cy="10581"/>
              </a:xfrm>
              <a:custGeom>
                <a:avLst/>
                <a:gdLst/>
                <a:ahLst/>
                <a:cxnLst/>
                <a:rect l="l" t="t" r="r" b="b"/>
                <a:pathLst>
                  <a:path w="2856" h="106" extrusionOk="0">
                    <a:moveTo>
                      <a:pt x="716" y="1"/>
                    </a:moveTo>
                    <a:cubicBezTo>
                      <a:pt x="480" y="10"/>
                      <a:pt x="236" y="10"/>
                      <a:pt x="0" y="27"/>
                    </a:cubicBezTo>
                    <a:cubicBezTo>
                      <a:pt x="236" y="62"/>
                      <a:pt x="480" y="71"/>
                      <a:pt x="707" y="88"/>
                    </a:cubicBezTo>
                    <a:cubicBezTo>
                      <a:pt x="934" y="97"/>
                      <a:pt x="1179" y="97"/>
                      <a:pt x="1415" y="106"/>
                    </a:cubicBezTo>
                    <a:lnTo>
                      <a:pt x="2139" y="106"/>
                    </a:lnTo>
                    <a:cubicBezTo>
                      <a:pt x="2375" y="97"/>
                      <a:pt x="2620" y="97"/>
                      <a:pt x="2855" y="71"/>
                    </a:cubicBezTo>
                    <a:cubicBezTo>
                      <a:pt x="2628" y="53"/>
                      <a:pt x="2393" y="27"/>
                      <a:pt x="2148" y="18"/>
                    </a:cubicBezTo>
                    <a:cubicBezTo>
                      <a:pt x="1921" y="10"/>
                      <a:pt x="1677" y="10"/>
                      <a:pt x="1441" y="1"/>
                    </a:cubicBezTo>
                    <a:close/>
                  </a:path>
                </a:pathLst>
              </a:custGeom>
              <a:solidFill>
                <a:srgbClr val="719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65;p37">
                <a:extLst>
                  <a:ext uri="{FF2B5EF4-FFF2-40B4-BE49-F238E27FC236}">
                    <a16:creationId xmlns:a16="http://schemas.microsoft.com/office/drawing/2014/main" id="{4768B89B-25E4-D7D7-48E7-3C6021F15F7F}"/>
                  </a:ext>
                </a:extLst>
              </p:cNvPr>
              <p:cNvSpPr/>
              <p:nvPr/>
            </p:nvSpPr>
            <p:spPr>
              <a:xfrm>
                <a:off x="2409967" y="3963145"/>
                <a:ext cx="482067" cy="455901"/>
              </a:xfrm>
              <a:custGeom>
                <a:avLst/>
                <a:gdLst/>
                <a:ahLst/>
                <a:cxnLst/>
                <a:rect l="l" t="t" r="r" b="b"/>
                <a:pathLst>
                  <a:path w="4829" h="4567" extrusionOk="0">
                    <a:moveTo>
                      <a:pt x="437" y="0"/>
                    </a:moveTo>
                    <a:lnTo>
                      <a:pt x="437" y="2087"/>
                    </a:lnTo>
                    <a:cubicBezTo>
                      <a:pt x="437" y="2244"/>
                      <a:pt x="411" y="2384"/>
                      <a:pt x="358" y="2523"/>
                    </a:cubicBezTo>
                    <a:cubicBezTo>
                      <a:pt x="227" y="2873"/>
                      <a:pt x="0" y="3659"/>
                      <a:pt x="18" y="4567"/>
                    </a:cubicBezTo>
                    <a:lnTo>
                      <a:pt x="4829" y="4567"/>
                    </a:lnTo>
                    <a:cubicBezTo>
                      <a:pt x="4829" y="4567"/>
                      <a:pt x="4549" y="3929"/>
                      <a:pt x="3274" y="3536"/>
                    </a:cubicBezTo>
                    <a:cubicBezTo>
                      <a:pt x="3039" y="3475"/>
                      <a:pt x="2838" y="3353"/>
                      <a:pt x="2663" y="3205"/>
                    </a:cubicBezTo>
                    <a:lnTo>
                      <a:pt x="2192" y="2794"/>
                    </a:lnTo>
                    <a:cubicBezTo>
                      <a:pt x="1930" y="2576"/>
                      <a:pt x="1808" y="2227"/>
                      <a:pt x="1877" y="1904"/>
                    </a:cubicBezTo>
                    <a:lnTo>
                      <a:pt x="2209" y="18"/>
                    </a:lnTo>
                    <a:lnTo>
                      <a:pt x="437" y="0"/>
                    </a:lnTo>
                    <a:close/>
                  </a:path>
                </a:pathLst>
              </a:custGeom>
              <a:solidFill>
                <a:srgbClr val="BD5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66;p37">
                <a:extLst>
                  <a:ext uri="{FF2B5EF4-FFF2-40B4-BE49-F238E27FC236}">
                    <a16:creationId xmlns:a16="http://schemas.microsoft.com/office/drawing/2014/main" id="{4BF3CAC4-8F79-0898-6890-EA79D6B69860}"/>
                  </a:ext>
                </a:extLst>
              </p:cNvPr>
              <p:cNvSpPr/>
              <p:nvPr/>
            </p:nvSpPr>
            <p:spPr>
              <a:xfrm>
                <a:off x="2410766" y="4248149"/>
                <a:ext cx="483864" cy="168305"/>
              </a:xfrm>
              <a:custGeom>
                <a:avLst/>
                <a:gdLst/>
                <a:ahLst/>
                <a:cxnLst/>
                <a:rect l="l" t="t" r="r" b="b"/>
                <a:pathLst>
                  <a:path w="4847" h="1686" extrusionOk="0">
                    <a:moveTo>
                      <a:pt x="2280" y="0"/>
                    </a:moveTo>
                    <a:lnTo>
                      <a:pt x="1415" y="568"/>
                    </a:lnTo>
                    <a:lnTo>
                      <a:pt x="254" y="9"/>
                    </a:lnTo>
                    <a:cubicBezTo>
                      <a:pt x="132" y="419"/>
                      <a:pt x="1" y="1031"/>
                      <a:pt x="36" y="1685"/>
                    </a:cubicBezTo>
                    <a:lnTo>
                      <a:pt x="4847" y="1685"/>
                    </a:lnTo>
                    <a:cubicBezTo>
                      <a:pt x="4847" y="1685"/>
                      <a:pt x="4559" y="1057"/>
                      <a:pt x="3284" y="664"/>
                    </a:cubicBezTo>
                    <a:cubicBezTo>
                      <a:pt x="3066" y="594"/>
                      <a:pt x="2856" y="481"/>
                      <a:pt x="2673" y="323"/>
                    </a:cubicBezTo>
                    <a:lnTo>
                      <a:pt x="2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67;p37">
                <a:extLst>
                  <a:ext uri="{FF2B5EF4-FFF2-40B4-BE49-F238E27FC236}">
                    <a16:creationId xmlns:a16="http://schemas.microsoft.com/office/drawing/2014/main" id="{D24ABA53-AF81-732D-229C-3F6BC9FFD01B}"/>
                  </a:ext>
                </a:extLst>
              </p:cNvPr>
              <p:cNvSpPr/>
              <p:nvPr/>
            </p:nvSpPr>
            <p:spPr>
              <a:xfrm>
                <a:off x="1684725" y="3963145"/>
                <a:ext cx="381840" cy="455901"/>
              </a:xfrm>
              <a:custGeom>
                <a:avLst/>
                <a:gdLst/>
                <a:ahLst/>
                <a:cxnLst/>
                <a:rect l="l" t="t" r="r" b="b"/>
                <a:pathLst>
                  <a:path w="3825" h="4567" extrusionOk="0">
                    <a:moveTo>
                      <a:pt x="2070" y="0"/>
                    </a:moveTo>
                    <a:lnTo>
                      <a:pt x="1948" y="1904"/>
                    </a:lnTo>
                    <a:cubicBezTo>
                      <a:pt x="1939" y="2148"/>
                      <a:pt x="1834" y="2384"/>
                      <a:pt x="1659" y="2558"/>
                    </a:cubicBezTo>
                    <a:lnTo>
                      <a:pt x="909" y="3344"/>
                    </a:lnTo>
                    <a:cubicBezTo>
                      <a:pt x="909" y="3344"/>
                      <a:pt x="411" y="3711"/>
                      <a:pt x="236" y="3868"/>
                    </a:cubicBezTo>
                    <a:cubicBezTo>
                      <a:pt x="62" y="4008"/>
                      <a:pt x="0" y="4567"/>
                      <a:pt x="0" y="4567"/>
                    </a:cubicBezTo>
                    <a:lnTo>
                      <a:pt x="3685" y="4567"/>
                    </a:lnTo>
                    <a:lnTo>
                      <a:pt x="3406" y="2698"/>
                    </a:lnTo>
                    <a:cubicBezTo>
                      <a:pt x="3388" y="2593"/>
                      <a:pt x="3388" y="2471"/>
                      <a:pt x="3406" y="2349"/>
                    </a:cubicBezTo>
                    <a:lnTo>
                      <a:pt x="3825" y="0"/>
                    </a:lnTo>
                    <a:close/>
                  </a:path>
                </a:pathLst>
              </a:custGeom>
              <a:solidFill>
                <a:srgbClr val="BD5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68;p37">
                <a:extLst>
                  <a:ext uri="{FF2B5EF4-FFF2-40B4-BE49-F238E27FC236}">
                    <a16:creationId xmlns:a16="http://schemas.microsoft.com/office/drawing/2014/main" id="{36F3F399-7975-35C1-2812-EDD6FF70EFC1}"/>
                  </a:ext>
                </a:extLst>
              </p:cNvPr>
              <p:cNvSpPr/>
              <p:nvPr/>
            </p:nvSpPr>
            <p:spPr>
              <a:xfrm>
                <a:off x="1684725" y="4221995"/>
                <a:ext cx="367964" cy="197953"/>
              </a:xfrm>
              <a:custGeom>
                <a:avLst/>
                <a:gdLst/>
                <a:ahLst/>
                <a:cxnLst/>
                <a:rect l="l" t="t" r="r" b="b"/>
                <a:pathLst>
                  <a:path w="3686" h="1983" extrusionOk="0">
                    <a:moveTo>
                      <a:pt x="1616" y="0"/>
                    </a:moveTo>
                    <a:lnTo>
                      <a:pt x="909" y="760"/>
                    </a:lnTo>
                    <a:cubicBezTo>
                      <a:pt x="909" y="760"/>
                      <a:pt x="411" y="1135"/>
                      <a:pt x="236" y="1284"/>
                    </a:cubicBezTo>
                    <a:cubicBezTo>
                      <a:pt x="62" y="1424"/>
                      <a:pt x="0" y="1982"/>
                      <a:pt x="0" y="1982"/>
                    </a:cubicBezTo>
                    <a:lnTo>
                      <a:pt x="3685" y="1982"/>
                    </a:lnTo>
                    <a:lnTo>
                      <a:pt x="3441" y="358"/>
                    </a:lnTo>
                    <a:lnTo>
                      <a:pt x="2899" y="638"/>
                    </a:lnTo>
                    <a:cubicBezTo>
                      <a:pt x="2899" y="638"/>
                      <a:pt x="2445" y="44"/>
                      <a:pt x="1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9;p37">
                <a:extLst>
                  <a:ext uri="{FF2B5EF4-FFF2-40B4-BE49-F238E27FC236}">
                    <a16:creationId xmlns:a16="http://schemas.microsoft.com/office/drawing/2014/main" id="{F325E967-8805-66D7-1E0B-9C44CFAC9040}"/>
                  </a:ext>
                </a:extLst>
              </p:cNvPr>
              <p:cNvSpPr/>
              <p:nvPr/>
            </p:nvSpPr>
            <p:spPr>
              <a:xfrm>
                <a:off x="2180665" y="1311556"/>
                <a:ext cx="456012" cy="734013"/>
              </a:xfrm>
              <a:custGeom>
                <a:avLst/>
                <a:gdLst/>
                <a:ahLst/>
                <a:cxnLst/>
                <a:rect l="l" t="t" r="r" b="b"/>
                <a:pathLst>
                  <a:path w="4568" h="7353" extrusionOk="0">
                    <a:moveTo>
                      <a:pt x="1075" y="0"/>
                    </a:moveTo>
                    <a:lnTo>
                      <a:pt x="1" y="1703"/>
                    </a:lnTo>
                    <a:lnTo>
                      <a:pt x="909" y="7353"/>
                    </a:lnTo>
                    <a:lnTo>
                      <a:pt x="4480" y="7344"/>
                    </a:lnTo>
                    <a:lnTo>
                      <a:pt x="4567" y="1703"/>
                    </a:lnTo>
                    <a:lnTo>
                      <a:pt x="2996" y="9"/>
                    </a:lnTo>
                    <a:lnTo>
                      <a:pt x="10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0;p37">
                <a:extLst>
                  <a:ext uri="{FF2B5EF4-FFF2-40B4-BE49-F238E27FC236}">
                    <a16:creationId xmlns:a16="http://schemas.microsoft.com/office/drawing/2014/main" id="{BD1D93B1-7714-20AD-5859-04A27A3BDD2F}"/>
                  </a:ext>
                </a:extLst>
              </p:cNvPr>
              <p:cNvSpPr/>
              <p:nvPr/>
            </p:nvSpPr>
            <p:spPr>
              <a:xfrm>
                <a:off x="2274802" y="1408288"/>
                <a:ext cx="239786" cy="127377"/>
              </a:xfrm>
              <a:custGeom>
                <a:avLst/>
                <a:gdLst/>
                <a:ahLst/>
                <a:cxnLst/>
                <a:rect l="l" t="t" r="r" b="b"/>
                <a:pathLst>
                  <a:path w="2402" h="1276" fill="none" extrusionOk="0">
                    <a:moveTo>
                      <a:pt x="2402" y="909"/>
                    </a:moveTo>
                    <a:lnTo>
                      <a:pt x="1293" y="1"/>
                    </a:lnTo>
                    <a:lnTo>
                      <a:pt x="1" y="1276"/>
                    </a:lnTo>
                  </a:path>
                </a:pathLst>
              </a:custGeom>
              <a:solidFill>
                <a:schemeClr val="lt1"/>
              </a:solidFill>
              <a:ln w="1300" cap="flat" cmpd="sng">
                <a:solidFill>
                  <a:srgbClr val="FFFFFF"/>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1;p37">
                <a:extLst>
                  <a:ext uri="{FF2B5EF4-FFF2-40B4-BE49-F238E27FC236}">
                    <a16:creationId xmlns:a16="http://schemas.microsoft.com/office/drawing/2014/main" id="{B33EEC8D-61C1-BBC9-7B09-9DC010CF0DDF}"/>
                  </a:ext>
                </a:extLst>
              </p:cNvPr>
              <p:cNvSpPr/>
              <p:nvPr/>
            </p:nvSpPr>
            <p:spPr>
              <a:xfrm>
                <a:off x="2403878" y="1451013"/>
                <a:ext cx="71476" cy="540552"/>
              </a:xfrm>
              <a:custGeom>
                <a:avLst/>
                <a:gdLst/>
                <a:ahLst/>
                <a:cxnLst/>
                <a:rect l="l" t="t" r="r" b="b"/>
                <a:pathLst>
                  <a:path w="716" h="5415" fill="none" extrusionOk="0">
                    <a:moveTo>
                      <a:pt x="0" y="1"/>
                    </a:moveTo>
                    <a:lnTo>
                      <a:pt x="716" y="5414"/>
                    </a:lnTo>
                  </a:path>
                </a:pathLst>
              </a:custGeom>
              <a:solidFill>
                <a:schemeClr val="lt1"/>
              </a:solidFill>
              <a:ln w="1300" cap="flat" cmpd="sng">
                <a:solidFill>
                  <a:srgbClr val="FFFFFF"/>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2;p37">
                <a:extLst>
                  <a:ext uri="{FF2B5EF4-FFF2-40B4-BE49-F238E27FC236}">
                    <a16:creationId xmlns:a16="http://schemas.microsoft.com/office/drawing/2014/main" id="{E0C22A4A-1F2F-6ED8-8772-B65F54CCC0B2}"/>
                  </a:ext>
                </a:extLst>
              </p:cNvPr>
              <p:cNvSpPr/>
              <p:nvPr/>
            </p:nvSpPr>
            <p:spPr>
              <a:xfrm>
                <a:off x="1791041" y="2048075"/>
                <a:ext cx="1017342" cy="1960463"/>
              </a:xfrm>
              <a:custGeom>
                <a:avLst/>
                <a:gdLst/>
                <a:ahLst/>
                <a:cxnLst/>
                <a:rect l="l" t="t" r="r" b="b"/>
                <a:pathLst>
                  <a:path w="10191" h="19639" extrusionOk="0">
                    <a:moveTo>
                      <a:pt x="8628" y="1"/>
                    </a:moveTo>
                    <a:lnTo>
                      <a:pt x="3729" y="132"/>
                    </a:lnTo>
                    <a:lnTo>
                      <a:pt x="2952" y="2847"/>
                    </a:lnTo>
                    <a:lnTo>
                      <a:pt x="1" y="19446"/>
                    </a:lnTo>
                    <a:lnTo>
                      <a:pt x="3380" y="19446"/>
                    </a:lnTo>
                    <a:lnTo>
                      <a:pt x="6855" y="4559"/>
                    </a:lnTo>
                    <a:lnTo>
                      <a:pt x="5825" y="19638"/>
                    </a:lnTo>
                    <a:lnTo>
                      <a:pt x="9239" y="19638"/>
                    </a:lnTo>
                    <a:lnTo>
                      <a:pt x="10190" y="2140"/>
                    </a:lnTo>
                    <a:lnTo>
                      <a:pt x="86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3;p37">
                <a:extLst>
                  <a:ext uri="{FF2B5EF4-FFF2-40B4-BE49-F238E27FC236}">
                    <a16:creationId xmlns:a16="http://schemas.microsoft.com/office/drawing/2014/main" id="{86B91531-01EC-571A-5403-AB4D529E548A}"/>
                  </a:ext>
                </a:extLst>
              </p:cNvPr>
              <p:cNvSpPr/>
              <p:nvPr/>
            </p:nvSpPr>
            <p:spPr>
              <a:xfrm>
                <a:off x="2068260" y="2048075"/>
                <a:ext cx="741020" cy="388818"/>
              </a:xfrm>
              <a:custGeom>
                <a:avLst/>
                <a:gdLst/>
                <a:ahLst/>
                <a:cxnLst/>
                <a:rect l="l" t="t" r="r" b="b"/>
                <a:pathLst>
                  <a:path w="7423" h="3895" extrusionOk="0">
                    <a:moveTo>
                      <a:pt x="5868" y="1"/>
                    </a:moveTo>
                    <a:lnTo>
                      <a:pt x="952" y="132"/>
                    </a:lnTo>
                    <a:lnTo>
                      <a:pt x="175" y="2847"/>
                    </a:lnTo>
                    <a:lnTo>
                      <a:pt x="0" y="3895"/>
                    </a:lnTo>
                    <a:cubicBezTo>
                      <a:pt x="2829" y="2760"/>
                      <a:pt x="6331" y="2594"/>
                      <a:pt x="7405" y="2577"/>
                    </a:cubicBezTo>
                    <a:lnTo>
                      <a:pt x="7422" y="2140"/>
                    </a:lnTo>
                    <a:lnTo>
                      <a:pt x="5868" y="1"/>
                    </a:lnTo>
                    <a:close/>
                  </a:path>
                </a:pathLst>
              </a:custGeom>
              <a:solidFill>
                <a:srgbClr val="000000">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4;p37">
                <a:extLst>
                  <a:ext uri="{FF2B5EF4-FFF2-40B4-BE49-F238E27FC236}">
                    <a16:creationId xmlns:a16="http://schemas.microsoft.com/office/drawing/2014/main" id="{719FB5B9-8B31-6D3C-8947-2A45E5E2A822}"/>
                  </a:ext>
                </a:extLst>
              </p:cNvPr>
              <p:cNvSpPr/>
              <p:nvPr/>
            </p:nvSpPr>
            <p:spPr>
              <a:xfrm>
                <a:off x="2472659" y="2081217"/>
                <a:ext cx="41928" cy="423757"/>
              </a:xfrm>
              <a:custGeom>
                <a:avLst/>
                <a:gdLst/>
                <a:ahLst/>
                <a:cxnLst/>
                <a:rect l="l" t="t" r="r" b="b"/>
                <a:pathLst>
                  <a:path w="420" h="4245" extrusionOk="0">
                    <a:moveTo>
                      <a:pt x="167" y="0"/>
                    </a:moveTo>
                    <a:lnTo>
                      <a:pt x="97" y="18"/>
                    </a:lnTo>
                    <a:lnTo>
                      <a:pt x="359" y="2803"/>
                    </a:lnTo>
                    <a:lnTo>
                      <a:pt x="1" y="4218"/>
                    </a:lnTo>
                    <a:lnTo>
                      <a:pt x="53" y="4244"/>
                    </a:lnTo>
                    <a:lnTo>
                      <a:pt x="420" y="2803"/>
                    </a:lnTo>
                    <a:lnTo>
                      <a:pt x="1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5;p37">
                <a:extLst>
                  <a:ext uri="{FF2B5EF4-FFF2-40B4-BE49-F238E27FC236}">
                    <a16:creationId xmlns:a16="http://schemas.microsoft.com/office/drawing/2014/main" id="{D918B093-AC35-1930-2C54-16E799BEECE5}"/>
                  </a:ext>
                </a:extLst>
              </p:cNvPr>
              <p:cNvSpPr/>
              <p:nvPr/>
            </p:nvSpPr>
            <p:spPr>
              <a:xfrm>
                <a:off x="2299259" y="2388882"/>
                <a:ext cx="321744" cy="100"/>
              </a:xfrm>
              <a:custGeom>
                <a:avLst/>
                <a:gdLst/>
                <a:ahLst/>
                <a:cxnLst/>
                <a:rect l="l" t="t" r="r" b="b"/>
                <a:pathLst>
                  <a:path w="3223" h="1" fill="none" extrusionOk="0">
                    <a:moveTo>
                      <a:pt x="3222" y="1"/>
                    </a:moveTo>
                    <a:lnTo>
                      <a:pt x="0" y="1"/>
                    </a:lnTo>
                  </a:path>
                </a:pathLst>
              </a:custGeom>
              <a:noFill/>
              <a:ln w="13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6;p37">
                <a:extLst>
                  <a:ext uri="{FF2B5EF4-FFF2-40B4-BE49-F238E27FC236}">
                    <a16:creationId xmlns:a16="http://schemas.microsoft.com/office/drawing/2014/main" id="{85F7F498-14AF-240F-A7D5-CE8B3F948B08}"/>
                  </a:ext>
                </a:extLst>
              </p:cNvPr>
              <p:cNvSpPr/>
              <p:nvPr/>
            </p:nvSpPr>
            <p:spPr>
              <a:xfrm>
                <a:off x="2505801" y="2081217"/>
                <a:ext cx="24558" cy="251160"/>
              </a:xfrm>
              <a:custGeom>
                <a:avLst/>
                <a:gdLst/>
                <a:ahLst/>
                <a:cxnLst/>
                <a:rect l="l" t="t" r="r" b="b"/>
                <a:pathLst>
                  <a:path w="246" h="2516" extrusionOk="0">
                    <a:moveTo>
                      <a:pt x="184" y="0"/>
                    </a:moveTo>
                    <a:lnTo>
                      <a:pt x="1" y="2515"/>
                    </a:lnTo>
                    <a:lnTo>
                      <a:pt x="62" y="2515"/>
                    </a:lnTo>
                    <a:lnTo>
                      <a:pt x="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7;p37">
                <a:extLst>
                  <a:ext uri="{FF2B5EF4-FFF2-40B4-BE49-F238E27FC236}">
                    <a16:creationId xmlns:a16="http://schemas.microsoft.com/office/drawing/2014/main" id="{C51A322B-94FD-AD2E-27F9-7D5E16464AC0}"/>
                  </a:ext>
                </a:extLst>
              </p:cNvPr>
              <p:cNvSpPr/>
              <p:nvPr/>
            </p:nvSpPr>
            <p:spPr>
              <a:xfrm>
                <a:off x="2606027" y="2189329"/>
                <a:ext cx="94237" cy="1819211"/>
              </a:xfrm>
              <a:custGeom>
                <a:avLst/>
                <a:gdLst/>
                <a:ahLst/>
                <a:cxnLst/>
                <a:rect l="l" t="t" r="r" b="b"/>
                <a:pathLst>
                  <a:path w="944" h="18224" extrusionOk="0">
                    <a:moveTo>
                      <a:pt x="883" y="0"/>
                    </a:moveTo>
                    <a:lnTo>
                      <a:pt x="1" y="18223"/>
                    </a:lnTo>
                    <a:lnTo>
                      <a:pt x="62" y="18223"/>
                    </a:lnTo>
                    <a:lnTo>
                      <a:pt x="9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8;p37">
                <a:extLst>
                  <a:ext uri="{FF2B5EF4-FFF2-40B4-BE49-F238E27FC236}">
                    <a16:creationId xmlns:a16="http://schemas.microsoft.com/office/drawing/2014/main" id="{988E664B-1BE9-D176-C8E2-C487F7C93C9C}"/>
                  </a:ext>
                </a:extLst>
              </p:cNvPr>
              <p:cNvSpPr/>
              <p:nvPr/>
            </p:nvSpPr>
            <p:spPr>
              <a:xfrm>
                <a:off x="1941879" y="2189329"/>
                <a:ext cx="333025" cy="1799945"/>
              </a:xfrm>
              <a:custGeom>
                <a:avLst/>
                <a:gdLst/>
                <a:ahLst/>
                <a:cxnLst/>
                <a:rect l="l" t="t" r="r" b="b"/>
                <a:pathLst>
                  <a:path w="3336" h="18031" extrusionOk="0">
                    <a:moveTo>
                      <a:pt x="3275" y="0"/>
                    </a:moveTo>
                    <a:lnTo>
                      <a:pt x="0" y="18031"/>
                    </a:lnTo>
                    <a:lnTo>
                      <a:pt x="61" y="18031"/>
                    </a:lnTo>
                    <a:lnTo>
                      <a:pt x="3336" y="9"/>
                    </a:lnTo>
                    <a:lnTo>
                      <a:pt x="32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9;p37">
                <a:extLst>
                  <a:ext uri="{FF2B5EF4-FFF2-40B4-BE49-F238E27FC236}">
                    <a16:creationId xmlns:a16="http://schemas.microsoft.com/office/drawing/2014/main" id="{6DDFC685-1FA7-159A-A324-B75648225D22}"/>
                  </a:ext>
                </a:extLst>
              </p:cNvPr>
              <p:cNvSpPr/>
              <p:nvPr/>
            </p:nvSpPr>
            <p:spPr>
              <a:xfrm>
                <a:off x="2192045" y="2022819"/>
                <a:ext cx="469888" cy="75967"/>
              </a:xfrm>
              <a:custGeom>
                <a:avLst/>
                <a:gdLst/>
                <a:ahLst/>
                <a:cxnLst/>
                <a:rect l="l" t="t" r="r" b="b"/>
                <a:pathLst>
                  <a:path w="4707" h="761" extrusionOk="0">
                    <a:moveTo>
                      <a:pt x="4707" y="0"/>
                    </a:moveTo>
                    <a:lnTo>
                      <a:pt x="0" y="9"/>
                    </a:lnTo>
                    <a:lnTo>
                      <a:pt x="0" y="760"/>
                    </a:lnTo>
                    <a:lnTo>
                      <a:pt x="4707" y="760"/>
                    </a:lnTo>
                    <a:lnTo>
                      <a:pt x="47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0;p37">
                <a:extLst>
                  <a:ext uri="{FF2B5EF4-FFF2-40B4-BE49-F238E27FC236}">
                    <a16:creationId xmlns:a16="http://schemas.microsoft.com/office/drawing/2014/main" id="{2FBC5792-40EF-0890-3F67-534B9118D781}"/>
                  </a:ext>
                </a:extLst>
              </p:cNvPr>
              <p:cNvSpPr/>
              <p:nvPr/>
            </p:nvSpPr>
            <p:spPr>
              <a:xfrm>
                <a:off x="2131051" y="854750"/>
                <a:ext cx="534177" cy="407186"/>
              </a:xfrm>
              <a:custGeom>
                <a:avLst/>
                <a:gdLst/>
                <a:ahLst/>
                <a:cxnLst/>
                <a:rect l="l" t="t" r="r" b="b"/>
                <a:pathLst>
                  <a:path w="5351" h="4079" extrusionOk="0">
                    <a:moveTo>
                      <a:pt x="3526" y="1"/>
                    </a:moveTo>
                    <a:cubicBezTo>
                      <a:pt x="3324" y="1"/>
                      <a:pt x="3100" y="20"/>
                      <a:pt x="2855" y="62"/>
                    </a:cubicBezTo>
                    <a:cubicBezTo>
                      <a:pt x="2078" y="211"/>
                      <a:pt x="1484" y="691"/>
                      <a:pt x="1188" y="1494"/>
                    </a:cubicBezTo>
                    <a:cubicBezTo>
                      <a:pt x="1030" y="1896"/>
                      <a:pt x="1013" y="2315"/>
                      <a:pt x="655" y="2568"/>
                    </a:cubicBezTo>
                    <a:cubicBezTo>
                      <a:pt x="288" y="2813"/>
                      <a:pt x="236" y="3188"/>
                      <a:pt x="271" y="3398"/>
                    </a:cubicBezTo>
                    <a:cubicBezTo>
                      <a:pt x="306" y="3599"/>
                      <a:pt x="227" y="3904"/>
                      <a:pt x="0" y="4079"/>
                    </a:cubicBezTo>
                    <a:lnTo>
                      <a:pt x="5222" y="4079"/>
                    </a:lnTo>
                    <a:cubicBezTo>
                      <a:pt x="5222" y="4079"/>
                      <a:pt x="4933" y="3642"/>
                      <a:pt x="4986" y="3267"/>
                    </a:cubicBezTo>
                    <a:cubicBezTo>
                      <a:pt x="5038" y="2891"/>
                      <a:pt x="5213" y="2629"/>
                      <a:pt x="5082" y="2245"/>
                    </a:cubicBezTo>
                    <a:cubicBezTo>
                      <a:pt x="4951" y="1870"/>
                      <a:pt x="4776" y="1695"/>
                      <a:pt x="5029" y="1363"/>
                    </a:cubicBezTo>
                    <a:cubicBezTo>
                      <a:pt x="5350" y="943"/>
                      <a:pt x="4949" y="1"/>
                      <a:pt x="3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1;p37">
                <a:extLst>
                  <a:ext uri="{FF2B5EF4-FFF2-40B4-BE49-F238E27FC236}">
                    <a16:creationId xmlns:a16="http://schemas.microsoft.com/office/drawing/2014/main" id="{0259F388-B3E6-C6C8-5B15-19F41199455F}"/>
                  </a:ext>
                </a:extLst>
              </p:cNvPr>
              <p:cNvSpPr/>
              <p:nvPr/>
            </p:nvSpPr>
            <p:spPr>
              <a:xfrm>
                <a:off x="2288778" y="946291"/>
                <a:ext cx="299083" cy="452507"/>
              </a:xfrm>
              <a:custGeom>
                <a:avLst/>
                <a:gdLst/>
                <a:ahLst/>
                <a:cxnLst/>
                <a:rect l="l" t="t" r="r" b="b"/>
                <a:pathLst>
                  <a:path w="2996" h="4533" extrusionOk="0">
                    <a:moveTo>
                      <a:pt x="1441" y="1"/>
                    </a:moveTo>
                    <a:cubicBezTo>
                      <a:pt x="1441" y="167"/>
                      <a:pt x="1301" y="1092"/>
                      <a:pt x="559" y="1450"/>
                    </a:cubicBezTo>
                    <a:lnTo>
                      <a:pt x="498" y="1974"/>
                    </a:lnTo>
                    <a:lnTo>
                      <a:pt x="0" y="3659"/>
                    </a:lnTo>
                    <a:lnTo>
                      <a:pt x="1188" y="4533"/>
                    </a:lnTo>
                    <a:lnTo>
                      <a:pt x="1921" y="3668"/>
                    </a:lnTo>
                    <a:lnTo>
                      <a:pt x="1921" y="2917"/>
                    </a:lnTo>
                    <a:cubicBezTo>
                      <a:pt x="1954" y="2920"/>
                      <a:pt x="1986" y="2922"/>
                      <a:pt x="2018" y="2922"/>
                    </a:cubicBezTo>
                    <a:cubicBezTo>
                      <a:pt x="2462" y="2922"/>
                      <a:pt x="2814" y="2638"/>
                      <a:pt x="2847" y="2149"/>
                    </a:cubicBezTo>
                    <a:cubicBezTo>
                      <a:pt x="2882" y="1625"/>
                      <a:pt x="2847" y="1171"/>
                      <a:pt x="2995" y="883"/>
                    </a:cubicBezTo>
                    <a:cubicBezTo>
                      <a:pt x="2987" y="874"/>
                      <a:pt x="2227" y="865"/>
                      <a:pt x="1441" y="1"/>
                    </a:cubicBezTo>
                    <a:close/>
                  </a:path>
                </a:pathLst>
              </a:custGeom>
              <a:solidFill>
                <a:srgbClr val="BD5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2;p37">
                <a:extLst>
                  <a:ext uri="{FF2B5EF4-FFF2-40B4-BE49-F238E27FC236}">
                    <a16:creationId xmlns:a16="http://schemas.microsoft.com/office/drawing/2014/main" id="{6C8D39E3-098B-286D-50C8-31A95C1CA72F}"/>
                  </a:ext>
                </a:extLst>
              </p:cNvPr>
              <p:cNvSpPr/>
              <p:nvPr/>
            </p:nvSpPr>
            <p:spPr>
              <a:xfrm>
                <a:off x="2390801" y="1110206"/>
                <a:ext cx="55005" cy="54105"/>
              </a:xfrm>
              <a:custGeom>
                <a:avLst/>
                <a:gdLst/>
                <a:ahLst/>
                <a:cxnLst/>
                <a:rect l="l" t="t" r="r" b="b"/>
                <a:pathLst>
                  <a:path w="551" h="542" extrusionOk="0">
                    <a:moveTo>
                      <a:pt x="279" y="0"/>
                    </a:moveTo>
                    <a:cubicBezTo>
                      <a:pt x="122" y="0"/>
                      <a:pt x="0" y="114"/>
                      <a:pt x="0" y="271"/>
                    </a:cubicBezTo>
                    <a:cubicBezTo>
                      <a:pt x="0" y="420"/>
                      <a:pt x="122" y="542"/>
                      <a:pt x="279" y="542"/>
                    </a:cubicBezTo>
                    <a:cubicBezTo>
                      <a:pt x="428" y="542"/>
                      <a:pt x="550" y="420"/>
                      <a:pt x="550" y="271"/>
                    </a:cubicBezTo>
                    <a:cubicBezTo>
                      <a:pt x="550" y="114"/>
                      <a:pt x="428" y="0"/>
                      <a:pt x="279" y="0"/>
                    </a:cubicBezTo>
                    <a:close/>
                  </a:path>
                </a:pathLst>
              </a:custGeom>
              <a:solidFill>
                <a:srgbClr val="D6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3;p37">
                <a:extLst>
                  <a:ext uri="{FF2B5EF4-FFF2-40B4-BE49-F238E27FC236}">
                    <a16:creationId xmlns:a16="http://schemas.microsoft.com/office/drawing/2014/main" id="{7E590485-A910-FC42-3860-6C911CBFFDCF}"/>
                  </a:ext>
                </a:extLst>
              </p:cNvPr>
              <p:cNvSpPr/>
              <p:nvPr/>
            </p:nvSpPr>
            <p:spPr>
              <a:xfrm>
                <a:off x="2383813" y="1189568"/>
                <a:ext cx="87249" cy="45420"/>
              </a:xfrm>
              <a:custGeom>
                <a:avLst/>
                <a:gdLst/>
                <a:ahLst/>
                <a:cxnLst/>
                <a:rect l="l" t="t" r="r" b="b"/>
                <a:pathLst>
                  <a:path w="874" h="455" fill="none" extrusionOk="0">
                    <a:moveTo>
                      <a:pt x="873" y="454"/>
                    </a:moveTo>
                    <a:cubicBezTo>
                      <a:pt x="873" y="454"/>
                      <a:pt x="349" y="454"/>
                      <a:pt x="0" y="0"/>
                    </a:cubicBezTo>
                  </a:path>
                </a:pathLst>
              </a:custGeom>
              <a:noFill/>
              <a:ln w="13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4;p37">
                <a:extLst>
                  <a:ext uri="{FF2B5EF4-FFF2-40B4-BE49-F238E27FC236}">
                    <a16:creationId xmlns:a16="http://schemas.microsoft.com/office/drawing/2014/main" id="{83C6C940-BF48-8D1E-0B22-6ADC1B8E9127}"/>
                  </a:ext>
                </a:extLst>
              </p:cNvPr>
              <p:cNvSpPr/>
              <p:nvPr/>
            </p:nvSpPr>
            <p:spPr>
              <a:xfrm>
                <a:off x="2279194" y="1029846"/>
                <a:ext cx="109012" cy="113701"/>
              </a:xfrm>
              <a:custGeom>
                <a:avLst/>
                <a:gdLst/>
                <a:ahLst/>
                <a:cxnLst/>
                <a:rect l="l" t="t" r="r" b="b"/>
                <a:pathLst>
                  <a:path w="1092" h="1139" extrusionOk="0">
                    <a:moveTo>
                      <a:pt x="448" y="0"/>
                    </a:moveTo>
                    <a:cubicBezTo>
                      <a:pt x="399" y="0"/>
                      <a:pt x="351" y="9"/>
                      <a:pt x="306" y="28"/>
                    </a:cubicBezTo>
                    <a:cubicBezTo>
                      <a:pt x="70" y="133"/>
                      <a:pt x="0" y="456"/>
                      <a:pt x="131" y="744"/>
                    </a:cubicBezTo>
                    <a:cubicBezTo>
                      <a:pt x="237" y="984"/>
                      <a:pt x="445" y="1138"/>
                      <a:pt x="646" y="1138"/>
                    </a:cubicBezTo>
                    <a:cubicBezTo>
                      <a:pt x="693" y="1138"/>
                      <a:pt x="741" y="1130"/>
                      <a:pt x="786" y="1111"/>
                    </a:cubicBezTo>
                    <a:cubicBezTo>
                      <a:pt x="1013" y="1006"/>
                      <a:pt x="1092" y="683"/>
                      <a:pt x="961" y="386"/>
                    </a:cubicBezTo>
                    <a:cubicBezTo>
                      <a:pt x="856" y="148"/>
                      <a:pt x="644" y="0"/>
                      <a:pt x="448" y="0"/>
                    </a:cubicBezTo>
                    <a:close/>
                  </a:path>
                </a:pathLst>
              </a:custGeom>
              <a:solidFill>
                <a:srgbClr val="BD5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5;p37">
                <a:extLst>
                  <a:ext uri="{FF2B5EF4-FFF2-40B4-BE49-F238E27FC236}">
                    <a16:creationId xmlns:a16="http://schemas.microsoft.com/office/drawing/2014/main" id="{6660D183-25AE-0724-FA6F-8A02D01CAFE0}"/>
                  </a:ext>
                </a:extLst>
              </p:cNvPr>
              <p:cNvSpPr/>
              <p:nvPr/>
            </p:nvSpPr>
            <p:spPr>
              <a:xfrm>
                <a:off x="2294867" y="1115397"/>
                <a:ext cx="37635" cy="36736"/>
              </a:xfrm>
              <a:custGeom>
                <a:avLst/>
                <a:gdLst/>
                <a:ahLst/>
                <a:cxnLst/>
                <a:rect l="l" t="t" r="r" b="b"/>
                <a:pathLst>
                  <a:path w="377" h="368" fill="none" extrusionOk="0">
                    <a:moveTo>
                      <a:pt x="1" y="184"/>
                    </a:moveTo>
                    <a:cubicBezTo>
                      <a:pt x="1" y="280"/>
                      <a:pt x="79" y="368"/>
                      <a:pt x="193" y="368"/>
                    </a:cubicBezTo>
                    <a:cubicBezTo>
                      <a:pt x="289" y="368"/>
                      <a:pt x="376" y="289"/>
                      <a:pt x="376" y="184"/>
                    </a:cubicBezTo>
                    <a:cubicBezTo>
                      <a:pt x="376" y="88"/>
                      <a:pt x="297" y="1"/>
                      <a:pt x="193" y="1"/>
                    </a:cubicBezTo>
                    <a:cubicBezTo>
                      <a:pt x="79" y="10"/>
                      <a:pt x="1" y="88"/>
                      <a:pt x="1" y="184"/>
                    </a:cubicBezTo>
                    <a:close/>
                  </a:path>
                </a:pathLst>
              </a:custGeom>
              <a:solidFill>
                <a:schemeClr val="lt1"/>
              </a:solidFill>
              <a:ln w="1300" cap="flat" cmpd="sng">
                <a:solidFill>
                  <a:srgbClr val="FFFFFF"/>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6;p37">
                <a:extLst>
                  <a:ext uri="{FF2B5EF4-FFF2-40B4-BE49-F238E27FC236}">
                    <a16:creationId xmlns:a16="http://schemas.microsoft.com/office/drawing/2014/main" id="{3F72386E-B9B8-F1CB-4698-114EDCE44BEA}"/>
                  </a:ext>
                </a:extLst>
              </p:cNvPr>
              <p:cNvSpPr/>
              <p:nvPr/>
            </p:nvSpPr>
            <p:spPr>
              <a:xfrm>
                <a:off x="2523271" y="1087346"/>
                <a:ext cx="30547" cy="27652"/>
              </a:xfrm>
              <a:custGeom>
                <a:avLst/>
                <a:gdLst/>
                <a:ahLst/>
                <a:cxnLst/>
                <a:rect l="l" t="t" r="r" b="b"/>
                <a:pathLst>
                  <a:path w="306" h="277" extrusionOk="0">
                    <a:moveTo>
                      <a:pt x="158" y="1"/>
                    </a:moveTo>
                    <a:cubicBezTo>
                      <a:pt x="120" y="1"/>
                      <a:pt x="83" y="25"/>
                      <a:pt x="53" y="55"/>
                    </a:cubicBezTo>
                    <a:lnTo>
                      <a:pt x="114" y="133"/>
                    </a:lnTo>
                    <a:lnTo>
                      <a:pt x="114" y="133"/>
                    </a:lnTo>
                    <a:lnTo>
                      <a:pt x="26" y="107"/>
                    </a:lnTo>
                    <a:cubicBezTo>
                      <a:pt x="18" y="107"/>
                      <a:pt x="18" y="107"/>
                      <a:pt x="18" y="116"/>
                    </a:cubicBezTo>
                    <a:cubicBezTo>
                      <a:pt x="0" y="186"/>
                      <a:pt x="53" y="256"/>
                      <a:pt x="131" y="273"/>
                    </a:cubicBezTo>
                    <a:cubicBezTo>
                      <a:pt x="139" y="275"/>
                      <a:pt x="147" y="276"/>
                      <a:pt x="156" y="276"/>
                    </a:cubicBezTo>
                    <a:cubicBezTo>
                      <a:pt x="212" y="276"/>
                      <a:pt x="272" y="228"/>
                      <a:pt x="280" y="160"/>
                    </a:cubicBezTo>
                    <a:cubicBezTo>
                      <a:pt x="306" y="90"/>
                      <a:pt x="245" y="20"/>
                      <a:pt x="175" y="2"/>
                    </a:cubicBezTo>
                    <a:cubicBezTo>
                      <a:pt x="169" y="1"/>
                      <a:pt x="163" y="1"/>
                      <a:pt x="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7;p37">
                <a:extLst>
                  <a:ext uri="{FF2B5EF4-FFF2-40B4-BE49-F238E27FC236}">
                    <a16:creationId xmlns:a16="http://schemas.microsoft.com/office/drawing/2014/main" id="{AAFA38E8-ACFE-D783-AF0F-8E960392701E}"/>
                  </a:ext>
                </a:extLst>
              </p:cNvPr>
              <p:cNvSpPr/>
              <p:nvPr/>
            </p:nvSpPr>
            <p:spPr>
              <a:xfrm>
                <a:off x="2437819" y="1074768"/>
                <a:ext cx="30647" cy="27152"/>
              </a:xfrm>
              <a:custGeom>
                <a:avLst/>
                <a:gdLst/>
                <a:ahLst/>
                <a:cxnLst/>
                <a:rect l="l" t="t" r="r" b="b"/>
                <a:pathLst>
                  <a:path w="307" h="272" extrusionOk="0">
                    <a:moveTo>
                      <a:pt x="147" y="1"/>
                    </a:moveTo>
                    <a:cubicBezTo>
                      <a:pt x="113" y="1"/>
                      <a:pt x="80" y="23"/>
                      <a:pt x="53" y="50"/>
                    </a:cubicBezTo>
                    <a:lnTo>
                      <a:pt x="123" y="137"/>
                    </a:lnTo>
                    <a:lnTo>
                      <a:pt x="35" y="102"/>
                    </a:lnTo>
                    <a:cubicBezTo>
                      <a:pt x="27" y="102"/>
                      <a:pt x="27" y="102"/>
                      <a:pt x="27" y="111"/>
                    </a:cubicBezTo>
                    <a:cubicBezTo>
                      <a:pt x="1" y="181"/>
                      <a:pt x="53" y="251"/>
                      <a:pt x="132" y="268"/>
                    </a:cubicBezTo>
                    <a:cubicBezTo>
                      <a:pt x="141" y="270"/>
                      <a:pt x="150" y="272"/>
                      <a:pt x="159" y="272"/>
                    </a:cubicBezTo>
                    <a:cubicBezTo>
                      <a:pt x="219" y="272"/>
                      <a:pt x="274" y="223"/>
                      <a:pt x="289" y="155"/>
                    </a:cubicBezTo>
                    <a:cubicBezTo>
                      <a:pt x="306" y="94"/>
                      <a:pt x="254" y="15"/>
                      <a:pt x="175" y="6"/>
                    </a:cubicBezTo>
                    <a:cubicBezTo>
                      <a:pt x="166" y="2"/>
                      <a:pt x="15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388;p37">
                <a:extLst>
                  <a:ext uri="{FF2B5EF4-FFF2-40B4-BE49-F238E27FC236}">
                    <a16:creationId xmlns:a16="http://schemas.microsoft.com/office/drawing/2014/main" id="{9289398E-B3AD-CEAD-B224-6D4C0B3D7D73}"/>
                  </a:ext>
                </a:extLst>
              </p:cNvPr>
              <p:cNvGrpSpPr/>
              <p:nvPr/>
            </p:nvGrpSpPr>
            <p:grpSpPr>
              <a:xfrm>
                <a:off x="2312337" y="1037033"/>
                <a:ext cx="247571" cy="126480"/>
                <a:chOff x="2312337" y="1037033"/>
                <a:chExt cx="247571" cy="126480"/>
              </a:xfrm>
            </p:grpSpPr>
            <p:sp>
              <p:nvSpPr>
                <p:cNvPr id="43" name="Google Shape;389;p37">
                  <a:extLst>
                    <a:ext uri="{FF2B5EF4-FFF2-40B4-BE49-F238E27FC236}">
                      <a16:creationId xmlns:a16="http://schemas.microsoft.com/office/drawing/2014/main" id="{CB0EA4E2-99F7-8E58-4469-5D7071FB0ABA}"/>
                    </a:ext>
                  </a:extLst>
                </p:cNvPr>
                <p:cNvSpPr/>
                <p:nvPr/>
              </p:nvSpPr>
              <p:spPr>
                <a:xfrm>
                  <a:off x="2312337" y="1052706"/>
                  <a:ext cx="48017" cy="54105"/>
                </a:xfrm>
                <a:custGeom>
                  <a:avLst/>
                  <a:gdLst/>
                  <a:ahLst/>
                  <a:cxnLst/>
                  <a:rect l="l" t="t" r="r" b="b"/>
                  <a:pathLst>
                    <a:path w="481" h="542" fill="none" extrusionOk="0">
                      <a:moveTo>
                        <a:pt x="480" y="542"/>
                      </a:moveTo>
                      <a:cubicBezTo>
                        <a:pt x="480" y="542"/>
                        <a:pt x="393" y="96"/>
                        <a:pt x="0" y="0"/>
                      </a:cubicBezTo>
                    </a:path>
                  </a:pathLst>
                </a:custGeom>
                <a:solidFill>
                  <a:schemeClr val="lt1"/>
                </a:solidFill>
                <a:ln w="1300"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90;p37">
                  <a:extLst>
                    <a:ext uri="{FF2B5EF4-FFF2-40B4-BE49-F238E27FC236}">
                      <a16:creationId xmlns:a16="http://schemas.microsoft.com/office/drawing/2014/main" id="{54AE756B-D2E8-500F-1891-2CD536357632}"/>
                    </a:ext>
                  </a:extLst>
                </p:cNvPr>
                <p:cNvSpPr/>
                <p:nvPr/>
              </p:nvSpPr>
              <p:spPr>
                <a:xfrm>
                  <a:off x="2326213" y="1062289"/>
                  <a:ext cx="7088" cy="27053"/>
                </a:xfrm>
                <a:custGeom>
                  <a:avLst/>
                  <a:gdLst/>
                  <a:ahLst/>
                  <a:cxnLst/>
                  <a:rect l="l" t="t" r="r" b="b"/>
                  <a:pathLst>
                    <a:path w="71" h="271" fill="none" extrusionOk="0">
                      <a:moveTo>
                        <a:pt x="1" y="271"/>
                      </a:moveTo>
                      <a:lnTo>
                        <a:pt x="71" y="0"/>
                      </a:lnTo>
                    </a:path>
                  </a:pathLst>
                </a:custGeom>
                <a:solidFill>
                  <a:schemeClr val="lt1"/>
                </a:solidFill>
                <a:ln w="1300"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91;p37">
                  <a:extLst>
                    <a:ext uri="{FF2B5EF4-FFF2-40B4-BE49-F238E27FC236}">
                      <a16:creationId xmlns:a16="http://schemas.microsoft.com/office/drawing/2014/main" id="{E10A4AB8-8BC9-FAE6-AFAF-4925C9F6E5C3}"/>
                    </a:ext>
                  </a:extLst>
                </p:cNvPr>
                <p:cNvSpPr/>
                <p:nvPr/>
              </p:nvSpPr>
              <p:spPr>
                <a:xfrm>
                  <a:off x="2473557" y="1098826"/>
                  <a:ext cx="29749" cy="46319"/>
                </a:xfrm>
                <a:custGeom>
                  <a:avLst/>
                  <a:gdLst/>
                  <a:ahLst/>
                  <a:cxnLst/>
                  <a:rect l="l" t="t" r="r" b="b"/>
                  <a:pathLst>
                    <a:path w="298" h="464" fill="none" extrusionOk="0">
                      <a:moveTo>
                        <a:pt x="297" y="1"/>
                      </a:moveTo>
                      <a:lnTo>
                        <a:pt x="297" y="272"/>
                      </a:lnTo>
                      <a:cubicBezTo>
                        <a:pt x="297" y="394"/>
                        <a:pt x="158" y="464"/>
                        <a:pt x="1" y="359"/>
                      </a:cubicBezTo>
                    </a:path>
                  </a:pathLst>
                </a:custGeom>
                <a:solidFill>
                  <a:schemeClr val="lt1"/>
                </a:solidFill>
                <a:ln w="1300"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92;p37">
                  <a:extLst>
                    <a:ext uri="{FF2B5EF4-FFF2-40B4-BE49-F238E27FC236}">
                      <a16:creationId xmlns:a16="http://schemas.microsoft.com/office/drawing/2014/main" id="{84A247AF-D35C-B099-8763-7A68220ACD71}"/>
                    </a:ext>
                  </a:extLst>
                </p:cNvPr>
                <p:cNvSpPr/>
                <p:nvPr/>
              </p:nvSpPr>
              <p:spPr>
                <a:xfrm>
                  <a:off x="2429134" y="1133765"/>
                  <a:ext cx="69779" cy="29748"/>
                </a:xfrm>
                <a:custGeom>
                  <a:avLst/>
                  <a:gdLst/>
                  <a:ahLst/>
                  <a:cxnLst/>
                  <a:rect l="l" t="t" r="r" b="b"/>
                  <a:pathLst>
                    <a:path w="699" h="298" fill="none" extrusionOk="0">
                      <a:moveTo>
                        <a:pt x="699" y="245"/>
                      </a:moveTo>
                      <a:cubicBezTo>
                        <a:pt x="559" y="288"/>
                        <a:pt x="219" y="297"/>
                        <a:pt x="0" y="0"/>
                      </a:cubicBezTo>
                    </a:path>
                  </a:pathLst>
                </a:custGeom>
                <a:solidFill>
                  <a:schemeClr val="lt1"/>
                </a:solidFill>
                <a:ln w="1300"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93;p37">
                  <a:extLst>
                    <a:ext uri="{FF2B5EF4-FFF2-40B4-BE49-F238E27FC236}">
                      <a16:creationId xmlns:a16="http://schemas.microsoft.com/office/drawing/2014/main" id="{4C5EAF74-C053-B9D8-ED4A-0C4131EC3E2D}"/>
                    </a:ext>
                  </a:extLst>
                </p:cNvPr>
                <p:cNvSpPr/>
                <p:nvPr/>
              </p:nvSpPr>
              <p:spPr>
                <a:xfrm>
                  <a:off x="2423843" y="1128474"/>
                  <a:ext cx="15873" cy="9683"/>
                </a:xfrm>
                <a:custGeom>
                  <a:avLst/>
                  <a:gdLst/>
                  <a:ahLst/>
                  <a:cxnLst/>
                  <a:rect l="l" t="t" r="r" b="b"/>
                  <a:pathLst>
                    <a:path w="159" h="97" fill="none" extrusionOk="0">
                      <a:moveTo>
                        <a:pt x="158" y="1"/>
                      </a:moveTo>
                      <a:lnTo>
                        <a:pt x="1" y="97"/>
                      </a:lnTo>
                    </a:path>
                  </a:pathLst>
                </a:custGeom>
                <a:solidFill>
                  <a:schemeClr val="lt1"/>
                </a:solidFill>
                <a:ln w="1300"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94;p37">
                  <a:extLst>
                    <a:ext uri="{FF2B5EF4-FFF2-40B4-BE49-F238E27FC236}">
                      <a16:creationId xmlns:a16="http://schemas.microsoft.com/office/drawing/2014/main" id="{C3D8C3D9-4903-A091-7EA3-19C490EC9DC8}"/>
                    </a:ext>
                  </a:extLst>
                </p:cNvPr>
                <p:cNvSpPr/>
                <p:nvPr/>
              </p:nvSpPr>
              <p:spPr>
                <a:xfrm>
                  <a:off x="2423843" y="1037033"/>
                  <a:ext cx="57700" cy="10482"/>
                </a:xfrm>
                <a:custGeom>
                  <a:avLst/>
                  <a:gdLst/>
                  <a:ahLst/>
                  <a:cxnLst/>
                  <a:rect l="l" t="t" r="r" b="b"/>
                  <a:pathLst>
                    <a:path w="578" h="105" fill="none" extrusionOk="0">
                      <a:moveTo>
                        <a:pt x="577" y="105"/>
                      </a:moveTo>
                      <a:cubicBezTo>
                        <a:pt x="577" y="105"/>
                        <a:pt x="237" y="0"/>
                        <a:pt x="1" y="79"/>
                      </a:cubicBezTo>
                    </a:path>
                  </a:pathLst>
                </a:custGeom>
                <a:solidFill>
                  <a:schemeClr val="lt1"/>
                </a:solidFill>
                <a:ln w="2625" cap="rnd" cmpd="sng">
                  <a:solidFill>
                    <a:srgbClr val="73272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95;p37">
                  <a:extLst>
                    <a:ext uri="{FF2B5EF4-FFF2-40B4-BE49-F238E27FC236}">
                      <a16:creationId xmlns:a16="http://schemas.microsoft.com/office/drawing/2014/main" id="{FDB42BC8-AE23-D98E-B13C-2A86FD23C9BA}"/>
                    </a:ext>
                  </a:extLst>
                </p:cNvPr>
                <p:cNvSpPr/>
                <p:nvPr/>
              </p:nvSpPr>
              <p:spPr>
                <a:xfrm>
                  <a:off x="2514486" y="1051807"/>
                  <a:ext cx="45422" cy="13177"/>
                </a:xfrm>
                <a:custGeom>
                  <a:avLst/>
                  <a:gdLst/>
                  <a:ahLst/>
                  <a:cxnLst/>
                  <a:rect l="l" t="t" r="r" b="b"/>
                  <a:pathLst>
                    <a:path w="455" h="132" fill="none" extrusionOk="0">
                      <a:moveTo>
                        <a:pt x="455" y="131"/>
                      </a:moveTo>
                      <a:cubicBezTo>
                        <a:pt x="455" y="131"/>
                        <a:pt x="237" y="0"/>
                        <a:pt x="1" y="79"/>
                      </a:cubicBezTo>
                    </a:path>
                  </a:pathLst>
                </a:custGeom>
                <a:solidFill>
                  <a:schemeClr val="lt1"/>
                </a:solidFill>
                <a:ln w="2625" cap="rnd" cmpd="sng">
                  <a:solidFill>
                    <a:srgbClr val="73272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396;p37">
                <a:extLst>
                  <a:ext uri="{FF2B5EF4-FFF2-40B4-BE49-F238E27FC236}">
                    <a16:creationId xmlns:a16="http://schemas.microsoft.com/office/drawing/2014/main" id="{89C66DFD-1A2F-F9AD-066E-E97FA56DB5A1}"/>
                  </a:ext>
                </a:extLst>
              </p:cNvPr>
              <p:cNvSpPr/>
              <p:nvPr/>
            </p:nvSpPr>
            <p:spPr>
              <a:xfrm>
                <a:off x="2019445" y="1311556"/>
                <a:ext cx="388828" cy="964010"/>
              </a:xfrm>
              <a:custGeom>
                <a:avLst/>
                <a:gdLst/>
                <a:ahLst/>
                <a:cxnLst/>
                <a:rect l="l" t="t" r="r" b="b"/>
                <a:pathLst>
                  <a:path w="3895" h="9657" extrusionOk="0">
                    <a:moveTo>
                      <a:pt x="2690" y="0"/>
                    </a:moveTo>
                    <a:lnTo>
                      <a:pt x="961" y="690"/>
                    </a:lnTo>
                    <a:cubicBezTo>
                      <a:pt x="341" y="935"/>
                      <a:pt x="0" y="1616"/>
                      <a:pt x="184" y="2262"/>
                    </a:cubicBezTo>
                    <a:lnTo>
                      <a:pt x="1476" y="6820"/>
                    </a:lnTo>
                    <a:lnTo>
                      <a:pt x="507" y="8304"/>
                    </a:lnTo>
                    <a:lnTo>
                      <a:pt x="2751" y="9605"/>
                    </a:lnTo>
                    <a:cubicBezTo>
                      <a:pt x="2813" y="9640"/>
                      <a:pt x="2880" y="9657"/>
                      <a:pt x="2946" y="9657"/>
                    </a:cubicBezTo>
                    <a:cubicBezTo>
                      <a:pt x="3109" y="9657"/>
                      <a:pt x="3262" y="9555"/>
                      <a:pt x="3318" y="9387"/>
                    </a:cubicBezTo>
                    <a:lnTo>
                      <a:pt x="3781" y="7981"/>
                    </a:lnTo>
                    <a:cubicBezTo>
                      <a:pt x="3868" y="7684"/>
                      <a:pt x="3895" y="7370"/>
                      <a:pt x="3842" y="7064"/>
                    </a:cubicBezTo>
                    <a:lnTo>
                      <a:pt x="26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7;p37">
                <a:extLst>
                  <a:ext uri="{FF2B5EF4-FFF2-40B4-BE49-F238E27FC236}">
                    <a16:creationId xmlns:a16="http://schemas.microsoft.com/office/drawing/2014/main" id="{0D51D2FF-864F-B7EF-BDE2-2AD511136585}"/>
                  </a:ext>
                </a:extLst>
              </p:cNvPr>
              <p:cNvSpPr/>
              <p:nvPr/>
            </p:nvSpPr>
            <p:spPr>
              <a:xfrm>
                <a:off x="2215604" y="1999260"/>
                <a:ext cx="118595" cy="98627"/>
              </a:xfrm>
              <a:custGeom>
                <a:avLst/>
                <a:gdLst/>
                <a:ahLst/>
                <a:cxnLst/>
                <a:rect l="l" t="t" r="r" b="b"/>
                <a:pathLst>
                  <a:path w="1188" h="988" fill="none" extrusionOk="0">
                    <a:moveTo>
                      <a:pt x="0" y="1"/>
                    </a:moveTo>
                    <a:lnTo>
                      <a:pt x="1187" y="987"/>
                    </a:lnTo>
                  </a:path>
                </a:pathLst>
              </a:custGeom>
              <a:noFill/>
              <a:ln w="1300"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8;p37">
                <a:extLst>
                  <a:ext uri="{FF2B5EF4-FFF2-40B4-BE49-F238E27FC236}">
                    <a16:creationId xmlns:a16="http://schemas.microsoft.com/office/drawing/2014/main" id="{9BE28B32-9B74-57C4-CB23-A54DD8DDD681}"/>
                  </a:ext>
                </a:extLst>
              </p:cNvPr>
              <p:cNvSpPr/>
              <p:nvPr/>
            </p:nvSpPr>
            <p:spPr>
              <a:xfrm>
                <a:off x="2223391" y="1337710"/>
                <a:ext cx="160523" cy="636384"/>
              </a:xfrm>
              <a:custGeom>
                <a:avLst/>
                <a:gdLst/>
                <a:ahLst/>
                <a:cxnLst/>
                <a:rect l="l" t="t" r="r" b="b"/>
                <a:pathLst>
                  <a:path w="1608" h="6375" fill="none" extrusionOk="0">
                    <a:moveTo>
                      <a:pt x="472" y="0"/>
                    </a:moveTo>
                    <a:lnTo>
                      <a:pt x="359" y="166"/>
                    </a:lnTo>
                    <a:cubicBezTo>
                      <a:pt x="18" y="681"/>
                      <a:pt x="1" y="1354"/>
                      <a:pt x="297" y="1886"/>
                    </a:cubicBezTo>
                    <a:lnTo>
                      <a:pt x="498" y="2271"/>
                    </a:lnTo>
                    <a:lnTo>
                      <a:pt x="271" y="2952"/>
                    </a:lnTo>
                    <a:cubicBezTo>
                      <a:pt x="175" y="3257"/>
                      <a:pt x="193" y="3589"/>
                      <a:pt x="332" y="3877"/>
                    </a:cubicBezTo>
                    <a:lnTo>
                      <a:pt x="1607" y="6375"/>
                    </a:lnTo>
                  </a:path>
                </a:pathLst>
              </a:custGeom>
              <a:noFill/>
              <a:ln w="1300"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9;p37">
                <a:extLst>
                  <a:ext uri="{FF2B5EF4-FFF2-40B4-BE49-F238E27FC236}">
                    <a16:creationId xmlns:a16="http://schemas.microsoft.com/office/drawing/2014/main" id="{A1D84083-C71E-C30E-80F1-FB051E27378C}"/>
                  </a:ext>
                </a:extLst>
              </p:cNvPr>
              <p:cNvSpPr/>
              <p:nvPr/>
            </p:nvSpPr>
            <p:spPr>
              <a:xfrm>
                <a:off x="2069158" y="1991474"/>
                <a:ext cx="247572" cy="282605"/>
              </a:xfrm>
              <a:custGeom>
                <a:avLst/>
                <a:gdLst/>
                <a:ahLst/>
                <a:cxnLst/>
                <a:rect l="l" t="t" r="r" b="b"/>
                <a:pathLst>
                  <a:path w="2480" h="2831" extrusionOk="0">
                    <a:moveTo>
                      <a:pt x="978" y="0"/>
                    </a:moveTo>
                    <a:lnTo>
                      <a:pt x="0" y="1485"/>
                    </a:lnTo>
                    <a:lnTo>
                      <a:pt x="2253" y="2786"/>
                    </a:lnTo>
                    <a:cubicBezTo>
                      <a:pt x="2321" y="2808"/>
                      <a:pt x="2389" y="2831"/>
                      <a:pt x="2451" y="2831"/>
                    </a:cubicBezTo>
                    <a:cubicBezTo>
                      <a:pt x="2461" y="2831"/>
                      <a:pt x="2471" y="2830"/>
                      <a:pt x="2480" y="2829"/>
                    </a:cubicBezTo>
                    <a:lnTo>
                      <a:pt x="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00;p37">
                <a:extLst>
                  <a:ext uri="{FF2B5EF4-FFF2-40B4-BE49-F238E27FC236}">
                    <a16:creationId xmlns:a16="http://schemas.microsoft.com/office/drawing/2014/main" id="{3C962D7F-D300-CE93-083D-A46A2AFAE18B}"/>
                  </a:ext>
                </a:extLst>
              </p:cNvPr>
              <p:cNvSpPr/>
              <p:nvPr/>
            </p:nvSpPr>
            <p:spPr>
              <a:xfrm>
                <a:off x="2089124" y="1642780"/>
                <a:ext cx="74272" cy="280808"/>
              </a:xfrm>
              <a:custGeom>
                <a:avLst/>
                <a:gdLst/>
                <a:ahLst/>
                <a:cxnLst/>
                <a:rect l="l" t="t" r="r" b="b"/>
                <a:pathLst>
                  <a:path w="744" h="2813" extrusionOk="0">
                    <a:moveTo>
                      <a:pt x="743" y="0"/>
                    </a:moveTo>
                    <a:lnTo>
                      <a:pt x="1" y="795"/>
                    </a:lnTo>
                    <a:lnTo>
                      <a:pt x="577" y="2812"/>
                    </a:lnTo>
                    <a:lnTo>
                      <a:pt x="7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01;p37">
                <a:extLst>
                  <a:ext uri="{FF2B5EF4-FFF2-40B4-BE49-F238E27FC236}">
                    <a16:creationId xmlns:a16="http://schemas.microsoft.com/office/drawing/2014/main" id="{B350C153-52EE-1487-024A-016069942851}"/>
                  </a:ext>
                </a:extLst>
              </p:cNvPr>
              <p:cNvSpPr/>
              <p:nvPr/>
            </p:nvSpPr>
            <p:spPr>
              <a:xfrm>
                <a:off x="2122266" y="2189329"/>
                <a:ext cx="153535" cy="103818"/>
              </a:xfrm>
              <a:custGeom>
                <a:avLst/>
                <a:gdLst/>
                <a:ahLst/>
                <a:cxnLst/>
                <a:rect l="l" t="t" r="r" b="b"/>
                <a:pathLst>
                  <a:path w="1538" h="1040" extrusionOk="0">
                    <a:moveTo>
                      <a:pt x="935" y="0"/>
                    </a:moveTo>
                    <a:lnTo>
                      <a:pt x="1" y="1039"/>
                    </a:lnTo>
                    <a:lnTo>
                      <a:pt x="1537" y="699"/>
                    </a:lnTo>
                    <a:lnTo>
                      <a:pt x="935" y="0"/>
                    </a:lnTo>
                    <a:close/>
                  </a:path>
                </a:pathLst>
              </a:custGeom>
              <a:solidFill>
                <a:srgbClr val="BD5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02;p37">
                <a:extLst>
                  <a:ext uri="{FF2B5EF4-FFF2-40B4-BE49-F238E27FC236}">
                    <a16:creationId xmlns:a16="http://schemas.microsoft.com/office/drawing/2014/main" id="{83260396-95D2-097F-BAC7-FD3B1545C6D3}"/>
                  </a:ext>
                </a:extLst>
              </p:cNvPr>
              <p:cNvSpPr/>
              <p:nvPr/>
            </p:nvSpPr>
            <p:spPr>
              <a:xfrm>
                <a:off x="2479647" y="1312454"/>
                <a:ext cx="536174" cy="949236"/>
              </a:xfrm>
              <a:custGeom>
                <a:avLst/>
                <a:gdLst/>
                <a:ahLst/>
                <a:cxnLst/>
                <a:rect l="l" t="t" r="r" b="b"/>
                <a:pathLst>
                  <a:path w="5371" h="9509" extrusionOk="0">
                    <a:moveTo>
                      <a:pt x="1" y="0"/>
                    </a:moveTo>
                    <a:lnTo>
                      <a:pt x="909" y="9064"/>
                    </a:lnTo>
                    <a:cubicBezTo>
                      <a:pt x="935" y="9308"/>
                      <a:pt x="1153" y="9509"/>
                      <a:pt x="1415" y="9509"/>
                    </a:cubicBezTo>
                    <a:lnTo>
                      <a:pt x="3685" y="9509"/>
                    </a:lnTo>
                    <a:cubicBezTo>
                      <a:pt x="3685" y="9509"/>
                      <a:pt x="2777" y="7326"/>
                      <a:pt x="2053" y="6121"/>
                    </a:cubicBezTo>
                    <a:lnTo>
                      <a:pt x="2070" y="5466"/>
                    </a:lnTo>
                    <a:lnTo>
                      <a:pt x="3144" y="6593"/>
                    </a:lnTo>
                    <a:cubicBezTo>
                      <a:pt x="3379" y="6842"/>
                      <a:pt x="3695" y="6968"/>
                      <a:pt x="4014" y="6968"/>
                    </a:cubicBezTo>
                    <a:cubicBezTo>
                      <a:pt x="4265" y="6968"/>
                      <a:pt x="4518" y="6890"/>
                      <a:pt x="4733" y="6732"/>
                    </a:cubicBezTo>
                    <a:cubicBezTo>
                      <a:pt x="5248" y="6348"/>
                      <a:pt x="5371" y="5641"/>
                      <a:pt x="5030" y="5108"/>
                    </a:cubicBezTo>
                    <a:lnTo>
                      <a:pt x="2725" y="1537"/>
                    </a:lnTo>
                    <a:cubicBezTo>
                      <a:pt x="2463" y="1135"/>
                      <a:pt x="2079" y="821"/>
                      <a:pt x="1633" y="646"/>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03;p37">
                <a:extLst>
                  <a:ext uri="{FF2B5EF4-FFF2-40B4-BE49-F238E27FC236}">
                    <a16:creationId xmlns:a16="http://schemas.microsoft.com/office/drawing/2014/main" id="{05F399CD-A1A8-693C-A61B-C0854F86ECB2}"/>
                  </a:ext>
                </a:extLst>
              </p:cNvPr>
              <p:cNvSpPr/>
              <p:nvPr/>
            </p:nvSpPr>
            <p:spPr>
              <a:xfrm>
                <a:off x="2491027" y="1326330"/>
                <a:ext cx="110809" cy="619015"/>
              </a:xfrm>
              <a:custGeom>
                <a:avLst/>
                <a:gdLst/>
                <a:ahLst/>
                <a:cxnLst/>
                <a:rect l="l" t="t" r="r" b="b"/>
                <a:pathLst>
                  <a:path w="1110" h="6201" fill="none" extrusionOk="0">
                    <a:moveTo>
                      <a:pt x="0" y="1"/>
                    </a:moveTo>
                    <a:cubicBezTo>
                      <a:pt x="262" y="394"/>
                      <a:pt x="978" y="988"/>
                      <a:pt x="428" y="2219"/>
                    </a:cubicBezTo>
                    <a:cubicBezTo>
                      <a:pt x="996" y="3214"/>
                      <a:pt x="1109" y="4559"/>
                      <a:pt x="690" y="6200"/>
                    </a:cubicBezTo>
                  </a:path>
                </a:pathLst>
              </a:custGeom>
              <a:noFill/>
              <a:ln w="1300"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04;p37">
                <a:extLst>
                  <a:ext uri="{FF2B5EF4-FFF2-40B4-BE49-F238E27FC236}">
                    <a16:creationId xmlns:a16="http://schemas.microsoft.com/office/drawing/2014/main" id="{373F2E0C-5B21-B78A-37BF-D6242FF10CFF}"/>
                  </a:ext>
                </a:extLst>
              </p:cNvPr>
              <p:cNvSpPr/>
              <p:nvPr/>
            </p:nvSpPr>
            <p:spPr>
              <a:xfrm>
                <a:off x="2780425" y="1721243"/>
                <a:ext cx="20065" cy="183977"/>
              </a:xfrm>
              <a:custGeom>
                <a:avLst/>
                <a:gdLst/>
                <a:ahLst/>
                <a:cxnLst/>
                <a:rect l="l" t="t" r="r" b="b"/>
                <a:pathLst>
                  <a:path w="201" h="1843" fill="none" extrusionOk="0">
                    <a:moveTo>
                      <a:pt x="201" y="1843"/>
                    </a:moveTo>
                    <a:lnTo>
                      <a:pt x="0" y="0"/>
                    </a:lnTo>
                  </a:path>
                </a:pathLst>
              </a:custGeom>
              <a:noFill/>
              <a:ln w="1300"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5;p37">
                <a:extLst>
                  <a:ext uri="{FF2B5EF4-FFF2-40B4-BE49-F238E27FC236}">
                    <a16:creationId xmlns:a16="http://schemas.microsoft.com/office/drawing/2014/main" id="{D6F5C07D-95D2-43E1-23AC-9512FCA35805}"/>
                  </a:ext>
                </a:extLst>
              </p:cNvPr>
              <p:cNvSpPr/>
              <p:nvPr/>
            </p:nvSpPr>
            <p:spPr>
              <a:xfrm>
                <a:off x="2416057" y="1382133"/>
                <a:ext cx="531781" cy="504815"/>
              </a:xfrm>
              <a:custGeom>
                <a:avLst/>
                <a:gdLst/>
                <a:ahLst/>
                <a:cxnLst/>
                <a:rect l="l" t="t" r="r" b="b"/>
                <a:pathLst>
                  <a:path w="5327" h="5057" extrusionOk="0">
                    <a:moveTo>
                      <a:pt x="1755" y="1"/>
                    </a:moveTo>
                    <a:lnTo>
                      <a:pt x="0" y="5056"/>
                    </a:lnTo>
                    <a:lnTo>
                      <a:pt x="3580" y="5039"/>
                    </a:lnTo>
                    <a:lnTo>
                      <a:pt x="53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06;p37">
                <a:extLst>
                  <a:ext uri="{FF2B5EF4-FFF2-40B4-BE49-F238E27FC236}">
                    <a16:creationId xmlns:a16="http://schemas.microsoft.com/office/drawing/2014/main" id="{50BDC3D5-012A-26FB-1A9F-AE2DCF1D8DE4}"/>
                  </a:ext>
                </a:extLst>
              </p:cNvPr>
              <p:cNvSpPr/>
              <p:nvPr/>
            </p:nvSpPr>
            <p:spPr>
              <a:xfrm>
                <a:off x="1738731" y="1357775"/>
                <a:ext cx="476876" cy="974591"/>
              </a:xfrm>
              <a:custGeom>
                <a:avLst/>
                <a:gdLst/>
                <a:ahLst/>
                <a:cxnLst/>
                <a:rect l="l" t="t" r="r" b="b"/>
                <a:pathLst>
                  <a:path w="4777" h="9763" extrusionOk="0">
                    <a:moveTo>
                      <a:pt x="4288" y="0"/>
                    </a:moveTo>
                    <a:lnTo>
                      <a:pt x="3624" y="262"/>
                    </a:lnTo>
                    <a:cubicBezTo>
                      <a:pt x="3013" y="515"/>
                      <a:pt x="2507" y="961"/>
                      <a:pt x="2201" y="1554"/>
                    </a:cubicBezTo>
                    <a:lnTo>
                      <a:pt x="376" y="5065"/>
                    </a:lnTo>
                    <a:cubicBezTo>
                      <a:pt x="1" y="5789"/>
                      <a:pt x="149" y="6671"/>
                      <a:pt x="752" y="7230"/>
                    </a:cubicBezTo>
                    <a:lnTo>
                      <a:pt x="3476" y="9762"/>
                    </a:lnTo>
                    <a:lnTo>
                      <a:pt x="4777" y="8330"/>
                    </a:lnTo>
                    <a:lnTo>
                      <a:pt x="2821" y="5606"/>
                    </a:lnTo>
                    <a:lnTo>
                      <a:pt x="4463" y="2716"/>
                    </a:lnTo>
                    <a:lnTo>
                      <a:pt x="42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07;p37">
                <a:extLst>
                  <a:ext uri="{FF2B5EF4-FFF2-40B4-BE49-F238E27FC236}">
                    <a16:creationId xmlns:a16="http://schemas.microsoft.com/office/drawing/2014/main" id="{90645144-9981-EE7D-CCF9-5F39E117D029}"/>
                  </a:ext>
                </a:extLst>
              </p:cNvPr>
              <p:cNvSpPr/>
              <p:nvPr/>
            </p:nvSpPr>
            <p:spPr>
              <a:xfrm>
                <a:off x="1975820" y="1858105"/>
                <a:ext cx="44623" cy="59296"/>
              </a:xfrm>
              <a:custGeom>
                <a:avLst/>
                <a:gdLst/>
                <a:ahLst/>
                <a:cxnLst/>
                <a:rect l="l" t="t" r="r" b="b"/>
                <a:pathLst>
                  <a:path w="447" h="594" fill="none" extrusionOk="0">
                    <a:moveTo>
                      <a:pt x="446" y="594"/>
                    </a:moveTo>
                    <a:lnTo>
                      <a:pt x="1" y="0"/>
                    </a:lnTo>
                  </a:path>
                </a:pathLst>
              </a:custGeom>
              <a:noFill/>
              <a:ln w="1300"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8;p37">
                <a:extLst>
                  <a:ext uri="{FF2B5EF4-FFF2-40B4-BE49-F238E27FC236}">
                    <a16:creationId xmlns:a16="http://schemas.microsoft.com/office/drawing/2014/main" id="{BC5E8FC2-9951-5D22-A355-BC94C7588D13}"/>
                  </a:ext>
                </a:extLst>
              </p:cNvPr>
              <p:cNvSpPr/>
              <p:nvPr/>
            </p:nvSpPr>
            <p:spPr>
              <a:xfrm>
                <a:off x="2780425" y="1587276"/>
                <a:ext cx="157827" cy="152033"/>
              </a:xfrm>
              <a:custGeom>
                <a:avLst/>
                <a:gdLst/>
                <a:ahLst/>
                <a:cxnLst/>
                <a:rect l="l" t="t" r="r" b="b"/>
                <a:pathLst>
                  <a:path w="1581" h="1523" extrusionOk="0">
                    <a:moveTo>
                      <a:pt x="584" y="1"/>
                    </a:moveTo>
                    <a:cubicBezTo>
                      <a:pt x="536" y="1"/>
                      <a:pt x="488" y="16"/>
                      <a:pt x="454" y="50"/>
                    </a:cubicBezTo>
                    <a:lnTo>
                      <a:pt x="279" y="233"/>
                    </a:lnTo>
                    <a:cubicBezTo>
                      <a:pt x="227" y="295"/>
                      <a:pt x="218" y="382"/>
                      <a:pt x="262" y="452"/>
                    </a:cubicBezTo>
                    <a:lnTo>
                      <a:pt x="672" y="1159"/>
                    </a:lnTo>
                    <a:cubicBezTo>
                      <a:pt x="672" y="1159"/>
                      <a:pt x="121" y="860"/>
                      <a:pt x="28" y="860"/>
                    </a:cubicBezTo>
                    <a:cubicBezTo>
                      <a:pt x="23" y="860"/>
                      <a:pt x="20" y="860"/>
                      <a:pt x="18" y="862"/>
                    </a:cubicBezTo>
                    <a:cubicBezTo>
                      <a:pt x="0" y="880"/>
                      <a:pt x="227" y="1142"/>
                      <a:pt x="419" y="1351"/>
                    </a:cubicBezTo>
                    <a:cubicBezTo>
                      <a:pt x="524" y="1461"/>
                      <a:pt x="666" y="1522"/>
                      <a:pt x="810" y="1522"/>
                    </a:cubicBezTo>
                    <a:cubicBezTo>
                      <a:pt x="894" y="1522"/>
                      <a:pt x="979" y="1501"/>
                      <a:pt x="1057" y="1456"/>
                    </a:cubicBezTo>
                    <a:cubicBezTo>
                      <a:pt x="1292" y="1334"/>
                      <a:pt x="1580" y="1089"/>
                      <a:pt x="1502" y="722"/>
                    </a:cubicBezTo>
                    <a:cubicBezTo>
                      <a:pt x="1493" y="687"/>
                      <a:pt x="1249" y="391"/>
                      <a:pt x="1030" y="233"/>
                    </a:cubicBezTo>
                    <a:cubicBezTo>
                      <a:pt x="899" y="146"/>
                      <a:pt x="760" y="76"/>
                      <a:pt x="664" y="15"/>
                    </a:cubicBezTo>
                    <a:cubicBezTo>
                      <a:pt x="639" y="6"/>
                      <a:pt x="611" y="1"/>
                      <a:pt x="584" y="1"/>
                    </a:cubicBezTo>
                    <a:close/>
                  </a:path>
                </a:pathLst>
              </a:custGeom>
              <a:solidFill>
                <a:srgbClr val="BD5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09;p37">
                <a:extLst>
                  <a:ext uri="{FF2B5EF4-FFF2-40B4-BE49-F238E27FC236}">
                    <a16:creationId xmlns:a16="http://schemas.microsoft.com/office/drawing/2014/main" id="{5B7528F9-36FF-BF01-3A13-1E8F1F72E21A}"/>
                  </a:ext>
                </a:extLst>
              </p:cNvPr>
              <p:cNvSpPr/>
              <p:nvPr/>
            </p:nvSpPr>
            <p:spPr>
              <a:xfrm>
                <a:off x="2821354" y="1596560"/>
                <a:ext cx="71576" cy="55902"/>
              </a:xfrm>
              <a:custGeom>
                <a:avLst/>
                <a:gdLst/>
                <a:ahLst/>
                <a:cxnLst/>
                <a:rect l="l" t="t" r="r" b="b"/>
                <a:pathLst>
                  <a:path w="717" h="560" fill="none" extrusionOk="0">
                    <a:moveTo>
                      <a:pt x="716" y="560"/>
                    </a:moveTo>
                    <a:lnTo>
                      <a:pt x="0" y="1"/>
                    </a:lnTo>
                  </a:path>
                </a:pathLst>
              </a:custGeom>
              <a:noFill/>
              <a:ln w="13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0;p37">
                <a:extLst>
                  <a:ext uri="{FF2B5EF4-FFF2-40B4-BE49-F238E27FC236}">
                    <a16:creationId xmlns:a16="http://schemas.microsoft.com/office/drawing/2014/main" id="{CF0BE9F6-FE60-066C-CA56-F1CD64AC2062}"/>
                  </a:ext>
                </a:extLst>
              </p:cNvPr>
              <p:cNvSpPr/>
              <p:nvPr/>
            </p:nvSpPr>
            <p:spPr>
              <a:xfrm>
                <a:off x="2808277" y="1612233"/>
                <a:ext cx="59397" cy="71575"/>
              </a:xfrm>
              <a:custGeom>
                <a:avLst/>
                <a:gdLst/>
                <a:ahLst/>
                <a:cxnLst/>
                <a:rect l="l" t="t" r="r" b="b"/>
                <a:pathLst>
                  <a:path w="595" h="717" fill="none" extrusionOk="0">
                    <a:moveTo>
                      <a:pt x="594" y="717"/>
                    </a:moveTo>
                    <a:lnTo>
                      <a:pt x="0" y="1"/>
                    </a:lnTo>
                  </a:path>
                </a:pathLst>
              </a:custGeom>
              <a:noFill/>
              <a:ln w="13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 name="TextBox 56">
            <a:extLst>
              <a:ext uri="{FF2B5EF4-FFF2-40B4-BE49-F238E27FC236}">
                <a16:creationId xmlns:a16="http://schemas.microsoft.com/office/drawing/2014/main" id="{B3A03C83-B7A7-C964-4E77-C97C4E88B374}"/>
              </a:ext>
            </a:extLst>
          </p:cNvPr>
          <p:cNvSpPr txBox="1"/>
          <p:nvPr/>
        </p:nvSpPr>
        <p:spPr>
          <a:xfrm>
            <a:off x="647011" y="339321"/>
            <a:ext cx="4987996" cy="1883657"/>
          </a:xfrm>
          <a:prstGeom prst="rect">
            <a:avLst/>
          </a:prstGeom>
          <a:noFill/>
        </p:spPr>
        <p:txBody>
          <a:bodyPr wrap="square">
            <a:spAutoFit/>
          </a:bodyPr>
          <a:lstStyle/>
          <a:p>
            <a:pPr marL="342900" indent="-342900" algn="just">
              <a:lnSpc>
                <a:spcPct val="150000"/>
              </a:lnSpc>
              <a:spcBef>
                <a:spcPts val="300"/>
              </a:spcBef>
              <a:spcAft>
                <a:spcPts val="300"/>
              </a:spcAft>
              <a:buFont typeface="Wingdings" pitchFamily="2" charset="2"/>
              <a:buChar char="§"/>
            </a:pPr>
            <a:r>
              <a:rPr lang="fr-FR" sz="2000" b="1" dirty="0" err="1">
                <a:effectLst/>
                <a:latin typeface="Arial" panose="020B0604020202020204" pitchFamily="34" charset="0"/>
                <a:ea typeface="Arial" panose="020B0604020202020204" pitchFamily="34" charset="0"/>
                <a:cs typeface="Arial" panose="020B0604020202020204" pitchFamily="34" charset="0"/>
              </a:rPr>
              <a:t>Điều</a:t>
            </a:r>
            <a:r>
              <a:rPr lang="fr-FR" sz="2000" b="1" dirty="0">
                <a:effectLst/>
                <a:latin typeface="Arial" panose="020B0604020202020204" pitchFamily="34" charset="0"/>
                <a:ea typeface="Arial" panose="020B0604020202020204" pitchFamily="34" charset="0"/>
                <a:cs typeface="Arial" panose="020B0604020202020204" pitchFamily="34" charset="0"/>
              </a:rPr>
              <a:t> 16 </a:t>
            </a:r>
            <a:r>
              <a:rPr lang="fr-FR" sz="2000" b="1" dirty="0" err="1">
                <a:effectLst/>
                <a:latin typeface="Arial" panose="020B0604020202020204" pitchFamily="34" charset="0"/>
                <a:ea typeface="Arial" panose="020B0604020202020204" pitchFamily="34" charset="0"/>
                <a:cs typeface="Arial" panose="020B0604020202020204" pitchFamily="34" charset="0"/>
              </a:rPr>
              <a:t>Hiến</a:t>
            </a:r>
            <a:r>
              <a:rPr lang="fr-FR" sz="2000" b="1" dirty="0">
                <a:effectLst/>
                <a:latin typeface="Arial" panose="020B0604020202020204" pitchFamily="34" charset="0"/>
                <a:ea typeface="Arial" panose="020B0604020202020204" pitchFamily="34" charset="0"/>
                <a:cs typeface="Arial" panose="020B0604020202020204" pitchFamily="34" charset="0"/>
              </a:rPr>
              <a:t> </a:t>
            </a:r>
            <a:r>
              <a:rPr lang="fr-FR" sz="2000" b="1" dirty="0" err="1">
                <a:effectLst/>
                <a:latin typeface="Arial" panose="020B0604020202020204" pitchFamily="34" charset="0"/>
                <a:ea typeface="Arial" panose="020B0604020202020204" pitchFamily="34" charset="0"/>
                <a:cs typeface="Arial" panose="020B0604020202020204" pitchFamily="34" charset="0"/>
              </a:rPr>
              <a:t>pháp</a:t>
            </a:r>
            <a:r>
              <a:rPr lang="fr-FR" sz="2000" b="1" dirty="0">
                <a:effectLst/>
                <a:latin typeface="Arial" panose="020B0604020202020204" pitchFamily="34" charset="0"/>
                <a:ea typeface="Arial" panose="020B0604020202020204" pitchFamily="34" charset="0"/>
                <a:cs typeface="Arial" panose="020B0604020202020204" pitchFamily="34" charset="0"/>
              </a:rPr>
              <a:t> </a:t>
            </a:r>
            <a:r>
              <a:rPr lang="fr-FR" sz="2000" b="1" dirty="0" err="1">
                <a:effectLst/>
                <a:latin typeface="Arial" panose="020B0604020202020204" pitchFamily="34" charset="0"/>
                <a:ea typeface="Arial" panose="020B0604020202020204" pitchFamily="34" charset="0"/>
                <a:cs typeface="Arial" panose="020B0604020202020204" pitchFamily="34" charset="0"/>
              </a:rPr>
              <a:t>năm</a:t>
            </a:r>
            <a:r>
              <a:rPr lang="fr-FR" sz="2000" b="1" dirty="0">
                <a:effectLst/>
                <a:latin typeface="Arial" panose="020B0604020202020204" pitchFamily="34" charset="0"/>
                <a:ea typeface="Arial" panose="020B0604020202020204" pitchFamily="34" charset="0"/>
                <a:cs typeface="Arial" panose="020B0604020202020204" pitchFamily="34" charset="0"/>
              </a:rPr>
              <a:t> 2013</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quy</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định</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mọi</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người</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đều</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bình</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đẳng</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trước</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pháp</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luật</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không</a:t>
            </a:r>
            <a:r>
              <a:rPr lang="fr-FR" sz="2000" dirty="0">
                <a:effectLst/>
                <a:latin typeface="Arial" panose="020B0604020202020204" pitchFamily="34" charset="0"/>
                <a:ea typeface="Arial" panose="020B0604020202020204" pitchFamily="34" charset="0"/>
                <a:cs typeface="Arial" panose="020B0604020202020204" pitchFamily="34" charset="0"/>
              </a:rPr>
              <a:t> ai </a:t>
            </a:r>
            <a:r>
              <a:rPr lang="fr-FR" sz="2000" dirty="0" err="1">
                <a:effectLst/>
                <a:latin typeface="Arial" panose="020B0604020202020204" pitchFamily="34" charset="0"/>
                <a:ea typeface="Arial" panose="020B0604020202020204" pitchFamily="34" charset="0"/>
                <a:cs typeface="Arial" panose="020B0604020202020204" pitchFamily="34" charset="0"/>
              </a:rPr>
              <a:t>bị</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phân</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biệt</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đối</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xử</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trong</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mọi</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lĩnh</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vực</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của</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đời</a:t>
            </a:r>
            <a:r>
              <a:rPr lang="fr-FR" sz="2000" dirty="0">
                <a:effectLst/>
                <a:latin typeface="Arial" panose="020B0604020202020204" pitchFamily="34" charset="0"/>
                <a:ea typeface="Arial" panose="020B0604020202020204" pitchFamily="34" charset="0"/>
                <a:cs typeface="Arial" panose="020B0604020202020204" pitchFamily="34" charset="0"/>
              </a:rPr>
              <a:t> </a:t>
            </a:r>
            <a:r>
              <a:rPr lang="fr-FR" sz="2000" dirty="0" err="1">
                <a:effectLst/>
                <a:latin typeface="Arial" panose="020B0604020202020204" pitchFamily="34" charset="0"/>
                <a:ea typeface="Arial" panose="020B0604020202020204" pitchFamily="34" charset="0"/>
                <a:cs typeface="Arial" panose="020B0604020202020204" pitchFamily="34" charset="0"/>
              </a:rPr>
              <a:t>sống</a:t>
            </a:r>
            <a:r>
              <a:rPr lang="fr-FR" sz="2000" dirty="0">
                <a:effectLst/>
                <a:latin typeface="Arial" panose="020B0604020202020204" pitchFamily="34" charset="0"/>
                <a:ea typeface="Arial" panose="020B060402020202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pic>
        <p:nvPicPr>
          <p:cNvPr id="4098" name="Picture 2" descr="Bảo đảm thực hiện quyền con người trong Hiến pháp 2013">
            <a:extLst>
              <a:ext uri="{FF2B5EF4-FFF2-40B4-BE49-F238E27FC236}">
                <a16:creationId xmlns:a16="http://schemas.microsoft.com/office/drawing/2014/main" id="{210D09F4-D528-46EF-1775-4D2E1E4C4B8A}"/>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5494" y="2359840"/>
            <a:ext cx="2437452" cy="2401342"/>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5390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anim calcmode="lin" valueType="num">
                                      <p:cBhvr>
                                        <p:cTn id="8" dur="500" fill="hold"/>
                                        <p:tgtEl>
                                          <p:spTgt spid="57"/>
                                        </p:tgtEl>
                                        <p:attrNameLst>
                                          <p:attrName>ppt_x</p:attrName>
                                        </p:attrNameLst>
                                      </p:cBhvr>
                                      <p:tavLst>
                                        <p:tav tm="0">
                                          <p:val>
                                            <p:strVal val="#ppt_x"/>
                                          </p:val>
                                        </p:tav>
                                        <p:tav tm="100000">
                                          <p:val>
                                            <p:strVal val="#ppt_x"/>
                                          </p:val>
                                        </p:tav>
                                      </p:tavLst>
                                    </p:anim>
                                    <p:anim calcmode="lin" valueType="num">
                                      <p:cBhvr>
                                        <p:cTn id="9" dur="5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cxnSp>
        <p:nvCxnSpPr>
          <p:cNvPr id="639" name="Google Shape;639;p41"/>
          <p:cNvCxnSpPr>
            <a:cxnSpLocks/>
            <a:stCxn id="633" idx="6"/>
          </p:cNvCxnSpPr>
          <p:nvPr/>
        </p:nvCxnSpPr>
        <p:spPr>
          <a:xfrm>
            <a:off x="3283524" y="1939661"/>
            <a:ext cx="1080656" cy="18395"/>
          </a:xfrm>
          <a:prstGeom prst="straightConnector1">
            <a:avLst/>
          </a:prstGeom>
          <a:noFill/>
          <a:ln w="28575" cap="flat" cmpd="sng">
            <a:solidFill>
              <a:schemeClr val="accent3"/>
            </a:solidFill>
            <a:prstDash val="dot"/>
            <a:round/>
            <a:headEnd type="none" w="med" len="med"/>
            <a:tailEnd type="triangle" w="med" len="med"/>
          </a:ln>
        </p:spPr>
      </p:cxnSp>
      <p:cxnSp>
        <p:nvCxnSpPr>
          <p:cNvPr id="643" name="Google Shape;643;p41"/>
          <p:cNvCxnSpPr>
            <a:cxnSpLocks/>
            <a:stCxn id="640" idx="6"/>
          </p:cNvCxnSpPr>
          <p:nvPr/>
        </p:nvCxnSpPr>
        <p:spPr>
          <a:xfrm>
            <a:off x="3699161" y="3128233"/>
            <a:ext cx="665019" cy="0"/>
          </a:xfrm>
          <a:prstGeom prst="straightConnector1">
            <a:avLst/>
          </a:prstGeom>
          <a:noFill/>
          <a:ln w="28575" cap="flat" cmpd="sng">
            <a:solidFill>
              <a:schemeClr val="accent2"/>
            </a:solidFill>
            <a:prstDash val="dot"/>
            <a:round/>
            <a:headEnd type="none" w="med" len="med"/>
            <a:tailEnd type="triangle" w="med" len="med"/>
          </a:ln>
        </p:spPr>
      </p:cxnSp>
      <p:cxnSp>
        <p:nvCxnSpPr>
          <p:cNvPr id="647" name="Google Shape;647;p41"/>
          <p:cNvCxnSpPr>
            <a:cxnSpLocks/>
            <a:stCxn id="644" idx="6"/>
          </p:cNvCxnSpPr>
          <p:nvPr/>
        </p:nvCxnSpPr>
        <p:spPr>
          <a:xfrm>
            <a:off x="3699161" y="4327741"/>
            <a:ext cx="665019" cy="0"/>
          </a:xfrm>
          <a:prstGeom prst="straightConnector1">
            <a:avLst/>
          </a:prstGeom>
          <a:noFill/>
          <a:ln w="28575" cap="flat" cmpd="sng">
            <a:solidFill>
              <a:schemeClr val="accent5"/>
            </a:solidFill>
            <a:prstDash val="dot"/>
            <a:round/>
            <a:headEnd type="none" w="med" len="med"/>
            <a:tailEnd type="triangle" w="med" len="med"/>
          </a:ln>
        </p:spPr>
      </p:cxnSp>
      <p:sp>
        <p:nvSpPr>
          <p:cNvPr id="5" name="TextBox 4">
            <a:extLst>
              <a:ext uri="{FF2B5EF4-FFF2-40B4-BE49-F238E27FC236}">
                <a16:creationId xmlns:a16="http://schemas.microsoft.com/office/drawing/2014/main" id="{51C027EB-9161-8372-64FA-A76AA484E0A2}"/>
              </a:ext>
            </a:extLst>
          </p:cNvPr>
          <p:cNvSpPr txBox="1"/>
          <p:nvPr/>
        </p:nvSpPr>
        <p:spPr>
          <a:xfrm>
            <a:off x="229283" y="231996"/>
            <a:ext cx="8665334" cy="936923"/>
          </a:xfrm>
          <a:prstGeom prst="rect">
            <a:avLst/>
          </a:prstGeom>
          <a:noFill/>
        </p:spPr>
        <p:txBody>
          <a:bodyPr wrap="square">
            <a:spAutoFit/>
          </a:bodyPr>
          <a:lstStyle/>
          <a:p>
            <a:pPr marL="342900" indent="-342900" algn="just">
              <a:lnSpc>
                <a:spcPct val="150000"/>
              </a:lnSpc>
              <a:buFont typeface="Wingdings" pitchFamily="2" charset="2"/>
              <a:buChar char="§"/>
            </a:pP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Sự</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khác</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nhau</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giữa</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Điều</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16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năm</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2013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với</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8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Điều</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6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Trẻ</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em</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năm</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2016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1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Điều</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8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Bộ</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Lao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động</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1950" b="1"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năm</a:t>
            </a:r>
            <a:r>
              <a:rPr lang="fr-FR" sz="1950" b="1" dirty="0">
                <a:solidFill>
                  <a:srgbClr val="000000"/>
                </a:solidFill>
                <a:effectLst/>
                <a:latin typeface="Arial" panose="020B0604020202020204" pitchFamily="34" charset="0"/>
                <a:ea typeface="Arial" panose="020B0604020202020204" pitchFamily="34" charset="0"/>
                <a:cs typeface="Arial" panose="020B0604020202020204" pitchFamily="34" charset="0"/>
              </a:rPr>
              <a:t> 2019</a:t>
            </a:r>
            <a:r>
              <a:rPr lang="en-VN" sz="1950" b="1" dirty="0">
                <a:effectLst/>
                <a:latin typeface="Arial" panose="020B0604020202020204" pitchFamily="34" charset="0"/>
                <a:cs typeface="Arial" panose="020B0604020202020204" pitchFamily="34" charset="0"/>
              </a:rPr>
              <a:t> </a:t>
            </a:r>
            <a:endParaRPr lang="en-VN" sz="1950" b="1"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E8CE58A-F80E-703F-987C-E926D4CBF21A}"/>
              </a:ext>
            </a:extLst>
          </p:cNvPr>
          <p:cNvGrpSpPr/>
          <p:nvPr/>
        </p:nvGrpSpPr>
        <p:grpSpPr>
          <a:xfrm>
            <a:off x="698444" y="1506497"/>
            <a:ext cx="2585080" cy="884723"/>
            <a:chOff x="673509" y="2046673"/>
            <a:chExt cx="2585080" cy="884723"/>
          </a:xfrm>
        </p:grpSpPr>
        <p:sp>
          <p:nvSpPr>
            <p:cNvPr id="633" name="Google Shape;633;p41"/>
            <p:cNvSpPr/>
            <p:nvPr/>
          </p:nvSpPr>
          <p:spPr>
            <a:xfrm>
              <a:off x="673509" y="2046673"/>
              <a:ext cx="2585080" cy="866327"/>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10">
              <a:extLst>
                <a:ext uri="{FF2B5EF4-FFF2-40B4-BE49-F238E27FC236}">
                  <a16:creationId xmlns:a16="http://schemas.microsoft.com/office/drawing/2014/main" id="{6464E6E2-3655-40DE-7908-CF9A6FEE87C4}"/>
                </a:ext>
              </a:extLst>
            </p:cNvPr>
            <p:cNvSpPr txBox="1"/>
            <p:nvPr/>
          </p:nvSpPr>
          <p:spPr>
            <a:xfrm>
              <a:off x="897452" y="2065069"/>
              <a:ext cx="2137193" cy="866327"/>
            </a:xfrm>
            <a:prstGeom prst="rect">
              <a:avLst/>
            </a:prstGeom>
          </p:spPr>
          <p:txBody>
            <a:bodyPr wrap="square" lIns="0" tIns="0" rIns="0" bIns="0" rtlCol="0" anchor="t">
              <a:spAutoFit/>
            </a:bodyPr>
            <a:lstStyle/>
            <a:p>
              <a:pPr algn="ctr">
                <a:lnSpc>
                  <a:spcPct val="150000"/>
                </a:lnSpc>
              </a:pPr>
              <a:r>
                <a:rPr lang="en-US" sz="2000" dirty="0" err="1">
                  <a:solidFill>
                    <a:srgbClr val="FFFFFF"/>
                  </a:solidFill>
                  <a:latin typeface="Arial" panose="020B0604020202020204" pitchFamily="34" charset="0"/>
                  <a:cs typeface="Arial" panose="020B0604020202020204" pitchFamily="34" charset="0"/>
                </a:rPr>
                <a:t>Điều</a:t>
              </a:r>
              <a:r>
                <a:rPr lang="en-US" sz="2000" dirty="0">
                  <a:solidFill>
                    <a:srgbClr val="FFFFFF"/>
                  </a:solidFill>
                  <a:latin typeface="Arial" panose="020B0604020202020204" pitchFamily="34" charset="0"/>
                  <a:cs typeface="Arial" panose="020B0604020202020204" pitchFamily="34" charset="0"/>
                </a:rPr>
                <a:t> 16 </a:t>
              </a:r>
              <a:r>
                <a:rPr lang="en-US" sz="2000" dirty="0" err="1">
                  <a:solidFill>
                    <a:srgbClr val="FFFFFF"/>
                  </a:solidFill>
                  <a:latin typeface="Arial" panose="020B0604020202020204" pitchFamily="34" charset="0"/>
                  <a:cs typeface="Arial" panose="020B0604020202020204" pitchFamily="34" charset="0"/>
                </a:rPr>
                <a:t>Hiến</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pháp</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năm</a:t>
              </a:r>
              <a:r>
                <a:rPr lang="en-US" sz="2000" dirty="0">
                  <a:solidFill>
                    <a:srgbClr val="FFFFFF"/>
                  </a:solidFill>
                  <a:latin typeface="Arial" panose="020B0604020202020204" pitchFamily="34" charset="0"/>
                  <a:cs typeface="Arial" panose="020B0604020202020204" pitchFamily="34" charset="0"/>
                </a:rPr>
                <a:t> 2013</a:t>
              </a:r>
            </a:p>
          </p:txBody>
        </p:sp>
      </p:grpSp>
      <p:grpSp>
        <p:nvGrpSpPr>
          <p:cNvPr id="21" name="Group 20">
            <a:extLst>
              <a:ext uri="{FF2B5EF4-FFF2-40B4-BE49-F238E27FC236}">
                <a16:creationId xmlns:a16="http://schemas.microsoft.com/office/drawing/2014/main" id="{FB539C4D-9F9D-41B1-560B-171DD9110919}"/>
              </a:ext>
            </a:extLst>
          </p:cNvPr>
          <p:cNvGrpSpPr/>
          <p:nvPr/>
        </p:nvGrpSpPr>
        <p:grpSpPr>
          <a:xfrm>
            <a:off x="282808" y="2647095"/>
            <a:ext cx="3416353" cy="962275"/>
            <a:chOff x="299434" y="2763471"/>
            <a:chExt cx="3416353" cy="962275"/>
          </a:xfrm>
        </p:grpSpPr>
        <p:sp>
          <p:nvSpPr>
            <p:cNvPr id="640" name="Google Shape;640;p41"/>
            <p:cNvSpPr/>
            <p:nvPr/>
          </p:nvSpPr>
          <p:spPr>
            <a:xfrm>
              <a:off x="299434" y="2763471"/>
              <a:ext cx="3416353" cy="962275"/>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10">
              <a:extLst>
                <a:ext uri="{FF2B5EF4-FFF2-40B4-BE49-F238E27FC236}">
                  <a16:creationId xmlns:a16="http://schemas.microsoft.com/office/drawing/2014/main" id="{673B8ADE-2795-2D07-926E-63F9FE630F82}"/>
                </a:ext>
              </a:extLst>
            </p:cNvPr>
            <p:cNvSpPr txBox="1"/>
            <p:nvPr/>
          </p:nvSpPr>
          <p:spPr>
            <a:xfrm>
              <a:off x="584887" y="2811476"/>
              <a:ext cx="2700299" cy="866263"/>
            </a:xfrm>
            <a:prstGeom prst="rect">
              <a:avLst/>
            </a:prstGeom>
          </p:spPr>
          <p:txBody>
            <a:bodyPr wrap="square" lIns="0" tIns="0" rIns="0" bIns="0" rtlCol="0" anchor="t">
              <a:spAutoFit/>
            </a:bodyPr>
            <a:lstStyle/>
            <a:p>
              <a:pPr algn="ctr">
                <a:lnSpc>
                  <a:spcPct val="150000"/>
                </a:lnSpc>
              </a:pPr>
              <a:r>
                <a:rPr lang="en-US" sz="2000" dirty="0" err="1">
                  <a:solidFill>
                    <a:srgbClr val="FFFFFF"/>
                  </a:solidFill>
                  <a:latin typeface="Arial" panose="020B0604020202020204" pitchFamily="34" charset="0"/>
                  <a:cs typeface="Arial" panose="020B0604020202020204" pitchFamily="34" charset="0"/>
                </a:rPr>
                <a:t>Khoản</a:t>
              </a:r>
              <a:r>
                <a:rPr lang="en-US" sz="2000" dirty="0">
                  <a:solidFill>
                    <a:srgbClr val="FFFFFF"/>
                  </a:solidFill>
                  <a:latin typeface="Arial" panose="020B0604020202020204" pitchFamily="34" charset="0"/>
                  <a:cs typeface="Arial" panose="020B0604020202020204" pitchFamily="34" charset="0"/>
                </a:rPr>
                <a:t> 8 </a:t>
              </a:r>
              <a:r>
                <a:rPr lang="en-US" sz="2000" dirty="0" err="1">
                  <a:solidFill>
                    <a:srgbClr val="FFFFFF"/>
                  </a:solidFill>
                  <a:latin typeface="Arial" panose="020B0604020202020204" pitchFamily="34" charset="0"/>
                  <a:cs typeface="Arial" panose="020B0604020202020204" pitchFamily="34" charset="0"/>
                </a:rPr>
                <a:t>Điều</a:t>
              </a:r>
              <a:r>
                <a:rPr lang="en-US" sz="2000" dirty="0">
                  <a:solidFill>
                    <a:srgbClr val="FFFFFF"/>
                  </a:solidFill>
                  <a:latin typeface="Arial" panose="020B0604020202020204" pitchFamily="34" charset="0"/>
                  <a:cs typeface="Arial" panose="020B0604020202020204" pitchFamily="34" charset="0"/>
                </a:rPr>
                <a:t> 6 </a:t>
              </a:r>
              <a:r>
                <a:rPr lang="en-US" sz="2000" dirty="0" err="1">
                  <a:solidFill>
                    <a:srgbClr val="FFFFFF"/>
                  </a:solidFill>
                  <a:latin typeface="Arial" panose="020B0604020202020204" pitchFamily="34" charset="0"/>
                  <a:cs typeface="Arial" panose="020B0604020202020204" pitchFamily="34" charset="0"/>
                </a:rPr>
                <a:t>Luật</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Trẻ</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em</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năm</a:t>
              </a:r>
              <a:r>
                <a:rPr lang="en-US" sz="2000" dirty="0">
                  <a:solidFill>
                    <a:srgbClr val="FFFFFF"/>
                  </a:solidFill>
                  <a:latin typeface="Arial" panose="020B0604020202020204" pitchFamily="34" charset="0"/>
                  <a:cs typeface="Arial" panose="020B0604020202020204" pitchFamily="34" charset="0"/>
                </a:rPr>
                <a:t> 2016</a:t>
              </a:r>
            </a:p>
          </p:txBody>
        </p:sp>
      </p:grpSp>
      <p:grpSp>
        <p:nvGrpSpPr>
          <p:cNvPr id="22" name="Group 21">
            <a:extLst>
              <a:ext uri="{FF2B5EF4-FFF2-40B4-BE49-F238E27FC236}">
                <a16:creationId xmlns:a16="http://schemas.microsoft.com/office/drawing/2014/main" id="{DE87CDF9-03A3-D266-E7C4-84D3CC759979}"/>
              </a:ext>
            </a:extLst>
          </p:cNvPr>
          <p:cNvGrpSpPr/>
          <p:nvPr/>
        </p:nvGrpSpPr>
        <p:grpSpPr>
          <a:xfrm>
            <a:off x="279161" y="3842078"/>
            <a:ext cx="3420000" cy="971325"/>
            <a:chOff x="295787" y="3825449"/>
            <a:chExt cx="3420000" cy="971325"/>
          </a:xfrm>
        </p:grpSpPr>
        <p:sp>
          <p:nvSpPr>
            <p:cNvPr id="644" name="Google Shape;644;p41"/>
            <p:cNvSpPr/>
            <p:nvPr/>
          </p:nvSpPr>
          <p:spPr>
            <a:xfrm>
              <a:off x="295787" y="3825449"/>
              <a:ext cx="3420000" cy="971325"/>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42323F54-9863-A1BE-ACCB-BC89237F93CF}"/>
                </a:ext>
              </a:extLst>
            </p:cNvPr>
            <p:cNvSpPr txBox="1"/>
            <p:nvPr/>
          </p:nvSpPr>
          <p:spPr>
            <a:xfrm>
              <a:off x="584886" y="3862122"/>
              <a:ext cx="2700299" cy="866263"/>
            </a:xfrm>
            <a:prstGeom prst="rect">
              <a:avLst/>
            </a:prstGeom>
          </p:spPr>
          <p:txBody>
            <a:bodyPr wrap="square" lIns="0" tIns="0" rIns="0" bIns="0" rtlCol="0" anchor="t">
              <a:spAutoFit/>
            </a:bodyPr>
            <a:lstStyle/>
            <a:p>
              <a:pPr algn="ctr">
                <a:lnSpc>
                  <a:spcPct val="150000"/>
                </a:lnSpc>
              </a:pPr>
              <a:r>
                <a:rPr lang="en-US" sz="2000" dirty="0" err="1">
                  <a:solidFill>
                    <a:srgbClr val="FFFFFF"/>
                  </a:solidFill>
                  <a:latin typeface="Arial" panose="020B0604020202020204" pitchFamily="34" charset="0"/>
                  <a:cs typeface="Arial" panose="020B0604020202020204" pitchFamily="34" charset="0"/>
                </a:rPr>
                <a:t>Khoản</a:t>
              </a:r>
              <a:r>
                <a:rPr lang="en-US" sz="2000" dirty="0">
                  <a:solidFill>
                    <a:srgbClr val="FFFFFF"/>
                  </a:solidFill>
                  <a:latin typeface="Arial" panose="020B0604020202020204" pitchFamily="34" charset="0"/>
                  <a:cs typeface="Arial" panose="020B0604020202020204" pitchFamily="34" charset="0"/>
                </a:rPr>
                <a:t> 1 </a:t>
              </a:r>
              <a:r>
                <a:rPr lang="en-US" sz="2000" dirty="0" err="1">
                  <a:solidFill>
                    <a:srgbClr val="FFFFFF"/>
                  </a:solidFill>
                  <a:latin typeface="Arial" panose="020B0604020202020204" pitchFamily="34" charset="0"/>
                  <a:cs typeface="Arial" panose="020B0604020202020204" pitchFamily="34" charset="0"/>
                </a:rPr>
                <a:t>Điều</a:t>
              </a:r>
              <a:r>
                <a:rPr lang="en-US" sz="2000" dirty="0">
                  <a:solidFill>
                    <a:srgbClr val="FFFFFF"/>
                  </a:solidFill>
                  <a:latin typeface="Arial" panose="020B0604020202020204" pitchFamily="34" charset="0"/>
                  <a:cs typeface="Arial" panose="020B0604020202020204" pitchFamily="34" charset="0"/>
                </a:rPr>
                <a:t> 8 </a:t>
              </a:r>
              <a:r>
                <a:rPr lang="en-US" sz="2000" dirty="0" err="1">
                  <a:solidFill>
                    <a:srgbClr val="FFFFFF"/>
                  </a:solidFill>
                  <a:latin typeface="Arial" panose="020B0604020202020204" pitchFamily="34" charset="0"/>
                  <a:cs typeface="Arial" panose="020B0604020202020204" pitchFamily="34" charset="0"/>
                </a:rPr>
                <a:t>Bộ</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luật</a:t>
              </a:r>
              <a:r>
                <a:rPr lang="en-US" sz="2000" dirty="0">
                  <a:solidFill>
                    <a:srgbClr val="FFFFFF"/>
                  </a:solidFill>
                  <a:latin typeface="Arial" panose="020B0604020202020204" pitchFamily="34" charset="0"/>
                  <a:cs typeface="Arial" panose="020B0604020202020204" pitchFamily="34" charset="0"/>
                </a:rPr>
                <a:t> Lao </a:t>
              </a:r>
              <a:r>
                <a:rPr lang="en-US" sz="2000" dirty="0" err="1">
                  <a:solidFill>
                    <a:srgbClr val="FFFFFF"/>
                  </a:solidFill>
                  <a:latin typeface="Arial" panose="020B0604020202020204" pitchFamily="34" charset="0"/>
                  <a:cs typeface="Arial" panose="020B0604020202020204" pitchFamily="34" charset="0"/>
                </a:rPr>
                <a:t>động</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năm</a:t>
              </a:r>
              <a:r>
                <a:rPr lang="en-US" sz="2000" dirty="0">
                  <a:solidFill>
                    <a:srgbClr val="FFFFFF"/>
                  </a:solidFill>
                  <a:latin typeface="Arial" panose="020B0604020202020204" pitchFamily="34" charset="0"/>
                  <a:cs typeface="Arial" panose="020B0604020202020204" pitchFamily="34" charset="0"/>
                </a:rPr>
                <a:t> 2019</a:t>
              </a:r>
            </a:p>
          </p:txBody>
        </p:sp>
      </p:grpSp>
      <p:sp>
        <p:nvSpPr>
          <p:cNvPr id="20" name="TextBox 19">
            <a:extLst>
              <a:ext uri="{FF2B5EF4-FFF2-40B4-BE49-F238E27FC236}">
                <a16:creationId xmlns:a16="http://schemas.microsoft.com/office/drawing/2014/main" id="{D7B9E0DE-4C71-C887-A08A-F2596CD1B148}"/>
              </a:ext>
            </a:extLst>
          </p:cNvPr>
          <p:cNvSpPr txBox="1"/>
          <p:nvPr/>
        </p:nvSpPr>
        <p:spPr>
          <a:xfrm>
            <a:off x="4588124" y="1314168"/>
            <a:ext cx="4140239" cy="1250983"/>
          </a:xfrm>
          <a:prstGeom prst="rect">
            <a:avLst/>
          </a:prstGeom>
          <a:noFill/>
        </p:spPr>
        <p:txBody>
          <a:bodyPr wrap="square">
            <a:spAutoFit/>
          </a:bodyPr>
          <a:lstStyle/>
          <a:p>
            <a:pPr algn="just">
              <a:lnSpc>
                <a:spcPct val="130000"/>
              </a:lnSpc>
            </a:pPr>
            <a:r>
              <a:rPr lang="fr-FR" sz="2000" dirty="0" err="1">
                <a:latin typeface="Arial" panose="020B0604020202020204" pitchFamily="34" charset="0"/>
                <a:ea typeface="Arial" panose="020B0604020202020204" pitchFamily="34" charset="0"/>
                <a:cs typeface="Arial" panose="020B0604020202020204" pitchFamily="34" charset="0"/>
              </a:rPr>
              <a:t>Q</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uy</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quyền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bình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trước</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con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người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nói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chung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trong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mọi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lĩnh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vực</a:t>
            </a:r>
            <a:endParaRPr lang="en-VN" sz="20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0B8559A-ACD3-A854-7F94-1BEB57AADD23}"/>
              </a:ext>
            </a:extLst>
          </p:cNvPr>
          <p:cNvSpPr txBox="1"/>
          <p:nvPr/>
        </p:nvSpPr>
        <p:spPr>
          <a:xfrm>
            <a:off x="4588124" y="2758496"/>
            <a:ext cx="3516283" cy="850874"/>
          </a:xfrm>
          <a:prstGeom prst="rect">
            <a:avLst/>
          </a:prstGeom>
          <a:noFill/>
        </p:spPr>
        <p:txBody>
          <a:bodyPr wrap="square">
            <a:spAutoFit/>
          </a:bodyPr>
          <a:lstStyle/>
          <a:p>
            <a:pPr algn="just">
              <a:lnSpc>
                <a:spcPct val="130000"/>
              </a:lnSpc>
            </a:pPr>
            <a:r>
              <a:rPr lang="fr-FR" sz="2000" dirty="0" err="1">
                <a:latin typeface="Arial" panose="020B0604020202020204" pitchFamily="34" charset="0"/>
                <a:ea typeface="Arial" panose="020B0604020202020204" pitchFamily="34" charset="0"/>
                <a:cs typeface="Arial" panose="020B0604020202020204" pitchFamily="34" charset="0"/>
              </a:rPr>
              <a:t>Q</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uy</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quyền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bình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trẻ</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em</a:t>
            </a:r>
            <a:endParaRPr lang="en-VN" sz="2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FC2E9AC-9F45-2A84-3CD7-F3A3BB3E5E02}"/>
              </a:ext>
            </a:extLst>
          </p:cNvPr>
          <p:cNvSpPr txBox="1"/>
          <p:nvPr/>
        </p:nvSpPr>
        <p:spPr>
          <a:xfrm>
            <a:off x="4588123" y="3840967"/>
            <a:ext cx="4140239" cy="850874"/>
          </a:xfrm>
          <a:prstGeom prst="rect">
            <a:avLst/>
          </a:prstGeom>
          <a:noFill/>
        </p:spPr>
        <p:txBody>
          <a:bodyPr wrap="square">
            <a:spAutoFit/>
          </a:bodyPr>
          <a:lstStyle/>
          <a:p>
            <a:pPr algn="just">
              <a:lnSpc>
                <a:spcPct val="130000"/>
              </a:lnSpc>
            </a:pPr>
            <a:r>
              <a:rPr lang="fr-FR" sz="2000" dirty="0" err="1">
                <a:latin typeface="Arial" panose="020B0604020202020204" pitchFamily="34" charset="0"/>
                <a:ea typeface="Arial" panose="020B0604020202020204" pitchFamily="34" charset="0"/>
                <a:cs typeface="Arial" panose="020B0604020202020204" pitchFamily="34" charset="0"/>
              </a:rPr>
              <a:t>Q</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uy</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quyền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bình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trong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lĩnh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vực</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lao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động</a:t>
            </a:r>
            <a:endParaRPr lang="en-VN" sz="2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39"/>
                                        </p:tgtEl>
                                        <p:attrNameLst>
                                          <p:attrName>style.visibility</p:attrName>
                                        </p:attrNameLst>
                                      </p:cBhvr>
                                      <p:to>
                                        <p:strVal val="visible"/>
                                      </p:to>
                                    </p:set>
                                    <p:animEffect transition="in" filter="wipe(left)">
                                      <p:cBhvr>
                                        <p:cTn id="16" dur="500"/>
                                        <p:tgtEl>
                                          <p:spTgt spid="639"/>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43"/>
                                        </p:tgtEl>
                                        <p:attrNameLst>
                                          <p:attrName>style.visibility</p:attrName>
                                        </p:attrNameLst>
                                      </p:cBhvr>
                                      <p:to>
                                        <p:strVal val="visible"/>
                                      </p:to>
                                    </p:set>
                                    <p:animEffect transition="in" filter="wipe(left)">
                                      <p:cBhvr>
                                        <p:cTn id="29" dur="500"/>
                                        <p:tgtEl>
                                          <p:spTgt spid="643"/>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47"/>
                                        </p:tgtEl>
                                        <p:attrNameLst>
                                          <p:attrName>style.visibility</p:attrName>
                                        </p:attrNameLst>
                                      </p:cBhvr>
                                      <p:to>
                                        <p:strVal val="visible"/>
                                      </p:to>
                                    </p:set>
                                    <p:animEffect transition="in" filter="wipe(left)">
                                      <p:cBhvr>
                                        <p:cTn id="42" dur="500"/>
                                        <p:tgtEl>
                                          <p:spTgt spid="647"/>
                                        </p:tgtEl>
                                      </p:cBhvr>
                                    </p:animEffect>
                                  </p:childTnLst>
                                </p:cTn>
                              </p:par>
                            </p:childTnLst>
                          </p:cTn>
                        </p:par>
                        <p:par>
                          <p:cTn id="43" fill="hold">
                            <p:stCondLst>
                              <p:cond delay="1000"/>
                            </p:stCondLst>
                            <p:childTnLst>
                              <p:par>
                                <p:cTn id="44" presetID="22" presetClass="entr" presetSubtype="2"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right)">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4" name="TextBox 3">
            <a:extLst>
              <a:ext uri="{FF2B5EF4-FFF2-40B4-BE49-F238E27FC236}">
                <a16:creationId xmlns:a16="http://schemas.microsoft.com/office/drawing/2014/main" id="{6837A43D-7F67-C6E6-8172-497BB408D2C2}"/>
              </a:ext>
            </a:extLst>
          </p:cNvPr>
          <p:cNvSpPr txBox="1"/>
          <p:nvPr/>
        </p:nvSpPr>
        <p:spPr>
          <a:xfrm>
            <a:off x="233912" y="290185"/>
            <a:ext cx="8701368" cy="496931"/>
          </a:xfrm>
          <a:prstGeom prst="rect">
            <a:avLst/>
          </a:prstGeom>
          <a:noFill/>
        </p:spPr>
        <p:txBody>
          <a:bodyPr wrap="square">
            <a:spAutoFit/>
          </a:bodyPr>
          <a:lstStyle/>
          <a:p>
            <a:pPr marL="342900" indent="-342900" algn="just">
              <a:lnSpc>
                <a:spcPct val="150000"/>
              </a:lnSpc>
              <a:buFont typeface="Wingdings" pitchFamily="2" charset="2"/>
              <a:buChar char="§"/>
            </a:pPr>
            <a:r>
              <a:rPr lang="vi-VN" sz="2000" b="1" dirty="0">
                <a:latin typeface="Arial" panose="020B0604020202020204" pitchFamily="34" charset="0"/>
                <a:ea typeface="Arial" panose="020B0604020202020204" pitchFamily="34" charset="0"/>
                <a:cs typeface="Arial" panose="020B0604020202020204" pitchFamily="34" charset="0"/>
              </a:rPr>
              <a:t>Đ</a:t>
            </a:r>
            <a:r>
              <a:rPr lang="vi-VN" sz="2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ặc điểm của Hiến pháp nước Cộng hòa xã hội chủ nghĩa Việt Nam</a:t>
            </a:r>
            <a:endParaRPr lang="en-VN" sz="2000" b="1" dirty="0">
              <a:latin typeface="Arial" panose="020B0604020202020204" pitchFamily="34" charset="0"/>
              <a:cs typeface="Arial" panose="020B0604020202020204" pitchFamily="34" charset="0"/>
            </a:endParaRPr>
          </a:p>
        </p:txBody>
      </p:sp>
      <p:sp>
        <p:nvSpPr>
          <p:cNvPr id="7" name="TextBox 10">
            <a:extLst>
              <a:ext uri="{FF2B5EF4-FFF2-40B4-BE49-F238E27FC236}">
                <a16:creationId xmlns:a16="http://schemas.microsoft.com/office/drawing/2014/main" id="{8C3686E3-B3F3-4C08-8A8D-B4E1728099DE}"/>
              </a:ext>
            </a:extLst>
          </p:cNvPr>
          <p:cNvSpPr txBox="1"/>
          <p:nvPr/>
        </p:nvSpPr>
        <p:spPr>
          <a:xfrm>
            <a:off x="343241" y="2392291"/>
            <a:ext cx="1722459" cy="919674"/>
          </a:xfrm>
          <a:custGeom>
            <a:avLst/>
            <a:gdLst>
              <a:gd name="connsiteX0" fmla="*/ 0 w 1722459"/>
              <a:gd name="connsiteY0" fmla="*/ 153282 h 919674"/>
              <a:gd name="connsiteX1" fmla="*/ 153282 w 1722459"/>
              <a:gd name="connsiteY1" fmla="*/ 0 h 919674"/>
              <a:gd name="connsiteX2" fmla="*/ 639406 w 1722459"/>
              <a:gd name="connsiteY2" fmla="*/ 0 h 919674"/>
              <a:gd name="connsiteX3" fmla="*/ 1083053 w 1722459"/>
              <a:gd name="connsiteY3" fmla="*/ 0 h 919674"/>
              <a:gd name="connsiteX4" fmla="*/ 1569177 w 1722459"/>
              <a:gd name="connsiteY4" fmla="*/ 0 h 919674"/>
              <a:gd name="connsiteX5" fmla="*/ 1722459 w 1722459"/>
              <a:gd name="connsiteY5" fmla="*/ 153282 h 919674"/>
              <a:gd name="connsiteX6" fmla="*/ 1722459 w 1722459"/>
              <a:gd name="connsiteY6" fmla="*/ 447575 h 919674"/>
              <a:gd name="connsiteX7" fmla="*/ 1722459 w 1722459"/>
              <a:gd name="connsiteY7" fmla="*/ 766392 h 919674"/>
              <a:gd name="connsiteX8" fmla="*/ 1569177 w 1722459"/>
              <a:gd name="connsiteY8" fmla="*/ 919674 h 919674"/>
              <a:gd name="connsiteX9" fmla="*/ 1068894 w 1722459"/>
              <a:gd name="connsiteY9" fmla="*/ 919674 h 919674"/>
              <a:gd name="connsiteX10" fmla="*/ 582770 w 1722459"/>
              <a:gd name="connsiteY10" fmla="*/ 919674 h 919674"/>
              <a:gd name="connsiteX11" fmla="*/ 153282 w 1722459"/>
              <a:gd name="connsiteY11" fmla="*/ 919674 h 919674"/>
              <a:gd name="connsiteX12" fmla="*/ 0 w 1722459"/>
              <a:gd name="connsiteY12" fmla="*/ 766392 h 919674"/>
              <a:gd name="connsiteX13" fmla="*/ 0 w 1722459"/>
              <a:gd name="connsiteY13" fmla="*/ 459837 h 919674"/>
              <a:gd name="connsiteX14" fmla="*/ 0 w 1722459"/>
              <a:gd name="connsiteY14" fmla="*/ 153282 h 91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459" h="919674" fill="none" extrusionOk="0">
                <a:moveTo>
                  <a:pt x="0" y="153282"/>
                </a:moveTo>
                <a:cubicBezTo>
                  <a:pt x="-11072" y="46058"/>
                  <a:pt x="70013" y="-18753"/>
                  <a:pt x="153282" y="0"/>
                </a:cubicBezTo>
                <a:cubicBezTo>
                  <a:pt x="367150" y="-32659"/>
                  <a:pt x="437027" y="38381"/>
                  <a:pt x="639406" y="0"/>
                </a:cubicBezTo>
                <a:cubicBezTo>
                  <a:pt x="841785" y="-38381"/>
                  <a:pt x="975613" y="39011"/>
                  <a:pt x="1083053" y="0"/>
                </a:cubicBezTo>
                <a:cubicBezTo>
                  <a:pt x="1190493" y="-39011"/>
                  <a:pt x="1431534" y="45627"/>
                  <a:pt x="1569177" y="0"/>
                </a:cubicBezTo>
                <a:cubicBezTo>
                  <a:pt x="1663333" y="-2010"/>
                  <a:pt x="1723245" y="76095"/>
                  <a:pt x="1722459" y="153282"/>
                </a:cubicBezTo>
                <a:cubicBezTo>
                  <a:pt x="1729366" y="265670"/>
                  <a:pt x="1692310" y="355659"/>
                  <a:pt x="1722459" y="447575"/>
                </a:cubicBezTo>
                <a:cubicBezTo>
                  <a:pt x="1752608" y="539491"/>
                  <a:pt x="1693202" y="611778"/>
                  <a:pt x="1722459" y="766392"/>
                </a:cubicBezTo>
                <a:cubicBezTo>
                  <a:pt x="1724357" y="845211"/>
                  <a:pt x="1667680" y="934647"/>
                  <a:pt x="1569177" y="919674"/>
                </a:cubicBezTo>
                <a:cubicBezTo>
                  <a:pt x="1336326" y="932931"/>
                  <a:pt x="1199400" y="912260"/>
                  <a:pt x="1068894" y="919674"/>
                </a:cubicBezTo>
                <a:cubicBezTo>
                  <a:pt x="938388" y="927088"/>
                  <a:pt x="738111" y="870813"/>
                  <a:pt x="582770" y="919674"/>
                </a:cubicBezTo>
                <a:cubicBezTo>
                  <a:pt x="427429" y="968535"/>
                  <a:pt x="291879" y="895281"/>
                  <a:pt x="153282" y="919674"/>
                </a:cubicBezTo>
                <a:cubicBezTo>
                  <a:pt x="64439" y="932731"/>
                  <a:pt x="-4363" y="837306"/>
                  <a:pt x="0" y="766392"/>
                </a:cubicBezTo>
                <a:cubicBezTo>
                  <a:pt x="-9711" y="657876"/>
                  <a:pt x="9707" y="569219"/>
                  <a:pt x="0" y="459837"/>
                </a:cubicBezTo>
                <a:cubicBezTo>
                  <a:pt x="-9707" y="350456"/>
                  <a:pt x="10214" y="243456"/>
                  <a:pt x="0" y="153282"/>
                </a:cubicBezTo>
                <a:close/>
              </a:path>
              <a:path w="1722459" h="919674" stroke="0" extrusionOk="0">
                <a:moveTo>
                  <a:pt x="0" y="153282"/>
                </a:moveTo>
                <a:cubicBezTo>
                  <a:pt x="-17909" y="57580"/>
                  <a:pt x="50377" y="6850"/>
                  <a:pt x="153282" y="0"/>
                </a:cubicBezTo>
                <a:cubicBezTo>
                  <a:pt x="288311" y="-27136"/>
                  <a:pt x="505277" y="15421"/>
                  <a:pt x="653565" y="0"/>
                </a:cubicBezTo>
                <a:cubicBezTo>
                  <a:pt x="801853" y="-15421"/>
                  <a:pt x="1003559" y="28767"/>
                  <a:pt x="1111371" y="0"/>
                </a:cubicBezTo>
                <a:cubicBezTo>
                  <a:pt x="1219183" y="-28767"/>
                  <a:pt x="1454691" y="51240"/>
                  <a:pt x="1569177" y="0"/>
                </a:cubicBezTo>
                <a:cubicBezTo>
                  <a:pt x="1648699" y="-16533"/>
                  <a:pt x="1724539" y="60929"/>
                  <a:pt x="1722459" y="153282"/>
                </a:cubicBezTo>
                <a:cubicBezTo>
                  <a:pt x="1732928" y="265384"/>
                  <a:pt x="1695078" y="306906"/>
                  <a:pt x="1722459" y="447575"/>
                </a:cubicBezTo>
                <a:cubicBezTo>
                  <a:pt x="1749840" y="588244"/>
                  <a:pt x="1718767" y="678882"/>
                  <a:pt x="1722459" y="766392"/>
                </a:cubicBezTo>
                <a:cubicBezTo>
                  <a:pt x="1721277" y="853002"/>
                  <a:pt x="1641802" y="905721"/>
                  <a:pt x="1569177" y="919674"/>
                </a:cubicBezTo>
                <a:cubicBezTo>
                  <a:pt x="1424198" y="948575"/>
                  <a:pt x="1237723" y="909580"/>
                  <a:pt x="1125530" y="919674"/>
                </a:cubicBezTo>
                <a:cubicBezTo>
                  <a:pt x="1013337" y="929768"/>
                  <a:pt x="880374" y="881852"/>
                  <a:pt x="653565" y="919674"/>
                </a:cubicBezTo>
                <a:cubicBezTo>
                  <a:pt x="426756" y="957496"/>
                  <a:pt x="306867" y="913391"/>
                  <a:pt x="153282" y="919674"/>
                </a:cubicBezTo>
                <a:cubicBezTo>
                  <a:pt x="81122" y="934980"/>
                  <a:pt x="3752" y="847762"/>
                  <a:pt x="0" y="766392"/>
                </a:cubicBezTo>
                <a:cubicBezTo>
                  <a:pt x="-33654" y="684080"/>
                  <a:pt x="26802" y="527850"/>
                  <a:pt x="0" y="459837"/>
                </a:cubicBezTo>
                <a:cubicBezTo>
                  <a:pt x="-26802" y="391825"/>
                  <a:pt x="16022" y="217137"/>
                  <a:pt x="0" y="153282"/>
                </a:cubicBezTo>
                <a:close/>
              </a:path>
            </a:pathLst>
          </a:custGeom>
          <a:solidFill>
            <a:srgbClr val="EAD2C3"/>
          </a:solidFill>
          <a:ln w="28575">
            <a:solidFill>
              <a:srgbClr val="BF7C63"/>
            </a:solidFill>
            <a:prstDash val="sys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txBody>
          <a:bodyPr wrap="square" lIns="0" tIns="0" rIns="0" bIns="72000" rtlCol="0" anchor="t">
            <a:spAutoFit/>
          </a:bodyPr>
          <a:lstStyle/>
          <a:p>
            <a:pPr algn="ctr">
              <a:lnSpc>
                <a:spcPct val="130000"/>
              </a:lnSpc>
            </a:pPr>
            <a:r>
              <a:rPr lang="en-US" sz="2000" b="1" dirty="0" err="1">
                <a:solidFill>
                  <a:srgbClr val="0B4A80"/>
                </a:solidFill>
                <a:latin typeface="Arial" panose="020B0604020202020204" pitchFamily="34" charset="0"/>
                <a:cs typeface="Arial" panose="020B0604020202020204" pitchFamily="34" charset="0"/>
              </a:rPr>
              <a:t>Hiến</a:t>
            </a:r>
            <a:r>
              <a:rPr lang="en-US" sz="2000" b="1" dirty="0">
                <a:solidFill>
                  <a:srgbClr val="0B4A80"/>
                </a:solidFill>
                <a:latin typeface="Arial" panose="020B0604020202020204" pitchFamily="34" charset="0"/>
                <a:cs typeface="Arial" panose="020B0604020202020204" pitchFamily="34" charset="0"/>
              </a:rPr>
              <a:t> </a:t>
            </a:r>
            <a:r>
              <a:rPr lang="en-US" sz="2000" b="1" dirty="0" err="1">
                <a:solidFill>
                  <a:srgbClr val="0B4A80"/>
                </a:solidFill>
                <a:latin typeface="Arial" panose="020B0604020202020204" pitchFamily="34" charset="0"/>
                <a:cs typeface="Arial" panose="020B0604020202020204" pitchFamily="34" charset="0"/>
              </a:rPr>
              <a:t>pháp</a:t>
            </a:r>
            <a:r>
              <a:rPr lang="en-US" sz="2000" b="1" dirty="0">
                <a:solidFill>
                  <a:srgbClr val="0B4A80"/>
                </a:solidFill>
                <a:latin typeface="Arial" panose="020B0604020202020204" pitchFamily="34" charset="0"/>
                <a:cs typeface="Arial" panose="020B0604020202020204" pitchFamily="34" charset="0"/>
              </a:rPr>
              <a:t> </a:t>
            </a:r>
            <a:r>
              <a:rPr lang="en-US" sz="2000" b="1" dirty="0" err="1">
                <a:solidFill>
                  <a:srgbClr val="0B4A80"/>
                </a:solidFill>
                <a:latin typeface="Arial" panose="020B0604020202020204" pitchFamily="34" charset="0"/>
                <a:cs typeface="Arial" panose="020B0604020202020204" pitchFamily="34" charset="0"/>
              </a:rPr>
              <a:t>quy</a:t>
            </a:r>
            <a:r>
              <a:rPr lang="en-US" sz="2000" b="1" dirty="0">
                <a:solidFill>
                  <a:srgbClr val="0B4A80"/>
                </a:solidFill>
                <a:latin typeface="Arial" panose="020B0604020202020204" pitchFamily="34" charset="0"/>
                <a:cs typeface="Arial" panose="020B0604020202020204" pitchFamily="34" charset="0"/>
              </a:rPr>
              <a:t> </a:t>
            </a:r>
            <a:r>
              <a:rPr lang="en-US" sz="2000" b="1" dirty="0" err="1">
                <a:solidFill>
                  <a:srgbClr val="0B4A80"/>
                </a:solidFill>
                <a:latin typeface="Arial" panose="020B0604020202020204" pitchFamily="34" charset="0"/>
                <a:cs typeface="Arial" panose="020B0604020202020204" pitchFamily="34" charset="0"/>
              </a:rPr>
              <a:t>định</a:t>
            </a:r>
            <a:endParaRPr lang="en-US" sz="2000" b="1" dirty="0">
              <a:solidFill>
                <a:srgbClr val="0B4A80"/>
              </a:solidFill>
              <a:latin typeface="Arial" panose="020B0604020202020204" pitchFamily="34" charset="0"/>
              <a:cs typeface="Arial" panose="020B0604020202020204" pitchFamily="34" charset="0"/>
            </a:endParaRPr>
          </a:p>
        </p:txBody>
      </p:sp>
      <p:sp>
        <p:nvSpPr>
          <p:cNvPr id="8" name="TextBox 10">
            <a:extLst>
              <a:ext uri="{FF2B5EF4-FFF2-40B4-BE49-F238E27FC236}">
                <a16:creationId xmlns:a16="http://schemas.microsoft.com/office/drawing/2014/main" id="{166C3B8F-0B65-425E-2284-BDE88C71DF22}"/>
              </a:ext>
            </a:extLst>
          </p:cNvPr>
          <p:cNvSpPr txBox="1"/>
          <p:nvPr/>
        </p:nvSpPr>
        <p:spPr>
          <a:xfrm>
            <a:off x="3100647" y="925983"/>
            <a:ext cx="5700111" cy="1400631"/>
          </a:xfrm>
          <a:prstGeom prst="rect">
            <a:avLst/>
          </a:prstGeom>
          <a:noFill/>
          <a:ln w="19050">
            <a:solidFill>
              <a:schemeClr val="tx1"/>
            </a:solidFill>
            <a:prstDash val="solid"/>
            <a:extLst>
              <a:ext uri="{C807C97D-BFC1-408E-A445-0C87EB9F89A2}">
                <ask:lineSketchStyleProps xmlns:ask="http://schemas.microsoft.com/office/drawing/2018/sketchyshapes" sd="1219033472">
                  <a:custGeom>
                    <a:avLst/>
                    <a:gdLst>
                      <a:gd name="connsiteX0" fmla="*/ 0 w 1722459"/>
                      <a:gd name="connsiteY0" fmla="*/ 173146 h 1038856"/>
                      <a:gd name="connsiteX1" fmla="*/ 173146 w 1722459"/>
                      <a:gd name="connsiteY1" fmla="*/ 0 h 1038856"/>
                      <a:gd name="connsiteX2" fmla="*/ 645630 w 1722459"/>
                      <a:gd name="connsiteY2" fmla="*/ 0 h 1038856"/>
                      <a:gd name="connsiteX3" fmla="*/ 1076829 w 1722459"/>
                      <a:gd name="connsiteY3" fmla="*/ 0 h 1038856"/>
                      <a:gd name="connsiteX4" fmla="*/ 1549313 w 1722459"/>
                      <a:gd name="connsiteY4" fmla="*/ 0 h 1038856"/>
                      <a:gd name="connsiteX5" fmla="*/ 1722459 w 1722459"/>
                      <a:gd name="connsiteY5" fmla="*/ 173146 h 1038856"/>
                      <a:gd name="connsiteX6" fmla="*/ 1722459 w 1722459"/>
                      <a:gd name="connsiteY6" fmla="*/ 505577 h 1038856"/>
                      <a:gd name="connsiteX7" fmla="*/ 1722459 w 1722459"/>
                      <a:gd name="connsiteY7" fmla="*/ 865710 h 1038856"/>
                      <a:gd name="connsiteX8" fmla="*/ 1549313 w 1722459"/>
                      <a:gd name="connsiteY8" fmla="*/ 1038856 h 1038856"/>
                      <a:gd name="connsiteX9" fmla="*/ 1063067 w 1722459"/>
                      <a:gd name="connsiteY9" fmla="*/ 1038856 h 1038856"/>
                      <a:gd name="connsiteX10" fmla="*/ 590583 w 1722459"/>
                      <a:gd name="connsiteY10" fmla="*/ 1038856 h 1038856"/>
                      <a:gd name="connsiteX11" fmla="*/ 173146 w 1722459"/>
                      <a:gd name="connsiteY11" fmla="*/ 1038856 h 1038856"/>
                      <a:gd name="connsiteX12" fmla="*/ 0 w 1722459"/>
                      <a:gd name="connsiteY12" fmla="*/ 865710 h 1038856"/>
                      <a:gd name="connsiteX13" fmla="*/ 0 w 1722459"/>
                      <a:gd name="connsiteY13" fmla="*/ 519428 h 1038856"/>
                      <a:gd name="connsiteX14" fmla="*/ 0 w 1722459"/>
                      <a:gd name="connsiteY14" fmla="*/ 173146 h 103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459" h="1038856" fill="none" extrusionOk="0">
                        <a:moveTo>
                          <a:pt x="0" y="173146"/>
                        </a:moveTo>
                        <a:cubicBezTo>
                          <a:pt x="-11578" y="53918"/>
                          <a:pt x="77900" y="-5141"/>
                          <a:pt x="173146" y="0"/>
                        </a:cubicBezTo>
                        <a:cubicBezTo>
                          <a:pt x="395727" y="-619"/>
                          <a:pt x="484433" y="6251"/>
                          <a:pt x="645630" y="0"/>
                        </a:cubicBezTo>
                        <a:cubicBezTo>
                          <a:pt x="806827" y="-6251"/>
                          <a:pt x="970184" y="10792"/>
                          <a:pt x="1076829" y="0"/>
                        </a:cubicBezTo>
                        <a:cubicBezTo>
                          <a:pt x="1183474" y="-10792"/>
                          <a:pt x="1316425" y="12467"/>
                          <a:pt x="1549313" y="0"/>
                        </a:cubicBezTo>
                        <a:cubicBezTo>
                          <a:pt x="1649907" y="-1051"/>
                          <a:pt x="1724277" y="94786"/>
                          <a:pt x="1722459" y="173146"/>
                        </a:cubicBezTo>
                        <a:cubicBezTo>
                          <a:pt x="1759236" y="266846"/>
                          <a:pt x="1709054" y="349772"/>
                          <a:pt x="1722459" y="505577"/>
                        </a:cubicBezTo>
                        <a:cubicBezTo>
                          <a:pt x="1735864" y="661382"/>
                          <a:pt x="1683477" y="698761"/>
                          <a:pt x="1722459" y="865710"/>
                        </a:cubicBezTo>
                        <a:cubicBezTo>
                          <a:pt x="1724253" y="955817"/>
                          <a:pt x="1649039" y="1043289"/>
                          <a:pt x="1549313" y="1038856"/>
                        </a:cubicBezTo>
                        <a:cubicBezTo>
                          <a:pt x="1424440" y="1092831"/>
                          <a:pt x="1237210" y="982298"/>
                          <a:pt x="1063067" y="1038856"/>
                        </a:cubicBezTo>
                        <a:cubicBezTo>
                          <a:pt x="888924" y="1095414"/>
                          <a:pt x="815640" y="1032765"/>
                          <a:pt x="590583" y="1038856"/>
                        </a:cubicBezTo>
                        <a:cubicBezTo>
                          <a:pt x="365526" y="1044947"/>
                          <a:pt x="332561" y="1008879"/>
                          <a:pt x="173146" y="1038856"/>
                        </a:cubicBezTo>
                        <a:cubicBezTo>
                          <a:pt x="69273" y="1064569"/>
                          <a:pt x="-7830" y="936678"/>
                          <a:pt x="0" y="865710"/>
                        </a:cubicBezTo>
                        <a:cubicBezTo>
                          <a:pt x="-2464" y="783776"/>
                          <a:pt x="4909" y="590933"/>
                          <a:pt x="0" y="519428"/>
                        </a:cubicBezTo>
                        <a:cubicBezTo>
                          <a:pt x="-4909" y="447923"/>
                          <a:pt x="25441" y="254158"/>
                          <a:pt x="0" y="173146"/>
                        </a:cubicBezTo>
                        <a:close/>
                      </a:path>
                      <a:path w="1722459" h="1038856" stroke="0" extrusionOk="0">
                        <a:moveTo>
                          <a:pt x="0" y="173146"/>
                        </a:moveTo>
                        <a:cubicBezTo>
                          <a:pt x="-8095" y="72527"/>
                          <a:pt x="58996" y="6952"/>
                          <a:pt x="173146" y="0"/>
                        </a:cubicBezTo>
                        <a:cubicBezTo>
                          <a:pt x="403442" y="-16076"/>
                          <a:pt x="509427" y="3911"/>
                          <a:pt x="659392" y="0"/>
                        </a:cubicBezTo>
                        <a:cubicBezTo>
                          <a:pt x="809357" y="-3911"/>
                          <a:pt x="950045" y="18889"/>
                          <a:pt x="1104352" y="0"/>
                        </a:cubicBezTo>
                        <a:cubicBezTo>
                          <a:pt x="1258659" y="-18889"/>
                          <a:pt x="1337502" y="41557"/>
                          <a:pt x="1549313" y="0"/>
                        </a:cubicBezTo>
                        <a:cubicBezTo>
                          <a:pt x="1638982" y="-19189"/>
                          <a:pt x="1728666" y="54552"/>
                          <a:pt x="1722459" y="173146"/>
                        </a:cubicBezTo>
                        <a:cubicBezTo>
                          <a:pt x="1726331" y="312502"/>
                          <a:pt x="1722079" y="378900"/>
                          <a:pt x="1722459" y="505577"/>
                        </a:cubicBezTo>
                        <a:cubicBezTo>
                          <a:pt x="1722839" y="632254"/>
                          <a:pt x="1717292" y="689764"/>
                          <a:pt x="1722459" y="865710"/>
                        </a:cubicBezTo>
                        <a:cubicBezTo>
                          <a:pt x="1718321" y="968181"/>
                          <a:pt x="1631684" y="1023483"/>
                          <a:pt x="1549313" y="1038856"/>
                        </a:cubicBezTo>
                        <a:cubicBezTo>
                          <a:pt x="1415718" y="1082025"/>
                          <a:pt x="1329750" y="998284"/>
                          <a:pt x="1118114" y="1038856"/>
                        </a:cubicBezTo>
                        <a:cubicBezTo>
                          <a:pt x="906478" y="1079428"/>
                          <a:pt x="751871" y="1029692"/>
                          <a:pt x="659392" y="1038856"/>
                        </a:cubicBezTo>
                        <a:cubicBezTo>
                          <a:pt x="566913" y="1048020"/>
                          <a:pt x="280191" y="1008053"/>
                          <a:pt x="173146" y="1038856"/>
                        </a:cubicBezTo>
                        <a:cubicBezTo>
                          <a:pt x="90784" y="1055103"/>
                          <a:pt x="20722" y="943193"/>
                          <a:pt x="0" y="865710"/>
                        </a:cubicBezTo>
                        <a:cubicBezTo>
                          <a:pt x="-7777" y="693981"/>
                          <a:pt x="34076" y="648593"/>
                          <a:pt x="0" y="519428"/>
                        </a:cubicBezTo>
                        <a:cubicBezTo>
                          <a:pt x="-34076" y="390263"/>
                          <a:pt x="5611" y="322165"/>
                          <a:pt x="0" y="173146"/>
                        </a:cubicBezTo>
                        <a:close/>
                      </a:path>
                    </a:pathLst>
                  </a:custGeom>
                  <ask:type>
                    <ask:lineSketchNone/>
                  </ask:type>
                </ask:lineSketchStyleProps>
              </a:ext>
            </a:extLst>
          </a:ln>
        </p:spPr>
        <p:txBody>
          <a:bodyPr wrap="square" lIns="72000" tIns="0" rIns="72000" bIns="36000" rtlCol="0" anchor="t">
            <a:spAutoFit/>
          </a:bodyPr>
          <a:lstStyle/>
          <a:p>
            <a:pPr algn="just">
              <a:lnSpc>
                <a:spcPct val="150000"/>
              </a:lnSpc>
            </a:pPr>
            <a:r>
              <a:rPr lang="en-US" sz="2000" dirty="0" err="1">
                <a:latin typeface="Arial" panose="020B0604020202020204" pitchFamily="34" charset="0"/>
                <a:cs typeface="Arial" panose="020B0604020202020204" pitchFamily="34" charset="0"/>
              </a:rPr>
              <a:t>Những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vấn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dục</a:t>
            </a:r>
            <a:r>
              <a:rPr lang="en-US" sz="2000" dirty="0">
                <a:latin typeface="Arial" panose="020B0604020202020204" pitchFamily="34" charset="0"/>
                <a:cs typeface="Arial" panose="020B0604020202020204" pitchFamily="34" charset="0"/>
              </a:rPr>
              <a:t>, khoa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trường</a:t>
            </a:r>
            <a:endParaRPr lang="en-US" sz="2000" dirty="0">
              <a:latin typeface="Arial" panose="020B0604020202020204" pitchFamily="34" charset="0"/>
              <a:cs typeface="Arial" panose="020B0604020202020204" pitchFamily="34" charset="0"/>
            </a:endParaRPr>
          </a:p>
        </p:txBody>
      </p:sp>
      <p:sp>
        <p:nvSpPr>
          <p:cNvPr id="9" name="TextBox 10">
            <a:extLst>
              <a:ext uri="{FF2B5EF4-FFF2-40B4-BE49-F238E27FC236}">
                <a16:creationId xmlns:a16="http://schemas.microsoft.com/office/drawing/2014/main" id="{DF267BEF-705E-7153-139F-4D8E94F18278}"/>
              </a:ext>
            </a:extLst>
          </p:cNvPr>
          <p:cNvSpPr txBox="1"/>
          <p:nvPr/>
        </p:nvSpPr>
        <p:spPr>
          <a:xfrm>
            <a:off x="3106540" y="2400821"/>
            <a:ext cx="5694218" cy="902614"/>
          </a:xfrm>
          <a:prstGeom prst="rect">
            <a:avLst/>
          </a:prstGeom>
          <a:noFill/>
          <a:ln w="19050">
            <a:solidFill>
              <a:schemeClr val="tx1"/>
            </a:solidFill>
            <a:prstDash val="solid"/>
            <a:extLst>
              <a:ext uri="{C807C97D-BFC1-408E-A445-0C87EB9F89A2}">
                <ask:lineSketchStyleProps xmlns:ask="http://schemas.microsoft.com/office/drawing/2018/sketchyshapes" sd="1219033472">
                  <a:custGeom>
                    <a:avLst/>
                    <a:gdLst>
                      <a:gd name="connsiteX0" fmla="*/ 0 w 1722459"/>
                      <a:gd name="connsiteY0" fmla="*/ 173146 h 1038856"/>
                      <a:gd name="connsiteX1" fmla="*/ 173146 w 1722459"/>
                      <a:gd name="connsiteY1" fmla="*/ 0 h 1038856"/>
                      <a:gd name="connsiteX2" fmla="*/ 645630 w 1722459"/>
                      <a:gd name="connsiteY2" fmla="*/ 0 h 1038856"/>
                      <a:gd name="connsiteX3" fmla="*/ 1076829 w 1722459"/>
                      <a:gd name="connsiteY3" fmla="*/ 0 h 1038856"/>
                      <a:gd name="connsiteX4" fmla="*/ 1549313 w 1722459"/>
                      <a:gd name="connsiteY4" fmla="*/ 0 h 1038856"/>
                      <a:gd name="connsiteX5" fmla="*/ 1722459 w 1722459"/>
                      <a:gd name="connsiteY5" fmla="*/ 173146 h 1038856"/>
                      <a:gd name="connsiteX6" fmla="*/ 1722459 w 1722459"/>
                      <a:gd name="connsiteY6" fmla="*/ 505577 h 1038856"/>
                      <a:gd name="connsiteX7" fmla="*/ 1722459 w 1722459"/>
                      <a:gd name="connsiteY7" fmla="*/ 865710 h 1038856"/>
                      <a:gd name="connsiteX8" fmla="*/ 1549313 w 1722459"/>
                      <a:gd name="connsiteY8" fmla="*/ 1038856 h 1038856"/>
                      <a:gd name="connsiteX9" fmla="*/ 1063067 w 1722459"/>
                      <a:gd name="connsiteY9" fmla="*/ 1038856 h 1038856"/>
                      <a:gd name="connsiteX10" fmla="*/ 590583 w 1722459"/>
                      <a:gd name="connsiteY10" fmla="*/ 1038856 h 1038856"/>
                      <a:gd name="connsiteX11" fmla="*/ 173146 w 1722459"/>
                      <a:gd name="connsiteY11" fmla="*/ 1038856 h 1038856"/>
                      <a:gd name="connsiteX12" fmla="*/ 0 w 1722459"/>
                      <a:gd name="connsiteY12" fmla="*/ 865710 h 1038856"/>
                      <a:gd name="connsiteX13" fmla="*/ 0 w 1722459"/>
                      <a:gd name="connsiteY13" fmla="*/ 519428 h 1038856"/>
                      <a:gd name="connsiteX14" fmla="*/ 0 w 1722459"/>
                      <a:gd name="connsiteY14" fmla="*/ 173146 h 103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459" h="1038856" fill="none" extrusionOk="0">
                        <a:moveTo>
                          <a:pt x="0" y="173146"/>
                        </a:moveTo>
                        <a:cubicBezTo>
                          <a:pt x="-11578" y="53918"/>
                          <a:pt x="77900" y="-5141"/>
                          <a:pt x="173146" y="0"/>
                        </a:cubicBezTo>
                        <a:cubicBezTo>
                          <a:pt x="395727" y="-619"/>
                          <a:pt x="484433" y="6251"/>
                          <a:pt x="645630" y="0"/>
                        </a:cubicBezTo>
                        <a:cubicBezTo>
                          <a:pt x="806827" y="-6251"/>
                          <a:pt x="970184" y="10792"/>
                          <a:pt x="1076829" y="0"/>
                        </a:cubicBezTo>
                        <a:cubicBezTo>
                          <a:pt x="1183474" y="-10792"/>
                          <a:pt x="1316425" y="12467"/>
                          <a:pt x="1549313" y="0"/>
                        </a:cubicBezTo>
                        <a:cubicBezTo>
                          <a:pt x="1649907" y="-1051"/>
                          <a:pt x="1724277" y="94786"/>
                          <a:pt x="1722459" y="173146"/>
                        </a:cubicBezTo>
                        <a:cubicBezTo>
                          <a:pt x="1759236" y="266846"/>
                          <a:pt x="1709054" y="349772"/>
                          <a:pt x="1722459" y="505577"/>
                        </a:cubicBezTo>
                        <a:cubicBezTo>
                          <a:pt x="1735864" y="661382"/>
                          <a:pt x="1683477" y="698761"/>
                          <a:pt x="1722459" y="865710"/>
                        </a:cubicBezTo>
                        <a:cubicBezTo>
                          <a:pt x="1724253" y="955817"/>
                          <a:pt x="1649039" y="1043289"/>
                          <a:pt x="1549313" y="1038856"/>
                        </a:cubicBezTo>
                        <a:cubicBezTo>
                          <a:pt x="1424440" y="1092831"/>
                          <a:pt x="1237210" y="982298"/>
                          <a:pt x="1063067" y="1038856"/>
                        </a:cubicBezTo>
                        <a:cubicBezTo>
                          <a:pt x="888924" y="1095414"/>
                          <a:pt x="815640" y="1032765"/>
                          <a:pt x="590583" y="1038856"/>
                        </a:cubicBezTo>
                        <a:cubicBezTo>
                          <a:pt x="365526" y="1044947"/>
                          <a:pt x="332561" y="1008879"/>
                          <a:pt x="173146" y="1038856"/>
                        </a:cubicBezTo>
                        <a:cubicBezTo>
                          <a:pt x="69273" y="1064569"/>
                          <a:pt x="-7830" y="936678"/>
                          <a:pt x="0" y="865710"/>
                        </a:cubicBezTo>
                        <a:cubicBezTo>
                          <a:pt x="-2464" y="783776"/>
                          <a:pt x="4909" y="590933"/>
                          <a:pt x="0" y="519428"/>
                        </a:cubicBezTo>
                        <a:cubicBezTo>
                          <a:pt x="-4909" y="447923"/>
                          <a:pt x="25441" y="254158"/>
                          <a:pt x="0" y="173146"/>
                        </a:cubicBezTo>
                        <a:close/>
                      </a:path>
                      <a:path w="1722459" h="1038856" stroke="0" extrusionOk="0">
                        <a:moveTo>
                          <a:pt x="0" y="173146"/>
                        </a:moveTo>
                        <a:cubicBezTo>
                          <a:pt x="-8095" y="72527"/>
                          <a:pt x="58996" y="6952"/>
                          <a:pt x="173146" y="0"/>
                        </a:cubicBezTo>
                        <a:cubicBezTo>
                          <a:pt x="403442" y="-16076"/>
                          <a:pt x="509427" y="3911"/>
                          <a:pt x="659392" y="0"/>
                        </a:cubicBezTo>
                        <a:cubicBezTo>
                          <a:pt x="809357" y="-3911"/>
                          <a:pt x="950045" y="18889"/>
                          <a:pt x="1104352" y="0"/>
                        </a:cubicBezTo>
                        <a:cubicBezTo>
                          <a:pt x="1258659" y="-18889"/>
                          <a:pt x="1337502" y="41557"/>
                          <a:pt x="1549313" y="0"/>
                        </a:cubicBezTo>
                        <a:cubicBezTo>
                          <a:pt x="1638982" y="-19189"/>
                          <a:pt x="1728666" y="54552"/>
                          <a:pt x="1722459" y="173146"/>
                        </a:cubicBezTo>
                        <a:cubicBezTo>
                          <a:pt x="1726331" y="312502"/>
                          <a:pt x="1722079" y="378900"/>
                          <a:pt x="1722459" y="505577"/>
                        </a:cubicBezTo>
                        <a:cubicBezTo>
                          <a:pt x="1722839" y="632254"/>
                          <a:pt x="1717292" y="689764"/>
                          <a:pt x="1722459" y="865710"/>
                        </a:cubicBezTo>
                        <a:cubicBezTo>
                          <a:pt x="1718321" y="968181"/>
                          <a:pt x="1631684" y="1023483"/>
                          <a:pt x="1549313" y="1038856"/>
                        </a:cubicBezTo>
                        <a:cubicBezTo>
                          <a:pt x="1415718" y="1082025"/>
                          <a:pt x="1329750" y="998284"/>
                          <a:pt x="1118114" y="1038856"/>
                        </a:cubicBezTo>
                        <a:cubicBezTo>
                          <a:pt x="906478" y="1079428"/>
                          <a:pt x="751871" y="1029692"/>
                          <a:pt x="659392" y="1038856"/>
                        </a:cubicBezTo>
                        <a:cubicBezTo>
                          <a:pt x="566913" y="1048020"/>
                          <a:pt x="280191" y="1008053"/>
                          <a:pt x="173146" y="1038856"/>
                        </a:cubicBezTo>
                        <a:cubicBezTo>
                          <a:pt x="90784" y="1055103"/>
                          <a:pt x="20722" y="943193"/>
                          <a:pt x="0" y="865710"/>
                        </a:cubicBezTo>
                        <a:cubicBezTo>
                          <a:pt x="-7777" y="693981"/>
                          <a:pt x="34076" y="648593"/>
                          <a:pt x="0" y="519428"/>
                        </a:cubicBezTo>
                        <a:cubicBezTo>
                          <a:pt x="-34076" y="390263"/>
                          <a:pt x="5611" y="322165"/>
                          <a:pt x="0" y="173146"/>
                        </a:cubicBezTo>
                        <a:close/>
                      </a:path>
                    </a:pathLst>
                  </a:custGeom>
                  <ask:type>
                    <ask:lineSketchNone/>
                  </ask:type>
                </ask:lineSketchStyleProps>
              </a:ext>
            </a:extLst>
          </a:ln>
        </p:spPr>
        <p:txBody>
          <a:bodyPr wrap="square" lIns="72000" tIns="0" rIns="72000" bIns="36000" rtlCol="0" anchor="t">
            <a:spAutoFit/>
          </a:bodyPr>
          <a:lstStyle/>
          <a:p>
            <a:pPr algn="just">
              <a:lnSpc>
                <a:spcPct val="150000"/>
              </a:lnSpc>
            </a:pPr>
            <a:r>
              <a:rPr lang="en-US" sz="2000" dirty="0" err="1">
                <a:latin typeface="Arial" panose="020B0604020202020204" pitchFamily="34" charset="0"/>
                <a:cs typeface="Arial" panose="020B0604020202020204" pitchFamily="34" charset="0"/>
              </a:rPr>
              <a:t>Quyền</a:t>
            </a:r>
            <a:r>
              <a:rPr lang="en-US" sz="2000" dirty="0">
                <a:latin typeface="Arial" panose="020B0604020202020204" pitchFamily="34" charset="0"/>
                <a:cs typeface="Arial" panose="020B0604020202020204" pitchFamily="34" charset="0"/>
              </a:rPr>
              <a:t> con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dân</a:t>
            </a:r>
            <a:endParaRPr lang="en-US" sz="2000" dirty="0">
              <a:latin typeface="Arial" panose="020B0604020202020204" pitchFamily="34" charset="0"/>
              <a:cs typeface="Arial" panose="020B0604020202020204" pitchFamily="34" charset="0"/>
            </a:endParaRPr>
          </a:p>
        </p:txBody>
      </p:sp>
      <p:sp>
        <p:nvSpPr>
          <p:cNvPr id="10" name="TextBox 10">
            <a:extLst>
              <a:ext uri="{FF2B5EF4-FFF2-40B4-BE49-F238E27FC236}">
                <a16:creationId xmlns:a16="http://schemas.microsoft.com/office/drawing/2014/main" id="{1647E987-EA6A-1D0C-3C7E-824E4446A069}"/>
              </a:ext>
            </a:extLst>
          </p:cNvPr>
          <p:cNvSpPr txBox="1"/>
          <p:nvPr/>
        </p:nvSpPr>
        <p:spPr>
          <a:xfrm>
            <a:off x="3106540" y="3377642"/>
            <a:ext cx="5694218" cy="440950"/>
          </a:xfrm>
          <a:prstGeom prst="rect">
            <a:avLst/>
          </a:prstGeom>
          <a:noFill/>
          <a:ln w="19050">
            <a:solidFill>
              <a:schemeClr val="tx1"/>
            </a:solidFill>
            <a:prstDash val="solid"/>
            <a:extLst>
              <a:ext uri="{C807C97D-BFC1-408E-A445-0C87EB9F89A2}">
                <ask:lineSketchStyleProps xmlns:ask="http://schemas.microsoft.com/office/drawing/2018/sketchyshapes" sd="1219033472">
                  <a:custGeom>
                    <a:avLst/>
                    <a:gdLst>
                      <a:gd name="connsiteX0" fmla="*/ 0 w 1722459"/>
                      <a:gd name="connsiteY0" fmla="*/ 173146 h 1038856"/>
                      <a:gd name="connsiteX1" fmla="*/ 173146 w 1722459"/>
                      <a:gd name="connsiteY1" fmla="*/ 0 h 1038856"/>
                      <a:gd name="connsiteX2" fmla="*/ 645630 w 1722459"/>
                      <a:gd name="connsiteY2" fmla="*/ 0 h 1038856"/>
                      <a:gd name="connsiteX3" fmla="*/ 1076829 w 1722459"/>
                      <a:gd name="connsiteY3" fmla="*/ 0 h 1038856"/>
                      <a:gd name="connsiteX4" fmla="*/ 1549313 w 1722459"/>
                      <a:gd name="connsiteY4" fmla="*/ 0 h 1038856"/>
                      <a:gd name="connsiteX5" fmla="*/ 1722459 w 1722459"/>
                      <a:gd name="connsiteY5" fmla="*/ 173146 h 1038856"/>
                      <a:gd name="connsiteX6" fmla="*/ 1722459 w 1722459"/>
                      <a:gd name="connsiteY6" fmla="*/ 505577 h 1038856"/>
                      <a:gd name="connsiteX7" fmla="*/ 1722459 w 1722459"/>
                      <a:gd name="connsiteY7" fmla="*/ 865710 h 1038856"/>
                      <a:gd name="connsiteX8" fmla="*/ 1549313 w 1722459"/>
                      <a:gd name="connsiteY8" fmla="*/ 1038856 h 1038856"/>
                      <a:gd name="connsiteX9" fmla="*/ 1063067 w 1722459"/>
                      <a:gd name="connsiteY9" fmla="*/ 1038856 h 1038856"/>
                      <a:gd name="connsiteX10" fmla="*/ 590583 w 1722459"/>
                      <a:gd name="connsiteY10" fmla="*/ 1038856 h 1038856"/>
                      <a:gd name="connsiteX11" fmla="*/ 173146 w 1722459"/>
                      <a:gd name="connsiteY11" fmla="*/ 1038856 h 1038856"/>
                      <a:gd name="connsiteX12" fmla="*/ 0 w 1722459"/>
                      <a:gd name="connsiteY12" fmla="*/ 865710 h 1038856"/>
                      <a:gd name="connsiteX13" fmla="*/ 0 w 1722459"/>
                      <a:gd name="connsiteY13" fmla="*/ 519428 h 1038856"/>
                      <a:gd name="connsiteX14" fmla="*/ 0 w 1722459"/>
                      <a:gd name="connsiteY14" fmla="*/ 173146 h 103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459" h="1038856" fill="none" extrusionOk="0">
                        <a:moveTo>
                          <a:pt x="0" y="173146"/>
                        </a:moveTo>
                        <a:cubicBezTo>
                          <a:pt x="-11578" y="53918"/>
                          <a:pt x="77900" y="-5141"/>
                          <a:pt x="173146" y="0"/>
                        </a:cubicBezTo>
                        <a:cubicBezTo>
                          <a:pt x="395727" y="-619"/>
                          <a:pt x="484433" y="6251"/>
                          <a:pt x="645630" y="0"/>
                        </a:cubicBezTo>
                        <a:cubicBezTo>
                          <a:pt x="806827" y="-6251"/>
                          <a:pt x="970184" y="10792"/>
                          <a:pt x="1076829" y="0"/>
                        </a:cubicBezTo>
                        <a:cubicBezTo>
                          <a:pt x="1183474" y="-10792"/>
                          <a:pt x="1316425" y="12467"/>
                          <a:pt x="1549313" y="0"/>
                        </a:cubicBezTo>
                        <a:cubicBezTo>
                          <a:pt x="1649907" y="-1051"/>
                          <a:pt x="1724277" y="94786"/>
                          <a:pt x="1722459" y="173146"/>
                        </a:cubicBezTo>
                        <a:cubicBezTo>
                          <a:pt x="1759236" y="266846"/>
                          <a:pt x="1709054" y="349772"/>
                          <a:pt x="1722459" y="505577"/>
                        </a:cubicBezTo>
                        <a:cubicBezTo>
                          <a:pt x="1735864" y="661382"/>
                          <a:pt x="1683477" y="698761"/>
                          <a:pt x="1722459" y="865710"/>
                        </a:cubicBezTo>
                        <a:cubicBezTo>
                          <a:pt x="1724253" y="955817"/>
                          <a:pt x="1649039" y="1043289"/>
                          <a:pt x="1549313" y="1038856"/>
                        </a:cubicBezTo>
                        <a:cubicBezTo>
                          <a:pt x="1424440" y="1092831"/>
                          <a:pt x="1237210" y="982298"/>
                          <a:pt x="1063067" y="1038856"/>
                        </a:cubicBezTo>
                        <a:cubicBezTo>
                          <a:pt x="888924" y="1095414"/>
                          <a:pt x="815640" y="1032765"/>
                          <a:pt x="590583" y="1038856"/>
                        </a:cubicBezTo>
                        <a:cubicBezTo>
                          <a:pt x="365526" y="1044947"/>
                          <a:pt x="332561" y="1008879"/>
                          <a:pt x="173146" y="1038856"/>
                        </a:cubicBezTo>
                        <a:cubicBezTo>
                          <a:pt x="69273" y="1064569"/>
                          <a:pt x="-7830" y="936678"/>
                          <a:pt x="0" y="865710"/>
                        </a:cubicBezTo>
                        <a:cubicBezTo>
                          <a:pt x="-2464" y="783776"/>
                          <a:pt x="4909" y="590933"/>
                          <a:pt x="0" y="519428"/>
                        </a:cubicBezTo>
                        <a:cubicBezTo>
                          <a:pt x="-4909" y="447923"/>
                          <a:pt x="25441" y="254158"/>
                          <a:pt x="0" y="173146"/>
                        </a:cubicBezTo>
                        <a:close/>
                      </a:path>
                      <a:path w="1722459" h="1038856" stroke="0" extrusionOk="0">
                        <a:moveTo>
                          <a:pt x="0" y="173146"/>
                        </a:moveTo>
                        <a:cubicBezTo>
                          <a:pt x="-8095" y="72527"/>
                          <a:pt x="58996" y="6952"/>
                          <a:pt x="173146" y="0"/>
                        </a:cubicBezTo>
                        <a:cubicBezTo>
                          <a:pt x="403442" y="-16076"/>
                          <a:pt x="509427" y="3911"/>
                          <a:pt x="659392" y="0"/>
                        </a:cubicBezTo>
                        <a:cubicBezTo>
                          <a:pt x="809357" y="-3911"/>
                          <a:pt x="950045" y="18889"/>
                          <a:pt x="1104352" y="0"/>
                        </a:cubicBezTo>
                        <a:cubicBezTo>
                          <a:pt x="1258659" y="-18889"/>
                          <a:pt x="1337502" y="41557"/>
                          <a:pt x="1549313" y="0"/>
                        </a:cubicBezTo>
                        <a:cubicBezTo>
                          <a:pt x="1638982" y="-19189"/>
                          <a:pt x="1728666" y="54552"/>
                          <a:pt x="1722459" y="173146"/>
                        </a:cubicBezTo>
                        <a:cubicBezTo>
                          <a:pt x="1726331" y="312502"/>
                          <a:pt x="1722079" y="378900"/>
                          <a:pt x="1722459" y="505577"/>
                        </a:cubicBezTo>
                        <a:cubicBezTo>
                          <a:pt x="1722839" y="632254"/>
                          <a:pt x="1717292" y="689764"/>
                          <a:pt x="1722459" y="865710"/>
                        </a:cubicBezTo>
                        <a:cubicBezTo>
                          <a:pt x="1718321" y="968181"/>
                          <a:pt x="1631684" y="1023483"/>
                          <a:pt x="1549313" y="1038856"/>
                        </a:cubicBezTo>
                        <a:cubicBezTo>
                          <a:pt x="1415718" y="1082025"/>
                          <a:pt x="1329750" y="998284"/>
                          <a:pt x="1118114" y="1038856"/>
                        </a:cubicBezTo>
                        <a:cubicBezTo>
                          <a:pt x="906478" y="1079428"/>
                          <a:pt x="751871" y="1029692"/>
                          <a:pt x="659392" y="1038856"/>
                        </a:cubicBezTo>
                        <a:cubicBezTo>
                          <a:pt x="566913" y="1048020"/>
                          <a:pt x="280191" y="1008053"/>
                          <a:pt x="173146" y="1038856"/>
                        </a:cubicBezTo>
                        <a:cubicBezTo>
                          <a:pt x="90784" y="1055103"/>
                          <a:pt x="20722" y="943193"/>
                          <a:pt x="0" y="865710"/>
                        </a:cubicBezTo>
                        <a:cubicBezTo>
                          <a:pt x="-7777" y="693981"/>
                          <a:pt x="34076" y="648593"/>
                          <a:pt x="0" y="519428"/>
                        </a:cubicBezTo>
                        <a:cubicBezTo>
                          <a:pt x="-34076" y="390263"/>
                          <a:pt x="5611" y="322165"/>
                          <a:pt x="0" y="173146"/>
                        </a:cubicBezTo>
                        <a:close/>
                      </a:path>
                    </a:pathLst>
                  </a:custGeom>
                  <ask:type>
                    <ask:lineSketchNone/>
                  </ask:type>
                </ask:lineSketchStyleProps>
              </a:ext>
            </a:extLst>
          </a:ln>
        </p:spPr>
        <p:txBody>
          <a:bodyPr wrap="square" lIns="72000" tIns="0" rIns="72000" bIns="36000" rtlCol="0" anchor="t">
            <a:spAutoFit/>
          </a:bodyPr>
          <a:lstStyle/>
          <a:p>
            <a:pPr algn="just">
              <a:lnSpc>
                <a:spcPct val="150000"/>
              </a:lnSpc>
            </a:pPr>
            <a:r>
              <a:rPr lang="en-US" sz="2000" dirty="0" err="1">
                <a:latin typeface="Arial" panose="020B0604020202020204" pitchFamily="34" charset="0"/>
                <a:cs typeface="Arial" panose="020B0604020202020204" pitchFamily="34" charset="0"/>
              </a:rPr>
              <a:t>Tổ</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endParaRPr 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CEACA93-0A1E-A777-858B-88C456B577F6}"/>
              </a:ext>
            </a:extLst>
          </p:cNvPr>
          <p:cNvSpPr txBox="1"/>
          <p:nvPr/>
        </p:nvSpPr>
        <p:spPr>
          <a:xfrm>
            <a:off x="3106540" y="3892799"/>
            <a:ext cx="5694218" cy="902614"/>
          </a:xfrm>
          <a:prstGeom prst="rect">
            <a:avLst/>
          </a:prstGeom>
          <a:noFill/>
          <a:ln w="19050">
            <a:solidFill>
              <a:schemeClr val="tx1"/>
            </a:solidFill>
            <a:prstDash val="solid"/>
            <a:extLst>
              <a:ext uri="{C807C97D-BFC1-408E-A445-0C87EB9F89A2}">
                <ask:lineSketchStyleProps xmlns:ask="http://schemas.microsoft.com/office/drawing/2018/sketchyshapes" sd="1219033472">
                  <a:custGeom>
                    <a:avLst/>
                    <a:gdLst>
                      <a:gd name="connsiteX0" fmla="*/ 0 w 1722459"/>
                      <a:gd name="connsiteY0" fmla="*/ 173146 h 1038856"/>
                      <a:gd name="connsiteX1" fmla="*/ 173146 w 1722459"/>
                      <a:gd name="connsiteY1" fmla="*/ 0 h 1038856"/>
                      <a:gd name="connsiteX2" fmla="*/ 645630 w 1722459"/>
                      <a:gd name="connsiteY2" fmla="*/ 0 h 1038856"/>
                      <a:gd name="connsiteX3" fmla="*/ 1076829 w 1722459"/>
                      <a:gd name="connsiteY3" fmla="*/ 0 h 1038856"/>
                      <a:gd name="connsiteX4" fmla="*/ 1549313 w 1722459"/>
                      <a:gd name="connsiteY4" fmla="*/ 0 h 1038856"/>
                      <a:gd name="connsiteX5" fmla="*/ 1722459 w 1722459"/>
                      <a:gd name="connsiteY5" fmla="*/ 173146 h 1038856"/>
                      <a:gd name="connsiteX6" fmla="*/ 1722459 w 1722459"/>
                      <a:gd name="connsiteY6" fmla="*/ 505577 h 1038856"/>
                      <a:gd name="connsiteX7" fmla="*/ 1722459 w 1722459"/>
                      <a:gd name="connsiteY7" fmla="*/ 865710 h 1038856"/>
                      <a:gd name="connsiteX8" fmla="*/ 1549313 w 1722459"/>
                      <a:gd name="connsiteY8" fmla="*/ 1038856 h 1038856"/>
                      <a:gd name="connsiteX9" fmla="*/ 1063067 w 1722459"/>
                      <a:gd name="connsiteY9" fmla="*/ 1038856 h 1038856"/>
                      <a:gd name="connsiteX10" fmla="*/ 590583 w 1722459"/>
                      <a:gd name="connsiteY10" fmla="*/ 1038856 h 1038856"/>
                      <a:gd name="connsiteX11" fmla="*/ 173146 w 1722459"/>
                      <a:gd name="connsiteY11" fmla="*/ 1038856 h 1038856"/>
                      <a:gd name="connsiteX12" fmla="*/ 0 w 1722459"/>
                      <a:gd name="connsiteY12" fmla="*/ 865710 h 1038856"/>
                      <a:gd name="connsiteX13" fmla="*/ 0 w 1722459"/>
                      <a:gd name="connsiteY13" fmla="*/ 519428 h 1038856"/>
                      <a:gd name="connsiteX14" fmla="*/ 0 w 1722459"/>
                      <a:gd name="connsiteY14" fmla="*/ 173146 h 103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459" h="1038856" fill="none" extrusionOk="0">
                        <a:moveTo>
                          <a:pt x="0" y="173146"/>
                        </a:moveTo>
                        <a:cubicBezTo>
                          <a:pt x="-11578" y="53918"/>
                          <a:pt x="77900" y="-5141"/>
                          <a:pt x="173146" y="0"/>
                        </a:cubicBezTo>
                        <a:cubicBezTo>
                          <a:pt x="395727" y="-619"/>
                          <a:pt x="484433" y="6251"/>
                          <a:pt x="645630" y="0"/>
                        </a:cubicBezTo>
                        <a:cubicBezTo>
                          <a:pt x="806827" y="-6251"/>
                          <a:pt x="970184" y="10792"/>
                          <a:pt x="1076829" y="0"/>
                        </a:cubicBezTo>
                        <a:cubicBezTo>
                          <a:pt x="1183474" y="-10792"/>
                          <a:pt x="1316425" y="12467"/>
                          <a:pt x="1549313" y="0"/>
                        </a:cubicBezTo>
                        <a:cubicBezTo>
                          <a:pt x="1649907" y="-1051"/>
                          <a:pt x="1724277" y="94786"/>
                          <a:pt x="1722459" y="173146"/>
                        </a:cubicBezTo>
                        <a:cubicBezTo>
                          <a:pt x="1759236" y="266846"/>
                          <a:pt x="1709054" y="349772"/>
                          <a:pt x="1722459" y="505577"/>
                        </a:cubicBezTo>
                        <a:cubicBezTo>
                          <a:pt x="1735864" y="661382"/>
                          <a:pt x="1683477" y="698761"/>
                          <a:pt x="1722459" y="865710"/>
                        </a:cubicBezTo>
                        <a:cubicBezTo>
                          <a:pt x="1724253" y="955817"/>
                          <a:pt x="1649039" y="1043289"/>
                          <a:pt x="1549313" y="1038856"/>
                        </a:cubicBezTo>
                        <a:cubicBezTo>
                          <a:pt x="1424440" y="1092831"/>
                          <a:pt x="1237210" y="982298"/>
                          <a:pt x="1063067" y="1038856"/>
                        </a:cubicBezTo>
                        <a:cubicBezTo>
                          <a:pt x="888924" y="1095414"/>
                          <a:pt x="815640" y="1032765"/>
                          <a:pt x="590583" y="1038856"/>
                        </a:cubicBezTo>
                        <a:cubicBezTo>
                          <a:pt x="365526" y="1044947"/>
                          <a:pt x="332561" y="1008879"/>
                          <a:pt x="173146" y="1038856"/>
                        </a:cubicBezTo>
                        <a:cubicBezTo>
                          <a:pt x="69273" y="1064569"/>
                          <a:pt x="-7830" y="936678"/>
                          <a:pt x="0" y="865710"/>
                        </a:cubicBezTo>
                        <a:cubicBezTo>
                          <a:pt x="-2464" y="783776"/>
                          <a:pt x="4909" y="590933"/>
                          <a:pt x="0" y="519428"/>
                        </a:cubicBezTo>
                        <a:cubicBezTo>
                          <a:pt x="-4909" y="447923"/>
                          <a:pt x="25441" y="254158"/>
                          <a:pt x="0" y="173146"/>
                        </a:cubicBezTo>
                        <a:close/>
                      </a:path>
                      <a:path w="1722459" h="1038856" stroke="0" extrusionOk="0">
                        <a:moveTo>
                          <a:pt x="0" y="173146"/>
                        </a:moveTo>
                        <a:cubicBezTo>
                          <a:pt x="-8095" y="72527"/>
                          <a:pt x="58996" y="6952"/>
                          <a:pt x="173146" y="0"/>
                        </a:cubicBezTo>
                        <a:cubicBezTo>
                          <a:pt x="403442" y="-16076"/>
                          <a:pt x="509427" y="3911"/>
                          <a:pt x="659392" y="0"/>
                        </a:cubicBezTo>
                        <a:cubicBezTo>
                          <a:pt x="809357" y="-3911"/>
                          <a:pt x="950045" y="18889"/>
                          <a:pt x="1104352" y="0"/>
                        </a:cubicBezTo>
                        <a:cubicBezTo>
                          <a:pt x="1258659" y="-18889"/>
                          <a:pt x="1337502" y="41557"/>
                          <a:pt x="1549313" y="0"/>
                        </a:cubicBezTo>
                        <a:cubicBezTo>
                          <a:pt x="1638982" y="-19189"/>
                          <a:pt x="1728666" y="54552"/>
                          <a:pt x="1722459" y="173146"/>
                        </a:cubicBezTo>
                        <a:cubicBezTo>
                          <a:pt x="1726331" y="312502"/>
                          <a:pt x="1722079" y="378900"/>
                          <a:pt x="1722459" y="505577"/>
                        </a:cubicBezTo>
                        <a:cubicBezTo>
                          <a:pt x="1722839" y="632254"/>
                          <a:pt x="1717292" y="689764"/>
                          <a:pt x="1722459" y="865710"/>
                        </a:cubicBezTo>
                        <a:cubicBezTo>
                          <a:pt x="1718321" y="968181"/>
                          <a:pt x="1631684" y="1023483"/>
                          <a:pt x="1549313" y="1038856"/>
                        </a:cubicBezTo>
                        <a:cubicBezTo>
                          <a:pt x="1415718" y="1082025"/>
                          <a:pt x="1329750" y="998284"/>
                          <a:pt x="1118114" y="1038856"/>
                        </a:cubicBezTo>
                        <a:cubicBezTo>
                          <a:pt x="906478" y="1079428"/>
                          <a:pt x="751871" y="1029692"/>
                          <a:pt x="659392" y="1038856"/>
                        </a:cubicBezTo>
                        <a:cubicBezTo>
                          <a:pt x="566913" y="1048020"/>
                          <a:pt x="280191" y="1008053"/>
                          <a:pt x="173146" y="1038856"/>
                        </a:cubicBezTo>
                        <a:cubicBezTo>
                          <a:pt x="90784" y="1055103"/>
                          <a:pt x="20722" y="943193"/>
                          <a:pt x="0" y="865710"/>
                        </a:cubicBezTo>
                        <a:cubicBezTo>
                          <a:pt x="-7777" y="693981"/>
                          <a:pt x="34076" y="648593"/>
                          <a:pt x="0" y="519428"/>
                        </a:cubicBezTo>
                        <a:cubicBezTo>
                          <a:pt x="-34076" y="390263"/>
                          <a:pt x="5611" y="322165"/>
                          <a:pt x="0" y="173146"/>
                        </a:cubicBezTo>
                        <a:close/>
                      </a:path>
                    </a:pathLst>
                  </a:custGeom>
                  <ask:type>
                    <ask:lineSketchNone/>
                  </ask:type>
                </ask:lineSketchStyleProps>
              </a:ext>
            </a:extLst>
          </a:ln>
        </p:spPr>
        <p:txBody>
          <a:bodyPr wrap="square" lIns="72000" tIns="0" rIns="72000" bIns="36000" rtlCol="0" anchor="t">
            <a:spAutoFit/>
          </a:bodyPr>
          <a:lstStyle/>
          <a:p>
            <a:pPr>
              <a:lnSpc>
                <a:spcPct val="150000"/>
              </a:lnSpc>
            </a:pPr>
            <a:r>
              <a:rPr lang="nl-NL" sz="2000" dirty="0" err="1"/>
              <a:t>Hiến</a:t>
            </a:r>
            <a:r>
              <a:rPr lang="nl-NL" sz="2000" dirty="0"/>
              <a:t> </a:t>
            </a:r>
            <a:r>
              <a:rPr lang="nl-NL" sz="2000" dirty="0" err="1"/>
              <a:t>pháp</a:t>
            </a:r>
            <a:r>
              <a:rPr lang="nl-NL" sz="2000" dirty="0"/>
              <a:t> </a:t>
            </a:r>
            <a:r>
              <a:rPr lang="nl-NL" sz="2000" dirty="0" err="1"/>
              <a:t>không</a:t>
            </a:r>
            <a:r>
              <a:rPr lang="nl-NL" sz="2000" dirty="0"/>
              <a:t> </a:t>
            </a:r>
            <a:r>
              <a:rPr lang="nl-NL" sz="2000" dirty="0" err="1"/>
              <a:t>quy</a:t>
            </a:r>
            <a:r>
              <a:rPr lang="nl-NL" sz="2000" dirty="0"/>
              <a:t> </a:t>
            </a:r>
            <a:r>
              <a:rPr lang="nl-NL" sz="2000" dirty="0" err="1"/>
              <a:t>định</a:t>
            </a:r>
            <a:r>
              <a:rPr lang="nl-NL" sz="2000" dirty="0"/>
              <a:t> </a:t>
            </a:r>
            <a:r>
              <a:rPr lang="nl-NL" sz="2000" dirty="0" err="1"/>
              <a:t>chi</a:t>
            </a:r>
            <a:r>
              <a:rPr lang="nl-NL" sz="2000" dirty="0"/>
              <a:t> </a:t>
            </a:r>
            <a:r>
              <a:rPr lang="nl-NL" sz="2000" dirty="0" err="1"/>
              <a:t>tiết</a:t>
            </a:r>
            <a:r>
              <a:rPr lang="nl-NL" sz="2000" dirty="0"/>
              <a:t> </a:t>
            </a:r>
            <a:r>
              <a:rPr lang="nl-NL" sz="2000" dirty="0" err="1"/>
              <a:t>từng</a:t>
            </a:r>
            <a:r>
              <a:rPr lang="nl-NL" sz="2000" dirty="0"/>
              <a:t> </a:t>
            </a:r>
            <a:r>
              <a:rPr lang="nl-NL" sz="2000" dirty="0" err="1"/>
              <a:t>lĩnh</a:t>
            </a:r>
            <a:r>
              <a:rPr lang="nl-NL" sz="2000" dirty="0"/>
              <a:t> </a:t>
            </a:r>
            <a:r>
              <a:rPr lang="nl-NL" sz="2000" dirty="0" err="1"/>
              <a:t>vực</a:t>
            </a:r>
            <a:r>
              <a:rPr lang="nl-NL" sz="2000" dirty="0"/>
              <a:t>, </a:t>
            </a:r>
            <a:r>
              <a:rPr lang="nl-NL" sz="2000" dirty="0" err="1"/>
              <a:t>từng</a:t>
            </a:r>
            <a:r>
              <a:rPr lang="nl-NL" sz="2000" dirty="0"/>
              <a:t> </a:t>
            </a:r>
            <a:r>
              <a:rPr lang="nl-NL" sz="2000" dirty="0" err="1"/>
              <a:t>vấn</a:t>
            </a:r>
            <a:r>
              <a:rPr lang="nl-NL" sz="2000" dirty="0"/>
              <a:t> </a:t>
            </a:r>
            <a:r>
              <a:rPr lang="nl-NL" sz="2000" dirty="0" err="1"/>
              <a:t>đề</a:t>
            </a:r>
            <a:r>
              <a:rPr lang="nl-NL" sz="2000" dirty="0"/>
              <a:t> </a:t>
            </a:r>
            <a:r>
              <a:rPr lang="nl-NL" sz="2000" dirty="0" err="1"/>
              <a:t>riêng</a:t>
            </a:r>
            <a:r>
              <a:rPr lang="nl-NL" sz="2000" dirty="0"/>
              <a:t> </a:t>
            </a:r>
            <a:r>
              <a:rPr lang="nl-NL" sz="2000" dirty="0" err="1"/>
              <a:t>biệt</a:t>
            </a:r>
            <a:r>
              <a:rPr lang="nl-NL" sz="2000" dirty="0"/>
              <a:t> </a:t>
            </a:r>
            <a:r>
              <a:rPr lang="nl-NL" sz="2000" dirty="0" err="1"/>
              <a:t>của</a:t>
            </a:r>
            <a:r>
              <a:rPr lang="nl-NL" sz="2000" dirty="0"/>
              <a:t> </a:t>
            </a:r>
            <a:r>
              <a:rPr lang="nl-NL" sz="2000" dirty="0" err="1"/>
              <a:t>đời</a:t>
            </a:r>
            <a:r>
              <a:rPr lang="nl-NL" sz="2000" dirty="0"/>
              <a:t> </a:t>
            </a:r>
            <a:r>
              <a:rPr lang="nl-NL" sz="2000" dirty="0" err="1"/>
              <a:t>sống</a:t>
            </a:r>
            <a:r>
              <a:rPr lang="nl-NL" sz="2000" dirty="0"/>
              <a:t> </a:t>
            </a:r>
            <a:r>
              <a:rPr lang="nl-NL" sz="2000" dirty="0" err="1"/>
              <a:t>xã</a:t>
            </a:r>
            <a:r>
              <a:rPr lang="nl-NL" sz="2000" dirty="0"/>
              <a:t> </a:t>
            </a:r>
            <a:r>
              <a:rPr lang="nl-NL" sz="2000" dirty="0" err="1"/>
              <a:t>hội</a:t>
            </a:r>
            <a:r>
              <a:rPr lang="nl-NL" sz="2000" dirty="0"/>
              <a:t>.</a:t>
            </a:r>
            <a:endParaRPr lang="en-VN" sz="2000" dirty="0"/>
          </a:p>
        </p:txBody>
      </p:sp>
      <p:cxnSp>
        <p:nvCxnSpPr>
          <p:cNvPr id="13" name="Straight Arrow Connector 12">
            <a:extLst>
              <a:ext uri="{FF2B5EF4-FFF2-40B4-BE49-F238E27FC236}">
                <a16:creationId xmlns:a16="http://schemas.microsoft.com/office/drawing/2014/main" id="{C9B8E089-9AF8-8944-BBCC-559A9C4203F2}"/>
              </a:ext>
            </a:extLst>
          </p:cNvPr>
          <p:cNvCxnSpPr>
            <a:stCxn id="7" idx="3"/>
            <a:endCxn id="8" idx="1"/>
          </p:cNvCxnSpPr>
          <p:nvPr/>
        </p:nvCxnSpPr>
        <p:spPr>
          <a:xfrm flipV="1">
            <a:off x="2065700" y="1626299"/>
            <a:ext cx="1034947" cy="1225829"/>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933AA9-FB0C-4E7D-392F-9D1AAE786A10}"/>
              </a:ext>
            </a:extLst>
          </p:cNvPr>
          <p:cNvCxnSpPr>
            <a:stCxn id="7" idx="3"/>
            <a:endCxn id="9" idx="1"/>
          </p:cNvCxnSpPr>
          <p:nvPr/>
        </p:nvCxnSpPr>
        <p:spPr>
          <a:xfrm>
            <a:off x="2065700" y="2852128"/>
            <a:ext cx="1040840" cy="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8AB3F8E-7F4B-7FDF-F691-1EA77687ED26}"/>
              </a:ext>
            </a:extLst>
          </p:cNvPr>
          <p:cNvCxnSpPr>
            <a:stCxn id="7" idx="3"/>
            <a:endCxn id="10" idx="1"/>
          </p:cNvCxnSpPr>
          <p:nvPr/>
        </p:nvCxnSpPr>
        <p:spPr>
          <a:xfrm>
            <a:off x="2065700" y="2852128"/>
            <a:ext cx="1040840" cy="745989"/>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916DBD0-3C4F-6217-8E73-BECB26D7E86D}"/>
              </a:ext>
            </a:extLst>
          </p:cNvPr>
          <p:cNvCxnSpPr>
            <a:stCxn id="7" idx="3"/>
            <a:endCxn id="11" idx="1"/>
          </p:cNvCxnSpPr>
          <p:nvPr/>
        </p:nvCxnSpPr>
        <p:spPr>
          <a:xfrm>
            <a:off x="2065700" y="2852128"/>
            <a:ext cx="1040840" cy="1491978"/>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81342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8" name="Google Shape;868;p46"/>
          <p:cNvSpPr/>
          <p:nvPr/>
        </p:nvSpPr>
        <p:spPr>
          <a:xfrm>
            <a:off x="7806249" y="2108552"/>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6"/>
          <p:cNvSpPr/>
          <p:nvPr/>
        </p:nvSpPr>
        <p:spPr>
          <a:xfrm>
            <a:off x="6492041" y="9443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6"/>
          <p:cNvSpPr/>
          <p:nvPr/>
        </p:nvSpPr>
        <p:spPr>
          <a:xfrm>
            <a:off x="7162454" y="13418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6"/>
          <p:cNvSpPr/>
          <p:nvPr/>
        </p:nvSpPr>
        <p:spPr>
          <a:xfrm>
            <a:off x="7478578" y="2397632"/>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6"/>
          <p:cNvSpPr/>
          <p:nvPr/>
        </p:nvSpPr>
        <p:spPr>
          <a:xfrm>
            <a:off x="7860576" y="2729223"/>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6"/>
          <p:cNvSpPr/>
          <p:nvPr/>
        </p:nvSpPr>
        <p:spPr>
          <a:xfrm>
            <a:off x="7063788" y="3112794"/>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6"/>
          <p:cNvSpPr/>
          <p:nvPr/>
        </p:nvSpPr>
        <p:spPr>
          <a:xfrm>
            <a:off x="1138713" y="160411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6"/>
          <p:cNvSpPr/>
          <p:nvPr/>
        </p:nvSpPr>
        <p:spPr>
          <a:xfrm>
            <a:off x="1604216" y="1470207"/>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6"/>
          <p:cNvSpPr/>
          <p:nvPr/>
        </p:nvSpPr>
        <p:spPr>
          <a:xfrm>
            <a:off x="1874576" y="8932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6"/>
          <p:cNvSpPr/>
          <p:nvPr/>
        </p:nvSpPr>
        <p:spPr>
          <a:xfrm>
            <a:off x="2137258" y="2966682"/>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6"/>
          <p:cNvSpPr/>
          <p:nvPr/>
        </p:nvSpPr>
        <p:spPr>
          <a:xfrm>
            <a:off x="2049032" y="3341586"/>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70" name="Picture 2" descr="Nước Việt Nam có bao nhiêu bản Hiến pháp? Tìm hiểu về hiến pháp">
            <a:extLst>
              <a:ext uri="{FF2B5EF4-FFF2-40B4-BE49-F238E27FC236}">
                <a16:creationId xmlns:a16="http://schemas.microsoft.com/office/drawing/2014/main" id="{187B8E92-DBDF-B298-D9BF-BF4ACBCFA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39" y="534228"/>
            <a:ext cx="3658269" cy="40750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251713-5610-2070-9408-FBFE7369866F}"/>
              </a:ext>
            </a:extLst>
          </p:cNvPr>
          <p:cNvSpPr txBox="1"/>
          <p:nvPr/>
        </p:nvSpPr>
        <p:spPr>
          <a:xfrm>
            <a:off x="4285999" y="918497"/>
            <a:ext cx="4572000" cy="3728585"/>
          </a:xfrm>
          <a:prstGeom prst="rect">
            <a:avLst/>
          </a:prstGeom>
          <a:noFill/>
        </p:spPr>
        <p:txBody>
          <a:bodyPr wrap="square">
            <a:spAutoFit/>
          </a:bodyPr>
          <a:lstStyle/>
          <a:p>
            <a:pPr algn="just">
              <a:lnSpc>
                <a:spcPct val="150000"/>
              </a:lnSpc>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nước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Cộng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hoà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xã</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hội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chủ</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nghĩa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Việt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Nam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cơ</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nước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cơ</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sở</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để</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xây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dựng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ban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hành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tất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cả</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văn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phạm</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khác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trong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hệ</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thống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quốc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gia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Nội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dung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văn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phạm</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khác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không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được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trái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với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strVal val="#ppt_w*0.70"/>
                                          </p:val>
                                        </p:tav>
                                        <p:tav tm="100000">
                                          <p:val>
                                            <p:strVal val="#ppt_w"/>
                                          </p:val>
                                        </p:tav>
                                      </p:tavLst>
                                    </p:anim>
                                    <p:anim calcmode="lin" valueType="num">
                                      <p:cBhvr>
                                        <p:cTn id="8" dur="500" fill="hold"/>
                                        <p:tgtEl>
                                          <p:spTgt spid="7170"/>
                                        </p:tgtEl>
                                        <p:attrNameLst>
                                          <p:attrName>ppt_h</p:attrName>
                                        </p:attrNameLst>
                                      </p:cBhvr>
                                      <p:tavLst>
                                        <p:tav tm="0">
                                          <p:val>
                                            <p:strVal val="#ppt_h"/>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5"/>
          <p:cNvSpPr/>
          <p:nvPr/>
        </p:nvSpPr>
        <p:spPr>
          <a:xfrm>
            <a:off x="3755864" y="1405851"/>
            <a:ext cx="1653900" cy="930000"/>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txBox="1">
            <a:spLocks noGrp="1"/>
          </p:cNvSpPr>
          <p:nvPr>
            <p:ph type="title" idx="2"/>
          </p:nvPr>
        </p:nvSpPr>
        <p:spPr>
          <a:xfrm>
            <a:off x="4133264" y="1513701"/>
            <a:ext cx="899100" cy="6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03</a:t>
            </a:r>
            <a:endParaRPr dirty="0">
              <a:latin typeface="Arial" panose="020B0604020202020204" pitchFamily="34" charset="0"/>
              <a:cs typeface="Arial" panose="020B0604020202020204" pitchFamily="34" charset="0"/>
            </a:endParaRPr>
          </a:p>
        </p:txBody>
      </p:sp>
      <p:sp>
        <p:nvSpPr>
          <p:cNvPr id="324" name="Google Shape;324;p35"/>
          <p:cNvSpPr/>
          <p:nvPr/>
        </p:nvSpPr>
        <p:spPr>
          <a:xfrm>
            <a:off x="5269771" y="1513701"/>
            <a:ext cx="229551" cy="273877"/>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3555324" y="100382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6947966" y="200726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7517554" y="12434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1121453" y="118910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2299726" y="1597073"/>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1344363" y="1904269"/>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5086788" y="54951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6394566" y="792882"/>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5855826" y="13717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4416833" y="2269695"/>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2999407" y="2108023"/>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10">
            <a:extLst>
              <a:ext uri="{FF2B5EF4-FFF2-40B4-BE49-F238E27FC236}">
                <a16:creationId xmlns:a16="http://schemas.microsoft.com/office/drawing/2014/main" id="{D2E8C527-18FE-81BF-F860-785514B1A2BE}"/>
              </a:ext>
            </a:extLst>
          </p:cNvPr>
          <p:cNvSpPr txBox="1"/>
          <p:nvPr/>
        </p:nvSpPr>
        <p:spPr>
          <a:xfrm>
            <a:off x="1592431" y="2618340"/>
            <a:ext cx="5959138" cy="1386085"/>
          </a:xfrm>
          <a:prstGeom prst="rect">
            <a:avLst/>
          </a:prstGeom>
        </p:spPr>
        <p:txBody>
          <a:bodyPr wrap="square" lIns="0" tIns="0" rIns="0" bIns="0" rtlCol="0" anchor="t">
            <a:spAutoFit/>
          </a:bodyPr>
          <a:lstStyle/>
          <a:p>
            <a:pPr algn="ctr">
              <a:lnSpc>
                <a:spcPct val="150000"/>
              </a:lnSpc>
            </a:pPr>
            <a:r>
              <a:rPr lang="en-US" sz="3200" b="1" dirty="0" err="1">
                <a:solidFill>
                  <a:srgbClr val="BF7C63"/>
                </a:solidFill>
                <a:latin typeface="Arial" panose="020B0604020202020204" pitchFamily="34" charset="0"/>
                <a:cs typeface="Arial" panose="020B0604020202020204" pitchFamily="34" charset="0"/>
              </a:rPr>
              <a:t>Công</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dân</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thực</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hiện</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nghĩa</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vụ</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tuân</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thủ</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Hiến</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pháp</a:t>
            </a:r>
            <a:endParaRPr lang="en-US" sz="3200" b="1" dirty="0">
              <a:solidFill>
                <a:srgbClr val="BF7C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72937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grpSp>
        <p:nvGrpSpPr>
          <p:cNvPr id="1316" name="Google Shape;1316;p57"/>
          <p:cNvGrpSpPr/>
          <p:nvPr/>
        </p:nvGrpSpPr>
        <p:grpSpPr>
          <a:xfrm>
            <a:off x="5361809" y="1004775"/>
            <a:ext cx="3387809" cy="3133949"/>
            <a:chOff x="5033399" y="789424"/>
            <a:chExt cx="3682801" cy="3406837"/>
          </a:xfrm>
        </p:grpSpPr>
        <p:sp>
          <p:nvSpPr>
            <p:cNvPr id="1317" name="Google Shape;1317;p57"/>
            <p:cNvSpPr/>
            <p:nvPr/>
          </p:nvSpPr>
          <p:spPr>
            <a:xfrm>
              <a:off x="5448717" y="1699038"/>
              <a:ext cx="3206679" cy="2455208"/>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7"/>
            <p:cNvSpPr/>
            <p:nvPr/>
          </p:nvSpPr>
          <p:spPr>
            <a:xfrm>
              <a:off x="5081328" y="1761449"/>
              <a:ext cx="3539235" cy="237697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19" name="Google Shape;1319;p57"/>
            <p:cNvSpPr/>
            <p:nvPr/>
          </p:nvSpPr>
          <p:spPr>
            <a:xfrm flipH="1">
              <a:off x="5033399" y="4138358"/>
              <a:ext cx="3539395" cy="57904"/>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7"/>
            <p:cNvSpPr/>
            <p:nvPr/>
          </p:nvSpPr>
          <p:spPr>
            <a:xfrm>
              <a:off x="5699070" y="3087304"/>
              <a:ext cx="92748" cy="92750"/>
            </a:xfrm>
            <a:custGeom>
              <a:avLst/>
              <a:gdLst/>
              <a:ahLst/>
              <a:cxnLst/>
              <a:rect l="l" t="t" r="r" b="b"/>
              <a:pathLst>
                <a:path w="918" h="918" extrusionOk="0">
                  <a:moveTo>
                    <a:pt x="463" y="1"/>
                  </a:moveTo>
                  <a:cubicBezTo>
                    <a:pt x="210" y="1"/>
                    <a:pt x="1" y="210"/>
                    <a:pt x="1" y="464"/>
                  </a:cubicBezTo>
                  <a:cubicBezTo>
                    <a:pt x="1" y="708"/>
                    <a:pt x="210" y="918"/>
                    <a:pt x="463" y="918"/>
                  </a:cubicBezTo>
                  <a:cubicBezTo>
                    <a:pt x="708" y="918"/>
                    <a:pt x="918" y="708"/>
                    <a:pt x="918" y="464"/>
                  </a:cubicBezTo>
                  <a:cubicBezTo>
                    <a:pt x="918" y="210"/>
                    <a:pt x="708" y="1"/>
                    <a:pt x="4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7"/>
            <p:cNvSpPr/>
            <p:nvPr/>
          </p:nvSpPr>
          <p:spPr>
            <a:xfrm>
              <a:off x="86234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2" name="Google Shape;1322;p57"/>
            <p:cNvGrpSpPr/>
            <p:nvPr/>
          </p:nvGrpSpPr>
          <p:grpSpPr>
            <a:xfrm>
              <a:off x="5759084" y="1419124"/>
              <a:ext cx="2896314" cy="2725204"/>
              <a:chOff x="5759084" y="1419124"/>
              <a:chExt cx="2896314" cy="2725204"/>
            </a:xfrm>
          </p:grpSpPr>
          <p:sp>
            <p:nvSpPr>
              <p:cNvPr id="1323" name="Google Shape;1323;p57"/>
              <p:cNvSpPr/>
              <p:nvPr/>
            </p:nvSpPr>
            <p:spPr>
              <a:xfrm>
                <a:off x="6192213" y="1569969"/>
                <a:ext cx="2030854" cy="655616"/>
              </a:xfrm>
              <a:custGeom>
                <a:avLst/>
                <a:gdLst/>
                <a:ahLst/>
                <a:cxnLst/>
                <a:rect l="l" t="t" r="r" b="b"/>
                <a:pathLst>
                  <a:path w="20101" h="6489" extrusionOk="0">
                    <a:moveTo>
                      <a:pt x="9020" y="0"/>
                    </a:moveTo>
                    <a:cubicBezTo>
                      <a:pt x="9020" y="0"/>
                      <a:pt x="8741" y="1668"/>
                      <a:pt x="8261" y="2524"/>
                    </a:cubicBezTo>
                    <a:cubicBezTo>
                      <a:pt x="7869" y="3203"/>
                      <a:pt x="5603" y="3270"/>
                      <a:pt x="4719" y="3270"/>
                    </a:cubicBezTo>
                    <a:cubicBezTo>
                      <a:pt x="4500" y="3270"/>
                      <a:pt x="4366" y="3266"/>
                      <a:pt x="4366" y="3266"/>
                    </a:cubicBezTo>
                    <a:lnTo>
                      <a:pt x="2707" y="4358"/>
                    </a:lnTo>
                    <a:lnTo>
                      <a:pt x="1" y="4358"/>
                    </a:lnTo>
                    <a:lnTo>
                      <a:pt x="1" y="5161"/>
                    </a:lnTo>
                    <a:lnTo>
                      <a:pt x="4855" y="5161"/>
                    </a:lnTo>
                    <a:cubicBezTo>
                      <a:pt x="7553" y="5161"/>
                      <a:pt x="8453" y="6488"/>
                      <a:pt x="8453" y="6488"/>
                    </a:cubicBezTo>
                    <a:lnTo>
                      <a:pt x="11640" y="6488"/>
                    </a:lnTo>
                    <a:cubicBezTo>
                      <a:pt x="11640" y="6488"/>
                      <a:pt x="12548" y="5161"/>
                      <a:pt x="15246" y="5161"/>
                    </a:cubicBezTo>
                    <a:lnTo>
                      <a:pt x="20101" y="5161"/>
                    </a:lnTo>
                    <a:lnTo>
                      <a:pt x="20101" y="4358"/>
                    </a:lnTo>
                    <a:lnTo>
                      <a:pt x="17420" y="4358"/>
                    </a:lnTo>
                    <a:lnTo>
                      <a:pt x="15761" y="3266"/>
                    </a:lnTo>
                    <a:cubicBezTo>
                      <a:pt x="15761" y="3266"/>
                      <a:pt x="15626" y="3270"/>
                      <a:pt x="15407" y="3270"/>
                    </a:cubicBezTo>
                    <a:cubicBezTo>
                      <a:pt x="14519" y="3270"/>
                      <a:pt x="12243" y="3203"/>
                      <a:pt x="11858" y="2524"/>
                    </a:cubicBezTo>
                    <a:cubicBezTo>
                      <a:pt x="11369" y="1659"/>
                      <a:pt x="11098" y="0"/>
                      <a:pt x="110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7"/>
              <p:cNvSpPr/>
              <p:nvPr/>
            </p:nvSpPr>
            <p:spPr>
              <a:xfrm>
                <a:off x="7207597" y="1569969"/>
                <a:ext cx="1015478" cy="655616"/>
              </a:xfrm>
              <a:custGeom>
                <a:avLst/>
                <a:gdLst/>
                <a:ahLst/>
                <a:cxnLst/>
                <a:rect l="l" t="t" r="r" b="b"/>
                <a:pathLst>
                  <a:path w="10051" h="6489" extrusionOk="0">
                    <a:moveTo>
                      <a:pt x="1" y="0"/>
                    </a:moveTo>
                    <a:lnTo>
                      <a:pt x="1" y="6488"/>
                    </a:lnTo>
                    <a:lnTo>
                      <a:pt x="1590" y="6488"/>
                    </a:lnTo>
                    <a:cubicBezTo>
                      <a:pt x="1590" y="6488"/>
                      <a:pt x="2498" y="5161"/>
                      <a:pt x="5196" y="5161"/>
                    </a:cubicBezTo>
                    <a:lnTo>
                      <a:pt x="10051" y="5161"/>
                    </a:lnTo>
                    <a:lnTo>
                      <a:pt x="10051" y="4358"/>
                    </a:lnTo>
                    <a:lnTo>
                      <a:pt x="7361" y="4358"/>
                    </a:lnTo>
                    <a:lnTo>
                      <a:pt x="5702" y="3266"/>
                    </a:lnTo>
                    <a:cubicBezTo>
                      <a:pt x="5702" y="3266"/>
                      <a:pt x="5568" y="3270"/>
                      <a:pt x="5348" y="3270"/>
                    </a:cubicBezTo>
                    <a:cubicBezTo>
                      <a:pt x="4460" y="3270"/>
                      <a:pt x="2184" y="3203"/>
                      <a:pt x="1799" y="2524"/>
                    </a:cubicBezTo>
                    <a:cubicBezTo>
                      <a:pt x="1310" y="1659"/>
                      <a:pt x="1040" y="0"/>
                      <a:pt x="1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7"/>
              <p:cNvSpPr/>
              <p:nvPr/>
            </p:nvSpPr>
            <p:spPr>
              <a:xfrm>
                <a:off x="6983505" y="2225480"/>
                <a:ext cx="448281" cy="1700924"/>
              </a:xfrm>
              <a:custGeom>
                <a:avLst/>
                <a:gdLst/>
                <a:ahLst/>
                <a:cxnLst/>
                <a:rect l="l" t="t" r="r" b="b"/>
                <a:pathLst>
                  <a:path w="4437" h="16835" extrusionOk="0">
                    <a:moveTo>
                      <a:pt x="1249" y="0"/>
                    </a:moveTo>
                    <a:cubicBezTo>
                      <a:pt x="1249" y="0"/>
                      <a:pt x="1389" y="10321"/>
                      <a:pt x="1" y="16835"/>
                    </a:cubicBezTo>
                    <a:lnTo>
                      <a:pt x="4436" y="16835"/>
                    </a:lnTo>
                    <a:cubicBezTo>
                      <a:pt x="3048" y="10321"/>
                      <a:pt x="3188" y="0"/>
                      <a:pt x="3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7"/>
              <p:cNvSpPr/>
              <p:nvPr/>
            </p:nvSpPr>
            <p:spPr>
              <a:xfrm>
                <a:off x="7158192" y="2225480"/>
                <a:ext cx="273596" cy="1700924"/>
              </a:xfrm>
              <a:custGeom>
                <a:avLst/>
                <a:gdLst/>
                <a:ahLst/>
                <a:cxnLst/>
                <a:rect l="l" t="t" r="r" b="b"/>
                <a:pathLst>
                  <a:path w="2708" h="16835" extrusionOk="0">
                    <a:moveTo>
                      <a:pt x="760" y="0"/>
                    </a:moveTo>
                    <a:cubicBezTo>
                      <a:pt x="760" y="0"/>
                      <a:pt x="839" y="10321"/>
                      <a:pt x="1" y="16835"/>
                    </a:cubicBezTo>
                    <a:lnTo>
                      <a:pt x="2707" y="16835"/>
                    </a:lnTo>
                    <a:cubicBezTo>
                      <a:pt x="1319" y="10321"/>
                      <a:pt x="1459" y="0"/>
                      <a:pt x="1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7"/>
              <p:cNvSpPr/>
              <p:nvPr/>
            </p:nvSpPr>
            <p:spPr>
              <a:xfrm>
                <a:off x="6670403" y="3926295"/>
                <a:ext cx="1072763" cy="218034"/>
              </a:xfrm>
              <a:custGeom>
                <a:avLst/>
                <a:gdLst/>
                <a:ahLst/>
                <a:cxnLst/>
                <a:rect l="l" t="t" r="r" b="b"/>
                <a:pathLst>
                  <a:path w="10618" h="2158" extrusionOk="0">
                    <a:moveTo>
                      <a:pt x="3091" y="1"/>
                    </a:moveTo>
                    <a:cubicBezTo>
                      <a:pt x="314" y="1"/>
                      <a:pt x="0" y="2157"/>
                      <a:pt x="0" y="2157"/>
                    </a:cubicBezTo>
                    <a:lnTo>
                      <a:pt x="10618" y="2157"/>
                    </a:lnTo>
                    <a:cubicBezTo>
                      <a:pt x="10618" y="2157"/>
                      <a:pt x="10303" y="1"/>
                      <a:pt x="75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7"/>
              <p:cNvSpPr/>
              <p:nvPr/>
            </p:nvSpPr>
            <p:spPr>
              <a:xfrm>
                <a:off x="7077062" y="1419124"/>
                <a:ext cx="261169" cy="242484"/>
              </a:xfrm>
              <a:custGeom>
                <a:avLst/>
                <a:gdLst/>
                <a:ahLst/>
                <a:cxnLst/>
                <a:rect l="l" t="t" r="r" b="b"/>
                <a:pathLst>
                  <a:path w="2585" h="2400" extrusionOk="0">
                    <a:moveTo>
                      <a:pt x="1305" y="0"/>
                    </a:moveTo>
                    <a:cubicBezTo>
                      <a:pt x="1238" y="0"/>
                      <a:pt x="1169" y="6"/>
                      <a:pt x="1101" y="18"/>
                    </a:cubicBezTo>
                    <a:cubicBezTo>
                      <a:pt x="446" y="123"/>
                      <a:pt x="0" y="734"/>
                      <a:pt x="114" y="1389"/>
                    </a:cubicBezTo>
                    <a:cubicBezTo>
                      <a:pt x="208" y="1979"/>
                      <a:pt x="715" y="2399"/>
                      <a:pt x="1293" y="2399"/>
                    </a:cubicBezTo>
                    <a:cubicBezTo>
                      <a:pt x="1357" y="2399"/>
                      <a:pt x="1420" y="2394"/>
                      <a:pt x="1485" y="2384"/>
                    </a:cubicBezTo>
                    <a:cubicBezTo>
                      <a:pt x="2140" y="2279"/>
                      <a:pt x="2585" y="1659"/>
                      <a:pt x="2480" y="1005"/>
                    </a:cubicBezTo>
                    <a:cubicBezTo>
                      <a:pt x="2386" y="418"/>
                      <a:pt x="1880" y="0"/>
                      <a:pt x="1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7"/>
              <p:cNvSpPr/>
              <p:nvPr/>
            </p:nvSpPr>
            <p:spPr>
              <a:xfrm>
                <a:off x="7010885" y="1824373"/>
                <a:ext cx="394431" cy="353218"/>
              </a:xfrm>
              <a:custGeom>
                <a:avLst/>
                <a:gdLst/>
                <a:ahLst/>
                <a:cxnLst/>
                <a:rect l="l" t="t" r="r" b="b"/>
                <a:pathLst>
                  <a:path w="3904" h="3496" extrusionOk="0">
                    <a:moveTo>
                      <a:pt x="1948" y="1"/>
                    </a:moveTo>
                    <a:cubicBezTo>
                      <a:pt x="1780" y="1"/>
                      <a:pt x="1610" y="25"/>
                      <a:pt x="1441" y="76"/>
                    </a:cubicBezTo>
                    <a:cubicBezTo>
                      <a:pt x="524" y="355"/>
                      <a:pt x="1" y="1333"/>
                      <a:pt x="280" y="2259"/>
                    </a:cubicBezTo>
                    <a:cubicBezTo>
                      <a:pt x="508" y="3008"/>
                      <a:pt x="1204" y="3495"/>
                      <a:pt x="1951" y="3495"/>
                    </a:cubicBezTo>
                    <a:cubicBezTo>
                      <a:pt x="2118" y="3495"/>
                      <a:pt x="2287" y="3471"/>
                      <a:pt x="2454" y="3420"/>
                    </a:cubicBezTo>
                    <a:cubicBezTo>
                      <a:pt x="3380" y="3141"/>
                      <a:pt x="3904" y="2163"/>
                      <a:pt x="3624" y="1246"/>
                    </a:cubicBezTo>
                    <a:cubicBezTo>
                      <a:pt x="3396" y="489"/>
                      <a:pt x="2700" y="1"/>
                      <a:pt x="1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7"/>
              <p:cNvSpPr/>
              <p:nvPr/>
            </p:nvSpPr>
            <p:spPr>
              <a:xfrm>
                <a:off x="7136167" y="1929045"/>
                <a:ext cx="142961" cy="143874"/>
              </a:xfrm>
              <a:custGeom>
                <a:avLst/>
                <a:gdLst/>
                <a:ahLst/>
                <a:cxnLst/>
                <a:rect l="l" t="t" r="r" b="b"/>
                <a:pathLst>
                  <a:path w="1415" h="1424" extrusionOk="0">
                    <a:moveTo>
                      <a:pt x="693" y="0"/>
                    </a:moveTo>
                    <a:cubicBezTo>
                      <a:pt x="307" y="0"/>
                      <a:pt x="0" y="328"/>
                      <a:pt x="0" y="716"/>
                    </a:cubicBezTo>
                    <a:cubicBezTo>
                      <a:pt x="0" y="1109"/>
                      <a:pt x="315" y="1423"/>
                      <a:pt x="708" y="1423"/>
                    </a:cubicBezTo>
                    <a:cubicBezTo>
                      <a:pt x="1101" y="1423"/>
                      <a:pt x="1415" y="1109"/>
                      <a:pt x="1415" y="716"/>
                    </a:cubicBezTo>
                    <a:cubicBezTo>
                      <a:pt x="1415" y="323"/>
                      <a:pt x="1101" y="0"/>
                      <a:pt x="708" y="0"/>
                    </a:cubicBezTo>
                    <a:cubicBezTo>
                      <a:pt x="703" y="0"/>
                      <a:pt x="698" y="0"/>
                      <a:pt x="6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7"/>
              <p:cNvSpPr/>
              <p:nvPr/>
            </p:nvSpPr>
            <p:spPr>
              <a:xfrm>
                <a:off x="5759993" y="2049882"/>
                <a:ext cx="808159" cy="1116942"/>
              </a:xfrm>
              <a:custGeom>
                <a:avLst/>
                <a:gdLst/>
                <a:ahLst/>
                <a:cxnLst/>
                <a:rect l="l" t="t" r="r" b="b"/>
                <a:pathLst>
                  <a:path w="7999" h="11055" fill="none" extrusionOk="0">
                    <a:moveTo>
                      <a:pt x="7998" y="11055"/>
                    </a:moveTo>
                    <a:lnTo>
                      <a:pt x="4008" y="0"/>
                    </a:lnTo>
                    <a:lnTo>
                      <a:pt x="0" y="11055"/>
                    </a:lnTo>
                  </a:path>
                </a:pathLst>
              </a:custGeom>
              <a:noFill/>
              <a:ln w="545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7"/>
              <p:cNvSpPr/>
              <p:nvPr/>
            </p:nvSpPr>
            <p:spPr>
              <a:xfrm>
                <a:off x="6043189" y="1928136"/>
                <a:ext cx="242680" cy="242686"/>
              </a:xfrm>
              <a:custGeom>
                <a:avLst/>
                <a:gdLst/>
                <a:ahLst/>
                <a:cxnLst/>
                <a:rect l="l" t="t" r="r" b="b"/>
                <a:pathLst>
                  <a:path w="2402" h="2402" extrusionOk="0">
                    <a:moveTo>
                      <a:pt x="1205" y="1"/>
                    </a:moveTo>
                    <a:cubicBezTo>
                      <a:pt x="541" y="1"/>
                      <a:pt x="0" y="542"/>
                      <a:pt x="0" y="1205"/>
                    </a:cubicBezTo>
                    <a:cubicBezTo>
                      <a:pt x="0" y="1869"/>
                      <a:pt x="541" y="2402"/>
                      <a:pt x="1205" y="2402"/>
                    </a:cubicBezTo>
                    <a:cubicBezTo>
                      <a:pt x="1860" y="2402"/>
                      <a:pt x="2401" y="1869"/>
                      <a:pt x="2401" y="1205"/>
                    </a:cubicBezTo>
                    <a:cubicBezTo>
                      <a:pt x="2401" y="542"/>
                      <a:pt x="1860" y="1"/>
                      <a:pt x="1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7"/>
              <p:cNvSpPr/>
              <p:nvPr/>
            </p:nvSpPr>
            <p:spPr>
              <a:xfrm>
                <a:off x="6114620" y="2000477"/>
                <a:ext cx="99719" cy="98913"/>
              </a:xfrm>
              <a:custGeom>
                <a:avLst/>
                <a:gdLst/>
                <a:ahLst/>
                <a:cxnLst/>
                <a:rect l="l" t="t" r="r" b="b"/>
                <a:pathLst>
                  <a:path w="987" h="979" extrusionOk="0">
                    <a:moveTo>
                      <a:pt x="498" y="0"/>
                    </a:moveTo>
                    <a:cubicBezTo>
                      <a:pt x="219" y="0"/>
                      <a:pt x="0" y="219"/>
                      <a:pt x="0" y="489"/>
                    </a:cubicBezTo>
                    <a:cubicBezTo>
                      <a:pt x="0" y="760"/>
                      <a:pt x="219" y="978"/>
                      <a:pt x="498" y="978"/>
                    </a:cubicBezTo>
                    <a:cubicBezTo>
                      <a:pt x="769" y="978"/>
                      <a:pt x="987" y="760"/>
                      <a:pt x="987" y="489"/>
                    </a:cubicBezTo>
                    <a:cubicBezTo>
                      <a:pt x="987" y="228"/>
                      <a:pt x="760" y="9"/>
                      <a:pt x="4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7"/>
              <p:cNvSpPr/>
              <p:nvPr/>
            </p:nvSpPr>
            <p:spPr>
              <a:xfrm>
                <a:off x="5759084" y="3074978"/>
                <a:ext cx="809068" cy="414749"/>
              </a:xfrm>
              <a:custGeom>
                <a:avLst/>
                <a:gdLst/>
                <a:ahLst/>
                <a:cxnLst/>
                <a:rect l="l" t="t" r="r" b="b"/>
                <a:pathLst>
                  <a:path w="8008" h="4105" extrusionOk="0">
                    <a:moveTo>
                      <a:pt x="4000" y="1"/>
                    </a:moveTo>
                    <a:cubicBezTo>
                      <a:pt x="1790" y="1"/>
                      <a:pt x="0" y="332"/>
                      <a:pt x="0" y="743"/>
                    </a:cubicBezTo>
                    <a:cubicBezTo>
                      <a:pt x="0" y="1153"/>
                      <a:pt x="9" y="4104"/>
                      <a:pt x="4000" y="4104"/>
                    </a:cubicBezTo>
                    <a:cubicBezTo>
                      <a:pt x="7999" y="4104"/>
                      <a:pt x="8007" y="1162"/>
                      <a:pt x="8007" y="743"/>
                    </a:cubicBezTo>
                    <a:cubicBezTo>
                      <a:pt x="8007" y="341"/>
                      <a:pt x="6217" y="1"/>
                      <a:pt x="4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7"/>
              <p:cNvSpPr/>
              <p:nvPr/>
            </p:nvSpPr>
            <p:spPr>
              <a:xfrm>
                <a:off x="5805862"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7"/>
              <p:cNvSpPr/>
              <p:nvPr/>
            </p:nvSpPr>
            <p:spPr>
              <a:xfrm>
                <a:off x="7846329" y="2049882"/>
                <a:ext cx="809068" cy="1116942"/>
              </a:xfrm>
              <a:custGeom>
                <a:avLst/>
                <a:gdLst/>
                <a:ahLst/>
                <a:cxnLst/>
                <a:rect l="l" t="t" r="r" b="b"/>
                <a:pathLst>
                  <a:path w="8008" h="11055" fill="none" extrusionOk="0">
                    <a:moveTo>
                      <a:pt x="8007" y="11055"/>
                    </a:moveTo>
                    <a:lnTo>
                      <a:pt x="3999" y="0"/>
                    </a:lnTo>
                    <a:lnTo>
                      <a:pt x="0" y="11055"/>
                    </a:lnTo>
                  </a:path>
                </a:pathLst>
              </a:custGeom>
              <a:noFill/>
              <a:ln w="545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7"/>
              <p:cNvSpPr/>
              <p:nvPr/>
            </p:nvSpPr>
            <p:spPr>
              <a:xfrm>
                <a:off x="8129525" y="1928136"/>
                <a:ext cx="242680" cy="242686"/>
              </a:xfrm>
              <a:custGeom>
                <a:avLst/>
                <a:gdLst/>
                <a:ahLst/>
                <a:cxnLst/>
                <a:rect l="l" t="t" r="r" b="b"/>
                <a:pathLst>
                  <a:path w="2402" h="2402" extrusionOk="0">
                    <a:moveTo>
                      <a:pt x="1196" y="1"/>
                    </a:moveTo>
                    <a:cubicBezTo>
                      <a:pt x="541" y="1"/>
                      <a:pt x="0" y="542"/>
                      <a:pt x="0" y="1205"/>
                    </a:cubicBezTo>
                    <a:cubicBezTo>
                      <a:pt x="0" y="1869"/>
                      <a:pt x="541" y="2402"/>
                      <a:pt x="1196" y="2402"/>
                    </a:cubicBezTo>
                    <a:cubicBezTo>
                      <a:pt x="1860" y="2402"/>
                      <a:pt x="2401" y="1869"/>
                      <a:pt x="2401" y="1205"/>
                    </a:cubicBezTo>
                    <a:cubicBezTo>
                      <a:pt x="2401" y="542"/>
                      <a:pt x="1860" y="1"/>
                      <a:pt x="11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7"/>
              <p:cNvSpPr/>
              <p:nvPr/>
            </p:nvSpPr>
            <p:spPr>
              <a:xfrm>
                <a:off x="8200956" y="2000477"/>
                <a:ext cx="99820" cy="98913"/>
              </a:xfrm>
              <a:custGeom>
                <a:avLst/>
                <a:gdLst/>
                <a:ahLst/>
                <a:cxnLst/>
                <a:rect l="l" t="t" r="r" b="b"/>
                <a:pathLst>
                  <a:path w="988" h="979" extrusionOk="0">
                    <a:moveTo>
                      <a:pt x="489" y="0"/>
                    </a:moveTo>
                    <a:cubicBezTo>
                      <a:pt x="219" y="0"/>
                      <a:pt x="0" y="219"/>
                      <a:pt x="0" y="489"/>
                    </a:cubicBezTo>
                    <a:cubicBezTo>
                      <a:pt x="0" y="760"/>
                      <a:pt x="219" y="978"/>
                      <a:pt x="489" y="978"/>
                    </a:cubicBezTo>
                    <a:cubicBezTo>
                      <a:pt x="769" y="978"/>
                      <a:pt x="987" y="760"/>
                      <a:pt x="987" y="489"/>
                    </a:cubicBezTo>
                    <a:cubicBezTo>
                      <a:pt x="987" y="228"/>
                      <a:pt x="769" y="0"/>
                      <a:pt x="4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7"/>
              <p:cNvSpPr/>
              <p:nvPr/>
            </p:nvSpPr>
            <p:spPr>
              <a:xfrm>
                <a:off x="7846329" y="3074978"/>
                <a:ext cx="809068" cy="414749"/>
              </a:xfrm>
              <a:custGeom>
                <a:avLst/>
                <a:gdLst/>
                <a:ahLst/>
                <a:cxnLst/>
                <a:rect l="l" t="t" r="r" b="b"/>
                <a:pathLst>
                  <a:path w="8008" h="4105" extrusionOk="0">
                    <a:moveTo>
                      <a:pt x="3999" y="1"/>
                    </a:moveTo>
                    <a:cubicBezTo>
                      <a:pt x="1790" y="1"/>
                      <a:pt x="0" y="332"/>
                      <a:pt x="0" y="743"/>
                    </a:cubicBezTo>
                    <a:cubicBezTo>
                      <a:pt x="0" y="1153"/>
                      <a:pt x="9" y="4104"/>
                      <a:pt x="3999" y="4104"/>
                    </a:cubicBezTo>
                    <a:cubicBezTo>
                      <a:pt x="7998" y="4104"/>
                      <a:pt x="8007" y="1162"/>
                      <a:pt x="8007" y="743"/>
                    </a:cubicBezTo>
                    <a:cubicBezTo>
                      <a:pt x="8007" y="341"/>
                      <a:pt x="6217" y="1"/>
                      <a:pt x="3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7"/>
              <p:cNvSpPr/>
              <p:nvPr/>
            </p:nvSpPr>
            <p:spPr>
              <a:xfrm>
                <a:off x="6546840" y="3087304"/>
                <a:ext cx="92748" cy="92750"/>
              </a:xfrm>
              <a:custGeom>
                <a:avLst/>
                <a:gdLst/>
                <a:ahLst/>
                <a:cxnLst/>
                <a:rect l="l" t="t" r="r" b="b"/>
                <a:pathLst>
                  <a:path w="918" h="918" extrusionOk="0">
                    <a:moveTo>
                      <a:pt x="464" y="1"/>
                    </a:moveTo>
                    <a:cubicBezTo>
                      <a:pt x="210" y="1"/>
                      <a:pt x="1" y="210"/>
                      <a:pt x="1" y="464"/>
                    </a:cubicBezTo>
                    <a:cubicBezTo>
                      <a:pt x="1" y="708"/>
                      <a:pt x="210" y="918"/>
                      <a:pt x="464" y="918"/>
                    </a:cubicBezTo>
                    <a:cubicBezTo>
                      <a:pt x="717" y="918"/>
                      <a:pt x="918" y="708"/>
                      <a:pt x="918" y="464"/>
                    </a:cubicBezTo>
                    <a:cubicBezTo>
                      <a:pt x="918" y="210"/>
                      <a:pt x="717" y="1"/>
                      <a:pt x="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7"/>
              <p:cNvSpPr/>
              <p:nvPr/>
            </p:nvSpPr>
            <p:spPr>
              <a:xfrm>
                <a:off x="77801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7"/>
              <p:cNvSpPr/>
              <p:nvPr/>
            </p:nvSpPr>
            <p:spPr>
              <a:xfrm>
                <a:off x="7890875"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3" name="Google Shape;1343;p57"/>
            <p:cNvSpPr/>
            <p:nvPr/>
          </p:nvSpPr>
          <p:spPr>
            <a:xfrm>
              <a:off x="5511449" y="257217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7"/>
            <p:cNvSpPr/>
            <p:nvPr/>
          </p:nvSpPr>
          <p:spPr>
            <a:xfrm>
              <a:off x="6306966" y="15716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7"/>
            <p:cNvSpPr/>
            <p:nvPr/>
          </p:nvSpPr>
          <p:spPr>
            <a:xfrm>
              <a:off x="8430779" y="1163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7"/>
            <p:cNvSpPr/>
            <p:nvPr/>
          </p:nvSpPr>
          <p:spPr>
            <a:xfrm>
              <a:off x="5183778" y="28612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7"/>
            <p:cNvSpPr/>
            <p:nvPr/>
          </p:nvSpPr>
          <p:spPr>
            <a:xfrm>
              <a:off x="7443638" y="112906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7"/>
            <p:cNvSpPr/>
            <p:nvPr/>
          </p:nvSpPr>
          <p:spPr>
            <a:xfrm>
              <a:off x="6172576" y="78942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10">
            <a:extLst>
              <a:ext uri="{FF2B5EF4-FFF2-40B4-BE49-F238E27FC236}">
                <a16:creationId xmlns:a16="http://schemas.microsoft.com/office/drawing/2014/main" id="{F4757BDA-D973-D64B-411E-7FEB2966617C}"/>
              </a:ext>
            </a:extLst>
          </p:cNvPr>
          <p:cNvSpPr txBox="1"/>
          <p:nvPr/>
        </p:nvSpPr>
        <p:spPr>
          <a:xfrm>
            <a:off x="1339171" y="655789"/>
            <a:ext cx="2919457" cy="707134"/>
          </a:xfrm>
          <a:custGeom>
            <a:avLst/>
            <a:gdLst>
              <a:gd name="connsiteX0" fmla="*/ 0 w 2919457"/>
              <a:gd name="connsiteY0" fmla="*/ 117858 h 707134"/>
              <a:gd name="connsiteX1" fmla="*/ 117858 w 2919457"/>
              <a:gd name="connsiteY1" fmla="*/ 0 h 707134"/>
              <a:gd name="connsiteX2" fmla="*/ 600931 w 2919457"/>
              <a:gd name="connsiteY2" fmla="*/ 0 h 707134"/>
              <a:gd name="connsiteX3" fmla="*/ 1137680 w 2919457"/>
              <a:gd name="connsiteY3" fmla="*/ 0 h 707134"/>
              <a:gd name="connsiteX4" fmla="*/ 1620753 w 2919457"/>
              <a:gd name="connsiteY4" fmla="*/ 0 h 707134"/>
              <a:gd name="connsiteX5" fmla="*/ 2157501 w 2919457"/>
              <a:gd name="connsiteY5" fmla="*/ 0 h 707134"/>
              <a:gd name="connsiteX6" fmla="*/ 2801599 w 2919457"/>
              <a:gd name="connsiteY6" fmla="*/ 0 h 707134"/>
              <a:gd name="connsiteX7" fmla="*/ 2919457 w 2919457"/>
              <a:gd name="connsiteY7" fmla="*/ 117858 h 707134"/>
              <a:gd name="connsiteX8" fmla="*/ 2919457 w 2919457"/>
              <a:gd name="connsiteY8" fmla="*/ 589276 h 707134"/>
              <a:gd name="connsiteX9" fmla="*/ 2801599 w 2919457"/>
              <a:gd name="connsiteY9" fmla="*/ 707134 h 707134"/>
              <a:gd name="connsiteX10" fmla="*/ 2291688 w 2919457"/>
              <a:gd name="connsiteY10" fmla="*/ 707134 h 707134"/>
              <a:gd name="connsiteX11" fmla="*/ 1835452 w 2919457"/>
              <a:gd name="connsiteY11" fmla="*/ 707134 h 707134"/>
              <a:gd name="connsiteX12" fmla="*/ 1271867 w 2919457"/>
              <a:gd name="connsiteY12" fmla="*/ 707134 h 707134"/>
              <a:gd name="connsiteX13" fmla="*/ 788793 w 2919457"/>
              <a:gd name="connsiteY13" fmla="*/ 707134 h 707134"/>
              <a:gd name="connsiteX14" fmla="*/ 117858 w 2919457"/>
              <a:gd name="connsiteY14" fmla="*/ 707134 h 707134"/>
              <a:gd name="connsiteX15" fmla="*/ 0 w 2919457"/>
              <a:gd name="connsiteY15" fmla="*/ 589276 h 707134"/>
              <a:gd name="connsiteX16" fmla="*/ 0 w 2919457"/>
              <a:gd name="connsiteY16" fmla="*/ 117858 h 70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9457" h="707134" fill="none" extrusionOk="0">
                <a:moveTo>
                  <a:pt x="0" y="117858"/>
                </a:moveTo>
                <a:cubicBezTo>
                  <a:pt x="-3452" y="58939"/>
                  <a:pt x="59492" y="4997"/>
                  <a:pt x="117858" y="0"/>
                </a:cubicBezTo>
                <a:cubicBezTo>
                  <a:pt x="243221" y="-50573"/>
                  <a:pt x="471475" y="2061"/>
                  <a:pt x="600931" y="0"/>
                </a:cubicBezTo>
                <a:cubicBezTo>
                  <a:pt x="730387" y="-2061"/>
                  <a:pt x="1028604" y="36279"/>
                  <a:pt x="1137680" y="0"/>
                </a:cubicBezTo>
                <a:cubicBezTo>
                  <a:pt x="1246756" y="-36279"/>
                  <a:pt x="1452333" y="32870"/>
                  <a:pt x="1620753" y="0"/>
                </a:cubicBezTo>
                <a:cubicBezTo>
                  <a:pt x="1789173" y="-32870"/>
                  <a:pt x="1922618" y="49166"/>
                  <a:pt x="2157501" y="0"/>
                </a:cubicBezTo>
                <a:cubicBezTo>
                  <a:pt x="2392384" y="-49166"/>
                  <a:pt x="2550283" y="30174"/>
                  <a:pt x="2801599" y="0"/>
                </a:cubicBezTo>
                <a:cubicBezTo>
                  <a:pt x="2868210" y="-4676"/>
                  <a:pt x="2928057" y="62066"/>
                  <a:pt x="2919457" y="117858"/>
                </a:cubicBezTo>
                <a:cubicBezTo>
                  <a:pt x="2944060" y="231906"/>
                  <a:pt x="2907402" y="486858"/>
                  <a:pt x="2919457" y="589276"/>
                </a:cubicBezTo>
                <a:cubicBezTo>
                  <a:pt x="2918572" y="635999"/>
                  <a:pt x="2873038" y="711133"/>
                  <a:pt x="2801599" y="707134"/>
                </a:cubicBezTo>
                <a:cubicBezTo>
                  <a:pt x="2552041" y="744000"/>
                  <a:pt x="2465583" y="671334"/>
                  <a:pt x="2291688" y="707134"/>
                </a:cubicBezTo>
                <a:cubicBezTo>
                  <a:pt x="2117793" y="742934"/>
                  <a:pt x="1956636" y="671029"/>
                  <a:pt x="1835452" y="707134"/>
                </a:cubicBezTo>
                <a:cubicBezTo>
                  <a:pt x="1714268" y="743239"/>
                  <a:pt x="1389858" y="695793"/>
                  <a:pt x="1271867" y="707134"/>
                </a:cubicBezTo>
                <a:cubicBezTo>
                  <a:pt x="1153877" y="718475"/>
                  <a:pt x="989644" y="681301"/>
                  <a:pt x="788793" y="707134"/>
                </a:cubicBezTo>
                <a:cubicBezTo>
                  <a:pt x="587942" y="732967"/>
                  <a:pt x="328531" y="667267"/>
                  <a:pt x="117858" y="707134"/>
                </a:cubicBezTo>
                <a:cubicBezTo>
                  <a:pt x="56345" y="691520"/>
                  <a:pt x="-3260" y="654262"/>
                  <a:pt x="0" y="589276"/>
                </a:cubicBezTo>
                <a:cubicBezTo>
                  <a:pt x="-36076" y="454538"/>
                  <a:pt x="33172" y="299862"/>
                  <a:pt x="0" y="117858"/>
                </a:cubicBezTo>
                <a:close/>
              </a:path>
              <a:path w="2919457" h="707134" stroke="0" extrusionOk="0">
                <a:moveTo>
                  <a:pt x="0" y="117858"/>
                </a:moveTo>
                <a:cubicBezTo>
                  <a:pt x="-6190" y="48949"/>
                  <a:pt x="41056" y="4395"/>
                  <a:pt x="117858" y="0"/>
                </a:cubicBezTo>
                <a:cubicBezTo>
                  <a:pt x="328298" y="-32092"/>
                  <a:pt x="517791" y="37145"/>
                  <a:pt x="708281" y="0"/>
                </a:cubicBezTo>
                <a:cubicBezTo>
                  <a:pt x="898771" y="-37145"/>
                  <a:pt x="965018" y="3780"/>
                  <a:pt x="1218192" y="0"/>
                </a:cubicBezTo>
                <a:cubicBezTo>
                  <a:pt x="1471366" y="-3780"/>
                  <a:pt x="1570170" y="1669"/>
                  <a:pt x="1701265" y="0"/>
                </a:cubicBezTo>
                <a:cubicBezTo>
                  <a:pt x="1832360" y="-1669"/>
                  <a:pt x="2090288" y="62459"/>
                  <a:pt x="2264851" y="0"/>
                </a:cubicBezTo>
                <a:cubicBezTo>
                  <a:pt x="2439414" y="-62459"/>
                  <a:pt x="2646644" y="54619"/>
                  <a:pt x="2801599" y="0"/>
                </a:cubicBezTo>
                <a:cubicBezTo>
                  <a:pt x="2876819" y="-16484"/>
                  <a:pt x="2909962" y="61111"/>
                  <a:pt x="2919457" y="117858"/>
                </a:cubicBezTo>
                <a:cubicBezTo>
                  <a:pt x="2969553" y="303450"/>
                  <a:pt x="2888254" y="428706"/>
                  <a:pt x="2919457" y="589276"/>
                </a:cubicBezTo>
                <a:cubicBezTo>
                  <a:pt x="2927329" y="656260"/>
                  <a:pt x="2864230" y="706736"/>
                  <a:pt x="2801599" y="707134"/>
                </a:cubicBezTo>
                <a:cubicBezTo>
                  <a:pt x="2579162" y="716033"/>
                  <a:pt x="2441171" y="665393"/>
                  <a:pt x="2264851" y="707134"/>
                </a:cubicBezTo>
                <a:cubicBezTo>
                  <a:pt x="2088531" y="748875"/>
                  <a:pt x="1933739" y="686108"/>
                  <a:pt x="1754940" y="707134"/>
                </a:cubicBezTo>
                <a:cubicBezTo>
                  <a:pt x="1576141" y="728160"/>
                  <a:pt x="1425933" y="679890"/>
                  <a:pt x="1164517" y="707134"/>
                </a:cubicBezTo>
                <a:cubicBezTo>
                  <a:pt x="903101" y="734378"/>
                  <a:pt x="717474" y="694782"/>
                  <a:pt x="574094" y="707134"/>
                </a:cubicBezTo>
                <a:cubicBezTo>
                  <a:pt x="430714" y="719486"/>
                  <a:pt x="210365" y="655796"/>
                  <a:pt x="117858" y="707134"/>
                </a:cubicBezTo>
                <a:cubicBezTo>
                  <a:pt x="46798" y="701510"/>
                  <a:pt x="-9033" y="640864"/>
                  <a:pt x="0" y="589276"/>
                </a:cubicBezTo>
                <a:cubicBezTo>
                  <a:pt x="-55463" y="381848"/>
                  <a:pt x="24622" y="286345"/>
                  <a:pt x="0" y="117858"/>
                </a:cubicBezTo>
                <a:close/>
              </a:path>
            </a:pathLst>
          </a:custGeom>
          <a:solidFill>
            <a:srgbClr val="EAD2C3"/>
          </a:solidFill>
          <a:ln w="28575">
            <a:solidFill>
              <a:srgbClr val="BF7C63"/>
            </a:solidFill>
            <a:prstDash val="sys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txBody>
          <a:bodyPr wrap="square" lIns="0" tIns="0" rIns="0" bIns="72000" rtlCol="0" anchor="t">
            <a:spAutoFit/>
          </a:bodyPr>
          <a:lstStyle/>
          <a:p>
            <a:pPr algn="ctr">
              <a:lnSpc>
                <a:spcPct val="150000"/>
              </a:lnSpc>
            </a:pPr>
            <a:r>
              <a:rPr lang="en-US" sz="2800" b="1" dirty="0" err="1">
                <a:solidFill>
                  <a:srgbClr val="0B4A80"/>
                </a:solidFill>
                <a:latin typeface="Arial" panose="020B0604020202020204" pitchFamily="34" charset="0"/>
                <a:cs typeface="Arial" panose="020B0604020202020204" pitchFamily="34" charset="0"/>
              </a:rPr>
              <a:t>Thảo</a:t>
            </a:r>
            <a:r>
              <a:rPr lang="en-US" sz="2800" b="1" dirty="0">
                <a:solidFill>
                  <a:srgbClr val="0B4A80"/>
                </a:solidFill>
                <a:latin typeface="Arial" panose="020B0604020202020204" pitchFamily="34" charset="0"/>
                <a:cs typeface="Arial" panose="020B0604020202020204" pitchFamily="34" charset="0"/>
              </a:rPr>
              <a:t> </a:t>
            </a:r>
            <a:r>
              <a:rPr lang="en-US" sz="2800" b="1" dirty="0" err="1">
                <a:solidFill>
                  <a:srgbClr val="0B4A80"/>
                </a:solidFill>
                <a:latin typeface="Arial" panose="020B0604020202020204" pitchFamily="34" charset="0"/>
                <a:cs typeface="Arial" panose="020B0604020202020204" pitchFamily="34" charset="0"/>
              </a:rPr>
              <a:t>luận</a:t>
            </a:r>
            <a:r>
              <a:rPr lang="en-US" sz="2800" b="1" dirty="0">
                <a:solidFill>
                  <a:srgbClr val="0B4A80"/>
                </a:solidFill>
                <a:latin typeface="Arial" panose="020B0604020202020204" pitchFamily="34" charset="0"/>
                <a:cs typeface="Arial" panose="020B0604020202020204" pitchFamily="34" charset="0"/>
              </a:rPr>
              <a:t> </a:t>
            </a:r>
            <a:r>
              <a:rPr lang="en-US" sz="2800" b="1" dirty="0" err="1">
                <a:solidFill>
                  <a:srgbClr val="0B4A80"/>
                </a:solidFill>
                <a:latin typeface="Arial" panose="020B0604020202020204" pitchFamily="34" charset="0"/>
                <a:cs typeface="Arial" panose="020B0604020202020204" pitchFamily="34" charset="0"/>
              </a:rPr>
              <a:t>nhóm</a:t>
            </a:r>
            <a:endParaRPr lang="en-US" sz="2800" b="1" dirty="0">
              <a:solidFill>
                <a:srgbClr val="0B4A8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3494915-73A4-6DC9-C424-89FDF4671D6F}"/>
              </a:ext>
            </a:extLst>
          </p:cNvPr>
          <p:cNvSpPr txBox="1"/>
          <p:nvPr/>
        </p:nvSpPr>
        <p:spPr>
          <a:xfrm>
            <a:off x="394382" y="1598675"/>
            <a:ext cx="5195552" cy="2805320"/>
          </a:xfrm>
          <a:prstGeom prst="rect">
            <a:avLst/>
          </a:prstGeom>
          <a:noFill/>
          <a:ln w="28575">
            <a:noFill/>
            <a:prstDash val="dash"/>
          </a:ln>
        </p:spPr>
        <p:txBody>
          <a:bodyPr wrap="square">
            <a:spAutoFit/>
          </a:bodyPr>
          <a:lstStyle/>
          <a:p>
            <a:pPr lvl="0" algn="just">
              <a:lnSpc>
                <a:spcPct val="150000"/>
              </a:lnSpc>
            </a:pPr>
            <a:r>
              <a:rPr lang="vi-VN" sz="2000" dirty="0">
                <a:solidFill>
                  <a:srgbClr val="C00000"/>
                </a:solidFill>
                <a:effectLst/>
                <a:latin typeface="Arial" panose="020B0604020202020204" pitchFamily="34" charset="0"/>
                <a:ea typeface="Arial" panose="020B0604020202020204" pitchFamily="34" charset="0"/>
                <a:cs typeface="Arial" panose="020B0604020202020204" pitchFamily="34" charset="0"/>
              </a:rPr>
              <a:t>Các em hãy đọc thông tin, trường hợp ở mục 3 trong SGK trang 90 và trả lời câu hỏi:</a:t>
            </a:r>
          </a:p>
          <a:p>
            <a:pPr marL="285750" indent="-285750" algn="just">
              <a:lnSpc>
                <a:spcPct val="150000"/>
              </a:lnSpc>
              <a:buFont typeface="Wingdings" pitchFamily="2" charset="2"/>
              <a:buChar char="§"/>
            </a:pP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Em có nhận xét gì về việc làm của các đối tượng trong các trường hợp trên?</a:t>
            </a:r>
          </a:p>
          <a:p>
            <a:pPr marL="285750" indent="-285750" algn="just">
              <a:lnSpc>
                <a:spcPct val="150000"/>
              </a:lnSpc>
              <a:buFont typeface="Wingdings" pitchFamily="2" charset="2"/>
              <a:buChar char="§"/>
            </a:pPr>
            <a:r>
              <a:rPr lang="vi-VN" sz="2000" i="1" dirty="0">
                <a:latin typeface="Arial" panose="020B0604020202020204" pitchFamily="34" charset="0"/>
                <a:ea typeface="Calibri" panose="020F0502020204030204" pitchFamily="34" charset="0"/>
                <a:cs typeface="Arial" panose="020B0604020202020204" pitchFamily="34" charset="0"/>
              </a:rPr>
              <a:t>Mỗi công dân cần làm gì để thực hiện nghĩa vụ tuân thủ Hiến pháp?</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868213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549" name="Google Shape;549;p39"/>
          <p:cNvSpPr/>
          <p:nvPr/>
        </p:nvSpPr>
        <p:spPr>
          <a:xfrm>
            <a:off x="961821" y="4357034"/>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8009691" y="781454"/>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8461779" y="871226"/>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7699128" y="13013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7639976" y="445035"/>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8621963" y="318419"/>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832713" y="49368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1298216" y="359770"/>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759476" y="93867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920958" y="4064807"/>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832732" y="4439711"/>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16511480-6CE0-51A1-3B10-B595091DBCDC}"/>
              </a:ext>
            </a:extLst>
          </p:cNvPr>
          <p:cNvSpPr txBox="1"/>
          <p:nvPr/>
        </p:nvSpPr>
        <p:spPr>
          <a:xfrm>
            <a:off x="1285675" y="896041"/>
            <a:ext cx="6637996" cy="1420261"/>
          </a:xfrm>
          <a:prstGeom prst="rect">
            <a:avLst/>
          </a:prstGeom>
          <a:noFill/>
        </p:spPr>
        <p:txBody>
          <a:bodyPr wrap="square">
            <a:spAutoFit/>
          </a:bodyPr>
          <a:lstStyle/>
          <a:p>
            <a:pPr algn="just">
              <a:lnSpc>
                <a:spcPct val="150000"/>
              </a:lnSpc>
              <a:spcAft>
                <a:spcPts val="800"/>
              </a:spcAft>
            </a:pPr>
            <a:r>
              <a:rPr lang="vi-VN" sz="2000" b="1" dirty="0">
                <a:solidFill>
                  <a:srgbClr val="670001"/>
                </a:solidFill>
                <a:effectLst/>
                <a:latin typeface="Arial" panose="020B0604020202020204" pitchFamily="34" charset="0"/>
                <a:ea typeface="Arial" panose="020B0604020202020204" pitchFamily="34" charset="0"/>
                <a:cs typeface="Arial" panose="020B0604020202020204" pitchFamily="34" charset="0"/>
              </a:rPr>
              <a:t>Trường hợp 1</a:t>
            </a:r>
            <a:r>
              <a:rPr lang="vi-VN" sz="2000" dirty="0">
                <a:solidFill>
                  <a:srgbClr val="670001"/>
                </a:solidFill>
                <a:effectLst/>
                <a:latin typeface="Arial" panose="020B0604020202020204" pitchFamily="34" charset="0"/>
                <a:ea typeface="Arial" panose="020B0604020202020204" pitchFamily="34" charset="0"/>
                <a:cs typeface="Arial" panose="020B0604020202020204" pitchFamily="34" charset="0"/>
              </a:rPr>
              <a:t>: Để bảo vệ môi trường, học sinh trường Trung học phổ thông A luôn tích cực tham gia các hoạt động dọn vệ sinh ở khu dân cư vào mỗi sáng chủ nhật.</a:t>
            </a:r>
            <a:endParaRPr lang="en-VN" sz="2000" dirty="0">
              <a:solidFill>
                <a:srgbClr val="670001"/>
              </a:solidFill>
              <a:effectLst/>
              <a:latin typeface="Arial" panose="020B0604020202020204" pitchFamily="34" charset="0"/>
              <a:ea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BEBFB72C-3BBC-3A49-137A-7871FAA38162}"/>
              </a:ext>
            </a:extLst>
          </p:cNvPr>
          <p:cNvSpPr/>
          <p:nvPr/>
        </p:nvSpPr>
        <p:spPr>
          <a:xfrm>
            <a:off x="484008" y="3296153"/>
            <a:ext cx="801667" cy="397087"/>
          </a:xfrm>
          <a:prstGeom prst="rightArrow">
            <a:avLst/>
          </a:prstGeom>
          <a:solidFill>
            <a:srgbClr val="BF7C63"/>
          </a:solidFill>
          <a:ln>
            <a:solidFill>
              <a:srgbClr val="BF7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16AED0F9-8FC7-F0A7-FDDC-2576BCCD975B}"/>
              </a:ext>
            </a:extLst>
          </p:cNvPr>
          <p:cNvSpPr txBox="1"/>
          <p:nvPr/>
        </p:nvSpPr>
        <p:spPr>
          <a:xfrm>
            <a:off x="1563151" y="2784565"/>
            <a:ext cx="6261652" cy="1420261"/>
          </a:xfrm>
          <a:prstGeom prst="rect">
            <a:avLst/>
          </a:prstGeom>
          <a:noFill/>
        </p:spPr>
        <p:txBody>
          <a:bodyPr wrap="square">
            <a:spAutoFit/>
          </a:bodyPr>
          <a:lstStyle/>
          <a:p>
            <a:pPr algn="just">
              <a:lnSpc>
                <a:spcPct val="150000"/>
              </a:lnSpc>
              <a:spcBef>
                <a:spcPts val="300"/>
              </a:spcBef>
              <a:spcAft>
                <a:spcPts val="300"/>
              </a:spcAft>
            </a:pP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Việc</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làm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HS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Trung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học</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phổ</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thông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 là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đang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thực</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hiện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nghĩa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vụ</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bảo</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vệ</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môi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công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dân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được</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tại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Điều</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43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năm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2013. </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14" name="Group 13">
            <a:extLst>
              <a:ext uri="{FF2B5EF4-FFF2-40B4-BE49-F238E27FC236}">
                <a16:creationId xmlns:a16="http://schemas.microsoft.com/office/drawing/2014/main" id="{4043C676-866F-DD4F-E992-AF4484E15EE2}"/>
              </a:ext>
            </a:extLst>
          </p:cNvPr>
          <p:cNvGrpSpPr/>
          <p:nvPr/>
        </p:nvGrpSpPr>
        <p:grpSpPr>
          <a:xfrm>
            <a:off x="8791" y="1108068"/>
            <a:ext cx="4563209" cy="3400299"/>
            <a:chOff x="339762" y="1132687"/>
            <a:chExt cx="4563209" cy="3400299"/>
          </a:xfrm>
        </p:grpSpPr>
        <p:sp>
          <p:nvSpPr>
            <p:cNvPr id="360" name="Google Shape;360;p37"/>
            <p:cNvSpPr/>
            <p:nvPr/>
          </p:nvSpPr>
          <p:spPr>
            <a:xfrm>
              <a:off x="713225" y="4405450"/>
              <a:ext cx="4189746" cy="68549"/>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flipH="1">
              <a:off x="615496" y="1517771"/>
              <a:ext cx="3796015" cy="2906395"/>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flipH="1">
              <a:off x="656736" y="1591654"/>
              <a:ext cx="4189689" cy="281378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11" name="Google Shape;411;p37"/>
            <p:cNvSpPr/>
            <p:nvPr/>
          </p:nvSpPr>
          <p:spPr>
            <a:xfrm>
              <a:off x="984399" y="291544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7"/>
            <p:cNvSpPr/>
            <p:nvPr/>
          </p:nvSpPr>
          <p:spPr>
            <a:xfrm>
              <a:off x="1426741" y="2368029"/>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7"/>
            <p:cNvSpPr/>
            <p:nvPr/>
          </p:nvSpPr>
          <p:spPr>
            <a:xfrm>
              <a:off x="3413729" y="14596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7"/>
            <p:cNvSpPr/>
            <p:nvPr/>
          </p:nvSpPr>
          <p:spPr>
            <a:xfrm>
              <a:off x="656728" y="3204519"/>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7"/>
            <p:cNvSpPr/>
            <p:nvPr/>
          </p:nvSpPr>
          <p:spPr>
            <a:xfrm>
              <a:off x="1038726" y="35361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7"/>
            <p:cNvSpPr/>
            <p:nvPr/>
          </p:nvSpPr>
          <p:spPr>
            <a:xfrm>
              <a:off x="879638" y="39196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7"/>
            <p:cNvSpPr/>
            <p:nvPr/>
          </p:nvSpPr>
          <p:spPr>
            <a:xfrm>
              <a:off x="3109213" y="204383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7"/>
            <p:cNvSpPr/>
            <p:nvPr/>
          </p:nvSpPr>
          <p:spPr>
            <a:xfrm>
              <a:off x="3057891" y="3032407"/>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7"/>
            <p:cNvSpPr/>
            <p:nvPr/>
          </p:nvSpPr>
          <p:spPr>
            <a:xfrm>
              <a:off x="1645526" y="11326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7"/>
            <p:cNvSpPr/>
            <p:nvPr/>
          </p:nvSpPr>
          <p:spPr>
            <a:xfrm>
              <a:off x="3541183"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Picture 12" descr="Graphical user interface, application&#10;&#10;Description automatically generated">
              <a:extLst>
                <a:ext uri="{FF2B5EF4-FFF2-40B4-BE49-F238E27FC236}">
                  <a16:creationId xmlns:a16="http://schemas.microsoft.com/office/drawing/2014/main" id="{B85919C7-6ADE-E829-CA1D-7741E541F9C1}"/>
                </a:ext>
              </a:extLst>
            </p:cNvPr>
            <p:cNvPicPr>
              <a:picLocks noChangeAspect="1"/>
            </p:cNvPicPr>
            <p:nvPr/>
          </p:nvPicPr>
          <p:blipFill rotWithShape="1">
            <a:blip r:embed="rId3"/>
            <a:srcRect b="49167"/>
            <a:stretch/>
          </p:blipFill>
          <p:spPr>
            <a:xfrm>
              <a:off x="339762" y="2438630"/>
              <a:ext cx="4120071" cy="2094356"/>
            </a:xfrm>
            <a:prstGeom prst="rect">
              <a:avLst/>
            </a:prstGeom>
          </p:spPr>
        </p:pic>
      </p:grpSp>
      <p:sp>
        <p:nvSpPr>
          <p:cNvPr id="6" name="TextBox 10">
            <a:extLst>
              <a:ext uri="{FF2B5EF4-FFF2-40B4-BE49-F238E27FC236}">
                <a16:creationId xmlns:a16="http://schemas.microsoft.com/office/drawing/2014/main" id="{CB8EFBA1-B173-008F-F982-5D25FB848320}"/>
              </a:ext>
            </a:extLst>
          </p:cNvPr>
          <p:cNvSpPr txBox="1"/>
          <p:nvPr/>
        </p:nvSpPr>
        <p:spPr>
          <a:xfrm>
            <a:off x="4976820" y="456383"/>
            <a:ext cx="3003908" cy="796733"/>
          </a:xfrm>
          <a:custGeom>
            <a:avLst/>
            <a:gdLst>
              <a:gd name="connsiteX0" fmla="*/ 0 w 3003908"/>
              <a:gd name="connsiteY0" fmla="*/ 132791 h 796733"/>
              <a:gd name="connsiteX1" fmla="*/ 132791 w 3003908"/>
              <a:gd name="connsiteY1" fmla="*/ 0 h 796733"/>
              <a:gd name="connsiteX2" fmla="*/ 625690 w 3003908"/>
              <a:gd name="connsiteY2" fmla="*/ 0 h 796733"/>
              <a:gd name="connsiteX3" fmla="*/ 1173355 w 3003908"/>
              <a:gd name="connsiteY3" fmla="*/ 0 h 796733"/>
              <a:gd name="connsiteX4" fmla="*/ 1666254 w 3003908"/>
              <a:gd name="connsiteY4" fmla="*/ 0 h 796733"/>
              <a:gd name="connsiteX5" fmla="*/ 2213919 w 3003908"/>
              <a:gd name="connsiteY5" fmla="*/ 0 h 796733"/>
              <a:gd name="connsiteX6" fmla="*/ 2871117 w 3003908"/>
              <a:gd name="connsiteY6" fmla="*/ 0 h 796733"/>
              <a:gd name="connsiteX7" fmla="*/ 3003908 w 3003908"/>
              <a:gd name="connsiteY7" fmla="*/ 132791 h 796733"/>
              <a:gd name="connsiteX8" fmla="*/ 3003908 w 3003908"/>
              <a:gd name="connsiteY8" fmla="*/ 663942 h 796733"/>
              <a:gd name="connsiteX9" fmla="*/ 2871117 w 3003908"/>
              <a:gd name="connsiteY9" fmla="*/ 796733 h 796733"/>
              <a:gd name="connsiteX10" fmla="*/ 2350835 w 3003908"/>
              <a:gd name="connsiteY10" fmla="*/ 796733 h 796733"/>
              <a:gd name="connsiteX11" fmla="*/ 1885320 w 3003908"/>
              <a:gd name="connsiteY11" fmla="*/ 796733 h 796733"/>
              <a:gd name="connsiteX12" fmla="*/ 1310271 w 3003908"/>
              <a:gd name="connsiteY12" fmla="*/ 796733 h 796733"/>
              <a:gd name="connsiteX13" fmla="*/ 817372 w 3003908"/>
              <a:gd name="connsiteY13" fmla="*/ 796733 h 796733"/>
              <a:gd name="connsiteX14" fmla="*/ 132791 w 3003908"/>
              <a:gd name="connsiteY14" fmla="*/ 796733 h 796733"/>
              <a:gd name="connsiteX15" fmla="*/ 0 w 3003908"/>
              <a:gd name="connsiteY15" fmla="*/ 663942 h 796733"/>
              <a:gd name="connsiteX16" fmla="*/ 0 w 3003908"/>
              <a:gd name="connsiteY16"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3908" h="796733" fill="none" extrusionOk="0">
                <a:moveTo>
                  <a:pt x="0" y="132791"/>
                </a:moveTo>
                <a:cubicBezTo>
                  <a:pt x="-7645" y="73123"/>
                  <a:pt x="67134" y="5707"/>
                  <a:pt x="132791" y="0"/>
                </a:cubicBezTo>
                <a:cubicBezTo>
                  <a:pt x="335046" y="-52501"/>
                  <a:pt x="385809" y="17223"/>
                  <a:pt x="625690" y="0"/>
                </a:cubicBezTo>
                <a:cubicBezTo>
                  <a:pt x="865571" y="-17223"/>
                  <a:pt x="1035778" y="17769"/>
                  <a:pt x="1173355" y="0"/>
                </a:cubicBezTo>
                <a:cubicBezTo>
                  <a:pt x="1310932" y="-17769"/>
                  <a:pt x="1519961" y="10594"/>
                  <a:pt x="1666254" y="0"/>
                </a:cubicBezTo>
                <a:cubicBezTo>
                  <a:pt x="1812547" y="-10594"/>
                  <a:pt x="2000290" y="52918"/>
                  <a:pt x="2213919" y="0"/>
                </a:cubicBezTo>
                <a:cubicBezTo>
                  <a:pt x="2427548" y="-52918"/>
                  <a:pt x="2650739" y="72377"/>
                  <a:pt x="2871117" y="0"/>
                </a:cubicBezTo>
                <a:cubicBezTo>
                  <a:pt x="2945005" y="-1691"/>
                  <a:pt x="3015265" y="71732"/>
                  <a:pt x="3003908" y="132791"/>
                </a:cubicBezTo>
                <a:cubicBezTo>
                  <a:pt x="3013241" y="252116"/>
                  <a:pt x="2960809" y="547191"/>
                  <a:pt x="3003908" y="663942"/>
                </a:cubicBezTo>
                <a:cubicBezTo>
                  <a:pt x="3003730" y="733582"/>
                  <a:pt x="2949377" y="799834"/>
                  <a:pt x="2871117" y="796733"/>
                </a:cubicBezTo>
                <a:cubicBezTo>
                  <a:pt x="2614656" y="805762"/>
                  <a:pt x="2607091" y="778437"/>
                  <a:pt x="2350835" y="796733"/>
                </a:cubicBezTo>
                <a:cubicBezTo>
                  <a:pt x="2094579" y="815029"/>
                  <a:pt x="2056930" y="768818"/>
                  <a:pt x="1885320" y="796733"/>
                </a:cubicBezTo>
                <a:cubicBezTo>
                  <a:pt x="1713711" y="824648"/>
                  <a:pt x="1441231" y="736359"/>
                  <a:pt x="1310271" y="796733"/>
                </a:cubicBezTo>
                <a:cubicBezTo>
                  <a:pt x="1179311" y="857107"/>
                  <a:pt x="989595" y="758434"/>
                  <a:pt x="817372" y="796733"/>
                </a:cubicBezTo>
                <a:cubicBezTo>
                  <a:pt x="645149" y="835032"/>
                  <a:pt x="291948" y="733706"/>
                  <a:pt x="132791" y="796733"/>
                </a:cubicBezTo>
                <a:cubicBezTo>
                  <a:pt x="60195" y="793497"/>
                  <a:pt x="-18258" y="736692"/>
                  <a:pt x="0" y="663942"/>
                </a:cubicBezTo>
                <a:cubicBezTo>
                  <a:pt x="-28392" y="435484"/>
                  <a:pt x="23221" y="340008"/>
                  <a:pt x="0" y="132791"/>
                </a:cubicBezTo>
                <a:close/>
              </a:path>
              <a:path w="3003908" h="796733" stroke="0" extrusionOk="0">
                <a:moveTo>
                  <a:pt x="0" y="132791"/>
                </a:moveTo>
                <a:cubicBezTo>
                  <a:pt x="-3863" y="57070"/>
                  <a:pt x="55864" y="1347"/>
                  <a:pt x="132791" y="0"/>
                </a:cubicBezTo>
                <a:cubicBezTo>
                  <a:pt x="418077" y="-2257"/>
                  <a:pt x="531739" y="72257"/>
                  <a:pt x="735223" y="0"/>
                </a:cubicBezTo>
                <a:cubicBezTo>
                  <a:pt x="938707" y="-72257"/>
                  <a:pt x="1093985" y="12420"/>
                  <a:pt x="1255505" y="0"/>
                </a:cubicBezTo>
                <a:cubicBezTo>
                  <a:pt x="1417025" y="-12420"/>
                  <a:pt x="1545098" y="45226"/>
                  <a:pt x="1748403" y="0"/>
                </a:cubicBezTo>
                <a:cubicBezTo>
                  <a:pt x="1951708" y="-45226"/>
                  <a:pt x="2066737" y="48028"/>
                  <a:pt x="2323452" y="0"/>
                </a:cubicBezTo>
                <a:cubicBezTo>
                  <a:pt x="2580167" y="-48028"/>
                  <a:pt x="2646167" y="38"/>
                  <a:pt x="2871117" y="0"/>
                </a:cubicBezTo>
                <a:cubicBezTo>
                  <a:pt x="2946407" y="-3177"/>
                  <a:pt x="2989500" y="72115"/>
                  <a:pt x="3003908" y="132791"/>
                </a:cubicBezTo>
                <a:cubicBezTo>
                  <a:pt x="3013160" y="299550"/>
                  <a:pt x="3000550" y="533594"/>
                  <a:pt x="3003908" y="663942"/>
                </a:cubicBezTo>
                <a:cubicBezTo>
                  <a:pt x="3009251" y="738565"/>
                  <a:pt x="2934763" y="795165"/>
                  <a:pt x="2871117" y="796733"/>
                </a:cubicBezTo>
                <a:cubicBezTo>
                  <a:pt x="2695751" y="859561"/>
                  <a:pt x="2467046" y="792817"/>
                  <a:pt x="2323452" y="796733"/>
                </a:cubicBezTo>
                <a:cubicBezTo>
                  <a:pt x="2179859" y="800649"/>
                  <a:pt x="1932779" y="740280"/>
                  <a:pt x="1803170" y="796733"/>
                </a:cubicBezTo>
                <a:cubicBezTo>
                  <a:pt x="1673561" y="853186"/>
                  <a:pt x="1380155" y="755640"/>
                  <a:pt x="1200738" y="796733"/>
                </a:cubicBezTo>
                <a:cubicBezTo>
                  <a:pt x="1021321" y="837826"/>
                  <a:pt x="856792" y="793169"/>
                  <a:pt x="598306" y="796733"/>
                </a:cubicBezTo>
                <a:cubicBezTo>
                  <a:pt x="339820" y="800297"/>
                  <a:pt x="264828" y="776065"/>
                  <a:pt x="132791" y="796733"/>
                </a:cubicBezTo>
                <a:cubicBezTo>
                  <a:pt x="53304" y="790940"/>
                  <a:pt x="-5057" y="729720"/>
                  <a:pt x="0" y="663942"/>
                </a:cubicBezTo>
                <a:cubicBezTo>
                  <a:pt x="-33746" y="514773"/>
                  <a:pt x="9051" y="380357"/>
                  <a:pt x="0" y="132791"/>
                </a:cubicBezTo>
                <a:close/>
              </a:path>
            </a:pathLst>
          </a:custGeom>
          <a:solidFill>
            <a:srgbClr val="EAD2C3"/>
          </a:solidFill>
          <a:ln w="28575">
            <a:solidFill>
              <a:srgbClr val="BF7C63"/>
            </a:solidFill>
            <a:prstDash val="sys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txBody>
          <a:bodyPr wrap="square" lIns="0" tIns="0" rIns="0" bIns="72000" rtlCol="0" anchor="t">
            <a:spAutoFit/>
          </a:bodyPr>
          <a:lstStyle/>
          <a:p>
            <a:pPr algn="ctr">
              <a:lnSpc>
                <a:spcPct val="150000"/>
              </a:lnSpc>
            </a:pPr>
            <a:r>
              <a:rPr lang="en-US" sz="3200" b="1" dirty="0">
                <a:solidFill>
                  <a:srgbClr val="0B4A80"/>
                </a:solidFill>
                <a:latin typeface="Arial" panose="020B0604020202020204" pitchFamily="34" charset="0"/>
                <a:cs typeface="Arial" panose="020B0604020202020204" pitchFamily="34" charset="0"/>
              </a:rPr>
              <a:t>KHỞI ĐỘNG</a:t>
            </a:r>
          </a:p>
        </p:txBody>
      </p:sp>
      <p:grpSp>
        <p:nvGrpSpPr>
          <p:cNvPr id="15" name="Group 14">
            <a:extLst>
              <a:ext uri="{FF2B5EF4-FFF2-40B4-BE49-F238E27FC236}">
                <a16:creationId xmlns:a16="http://schemas.microsoft.com/office/drawing/2014/main" id="{1B4CEA4F-4FD9-DDAB-57EE-2D5E69E50BA3}"/>
              </a:ext>
            </a:extLst>
          </p:cNvPr>
          <p:cNvGrpSpPr/>
          <p:nvPr/>
        </p:nvGrpSpPr>
        <p:grpSpPr>
          <a:xfrm>
            <a:off x="4046794" y="1533695"/>
            <a:ext cx="4865716" cy="2974672"/>
            <a:chOff x="4046794" y="1533695"/>
            <a:chExt cx="4865716" cy="2974672"/>
          </a:xfrm>
        </p:grpSpPr>
        <p:sp>
          <p:nvSpPr>
            <p:cNvPr id="8" name="TextBox 10">
              <a:extLst>
                <a:ext uri="{FF2B5EF4-FFF2-40B4-BE49-F238E27FC236}">
                  <a16:creationId xmlns:a16="http://schemas.microsoft.com/office/drawing/2014/main" id="{8629B5C0-97BC-5B32-721C-9FC2BAA79EE7}"/>
                </a:ext>
              </a:extLst>
            </p:cNvPr>
            <p:cNvSpPr txBox="1"/>
            <p:nvPr/>
          </p:nvSpPr>
          <p:spPr>
            <a:xfrm>
              <a:off x="4764235" y="1533695"/>
              <a:ext cx="3429077" cy="485518"/>
            </a:xfrm>
            <a:prstGeom prst="rect">
              <a:avLst/>
            </a:prstGeom>
          </p:spPr>
          <p:txBody>
            <a:bodyPr wrap="square" lIns="0" tIns="0" rIns="0" bIns="0" rtlCol="0" anchor="t">
              <a:spAutoFit/>
            </a:bodyPr>
            <a:lstStyle/>
            <a:p>
              <a:pPr algn="ctr">
                <a:lnSpc>
                  <a:spcPct val="150000"/>
                </a:lnSpc>
              </a:pPr>
              <a:r>
                <a:rPr lang="en-US" sz="2400" b="1" dirty="0">
                  <a:latin typeface="Arial" panose="020B0604020202020204" pitchFamily="34" charset="0"/>
                  <a:cs typeface="Arial" panose="020B0604020202020204" pitchFamily="34" charset="0"/>
                </a:rPr>
                <a:t>THẢO LUẬN CẶP ĐÔI</a:t>
              </a:r>
            </a:p>
          </p:txBody>
        </p:sp>
        <p:sp>
          <p:nvSpPr>
            <p:cNvPr id="9" name="TextBox 8">
              <a:extLst>
                <a:ext uri="{FF2B5EF4-FFF2-40B4-BE49-F238E27FC236}">
                  <a16:creationId xmlns:a16="http://schemas.microsoft.com/office/drawing/2014/main" id="{2C07C5C9-C2B8-81F4-3483-1396CFDA40D7}"/>
                </a:ext>
              </a:extLst>
            </p:cNvPr>
            <p:cNvSpPr txBox="1"/>
            <p:nvPr/>
          </p:nvSpPr>
          <p:spPr>
            <a:xfrm>
              <a:off x="4046794" y="2164712"/>
              <a:ext cx="4865716" cy="2343655"/>
            </a:xfrm>
            <a:prstGeom prst="rect">
              <a:avLst/>
            </a:prstGeom>
            <a:noFill/>
            <a:ln w="28575">
              <a:noFill/>
              <a:prstDash val="dash"/>
            </a:ln>
          </p:spPr>
          <p:txBody>
            <a:bodyPr wrap="square">
              <a:spAutoFit/>
            </a:bodyPr>
            <a:lstStyle/>
            <a:p>
              <a:pPr lvl="0" algn="just">
                <a:lnSpc>
                  <a:spcPct val="150000"/>
                </a:lnSpc>
                <a:spcBef>
                  <a:spcPts val="100"/>
                </a:spcBef>
                <a:spcAft>
                  <a:spcPts val="100"/>
                </a:spcAft>
              </a:pPr>
              <a:r>
                <a:rPr lang="vi-VN" sz="2000" i="1" dirty="0">
                  <a:effectLst/>
                  <a:latin typeface="Arial" panose="020B0604020202020204" pitchFamily="34" charset="0"/>
                  <a:ea typeface="Arial" panose="020B0604020202020204" pitchFamily="34" charset="0"/>
                  <a:cs typeface="Arial" panose="020B0604020202020204" pitchFamily="34" charset="0"/>
                </a:rPr>
                <a:t>Em hãy cho biết từ khi thành lập nước Việt Nam Dân chủ Cộng hoà đến nay, nước ta đã ban hành mấy bản Hiến pháp? Hãy chia sẻ những hiểu biết của em về Hiến pháp.</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anim calcmode="lin" valueType="num">
                                      <p:cBhvr>
                                        <p:cTn id="16" dur="500" fill="hold"/>
                                        <p:tgtEl>
                                          <p:spTgt spid="15"/>
                                        </p:tgtEl>
                                        <p:attrNameLst>
                                          <p:attrName>ppt_x</p:attrName>
                                        </p:attrNameLst>
                                      </p:cBhvr>
                                      <p:tavLst>
                                        <p:tav tm="0">
                                          <p:val>
                                            <p:strVal val="#ppt_x"/>
                                          </p:val>
                                        </p:tav>
                                        <p:tav tm="100000">
                                          <p:val>
                                            <p:strVal val="#ppt_x"/>
                                          </p:val>
                                        </p:tav>
                                      </p:tavLst>
                                    </p:anim>
                                    <p:anim calcmode="lin" valueType="num">
                                      <p:cBhvr>
                                        <p:cTn id="1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92" name="Google Shape;992;p49"/>
          <p:cNvSpPr/>
          <p:nvPr/>
        </p:nvSpPr>
        <p:spPr>
          <a:xfrm>
            <a:off x="2949071" y="170159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9"/>
          <p:cNvSpPr/>
          <p:nvPr/>
        </p:nvSpPr>
        <p:spPr>
          <a:xfrm>
            <a:off x="2339471" y="2090658"/>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9"/>
          <p:cNvSpPr/>
          <p:nvPr/>
        </p:nvSpPr>
        <p:spPr>
          <a:xfrm>
            <a:off x="6693983" y="1742871"/>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9"/>
          <p:cNvSpPr/>
          <p:nvPr/>
        </p:nvSpPr>
        <p:spPr>
          <a:xfrm>
            <a:off x="5430349" y="434947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9"/>
          <p:cNvSpPr/>
          <p:nvPr/>
        </p:nvSpPr>
        <p:spPr>
          <a:xfrm>
            <a:off x="4715904" y="355113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9"/>
          <p:cNvSpPr/>
          <p:nvPr/>
        </p:nvSpPr>
        <p:spPr>
          <a:xfrm>
            <a:off x="2780903" y="3738169"/>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9"/>
          <p:cNvSpPr/>
          <p:nvPr/>
        </p:nvSpPr>
        <p:spPr>
          <a:xfrm>
            <a:off x="4566426" y="4456648"/>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9"/>
          <p:cNvSpPr/>
          <p:nvPr/>
        </p:nvSpPr>
        <p:spPr>
          <a:xfrm>
            <a:off x="7290513" y="3828844"/>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DA113EE6-787B-2A09-EE07-66E02730D68A}"/>
              </a:ext>
            </a:extLst>
          </p:cNvPr>
          <p:cNvSpPr txBox="1"/>
          <p:nvPr/>
        </p:nvSpPr>
        <p:spPr>
          <a:xfrm>
            <a:off x="929079" y="420567"/>
            <a:ext cx="7454348" cy="2343590"/>
          </a:xfrm>
          <a:prstGeom prst="rect">
            <a:avLst/>
          </a:prstGeom>
          <a:noFill/>
        </p:spPr>
        <p:txBody>
          <a:bodyPr wrap="square">
            <a:spAutoFit/>
          </a:bodyPr>
          <a:lstStyle/>
          <a:p>
            <a:pPr algn="just">
              <a:lnSpc>
                <a:spcPct val="150000"/>
              </a:lnSpc>
              <a:spcAft>
                <a:spcPts val="800"/>
              </a:spcAft>
            </a:pPr>
            <a:r>
              <a:rPr lang="vi-VN" sz="2000" b="1" dirty="0">
                <a:solidFill>
                  <a:srgbClr val="670001"/>
                </a:solidFill>
                <a:effectLst/>
                <a:latin typeface="Arial" panose="020B0604020202020204" pitchFamily="34" charset="0"/>
                <a:ea typeface="Arial" panose="020B0604020202020204" pitchFamily="34" charset="0"/>
                <a:cs typeface="Arial" panose="020B0604020202020204" pitchFamily="34" charset="0"/>
              </a:rPr>
              <a:t>Trường hợp 2</a:t>
            </a:r>
            <a:r>
              <a:rPr lang="vi-VN" sz="2000" dirty="0">
                <a:solidFill>
                  <a:srgbClr val="670001"/>
                </a:solidFill>
                <a:effectLst/>
                <a:latin typeface="Arial" panose="020B0604020202020204" pitchFamily="34" charset="0"/>
                <a:ea typeface="Arial" panose="020B0604020202020204" pitchFamily="34" charset="0"/>
                <a:cs typeface="Arial" panose="020B0604020202020204" pitchFamily="34" charset="0"/>
              </a:rPr>
              <a:t>: Gia đình ông T chuyên sản xuất thức ăn gia súc nhằm cung ứng cho nhu cầu trong huyện. Để tiết kiệm chi phí sản xuất, gia đình ông T đã không xây dựng hệ thống thu gom, xử lí nước thải theo quy định của Luật Bảo vệ môi trường, mà đã xả trực tiếp nước thải sản xuất ra dòng sông bên cạnh.</a:t>
            </a:r>
            <a:endParaRPr lang="en-VN" sz="2000" dirty="0">
              <a:solidFill>
                <a:srgbClr val="670001"/>
              </a:solidFill>
              <a:effectLst/>
              <a:latin typeface="Arial" panose="020B0604020202020204" pitchFamily="34" charset="0"/>
              <a:ea typeface="Arial" panose="020B0604020202020204" pitchFamily="34" charset="0"/>
              <a:cs typeface="Arial" panose="020B0604020202020204" pitchFamily="34" charset="0"/>
            </a:endParaRPr>
          </a:p>
        </p:txBody>
      </p:sp>
      <p:sp>
        <p:nvSpPr>
          <p:cNvPr id="14" name="Right Arrow 13">
            <a:extLst>
              <a:ext uri="{FF2B5EF4-FFF2-40B4-BE49-F238E27FC236}">
                <a16:creationId xmlns:a16="http://schemas.microsoft.com/office/drawing/2014/main" id="{8344D1F0-247F-7CEE-E0E6-DD65321DA876}"/>
              </a:ext>
            </a:extLst>
          </p:cNvPr>
          <p:cNvSpPr/>
          <p:nvPr/>
        </p:nvSpPr>
        <p:spPr>
          <a:xfrm>
            <a:off x="505935" y="3525575"/>
            <a:ext cx="801667" cy="397087"/>
          </a:xfrm>
          <a:prstGeom prst="rightArrow">
            <a:avLst/>
          </a:prstGeom>
          <a:solidFill>
            <a:srgbClr val="BF7C63"/>
          </a:solidFill>
          <a:ln>
            <a:solidFill>
              <a:srgbClr val="BF7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5" name="TextBox 14">
            <a:extLst>
              <a:ext uri="{FF2B5EF4-FFF2-40B4-BE49-F238E27FC236}">
                <a16:creationId xmlns:a16="http://schemas.microsoft.com/office/drawing/2014/main" id="{F52BD50B-B6AF-B87E-28EB-C7489622D77B}"/>
              </a:ext>
            </a:extLst>
          </p:cNvPr>
          <p:cNvSpPr txBox="1"/>
          <p:nvPr/>
        </p:nvSpPr>
        <p:spPr>
          <a:xfrm>
            <a:off x="1585078" y="3013987"/>
            <a:ext cx="6261652" cy="1421992"/>
          </a:xfrm>
          <a:prstGeom prst="rect">
            <a:avLst/>
          </a:prstGeom>
          <a:noFill/>
        </p:spPr>
        <p:txBody>
          <a:bodyPr wrap="square">
            <a:spAutoFit/>
          </a:bodyPr>
          <a:lstStyle/>
          <a:p>
            <a:pPr algn="just">
              <a:lnSpc>
                <a:spcPct val="150000"/>
              </a:lnSpc>
              <a:spcBef>
                <a:spcPts val="300"/>
              </a:spcBef>
              <a:spcAft>
                <a:spcPts val="300"/>
              </a:spcAft>
            </a:pP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Việc</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làm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gia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đình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ông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là vi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phạm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về</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bảo</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vệ</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môi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được</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tại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Điều</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43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năm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2013. </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749" name="Google Shape;749;p42"/>
          <p:cNvSpPr/>
          <p:nvPr/>
        </p:nvSpPr>
        <p:spPr>
          <a:xfrm>
            <a:off x="8553199" y="134154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2"/>
          <p:cNvSpPr/>
          <p:nvPr/>
        </p:nvSpPr>
        <p:spPr>
          <a:xfrm>
            <a:off x="7977441" y="479104"/>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8429529" y="568876"/>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8607526" y="19622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2"/>
          <p:cNvSpPr/>
          <p:nvPr/>
        </p:nvSpPr>
        <p:spPr>
          <a:xfrm>
            <a:off x="8448438" y="23457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2"/>
          <p:cNvSpPr/>
          <p:nvPr/>
        </p:nvSpPr>
        <p:spPr>
          <a:xfrm>
            <a:off x="786463" y="548157"/>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2"/>
          <p:cNvSpPr/>
          <p:nvPr/>
        </p:nvSpPr>
        <p:spPr>
          <a:xfrm>
            <a:off x="1251966" y="414245"/>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2"/>
          <p:cNvSpPr/>
          <p:nvPr/>
        </p:nvSpPr>
        <p:spPr>
          <a:xfrm>
            <a:off x="713226" y="993149"/>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2"/>
          <p:cNvSpPr/>
          <p:nvPr/>
        </p:nvSpPr>
        <p:spPr>
          <a:xfrm>
            <a:off x="723083" y="3032682"/>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2"/>
          <p:cNvSpPr/>
          <p:nvPr/>
        </p:nvSpPr>
        <p:spPr>
          <a:xfrm>
            <a:off x="634857" y="3407586"/>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Box 28">
            <a:extLst>
              <a:ext uri="{FF2B5EF4-FFF2-40B4-BE49-F238E27FC236}">
                <a16:creationId xmlns:a16="http://schemas.microsoft.com/office/drawing/2014/main" id="{9FA5B914-A16B-DD1B-333D-A672178BFF8F}"/>
              </a:ext>
            </a:extLst>
          </p:cNvPr>
          <p:cNvSpPr txBox="1"/>
          <p:nvPr/>
        </p:nvSpPr>
        <p:spPr>
          <a:xfrm>
            <a:off x="778643" y="571825"/>
            <a:ext cx="7578894" cy="1881925"/>
          </a:xfrm>
          <a:prstGeom prst="rect">
            <a:avLst/>
          </a:prstGeom>
          <a:noFill/>
        </p:spPr>
        <p:txBody>
          <a:bodyPr wrap="square">
            <a:spAutoFit/>
          </a:bodyPr>
          <a:lstStyle/>
          <a:p>
            <a:pPr algn="just">
              <a:lnSpc>
                <a:spcPct val="150000"/>
              </a:lnSpc>
              <a:spcAft>
                <a:spcPts val="800"/>
              </a:spcAft>
            </a:pPr>
            <a:r>
              <a:rPr lang="vi-VN" sz="2000" b="1" dirty="0">
                <a:solidFill>
                  <a:srgbClr val="670001"/>
                </a:solidFill>
                <a:effectLst/>
                <a:latin typeface="Arial" panose="020B0604020202020204" pitchFamily="34" charset="0"/>
                <a:ea typeface="Arial" panose="020B0604020202020204" pitchFamily="34" charset="0"/>
                <a:cs typeface="Arial" panose="020B0604020202020204" pitchFamily="34" charset="0"/>
              </a:rPr>
              <a:t>Trường hợp 3</a:t>
            </a:r>
            <a:r>
              <a:rPr lang="vi-VN" sz="2000" dirty="0">
                <a:solidFill>
                  <a:srgbClr val="670001"/>
                </a:solidFill>
                <a:effectLst/>
                <a:latin typeface="Arial" panose="020B0604020202020204" pitchFamily="34" charset="0"/>
                <a:ea typeface="Arial" panose="020B0604020202020204" pitchFamily="34" charset="0"/>
                <a:cs typeface="Arial" panose="020B0604020202020204" pitchFamily="34" charset="0"/>
              </a:rPr>
              <a:t>: Bà H mở cửa hàng kinh doanh vật liệu xây dựng theo quy định của pháp luật và luôn thực hiện nghĩa vụ đóng thuế đầy đủ. Thấy vậy, P là con trai bà đã cho rằng, bà H không cần phải đóng thuế vì gia đình nhà mình chỉ kinh doanh nhỏ lẻ.</a:t>
            </a:r>
            <a:endParaRPr lang="en-VN" sz="2000" dirty="0">
              <a:solidFill>
                <a:srgbClr val="670001"/>
              </a:solidFill>
              <a:effectLst/>
              <a:latin typeface="Arial" panose="020B0604020202020204" pitchFamily="34" charset="0"/>
              <a:ea typeface="Arial" panose="020B0604020202020204" pitchFamily="34" charset="0"/>
              <a:cs typeface="Arial" panose="020B0604020202020204" pitchFamily="34" charset="0"/>
            </a:endParaRPr>
          </a:p>
        </p:txBody>
      </p:sp>
      <p:sp>
        <p:nvSpPr>
          <p:cNvPr id="30" name="Right Arrow 29">
            <a:extLst>
              <a:ext uri="{FF2B5EF4-FFF2-40B4-BE49-F238E27FC236}">
                <a16:creationId xmlns:a16="http://schemas.microsoft.com/office/drawing/2014/main" id="{63C40319-DBFD-02C4-1790-6CFC28E36051}"/>
              </a:ext>
            </a:extLst>
          </p:cNvPr>
          <p:cNvSpPr/>
          <p:nvPr/>
        </p:nvSpPr>
        <p:spPr>
          <a:xfrm>
            <a:off x="505935" y="3525575"/>
            <a:ext cx="801667" cy="397087"/>
          </a:xfrm>
          <a:prstGeom prst="rightArrow">
            <a:avLst/>
          </a:prstGeom>
          <a:solidFill>
            <a:srgbClr val="BF7C63"/>
          </a:solidFill>
          <a:ln>
            <a:solidFill>
              <a:srgbClr val="BF7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TextBox 30">
            <a:extLst>
              <a:ext uri="{FF2B5EF4-FFF2-40B4-BE49-F238E27FC236}">
                <a16:creationId xmlns:a16="http://schemas.microsoft.com/office/drawing/2014/main" id="{67EC9CE8-7CA0-1FD5-F345-756D734E190D}"/>
              </a:ext>
            </a:extLst>
          </p:cNvPr>
          <p:cNvSpPr txBox="1"/>
          <p:nvPr/>
        </p:nvSpPr>
        <p:spPr>
          <a:xfrm>
            <a:off x="1585078" y="2744683"/>
            <a:ext cx="6261652" cy="1958870"/>
          </a:xfrm>
          <a:prstGeom prst="rect">
            <a:avLst/>
          </a:prstGeom>
          <a:noFill/>
        </p:spPr>
        <p:txBody>
          <a:bodyPr wrap="square">
            <a:spAutoFit/>
          </a:bodyPr>
          <a:lstStyle/>
          <a:p>
            <a:pPr marL="342900" indent="-342900" algn="just">
              <a:lnSpc>
                <a:spcPct val="150000"/>
              </a:lnSpc>
              <a:spcBef>
                <a:spcPts val="300"/>
              </a:spcBef>
              <a:spcAft>
                <a:spcPts val="300"/>
              </a:spcAft>
              <a:buFont typeface="Wingdings" pitchFamily="2" charset="2"/>
              <a:buChar char="§"/>
            </a:pP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Việc</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thuế</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đầy</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đủ</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H là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thực</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hiện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đúng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tại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Điều</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47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năm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2013</a:t>
            </a:r>
          </a:p>
          <a:p>
            <a:pPr marL="342900" indent="-342900" algn="just">
              <a:lnSpc>
                <a:spcPct val="150000"/>
              </a:lnSpc>
              <a:spcBef>
                <a:spcPts val="300"/>
              </a:spcBef>
              <a:spcAft>
                <a:spcPts val="300"/>
              </a:spcAft>
              <a:buFont typeface="Wingdings" pitchFamily="2" charset="2"/>
              <a:buChar char="§"/>
            </a:pP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Ý</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kiến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P - con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H là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không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đúng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vì</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vi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phạm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tại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Điều</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47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năm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2013. </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52" name="Google Shape;1152;p54"/>
          <p:cNvSpPr/>
          <p:nvPr/>
        </p:nvSpPr>
        <p:spPr>
          <a:xfrm>
            <a:off x="3216925" y="2766325"/>
            <a:ext cx="2634300" cy="2634300"/>
          </a:xfrm>
          <a:prstGeom prst="blockArc">
            <a:avLst>
              <a:gd name="adj1" fmla="val 10800000"/>
              <a:gd name="adj2" fmla="val 50435"/>
              <a:gd name="adj3" fmla="val 2012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4"/>
          <p:cNvSpPr/>
          <p:nvPr/>
        </p:nvSpPr>
        <p:spPr>
          <a:xfrm>
            <a:off x="3216925" y="2766325"/>
            <a:ext cx="2634300" cy="2634300"/>
          </a:xfrm>
          <a:prstGeom prst="blockArc">
            <a:avLst>
              <a:gd name="adj1" fmla="val 10800000"/>
              <a:gd name="adj2" fmla="val 18296186"/>
              <a:gd name="adj3" fmla="val 2023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4"/>
          <p:cNvSpPr/>
          <p:nvPr/>
        </p:nvSpPr>
        <p:spPr>
          <a:xfrm>
            <a:off x="3216925" y="2766325"/>
            <a:ext cx="2634300" cy="2634300"/>
          </a:xfrm>
          <a:prstGeom prst="blockArc">
            <a:avLst>
              <a:gd name="adj1" fmla="val 10800000"/>
              <a:gd name="adj2" fmla="val 14347471"/>
              <a:gd name="adj3" fmla="val 20315"/>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54"/>
          <p:cNvGrpSpPr/>
          <p:nvPr/>
        </p:nvGrpSpPr>
        <p:grpSpPr>
          <a:xfrm>
            <a:off x="5323754" y="3419130"/>
            <a:ext cx="315470" cy="315918"/>
            <a:chOff x="5382513" y="2644626"/>
            <a:chExt cx="315470" cy="315918"/>
          </a:xfrm>
        </p:grpSpPr>
        <p:sp>
          <p:nvSpPr>
            <p:cNvPr id="1156" name="Google Shape;1156;p54"/>
            <p:cNvSpPr/>
            <p:nvPr/>
          </p:nvSpPr>
          <p:spPr>
            <a:xfrm>
              <a:off x="5382513" y="2739587"/>
              <a:ext cx="69311" cy="38872"/>
            </a:xfrm>
            <a:custGeom>
              <a:avLst/>
              <a:gdLst/>
              <a:ahLst/>
              <a:cxnLst/>
              <a:rect l="l" t="t" r="r" b="b"/>
              <a:pathLst>
                <a:path w="1389" h="779" extrusionOk="0">
                  <a:moveTo>
                    <a:pt x="18" y="62"/>
                  </a:moveTo>
                  <a:cubicBezTo>
                    <a:pt x="18" y="455"/>
                    <a:pt x="341" y="778"/>
                    <a:pt x="734" y="752"/>
                  </a:cubicBezTo>
                  <a:cubicBezTo>
                    <a:pt x="1109" y="726"/>
                    <a:pt x="1388" y="420"/>
                    <a:pt x="1388" y="53"/>
                  </a:cubicBezTo>
                  <a:lnTo>
                    <a:pt x="1388" y="1"/>
                  </a:lnTo>
                  <a:lnTo>
                    <a:pt x="0" y="1"/>
                  </a:lnTo>
                  <a:lnTo>
                    <a:pt x="0" y="62"/>
                  </a:lnTo>
                  <a:close/>
                  <a:moveTo>
                    <a:pt x="18" y="62"/>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4"/>
            <p:cNvSpPr/>
            <p:nvPr/>
          </p:nvSpPr>
          <p:spPr>
            <a:xfrm>
              <a:off x="5476177" y="2794078"/>
              <a:ext cx="129890" cy="166466"/>
            </a:xfrm>
            <a:custGeom>
              <a:avLst/>
              <a:gdLst/>
              <a:ahLst/>
              <a:cxnLst/>
              <a:rect l="l" t="t" r="r" b="b"/>
              <a:pathLst>
                <a:path w="2603" h="3336" extrusionOk="0">
                  <a:moveTo>
                    <a:pt x="2419" y="0"/>
                  </a:moveTo>
                  <a:lnTo>
                    <a:pt x="192" y="0"/>
                  </a:lnTo>
                  <a:cubicBezTo>
                    <a:pt x="88" y="0"/>
                    <a:pt x="0" y="79"/>
                    <a:pt x="0" y="175"/>
                  </a:cubicBezTo>
                  <a:lnTo>
                    <a:pt x="0" y="3161"/>
                  </a:lnTo>
                  <a:cubicBezTo>
                    <a:pt x="0" y="3266"/>
                    <a:pt x="88" y="3336"/>
                    <a:pt x="192" y="3336"/>
                  </a:cubicBezTo>
                  <a:lnTo>
                    <a:pt x="2419" y="3336"/>
                  </a:lnTo>
                  <a:cubicBezTo>
                    <a:pt x="2515" y="3336"/>
                    <a:pt x="2602" y="3257"/>
                    <a:pt x="2602" y="3161"/>
                  </a:cubicBezTo>
                  <a:lnTo>
                    <a:pt x="2602" y="175"/>
                  </a:lnTo>
                  <a:cubicBezTo>
                    <a:pt x="2602" y="88"/>
                    <a:pt x="2524" y="0"/>
                    <a:pt x="2419" y="0"/>
                  </a:cubicBezTo>
                  <a:close/>
                  <a:moveTo>
                    <a:pt x="2044" y="970"/>
                  </a:moveTo>
                  <a:cubicBezTo>
                    <a:pt x="1947" y="970"/>
                    <a:pt x="1860" y="882"/>
                    <a:pt x="1860" y="786"/>
                  </a:cubicBezTo>
                  <a:cubicBezTo>
                    <a:pt x="1860" y="681"/>
                    <a:pt x="1947" y="594"/>
                    <a:pt x="2044" y="594"/>
                  </a:cubicBezTo>
                  <a:cubicBezTo>
                    <a:pt x="2140" y="594"/>
                    <a:pt x="2227" y="681"/>
                    <a:pt x="2227" y="786"/>
                  </a:cubicBezTo>
                  <a:cubicBezTo>
                    <a:pt x="2227" y="882"/>
                    <a:pt x="2157" y="970"/>
                    <a:pt x="2044" y="970"/>
                  </a:cubicBezTo>
                  <a:close/>
                  <a:moveTo>
                    <a:pt x="2044" y="97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4"/>
            <p:cNvSpPr/>
            <p:nvPr/>
          </p:nvSpPr>
          <p:spPr>
            <a:xfrm>
              <a:off x="5389899" y="2672970"/>
              <a:ext cx="57136" cy="48403"/>
            </a:xfrm>
            <a:custGeom>
              <a:avLst/>
              <a:gdLst/>
              <a:ahLst/>
              <a:cxnLst/>
              <a:rect l="l" t="t" r="r" b="b"/>
              <a:pathLst>
                <a:path w="1145" h="970" extrusionOk="0">
                  <a:moveTo>
                    <a:pt x="551" y="637"/>
                  </a:moveTo>
                  <a:lnTo>
                    <a:pt x="699" y="969"/>
                  </a:lnTo>
                  <a:lnTo>
                    <a:pt x="1101" y="969"/>
                  </a:lnTo>
                  <a:lnTo>
                    <a:pt x="839" y="375"/>
                  </a:lnTo>
                  <a:lnTo>
                    <a:pt x="1144" y="375"/>
                  </a:lnTo>
                  <a:lnTo>
                    <a:pt x="1144" y="0"/>
                  </a:lnTo>
                  <a:lnTo>
                    <a:pt x="551" y="0"/>
                  </a:lnTo>
                  <a:cubicBezTo>
                    <a:pt x="481" y="0"/>
                    <a:pt x="411" y="44"/>
                    <a:pt x="393" y="114"/>
                  </a:cubicBezTo>
                  <a:lnTo>
                    <a:pt x="0" y="969"/>
                  </a:lnTo>
                  <a:lnTo>
                    <a:pt x="402" y="969"/>
                  </a:lnTo>
                  <a:close/>
                  <a:moveTo>
                    <a:pt x="568" y="637"/>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4"/>
            <p:cNvSpPr/>
            <p:nvPr/>
          </p:nvSpPr>
          <p:spPr>
            <a:xfrm>
              <a:off x="5629521" y="2739587"/>
              <a:ext cx="68463" cy="39271"/>
            </a:xfrm>
            <a:custGeom>
              <a:avLst/>
              <a:gdLst/>
              <a:ahLst/>
              <a:cxnLst/>
              <a:rect l="l" t="t" r="r" b="b"/>
              <a:pathLst>
                <a:path w="1372" h="787" extrusionOk="0">
                  <a:moveTo>
                    <a:pt x="1" y="10"/>
                  </a:moveTo>
                  <a:lnTo>
                    <a:pt x="1" y="62"/>
                  </a:lnTo>
                  <a:cubicBezTo>
                    <a:pt x="1" y="438"/>
                    <a:pt x="280" y="752"/>
                    <a:pt x="656" y="761"/>
                  </a:cubicBezTo>
                  <a:cubicBezTo>
                    <a:pt x="1049" y="787"/>
                    <a:pt x="1372" y="472"/>
                    <a:pt x="1372" y="80"/>
                  </a:cubicBezTo>
                  <a:lnTo>
                    <a:pt x="1372" y="10"/>
                  </a:lnTo>
                  <a:lnTo>
                    <a:pt x="1" y="10"/>
                  </a:lnTo>
                  <a:close/>
                  <a:moveTo>
                    <a:pt x="1"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4"/>
            <p:cNvSpPr/>
            <p:nvPr/>
          </p:nvSpPr>
          <p:spPr>
            <a:xfrm>
              <a:off x="5633014" y="2672970"/>
              <a:ext cx="57984" cy="48802"/>
            </a:xfrm>
            <a:custGeom>
              <a:avLst/>
              <a:gdLst/>
              <a:ahLst/>
              <a:cxnLst/>
              <a:rect l="l" t="t" r="r" b="b"/>
              <a:pathLst>
                <a:path w="1162" h="978" extrusionOk="0">
                  <a:moveTo>
                    <a:pt x="62" y="978"/>
                  </a:moveTo>
                  <a:lnTo>
                    <a:pt x="463" y="978"/>
                  </a:lnTo>
                  <a:lnTo>
                    <a:pt x="612" y="637"/>
                  </a:lnTo>
                  <a:lnTo>
                    <a:pt x="760" y="978"/>
                  </a:lnTo>
                  <a:lnTo>
                    <a:pt x="1162" y="978"/>
                  </a:lnTo>
                  <a:lnTo>
                    <a:pt x="787" y="114"/>
                  </a:lnTo>
                  <a:cubicBezTo>
                    <a:pt x="787" y="105"/>
                    <a:pt x="778" y="87"/>
                    <a:pt x="769" y="79"/>
                  </a:cubicBezTo>
                  <a:cubicBezTo>
                    <a:pt x="734" y="35"/>
                    <a:pt x="682" y="0"/>
                    <a:pt x="612" y="0"/>
                  </a:cubicBezTo>
                  <a:lnTo>
                    <a:pt x="1" y="0"/>
                  </a:lnTo>
                  <a:lnTo>
                    <a:pt x="1" y="375"/>
                  </a:lnTo>
                  <a:lnTo>
                    <a:pt x="324" y="375"/>
                  </a:lnTo>
                  <a:close/>
                  <a:moveTo>
                    <a:pt x="71" y="978"/>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4"/>
            <p:cNvSpPr/>
            <p:nvPr/>
          </p:nvSpPr>
          <p:spPr>
            <a:xfrm>
              <a:off x="5467444" y="2644626"/>
              <a:ext cx="37076" cy="23553"/>
            </a:xfrm>
            <a:custGeom>
              <a:avLst/>
              <a:gdLst/>
              <a:ahLst/>
              <a:cxnLst/>
              <a:rect l="l" t="t" r="r" b="b"/>
              <a:pathLst>
                <a:path w="743" h="472" extrusionOk="0">
                  <a:moveTo>
                    <a:pt x="743" y="385"/>
                  </a:moveTo>
                  <a:cubicBezTo>
                    <a:pt x="743" y="175"/>
                    <a:pt x="560" y="0"/>
                    <a:pt x="341" y="27"/>
                  </a:cubicBezTo>
                  <a:cubicBezTo>
                    <a:pt x="158" y="35"/>
                    <a:pt x="1" y="210"/>
                    <a:pt x="1" y="411"/>
                  </a:cubicBezTo>
                  <a:lnTo>
                    <a:pt x="1" y="472"/>
                  </a:lnTo>
                  <a:cubicBezTo>
                    <a:pt x="105" y="420"/>
                    <a:pt x="219" y="393"/>
                    <a:pt x="341" y="393"/>
                  </a:cubicBezTo>
                  <a:lnTo>
                    <a:pt x="743" y="393"/>
                  </a:lnTo>
                  <a:close/>
                  <a:moveTo>
                    <a:pt x="743" y="385"/>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4"/>
            <p:cNvSpPr/>
            <p:nvPr/>
          </p:nvSpPr>
          <p:spPr>
            <a:xfrm>
              <a:off x="5504470" y="2645475"/>
              <a:ext cx="112025" cy="57135"/>
            </a:xfrm>
            <a:custGeom>
              <a:avLst/>
              <a:gdLst/>
              <a:ahLst/>
              <a:cxnLst/>
              <a:rect l="l" t="t" r="r" b="b"/>
              <a:pathLst>
                <a:path w="2245" h="1145" extrusionOk="0">
                  <a:moveTo>
                    <a:pt x="1861" y="1"/>
                  </a:moveTo>
                  <a:cubicBezTo>
                    <a:pt x="1651" y="1"/>
                    <a:pt x="1485" y="158"/>
                    <a:pt x="1485" y="368"/>
                  </a:cubicBezTo>
                  <a:cubicBezTo>
                    <a:pt x="1485" y="158"/>
                    <a:pt x="1328" y="1"/>
                    <a:pt x="1119" y="1"/>
                  </a:cubicBezTo>
                  <a:cubicBezTo>
                    <a:pt x="909" y="1"/>
                    <a:pt x="743" y="158"/>
                    <a:pt x="743" y="368"/>
                  </a:cubicBezTo>
                  <a:cubicBezTo>
                    <a:pt x="743" y="158"/>
                    <a:pt x="586" y="1"/>
                    <a:pt x="376" y="1"/>
                  </a:cubicBezTo>
                  <a:cubicBezTo>
                    <a:pt x="167" y="1"/>
                    <a:pt x="1" y="158"/>
                    <a:pt x="1" y="368"/>
                  </a:cubicBezTo>
                  <a:lnTo>
                    <a:pt x="289" y="368"/>
                  </a:lnTo>
                  <a:cubicBezTo>
                    <a:pt x="691" y="368"/>
                    <a:pt x="1031" y="699"/>
                    <a:pt x="1031" y="1110"/>
                  </a:cubicBezTo>
                  <a:lnTo>
                    <a:pt x="1031" y="1110"/>
                  </a:lnTo>
                  <a:cubicBezTo>
                    <a:pt x="1066" y="1119"/>
                    <a:pt x="1092" y="1119"/>
                    <a:pt x="1127" y="1119"/>
                  </a:cubicBezTo>
                  <a:cubicBezTo>
                    <a:pt x="1337" y="1119"/>
                    <a:pt x="1503" y="961"/>
                    <a:pt x="1503" y="752"/>
                  </a:cubicBezTo>
                  <a:cubicBezTo>
                    <a:pt x="1503" y="970"/>
                    <a:pt x="1695" y="1145"/>
                    <a:pt x="1913" y="1119"/>
                  </a:cubicBezTo>
                  <a:cubicBezTo>
                    <a:pt x="2096" y="1101"/>
                    <a:pt x="2245" y="935"/>
                    <a:pt x="2245" y="752"/>
                  </a:cubicBezTo>
                  <a:lnTo>
                    <a:pt x="2245" y="376"/>
                  </a:lnTo>
                  <a:cubicBezTo>
                    <a:pt x="2227" y="158"/>
                    <a:pt x="2070" y="1"/>
                    <a:pt x="1861" y="1"/>
                  </a:cubicBezTo>
                  <a:close/>
                  <a:moveTo>
                    <a:pt x="1861" y="1"/>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4"/>
            <p:cNvSpPr/>
            <p:nvPr/>
          </p:nvSpPr>
          <p:spPr>
            <a:xfrm>
              <a:off x="5544989" y="2714786"/>
              <a:ext cx="70209" cy="61028"/>
            </a:xfrm>
            <a:custGeom>
              <a:avLst/>
              <a:gdLst/>
              <a:ahLst/>
              <a:cxnLst/>
              <a:rect l="l" t="t" r="r" b="b"/>
              <a:pathLst>
                <a:path w="1407" h="1223" extrusionOk="0">
                  <a:moveTo>
                    <a:pt x="1040" y="105"/>
                  </a:moveTo>
                  <a:cubicBezTo>
                    <a:pt x="909" y="105"/>
                    <a:pt x="778" y="70"/>
                    <a:pt x="665" y="0"/>
                  </a:cubicBezTo>
                  <a:cubicBezTo>
                    <a:pt x="560" y="70"/>
                    <a:pt x="429" y="105"/>
                    <a:pt x="298" y="105"/>
                  </a:cubicBezTo>
                  <a:cubicBezTo>
                    <a:pt x="228" y="105"/>
                    <a:pt x="167" y="96"/>
                    <a:pt x="106" y="79"/>
                  </a:cubicBezTo>
                  <a:cubicBezTo>
                    <a:pt x="80" y="131"/>
                    <a:pt x="45" y="184"/>
                    <a:pt x="1" y="219"/>
                  </a:cubicBezTo>
                  <a:cubicBezTo>
                    <a:pt x="184" y="515"/>
                    <a:pt x="298" y="865"/>
                    <a:pt x="298" y="1223"/>
                  </a:cubicBezTo>
                  <a:lnTo>
                    <a:pt x="1232" y="1223"/>
                  </a:lnTo>
                  <a:cubicBezTo>
                    <a:pt x="1346" y="1109"/>
                    <a:pt x="1407" y="943"/>
                    <a:pt x="1407" y="760"/>
                  </a:cubicBezTo>
                  <a:lnTo>
                    <a:pt x="1407" y="0"/>
                  </a:lnTo>
                  <a:cubicBezTo>
                    <a:pt x="1302" y="61"/>
                    <a:pt x="1180" y="105"/>
                    <a:pt x="1040" y="105"/>
                  </a:cubicBezTo>
                  <a:close/>
                  <a:moveTo>
                    <a:pt x="1049" y="105"/>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4"/>
            <p:cNvSpPr/>
            <p:nvPr/>
          </p:nvSpPr>
          <p:spPr>
            <a:xfrm>
              <a:off x="5466147" y="2682551"/>
              <a:ext cx="75449" cy="93712"/>
            </a:xfrm>
            <a:custGeom>
              <a:avLst/>
              <a:gdLst/>
              <a:ahLst/>
              <a:cxnLst/>
              <a:rect l="l" t="t" r="r" b="b"/>
              <a:pathLst>
                <a:path w="1512" h="1878" extrusionOk="0">
                  <a:moveTo>
                    <a:pt x="978" y="725"/>
                  </a:moveTo>
                  <a:lnTo>
                    <a:pt x="1031" y="725"/>
                  </a:lnTo>
                  <a:cubicBezTo>
                    <a:pt x="1223" y="725"/>
                    <a:pt x="1398" y="576"/>
                    <a:pt x="1415" y="393"/>
                  </a:cubicBezTo>
                  <a:cubicBezTo>
                    <a:pt x="1424" y="175"/>
                    <a:pt x="1267" y="0"/>
                    <a:pt x="1048" y="0"/>
                  </a:cubicBezTo>
                  <a:lnTo>
                    <a:pt x="367" y="0"/>
                  </a:lnTo>
                  <a:cubicBezTo>
                    <a:pt x="158" y="0"/>
                    <a:pt x="1" y="157"/>
                    <a:pt x="1" y="367"/>
                  </a:cubicBezTo>
                  <a:lnTo>
                    <a:pt x="1" y="1415"/>
                  </a:lnTo>
                  <a:cubicBezTo>
                    <a:pt x="1" y="1589"/>
                    <a:pt x="62" y="1755"/>
                    <a:pt x="175" y="1877"/>
                  </a:cubicBezTo>
                  <a:lnTo>
                    <a:pt x="1511" y="1877"/>
                  </a:lnTo>
                  <a:cubicBezTo>
                    <a:pt x="1502" y="1415"/>
                    <a:pt x="1293" y="1004"/>
                    <a:pt x="978" y="725"/>
                  </a:cubicBezTo>
                  <a:close/>
                  <a:moveTo>
                    <a:pt x="978" y="742"/>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54"/>
          <p:cNvGrpSpPr/>
          <p:nvPr/>
        </p:nvGrpSpPr>
        <p:grpSpPr>
          <a:xfrm>
            <a:off x="4404417" y="2856919"/>
            <a:ext cx="259330" cy="315520"/>
            <a:chOff x="3641386" y="3356555"/>
            <a:chExt cx="259330" cy="315520"/>
          </a:xfrm>
        </p:grpSpPr>
        <p:sp>
          <p:nvSpPr>
            <p:cNvPr id="1166" name="Google Shape;1166;p54"/>
            <p:cNvSpPr/>
            <p:nvPr/>
          </p:nvSpPr>
          <p:spPr>
            <a:xfrm>
              <a:off x="3641835" y="3356555"/>
              <a:ext cx="258881" cy="55838"/>
            </a:xfrm>
            <a:custGeom>
              <a:avLst/>
              <a:gdLst/>
              <a:ahLst/>
              <a:cxnLst/>
              <a:rect l="l" t="t" r="r" b="b"/>
              <a:pathLst>
                <a:path w="5188" h="1119" extrusionOk="0">
                  <a:moveTo>
                    <a:pt x="594" y="1"/>
                  </a:moveTo>
                  <a:cubicBezTo>
                    <a:pt x="297" y="1"/>
                    <a:pt x="44" y="245"/>
                    <a:pt x="27" y="525"/>
                  </a:cubicBezTo>
                  <a:cubicBezTo>
                    <a:pt x="0" y="839"/>
                    <a:pt x="262" y="1119"/>
                    <a:pt x="586" y="1119"/>
                  </a:cubicBezTo>
                  <a:lnTo>
                    <a:pt x="4602" y="1119"/>
                  </a:lnTo>
                  <a:cubicBezTo>
                    <a:pt x="4890" y="1119"/>
                    <a:pt x="5143" y="874"/>
                    <a:pt x="5170" y="595"/>
                  </a:cubicBezTo>
                  <a:cubicBezTo>
                    <a:pt x="5187" y="272"/>
                    <a:pt x="4925" y="1"/>
                    <a:pt x="4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4"/>
            <p:cNvSpPr/>
            <p:nvPr/>
          </p:nvSpPr>
          <p:spPr>
            <a:xfrm>
              <a:off x="3641386" y="3616237"/>
              <a:ext cx="258881" cy="55838"/>
            </a:xfrm>
            <a:custGeom>
              <a:avLst/>
              <a:gdLst/>
              <a:ahLst/>
              <a:cxnLst/>
              <a:rect l="l" t="t" r="r" b="b"/>
              <a:pathLst>
                <a:path w="5188" h="1119" extrusionOk="0">
                  <a:moveTo>
                    <a:pt x="595" y="1"/>
                  </a:moveTo>
                  <a:cubicBezTo>
                    <a:pt x="298" y="1"/>
                    <a:pt x="44" y="245"/>
                    <a:pt x="27" y="525"/>
                  </a:cubicBezTo>
                  <a:cubicBezTo>
                    <a:pt x="1" y="848"/>
                    <a:pt x="263" y="1119"/>
                    <a:pt x="577" y="1119"/>
                  </a:cubicBezTo>
                  <a:lnTo>
                    <a:pt x="4594" y="1119"/>
                  </a:lnTo>
                  <a:cubicBezTo>
                    <a:pt x="4890" y="1119"/>
                    <a:pt x="5144" y="874"/>
                    <a:pt x="5161" y="595"/>
                  </a:cubicBezTo>
                  <a:cubicBezTo>
                    <a:pt x="5187" y="263"/>
                    <a:pt x="4925" y="1"/>
                    <a:pt x="46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4"/>
            <p:cNvSpPr/>
            <p:nvPr/>
          </p:nvSpPr>
          <p:spPr>
            <a:xfrm>
              <a:off x="3701516" y="3563093"/>
              <a:ext cx="146906" cy="34930"/>
            </a:xfrm>
            <a:custGeom>
              <a:avLst/>
              <a:gdLst/>
              <a:ahLst/>
              <a:cxnLst/>
              <a:rect l="l" t="t" r="r" b="b"/>
              <a:pathLst>
                <a:path w="2944" h="700" extrusionOk="0">
                  <a:moveTo>
                    <a:pt x="1407" y="1"/>
                  </a:moveTo>
                  <a:cubicBezTo>
                    <a:pt x="1380" y="1"/>
                    <a:pt x="1293" y="9"/>
                    <a:pt x="979" y="175"/>
                  </a:cubicBezTo>
                  <a:cubicBezTo>
                    <a:pt x="760" y="280"/>
                    <a:pt x="490" y="437"/>
                    <a:pt x="228" y="577"/>
                  </a:cubicBezTo>
                  <a:cubicBezTo>
                    <a:pt x="149" y="621"/>
                    <a:pt x="71" y="664"/>
                    <a:pt x="1" y="699"/>
                  </a:cubicBezTo>
                  <a:lnTo>
                    <a:pt x="2943" y="699"/>
                  </a:lnTo>
                  <a:cubicBezTo>
                    <a:pt x="2769" y="612"/>
                    <a:pt x="2585" y="516"/>
                    <a:pt x="2402" y="429"/>
                  </a:cubicBezTo>
                  <a:cubicBezTo>
                    <a:pt x="1599" y="36"/>
                    <a:pt x="1424" y="1"/>
                    <a:pt x="1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4"/>
            <p:cNvSpPr/>
            <p:nvPr/>
          </p:nvSpPr>
          <p:spPr>
            <a:xfrm>
              <a:off x="3681057" y="3430208"/>
              <a:ext cx="180838" cy="19211"/>
            </a:xfrm>
            <a:custGeom>
              <a:avLst/>
              <a:gdLst/>
              <a:ahLst/>
              <a:cxnLst/>
              <a:rect l="l" t="t" r="r" b="b"/>
              <a:pathLst>
                <a:path w="3624" h="385" extrusionOk="0">
                  <a:moveTo>
                    <a:pt x="0" y="1"/>
                  </a:moveTo>
                  <a:lnTo>
                    <a:pt x="0" y="324"/>
                  </a:lnTo>
                  <a:lnTo>
                    <a:pt x="0" y="385"/>
                  </a:lnTo>
                  <a:lnTo>
                    <a:pt x="3624" y="385"/>
                  </a:lnTo>
                  <a:lnTo>
                    <a:pt x="3624" y="324"/>
                  </a:lnTo>
                  <a:lnTo>
                    <a:pt x="36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4"/>
            <p:cNvSpPr/>
            <p:nvPr/>
          </p:nvSpPr>
          <p:spPr>
            <a:xfrm>
              <a:off x="3680608" y="3467683"/>
              <a:ext cx="181287" cy="119860"/>
            </a:xfrm>
            <a:custGeom>
              <a:avLst/>
              <a:gdLst/>
              <a:ahLst/>
              <a:cxnLst/>
              <a:rect l="l" t="t" r="r" b="b"/>
              <a:pathLst>
                <a:path w="3633" h="2402" extrusionOk="0">
                  <a:moveTo>
                    <a:pt x="114" y="0"/>
                  </a:moveTo>
                  <a:cubicBezTo>
                    <a:pt x="158" y="79"/>
                    <a:pt x="210" y="158"/>
                    <a:pt x="271" y="228"/>
                  </a:cubicBezTo>
                  <a:lnTo>
                    <a:pt x="970" y="926"/>
                  </a:lnTo>
                  <a:lnTo>
                    <a:pt x="271" y="1625"/>
                  </a:lnTo>
                  <a:cubicBezTo>
                    <a:pt x="97" y="1799"/>
                    <a:pt x="1" y="2035"/>
                    <a:pt x="1" y="2279"/>
                  </a:cubicBezTo>
                  <a:lnTo>
                    <a:pt x="1" y="2402"/>
                  </a:lnTo>
                  <a:cubicBezTo>
                    <a:pt x="158" y="2323"/>
                    <a:pt x="306" y="2236"/>
                    <a:pt x="463" y="2148"/>
                  </a:cubicBezTo>
                  <a:cubicBezTo>
                    <a:pt x="1232" y="1721"/>
                    <a:pt x="1616" y="1529"/>
                    <a:pt x="1808" y="1529"/>
                  </a:cubicBezTo>
                  <a:cubicBezTo>
                    <a:pt x="1922" y="1529"/>
                    <a:pt x="2140" y="1581"/>
                    <a:pt x="2961" y="1991"/>
                  </a:cubicBezTo>
                  <a:cubicBezTo>
                    <a:pt x="3188" y="2096"/>
                    <a:pt x="3415" y="2218"/>
                    <a:pt x="3624" y="2323"/>
                  </a:cubicBezTo>
                  <a:lnTo>
                    <a:pt x="3624" y="2279"/>
                  </a:lnTo>
                  <a:lnTo>
                    <a:pt x="3633" y="2279"/>
                  </a:lnTo>
                  <a:cubicBezTo>
                    <a:pt x="3633" y="2035"/>
                    <a:pt x="3546" y="1817"/>
                    <a:pt x="3362" y="1625"/>
                  </a:cubicBezTo>
                  <a:lnTo>
                    <a:pt x="2664" y="926"/>
                  </a:lnTo>
                  <a:lnTo>
                    <a:pt x="3362" y="228"/>
                  </a:lnTo>
                  <a:cubicBezTo>
                    <a:pt x="3432" y="166"/>
                    <a:pt x="3484" y="88"/>
                    <a:pt x="3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54"/>
          <p:cNvGrpSpPr/>
          <p:nvPr/>
        </p:nvGrpSpPr>
        <p:grpSpPr>
          <a:xfrm>
            <a:off x="3484187" y="3419116"/>
            <a:ext cx="320261" cy="290769"/>
            <a:chOff x="2299862" y="4002216"/>
            <a:chExt cx="320261" cy="290769"/>
          </a:xfrm>
        </p:grpSpPr>
        <p:sp>
          <p:nvSpPr>
            <p:cNvPr id="1172" name="Google Shape;1172;p54"/>
            <p:cNvSpPr/>
            <p:nvPr/>
          </p:nvSpPr>
          <p:spPr>
            <a:xfrm>
              <a:off x="2519025" y="4002216"/>
              <a:ext cx="60579" cy="76796"/>
            </a:xfrm>
            <a:custGeom>
              <a:avLst/>
              <a:gdLst/>
              <a:ahLst/>
              <a:cxnLst/>
              <a:rect l="l" t="t" r="r" b="b"/>
              <a:pathLst>
                <a:path w="1214" h="1539" extrusionOk="0">
                  <a:moveTo>
                    <a:pt x="392" y="1"/>
                  </a:moveTo>
                  <a:cubicBezTo>
                    <a:pt x="341" y="1"/>
                    <a:pt x="285" y="25"/>
                    <a:pt x="254" y="63"/>
                  </a:cubicBezTo>
                  <a:cubicBezTo>
                    <a:pt x="53" y="290"/>
                    <a:pt x="0" y="596"/>
                    <a:pt x="105" y="902"/>
                  </a:cubicBezTo>
                  <a:cubicBezTo>
                    <a:pt x="210" y="1190"/>
                    <a:pt x="454" y="1417"/>
                    <a:pt x="751" y="1521"/>
                  </a:cubicBezTo>
                  <a:cubicBezTo>
                    <a:pt x="777" y="1539"/>
                    <a:pt x="795" y="1539"/>
                    <a:pt x="821" y="1539"/>
                  </a:cubicBezTo>
                  <a:cubicBezTo>
                    <a:pt x="873" y="1539"/>
                    <a:pt x="917" y="1513"/>
                    <a:pt x="961" y="1469"/>
                  </a:cubicBezTo>
                  <a:cubicBezTo>
                    <a:pt x="1153" y="1242"/>
                    <a:pt x="1214" y="936"/>
                    <a:pt x="1100" y="631"/>
                  </a:cubicBezTo>
                  <a:cubicBezTo>
                    <a:pt x="996" y="343"/>
                    <a:pt x="751" y="116"/>
                    <a:pt x="446" y="11"/>
                  </a:cubicBezTo>
                  <a:cubicBezTo>
                    <a:pt x="429" y="4"/>
                    <a:pt x="411" y="1"/>
                    <a:pt x="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4"/>
            <p:cNvSpPr/>
            <p:nvPr/>
          </p:nvSpPr>
          <p:spPr>
            <a:xfrm>
              <a:off x="2556051" y="4074572"/>
              <a:ext cx="54940" cy="79391"/>
            </a:xfrm>
            <a:custGeom>
              <a:avLst/>
              <a:gdLst/>
              <a:ahLst/>
              <a:cxnLst/>
              <a:rect l="l" t="t" r="r" b="b"/>
              <a:pathLst>
                <a:path w="1101" h="1591" extrusionOk="0">
                  <a:moveTo>
                    <a:pt x="656" y="0"/>
                  </a:moveTo>
                  <a:cubicBezTo>
                    <a:pt x="638" y="0"/>
                    <a:pt x="619" y="3"/>
                    <a:pt x="603" y="10"/>
                  </a:cubicBezTo>
                  <a:cubicBezTo>
                    <a:pt x="315" y="106"/>
                    <a:pt x="105" y="351"/>
                    <a:pt x="53" y="665"/>
                  </a:cubicBezTo>
                  <a:cubicBezTo>
                    <a:pt x="0" y="962"/>
                    <a:pt x="97" y="1285"/>
                    <a:pt x="306" y="1530"/>
                  </a:cubicBezTo>
                  <a:cubicBezTo>
                    <a:pt x="341" y="1573"/>
                    <a:pt x="393" y="1591"/>
                    <a:pt x="446" y="1591"/>
                  </a:cubicBezTo>
                  <a:cubicBezTo>
                    <a:pt x="472" y="1591"/>
                    <a:pt x="489" y="1591"/>
                    <a:pt x="498" y="1582"/>
                  </a:cubicBezTo>
                  <a:cubicBezTo>
                    <a:pt x="786" y="1486"/>
                    <a:pt x="996" y="1242"/>
                    <a:pt x="1048" y="927"/>
                  </a:cubicBezTo>
                  <a:cubicBezTo>
                    <a:pt x="1101" y="630"/>
                    <a:pt x="1005" y="307"/>
                    <a:pt x="795" y="63"/>
                  </a:cubicBezTo>
                  <a:cubicBezTo>
                    <a:pt x="763" y="24"/>
                    <a:pt x="708" y="0"/>
                    <a:pt x="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4"/>
            <p:cNvSpPr/>
            <p:nvPr/>
          </p:nvSpPr>
          <p:spPr>
            <a:xfrm>
              <a:off x="2556500" y="4161249"/>
              <a:ext cx="63622" cy="66816"/>
            </a:xfrm>
            <a:custGeom>
              <a:avLst/>
              <a:gdLst/>
              <a:ahLst/>
              <a:cxnLst/>
              <a:rect l="l" t="t" r="r" b="b"/>
              <a:pathLst>
                <a:path w="1275" h="1339" extrusionOk="0">
                  <a:moveTo>
                    <a:pt x="907" y="0"/>
                  </a:moveTo>
                  <a:cubicBezTo>
                    <a:pt x="669" y="0"/>
                    <a:pt x="441" y="118"/>
                    <a:pt x="271" y="317"/>
                  </a:cubicBezTo>
                  <a:cubicBezTo>
                    <a:pt x="79" y="544"/>
                    <a:pt x="0" y="867"/>
                    <a:pt x="53" y="1190"/>
                  </a:cubicBezTo>
                  <a:cubicBezTo>
                    <a:pt x="61" y="1260"/>
                    <a:pt x="131" y="1321"/>
                    <a:pt x="201" y="1329"/>
                  </a:cubicBezTo>
                  <a:cubicBezTo>
                    <a:pt x="253" y="1338"/>
                    <a:pt x="306" y="1338"/>
                    <a:pt x="358" y="1338"/>
                  </a:cubicBezTo>
                  <a:cubicBezTo>
                    <a:pt x="603" y="1338"/>
                    <a:pt x="830" y="1233"/>
                    <a:pt x="996" y="1024"/>
                  </a:cubicBezTo>
                  <a:cubicBezTo>
                    <a:pt x="1188" y="806"/>
                    <a:pt x="1275" y="474"/>
                    <a:pt x="1214" y="159"/>
                  </a:cubicBezTo>
                  <a:cubicBezTo>
                    <a:pt x="1205" y="81"/>
                    <a:pt x="1135" y="28"/>
                    <a:pt x="1074" y="20"/>
                  </a:cubicBezTo>
                  <a:cubicBezTo>
                    <a:pt x="1018" y="7"/>
                    <a:pt x="962"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4"/>
            <p:cNvSpPr/>
            <p:nvPr/>
          </p:nvSpPr>
          <p:spPr>
            <a:xfrm>
              <a:off x="2508546" y="4237796"/>
              <a:ext cx="78044" cy="55189"/>
            </a:xfrm>
            <a:custGeom>
              <a:avLst/>
              <a:gdLst/>
              <a:ahLst/>
              <a:cxnLst/>
              <a:rect l="l" t="t" r="r" b="b"/>
              <a:pathLst>
                <a:path w="1564" h="1106" extrusionOk="0">
                  <a:moveTo>
                    <a:pt x="955" y="0"/>
                  </a:moveTo>
                  <a:cubicBezTo>
                    <a:pt x="854" y="0"/>
                    <a:pt x="751" y="19"/>
                    <a:pt x="647" y="57"/>
                  </a:cubicBezTo>
                  <a:cubicBezTo>
                    <a:pt x="359" y="162"/>
                    <a:pt x="132" y="407"/>
                    <a:pt x="27" y="712"/>
                  </a:cubicBezTo>
                  <a:cubicBezTo>
                    <a:pt x="1" y="773"/>
                    <a:pt x="27" y="861"/>
                    <a:pt x="79" y="904"/>
                  </a:cubicBezTo>
                  <a:cubicBezTo>
                    <a:pt x="228" y="1035"/>
                    <a:pt x="420" y="1105"/>
                    <a:pt x="603" y="1105"/>
                  </a:cubicBezTo>
                  <a:cubicBezTo>
                    <a:pt x="699" y="1105"/>
                    <a:pt x="813" y="1079"/>
                    <a:pt x="909" y="1053"/>
                  </a:cubicBezTo>
                  <a:cubicBezTo>
                    <a:pt x="1188" y="939"/>
                    <a:pt x="1424" y="695"/>
                    <a:pt x="1529" y="398"/>
                  </a:cubicBezTo>
                  <a:cubicBezTo>
                    <a:pt x="1564" y="319"/>
                    <a:pt x="1537" y="241"/>
                    <a:pt x="1485" y="197"/>
                  </a:cubicBezTo>
                  <a:cubicBezTo>
                    <a:pt x="1335" y="70"/>
                    <a:pt x="1151" y="0"/>
                    <a:pt x="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4"/>
            <p:cNvSpPr/>
            <p:nvPr/>
          </p:nvSpPr>
          <p:spPr>
            <a:xfrm>
              <a:off x="2341678" y="4002216"/>
              <a:ext cx="60628" cy="76796"/>
            </a:xfrm>
            <a:custGeom>
              <a:avLst/>
              <a:gdLst/>
              <a:ahLst/>
              <a:cxnLst/>
              <a:rect l="l" t="t" r="r" b="b"/>
              <a:pathLst>
                <a:path w="1215" h="1539" extrusionOk="0">
                  <a:moveTo>
                    <a:pt x="825" y="1"/>
                  </a:moveTo>
                  <a:cubicBezTo>
                    <a:pt x="806" y="1"/>
                    <a:pt x="788" y="4"/>
                    <a:pt x="769" y="11"/>
                  </a:cubicBezTo>
                  <a:cubicBezTo>
                    <a:pt x="463" y="116"/>
                    <a:pt x="219" y="343"/>
                    <a:pt x="114" y="631"/>
                  </a:cubicBezTo>
                  <a:cubicBezTo>
                    <a:pt x="1" y="928"/>
                    <a:pt x="62" y="1242"/>
                    <a:pt x="254" y="1469"/>
                  </a:cubicBezTo>
                  <a:cubicBezTo>
                    <a:pt x="289" y="1513"/>
                    <a:pt x="332" y="1539"/>
                    <a:pt x="385" y="1539"/>
                  </a:cubicBezTo>
                  <a:cubicBezTo>
                    <a:pt x="411" y="1539"/>
                    <a:pt x="428" y="1539"/>
                    <a:pt x="455" y="1521"/>
                  </a:cubicBezTo>
                  <a:cubicBezTo>
                    <a:pt x="760" y="1417"/>
                    <a:pt x="996" y="1190"/>
                    <a:pt x="1109" y="902"/>
                  </a:cubicBezTo>
                  <a:cubicBezTo>
                    <a:pt x="1214" y="605"/>
                    <a:pt x="1162" y="290"/>
                    <a:pt x="970" y="63"/>
                  </a:cubicBezTo>
                  <a:cubicBezTo>
                    <a:pt x="925" y="25"/>
                    <a:pt x="876" y="1"/>
                    <a:pt x="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4"/>
            <p:cNvSpPr/>
            <p:nvPr/>
          </p:nvSpPr>
          <p:spPr>
            <a:xfrm>
              <a:off x="2309443" y="4074572"/>
              <a:ext cx="54940" cy="79391"/>
            </a:xfrm>
            <a:custGeom>
              <a:avLst/>
              <a:gdLst/>
              <a:ahLst/>
              <a:cxnLst/>
              <a:rect l="l" t="t" r="r" b="b"/>
              <a:pathLst>
                <a:path w="1101" h="1591" extrusionOk="0">
                  <a:moveTo>
                    <a:pt x="437" y="0"/>
                  </a:moveTo>
                  <a:cubicBezTo>
                    <a:pt x="384" y="0"/>
                    <a:pt x="338" y="24"/>
                    <a:pt x="306" y="63"/>
                  </a:cubicBezTo>
                  <a:cubicBezTo>
                    <a:pt x="96" y="307"/>
                    <a:pt x="0" y="630"/>
                    <a:pt x="53" y="927"/>
                  </a:cubicBezTo>
                  <a:cubicBezTo>
                    <a:pt x="105" y="1242"/>
                    <a:pt x="315" y="1495"/>
                    <a:pt x="594" y="1582"/>
                  </a:cubicBezTo>
                  <a:cubicBezTo>
                    <a:pt x="620" y="1591"/>
                    <a:pt x="638" y="1591"/>
                    <a:pt x="655" y="1591"/>
                  </a:cubicBezTo>
                  <a:cubicBezTo>
                    <a:pt x="708" y="1591"/>
                    <a:pt x="760" y="1565"/>
                    <a:pt x="795" y="1530"/>
                  </a:cubicBezTo>
                  <a:cubicBezTo>
                    <a:pt x="1005" y="1285"/>
                    <a:pt x="1101" y="962"/>
                    <a:pt x="1048" y="665"/>
                  </a:cubicBezTo>
                  <a:cubicBezTo>
                    <a:pt x="987" y="342"/>
                    <a:pt x="786" y="106"/>
                    <a:pt x="498" y="10"/>
                  </a:cubicBezTo>
                  <a:cubicBezTo>
                    <a:pt x="477" y="3"/>
                    <a:pt x="457" y="0"/>
                    <a:pt x="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4"/>
            <p:cNvSpPr/>
            <p:nvPr/>
          </p:nvSpPr>
          <p:spPr>
            <a:xfrm>
              <a:off x="2299862" y="4161249"/>
              <a:ext cx="64521" cy="67215"/>
            </a:xfrm>
            <a:custGeom>
              <a:avLst/>
              <a:gdLst/>
              <a:ahLst/>
              <a:cxnLst/>
              <a:rect l="l" t="t" r="r" b="b"/>
              <a:pathLst>
                <a:path w="1293" h="1347" extrusionOk="0">
                  <a:moveTo>
                    <a:pt x="377" y="0"/>
                  </a:moveTo>
                  <a:cubicBezTo>
                    <a:pt x="322" y="0"/>
                    <a:pt x="266" y="7"/>
                    <a:pt x="210" y="20"/>
                  </a:cubicBezTo>
                  <a:cubicBezTo>
                    <a:pt x="131" y="28"/>
                    <a:pt x="79" y="98"/>
                    <a:pt x="70" y="159"/>
                  </a:cubicBezTo>
                  <a:cubicBezTo>
                    <a:pt x="0" y="474"/>
                    <a:pt x="88" y="806"/>
                    <a:pt x="288" y="1033"/>
                  </a:cubicBezTo>
                  <a:cubicBezTo>
                    <a:pt x="446" y="1233"/>
                    <a:pt x="681" y="1347"/>
                    <a:pt x="917" y="1347"/>
                  </a:cubicBezTo>
                  <a:cubicBezTo>
                    <a:pt x="987" y="1347"/>
                    <a:pt x="1039" y="1338"/>
                    <a:pt x="1083" y="1329"/>
                  </a:cubicBezTo>
                  <a:cubicBezTo>
                    <a:pt x="1162" y="1321"/>
                    <a:pt x="1214" y="1251"/>
                    <a:pt x="1223" y="1190"/>
                  </a:cubicBezTo>
                  <a:cubicBezTo>
                    <a:pt x="1293" y="867"/>
                    <a:pt x="1205" y="544"/>
                    <a:pt x="1004" y="317"/>
                  </a:cubicBezTo>
                  <a:cubicBezTo>
                    <a:pt x="841" y="118"/>
                    <a:pt x="615"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4"/>
            <p:cNvSpPr/>
            <p:nvPr/>
          </p:nvSpPr>
          <p:spPr>
            <a:xfrm>
              <a:off x="2334293" y="4237247"/>
              <a:ext cx="77594" cy="55289"/>
            </a:xfrm>
            <a:custGeom>
              <a:avLst/>
              <a:gdLst/>
              <a:ahLst/>
              <a:cxnLst/>
              <a:rect l="l" t="t" r="r" b="b"/>
              <a:pathLst>
                <a:path w="1555" h="1108" extrusionOk="0">
                  <a:moveTo>
                    <a:pt x="605" y="1"/>
                  </a:moveTo>
                  <a:cubicBezTo>
                    <a:pt x="412" y="1"/>
                    <a:pt x="227" y="69"/>
                    <a:pt x="79" y="199"/>
                  </a:cubicBezTo>
                  <a:cubicBezTo>
                    <a:pt x="26" y="252"/>
                    <a:pt x="0" y="330"/>
                    <a:pt x="26" y="391"/>
                  </a:cubicBezTo>
                  <a:cubicBezTo>
                    <a:pt x="131" y="697"/>
                    <a:pt x="358" y="942"/>
                    <a:pt x="646" y="1046"/>
                  </a:cubicBezTo>
                  <a:cubicBezTo>
                    <a:pt x="742" y="1081"/>
                    <a:pt x="856" y="1107"/>
                    <a:pt x="952" y="1107"/>
                  </a:cubicBezTo>
                  <a:cubicBezTo>
                    <a:pt x="1144" y="1107"/>
                    <a:pt x="1336" y="1038"/>
                    <a:pt x="1476" y="907"/>
                  </a:cubicBezTo>
                  <a:cubicBezTo>
                    <a:pt x="1528" y="854"/>
                    <a:pt x="1554" y="776"/>
                    <a:pt x="1528" y="715"/>
                  </a:cubicBezTo>
                  <a:cubicBezTo>
                    <a:pt x="1432" y="409"/>
                    <a:pt x="1205" y="164"/>
                    <a:pt x="917" y="60"/>
                  </a:cubicBezTo>
                  <a:cubicBezTo>
                    <a:pt x="813" y="20"/>
                    <a:pt x="708" y="1"/>
                    <a:pt x="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4"/>
            <p:cNvSpPr/>
            <p:nvPr/>
          </p:nvSpPr>
          <p:spPr>
            <a:xfrm>
              <a:off x="2379154" y="4166987"/>
              <a:ext cx="55389" cy="36676"/>
            </a:xfrm>
            <a:custGeom>
              <a:avLst/>
              <a:gdLst/>
              <a:ahLst/>
              <a:cxnLst/>
              <a:rect l="l" t="t" r="r" b="b"/>
              <a:pathLst>
                <a:path w="1110" h="735" extrusionOk="0">
                  <a:moveTo>
                    <a:pt x="184" y="1"/>
                  </a:moveTo>
                  <a:cubicBezTo>
                    <a:pt x="79" y="1"/>
                    <a:pt x="0" y="88"/>
                    <a:pt x="0" y="184"/>
                  </a:cubicBezTo>
                  <a:cubicBezTo>
                    <a:pt x="0" y="481"/>
                    <a:pt x="236" y="734"/>
                    <a:pt x="542" y="734"/>
                  </a:cubicBezTo>
                  <a:lnTo>
                    <a:pt x="559" y="734"/>
                  </a:lnTo>
                  <a:cubicBezTo>
                    <a:pt x="856" y="734"/>
                    <a:pt x="1109" y="490"/>
                    <a:pt x="1109" y="184"/>
                  </a:cubicBezTo>
                  <a:cubicBezTo>
                    <a:pt x="1109" y="79"/>
                    <a:pt x="1022" y="1"/>
                    <a:pt x="9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4"/>
            <p:cNvSpPr/>
            <p:nvPr/>
          </p:nvSpPr>
          <p:spPr>
            <a:xfrm>
              <a:off x="2382198" y="4070181"/>
              <a:ext cx="155189" cy="164421"/>
            </a:xfrm>
            <a:custGeom>
              <a:avLst/>
              <a:gdLst/>
              <a:ahLst/>
              <a:cxnLst/>
              <a:rect l="l" t="t" r="r" b="b"/>
              <a:pathLst>
                <a:path w="3110" h="3295" extrusionOk="0">
                  <a:moveTo>
                    <a:pt x="1589" y="0"/>
                  </a:moveTo>
                  <a:cubicBezTo>
                    <a:pt x="1494" y="0"/>
                    <a:pt x="1406" y="82"/>
                    <a:pt x="1406" y="186"/>
                  </a:cubicBezTo>
                  <a:lnTo>
                    <a:pt x="1406" y="587"/>
                  </a:lnTo>
                  <a:lnTo>
                    <a:pt x="490" y="587"/>
                  </a:lnTo>
                  <a:cubicBezTo>
                    <a:pt x="463" y="587"/>
                    <a:pt x="437" y="596"/>
                    <a:pt x="402" y="614"/>
                  </a:cubicBezTo>
                  <a:cubicBezTo>
                    <a:pt x="359" y="631"/>
                    <a:pt x="332" y="666"/>
                    <a:pt x="306" y="710"/>
                  </a:cubicBezTo>
                  <a:lnTo>
                    <a:pt x="1" y="1591"/>
                  </a:lnTo>
                  <a:lnTo>
                    <a:pt x="376" y="1591"/>
                  </a:lnTo>
                  <a:lnTo>
                    <a:pt x="463" y="1295"/>
                  </a:lnTo>
                  <a:lnTo>
                    <a:pt x="551" y="1591"/>
                  </a:lnTo>
                  <a:lnTo>
                    <a:pt x="926" y="1591"/>
                  </a:lnTo>
                  <a:lnTo>
                    <a:pt x="725" y="963"/>
                  </a:lnTo>
                  <a:lnTo>
                    <a:pt x="1389" y="963"/>
                  </a:lnTo>
                  <a:lnTo>
                    <a:pt x="1389" y="2927"/>
                  </a:lnTo>
                  <a:lnTo>
                    <a:pt x="1127" y="2927"/>
                  </a:lnTo>
                  <a:cubicBezTo>
                    <a:pt x="1031" y="2927"/>
                    <a:pt x="952" y="2989"/>
                    <a:pt x="944" y="3085"/>
                  </a:cubicBezTo>
                  <a:cubicBezTo>
                    <a:pt x="926" y="3198"/>
                    <a:pt x="1013" y="3294"/>
                    <a:pt x="1127" y="3294"/>
                  </a:cubicBezTo>
                  <a:lnTo>
                    <a:pt x="2035" y="3294"/>
                  </a:lnTo>
                  <a:cubicBezTo>
                    <a:pt x="2131" y="3294"/>
                    <a:pt x="2210" y="3233"/>
                    <a:pt x="2218" y="3128"/>
                  </a:cubicBezTo>
                  <a:cubicBezTo>
                    <a:pt x="2253" y="2997"/>
                    <a:pt x="2166" y="2901"/>
                    <a:pt x="2052" y="2901"/>
                  </a:cubicBezTo>
                  <a:lnTo>
                    <a:pt x="1782" y="2901"/>
                  </a:lnTo>
                  <a:lnTo>
                    <a:pt x="1782" y="937"/>
                  </a:lnTo>
                  <a:lnTo>
                    <a:pt x="2393" y="937"/>
                  </a:lnTo>
                  <a:lnTo>
                    <a:pt x="2175" y="1574"/>
                  </a:lnTo>
                  <a:lnTo>
                    <a:pt x="2559" y="1574"/>
                  </a:lnTo>
                  <a:lnTo>
                    <a:pt x="2646" y="1277"/>
                  </a:lnTo>
                  <a:lnTo>
                    <a:pt x="2734" y="1574"/>
                  </a:lnTo>
                  <a:lnTo>
                    <a:pt x="3109" y="1574"/>
                  </a:lnTo>
                  <a:lnTo>
                    <a:pt x="2821" y="701"/>
                  </a:lnTo>
                  <a:cubicBezTo>
                    <a:pt x="2803" y="675"/>
                    <a:pt x="2795" y="640"/>
                    <a:pt x="2777" y="631"/>
                  </a:cubicBezTo>
                  <a:cubicBezTo>
                    <a:pt x="2751" y="614"/>
                    <a:pt x="2734" y="596"/>
                    <a:pt x="2707" y="587"/>
                  </a:cubicBezTo>
                  <a:cubicBezTo>
                    <a:pt x="2690" y="579"/>
                    <a:pt x="2664" y="579"/>
                    <a:pt x="2646" y="579"/>
                  </a:cubicBezTo>
                  <a:lnTo>
                    <a:pt x="1782" y="579"/>
                  </a:lnTo>
                  <a:lnTo>
                    <a:pt x="1782" y="186"/>
                  </a:lnTo>
                  <a:cubicBezTo>
                    <a:pt x="1782" y="90"/>
                    <a:pt x="1712" y="11"/>
                    <a:pt x="1616" y="2"/>
                  </a:cubicBezTo>
                  <a:cubicBezTo>
                    <a:pt x="1607" y="1"/>
                    <a:pt x="1598" y="0"/>
                    <a:pt x="15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4"/>
            <p:cNvSpPr/>
            <p:nvPr/>
          </p:nvSpPr>
          <p:spPr>
            <a:xfrm>
              <a:off x="2486340" y="4166987"/>
              <a:ext cx="55389" cy="36676"/>
            </a:xfrm>
            <a:custGeom>
              <a:avLst/>
              <a:gdLst/>
              <a:ahLst/>
              <a:cxnLst/>
              <a:rect l="l" t="t" r="r" b="b"/>
              <a:pathLst>
                <a:path w="1110" h="735" extrusionOk="0">
                  <a:moveTo>
                    <a:pt x="184" y="1"/>
                  </a:moveTo>
                  <a:cubicBezTo>
                    <a:pt x="88" y="1"/>
                    <a:pt x="0" y="88"/>
                    <a:pt x="0" y="184"/>
                  </a:cubicBezTo>
                  <a:cubicBezTo>
                    <a:pt x="0" y="481"/>
                    <a:pt x="236" y="734"/>
                    <a:pt x="542" y="734"/>
                  </a:cubicBezTo>
                  <a:lnTo>
                    <a:pt x="568" y="734"/>
                  </a:lnTo>
                  <a:cubicBezTo>
                    <a:pt x="865" y="734"/>
                    <a:pt x="1109" y="490"/>
                    <a:pt x="1109" y="184"/>
                  </a:cubicBezTo>
                  <a:cubicBezTo>
                    <a:pt x="1109" y="88"/>
                    <a:pt x="1022" y="1"/>
                    <a:pt x="9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3" name="Google Shape;1183;p54"/>
          <p:cNvSpPr/>
          <p:nvPr/>
        </p:nvSpPr>
        <p:spPr>
          <a:xfrm>
            <a:off x="1622474" y="653102"/>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4"/>
          <p:cNvSpPr/>
          <p:nvPr/>
        </p:nvSpPr>
        <p:spPr>
          <a:xfrm>
            <a:off x="7917566" y="6190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4"/>
          <p:cNvSpPr/>
          <p:nvPr/>
        </p:nvSpPr>
        <p:spPr>
          <a:xfrm>
            <a:off x="8369654" y="7087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4"/>
          <p:cNvSpPr/>
          <p:nvPr/>
        </p:nvSpPr>
        <p:spPr>
          <a:xfrm>
            <a:off x="1050803" y="944332"/>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4"/>
          <p:cNvSpPr/>
          <p:nvPr/>
        </p:nvSpPr>
        <p:spPr>
          <a:xfrm>
            <a:off x="2062076" y="1281073"/>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4"/>
          <p:cNvSpPr/>
          <p:nvPr/>
        </p:nvSpPr>
        <p:spPr>
          <a:xfrm>
            <a:off x="1517713" y="1657344"/>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4"/>
          <p:cNvSpPr/>
          <p:nvPr/>
        </p:nvSpPr>
        <p:spPr>
          <a:xfrm>
            <a:off x="7470163" y="1301357"/>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4"/>
          <p:cNvSpPr/>
          <p:nvPr/>
        </p:nvSpPr>
        <p:spPr>
          <a:xfrm>
            <a:off x="7010991" y="862382"/>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4"/>
          <p:cNvSpPr/>
          <p:nvPr/>
        </p:nvSpPr>
        <p:spPr>
          <a:xfrm>
            <a:off x="6472251" y="14412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4"/>
          <p:cNvSpPr/>
          <p:nvPr/>
        </p:nvSpPr>
        <p:spPr>
          <a:xfrm>
            <a:off x="2576283" y="1613595"/>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4"/>
          <p:cNvSpPr/>
          <p:nvPr/>
        </p:nvSpPr>
        <p:spPr>
          <a:xfrm>
            <a:off x="784007" y="1543348"/>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0BCADA94-9EF9-1194-0751-07D8B8167A7F}"/>
              </a:ext>
            </a:extLst>
          </p:cNvPr>
          <p:cNvSpPr txBox="1"/>
          <p:nvPr/>
        </p:nvSpPr>
        <p:spPr>
          <a:xfrm>
            <a:off x="545952" y="369064"/>
            <a:ext cx="7975810" cy="496931"/>
          </a:xfrm>
          <a:prstGeom prst="rect">
            <a:avLst/>
          </a:prstGeom>
          <a:noFill/>
        </p:spPr>
        <p:txBody>
          <a:bodyPr wrap="square">
            <a:spAutoFit/>
          </a:bodyPr>
          <a:lstStyle/>
          <a:p>
            <a:pPr marL="342900" indent="-342900" algn="just">
              <a:lnSpc>
                <a:spcPct val="150000"/>
              </a:lnSpc>
              <a:buFont typeface="Wingdings" pitchFamily="2" charset="2"/>
              <a:buChar char="§"/>
            </a:pPr>
            <a:r>
              <a:rPr lang="vi-VN" sz="2000" b="1" dirty="0">
                <a:latin typeface="Arial" panose="020B0604020202020204" pitchFamily="34" charset="0"/>
                <a:ea typeface="Arial" panose="020B0604020202020204" pitchFamily="34" charset="0"/>
                <a:cs typeface="Arial" panose="020B0604020202020204" pitchFamily="34" charset="0"/>
              </a:rPr>
              <a:t>Để thực hiện nghĩa vụ tuân thủ Hiến pháp, mỗi công dân cần:</a:t>
            </a:r>
            <a:endParaRPr lang="en-VN" sz="2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E193B95-C980-765E-3900-32A0D57DFEDA}"/>
              </a:ext>
            </a:extLst>
          </p:cNvPr>
          <p:cNvSpPr txBox="1"/>
          <p:nvPr/>
        </p:nvSpPr>
        <p:spPr>
          <a:xfrm>
            <a:off x="525172" y="2708985"/>
            <a:ext cx="2511984" cy="1420261"/>
          </a:xfrm>
          <a:prstGeom prst="rect">
            <a:avLst/>
          </a:prstGeom>
          <a:noFill/>
        </p:spPr>
        <p:txBody>
          <a:bodyPr wrap="square">
            <a:spAutoFit/>
          </a:bodyPr>
          <a:lstStyle/>
          <a:p>
            <a:pPr algn="just">
              <a:lnSpc>
                <a:spcPct val="150000"/>
              </a:lnSpc>
              <a:spcAft>
                <a:spcPts val="800"/>
              </a:spcAft>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Tích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cực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tìm</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hiểu</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nội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dung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BF3B5A9-CFF4-D7C3-506F-D18FD3780C78}"/>
              </a:ext>
            </a:extLst>
          </p:cNvPr>
          <p:cNvSpPr txBox="1"/>
          <p:nvPr/>
        </p:nvSpPr>
        <p:spPr>
          <a:xfrm>
            <a:off x="3157292" y="1024230"/>
            <a:ext cx="2753129" cy="1420261"/>
          </a:xfrm>
          <a:prstGeom prst="rect">
            <a:avLst/>
          </a:prstGeom>
          <a:noFill/>
        </p:spPr>
        <p:txBody>
          <a:bodyPr wrap="square">
            <a:spAutoFit/>
          </a:bodyPr>
          <a:lstStyle/>
          <a:p>
            <a:pPr algn="just">
              <a:lnSpc>
                <a:spcPct val="150000"/>
              </a:lnSpc>
              <a:spcAft>
                <a:spcPts val="800"/>
              </a:spcAft>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Nghiêm</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chỉnh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tự</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giác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thực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hiện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93A89E-C4E6-0C89-2720-44635BE56210}"/>
              </a:ext>
            </a:extLst>
          </p:cNvPr>
          <p:cNvSpPr txBox="1"/>
          <p:nvPr/>
        </p:nvSpPr>
        <p:spPr>
          <a:xfrm>
            <a:off x="6038106" y="2546118"/>
            <a:ext cx="2753129" cy="1881925"/>
          </a:xfrm>
          <a:prstGeom prst="rect">
            <a:avLst/>
          </a:prstGeom>
          <a:noFill/>
        </p:spPr>
        <p:txBody>
          <a:bodyPr wrap="square">
            <a:spAutoFit/>
          </a:bodyPr>
          <a:lstStyle/>
          <a:p>
            <a:pPr algn="just">
              <a:lnSpc>
                <a:spcPct val="150000"/>
              </a:lnSpc>
              <a:spcAft>
                <a:spcPts val="800"/>
              </a:spcAft>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Tích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cực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tuyên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truyền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phê</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đấu</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tranh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chống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hành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vi vi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phạm</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77953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down)">
                                      <p:cBhvr>
                                        <p:cTn id="17" dur="500"/>
                                        <p:tgtEl>
                                          <p:spTgt spid="7"/>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ppt_x</p:attrName>
                                        </p:attrNameLst>
                                      </p:cBhvr>
                                      <p:tavLst>
                                        <p:tav tm="0">
                                          <p:val>
                                            <p:strVal val="#ppt_x+#ppt_w*1.125000"/>
                                          </p:val>
                                        </p:tav>
                                        <p:tav tm="100000">
                                          <p:val>
                                            <p:strVal val="#ppt_x"/>
                                          </p:val>
                                        </p:tav>
                                      </p:tavLst>
                                    </p:anim>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5" name="Google Shape;1115;p52"/>
          <p:cNvSpPr/>
          <p:nvPr/>
        </p:nvSpPr>
        <p:spPr>
          <a:xfrm>
            <a:off x="2785808" y="9370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2"/>
          <p:cNvSpPr/>
          <p:nvPr/>
        </p:nvSpPr>
        <p:spPr>
          <a:xfrm>
            <a:off x="2697582" y="1311973"/>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2"/>
          <p:cNvSpPr/>
          <p:nvPr/>
        </p:nvSpPr>
        <p:spPr>
          <a:xfrm rot="10800000">
            <a:off x="8269582" y="424969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2"/>
          <p:cNvSpPr/>
          <p:nvPr/>
        </p:nvSpPr>
        <p:spPr>
          <a:xfrm rot="10800000">
            <a:off x="8426324" y="3957470"/>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10">
            <a:extLst>
              <a:ext uri="{FF2B5EF4-FFF2-40B4-BE49-F238E27FC236}">
                <a16:creationId xmlns:a16="http://schemas.microsoft.com/office/drawing/2014/main" id="{938C2C7B-991B-ABD3-74E5-EA78F7D17B70}"/>
              </a:ext>
            </a:extLst>
          </p:cNvPr>
          <p:cNvSpPr txBox="1"/>
          <p:nvPr/>
        </p:nvSpPr>
        <p:spPr>
          <a:xfrm>
            <a:off x="3195171" y="538703"/>
            <a:ext cx="3003908" cy="796733"/>
          </a:xfrm>
          <a:custGeom>
            <a:avLst/>
            <a:gdLst>
              <a:gd name="connsiteX0" fmla="*/ 0 w 3003908"/>
              <a:gd name="connsiteY0" fmla="*/ 132791 h 796733"/>
              <a:gd name="connsiteX1" fmla="*/ 132791 w 3003908"/>
              <a:gd name="connsiteY1" fmla="*/ 0 h 796733"/>
              <a:gd name="connsiteX2" fmla="*/ 625690 w 3003908"/>
              <a:gd name="connsiteY2" fmla="*/ 0 h 796733"/>
              <a:gd name="connsiteX3" fmla="*/ 1173355 w 3003908"/>
              <a:gd name="connsiteY3" fmla="*/ 0 h 796733"/>
              <a:gd name="connsiteX4" fmla="*/ 1666254 w 3003908"/>
              <a:gd name="connsiteY4" fmla="*/ 0 h 796733"/>
              <a:gd name="connsiteX5" fmla="*/ 2213919 w 3003908"/>
              <a:gd name="connsiteY5" fmla="*/ 0 h 796733"/>
              <a:gd name="connsiteX6" fmla="*/ 2871117 w 3003908"/>
              <a:gd name="connsiteY6" fmla="*/ 0 h 796733"/>
              <a:gd name="connsiteX7" fmla="*/ 3003908 w 3003908"/>
              <a:gd name="connsiteY7" fmla="*/ 132791 h 796733"/>
              <a:gd name="connsiteX8" fmla="*/ 3003908 w 3003908"/>
              <a:gd name="connsiteY8" fmla="*/ 663942 h 796733"/>
              <a:gd name="connsiteX9" fmla="*/ 2871117 w 3003908"/>
              <a:gd name="connsiteY9" fmla="*/ 796733 h 796733"/>
              <a:gd name="connsiteX10" fmla="*/ 2350835 w 3003908"/>
              <a:gd name="connsiteY10" fmla="*/ 796733 h 796733"/>
              <a:gd name="connsiteX11" fmla="*/ 1885320 w 3003908"/>
              <a:gd name="connsiteY11" fmla="*/ 796733 h 796733"/>
              <a:gd name="connsiteX12" fmla="*/ 1310271 w 3003908"/>
              <a:gd name="connsiteY12" fmla="*/ 796733 h 796733"/>
              <a:gd name="connsiteX13" fmla="*/ 817372 w 3003908"/>
              <a:gd name="connsiteY13" fmla="*/ 796733 h 796733"/>
              <a:gd name="connsiteX14" fmla="*/ 132791 w 3003908"/>
              <a:gd name="connsiteY14" fmla="*/ 796733 h 796733"/>
              <a:gd name="connsiteX15" fmla="*/ 0 w 3003908"/>
              <a:gd name="connsiteY15" fmla="*/ 663942 h 796733"/>
              <a:gd name="connsiteX16" fmla="*/ 0 w 3003908"/>
              <a:gd name="connsiteY16"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3908" h="796733" fill="none" extrusionOk="0">
                <a:moveTo>
                  <a:pt x="0" y="132791"/>
                </a:moveTo>
                <a:cubicBezTo>
                  <a:pt x="-7645" y="73123"/>
                  <a:pt x="67134" y="5707"/>
                  <a:pt x="132791" y="0"/>
                </a:cubicBezTo>
                <a:cubicBezTo>
                  <a:pt x="335046" y="-52501"/>
                  <a:pt x="385809" y="17223"/>
                  <a:pt x="625690" y="0"/>
                </a:cubicBezTo>
                <a:cubicBezTo>
                  <a:pt x="865571" y="-17223"/>
                  <a:pt x="1035778" y="17769"/>
                  <a:pt x="1173355" y="0"/>
                </a:cubicBezTo>
                <a:cubicBezTo>
                  <a:pt x="1310932" y="-17769"/>
                  <a:pt x="1519961" y="10594"/>
                  <a:pt x="1666254" y="0"/>
                </a:cubicBezTo>
                <a:cubicBezTo>
                  <a:pt x="1812547" y="-10594"/>
                  <a:pt x="2000290" y="52918"/>
                  <a:pt x="2213919" y="0"/>
                </a:cubicBezTo>
                <a:cubicBezTo>
                  <a:pt x="2427548" y="-52918"/>
                  <a:pt x="2650739" y="72377"/>
                  <a:pt x="2871117" y="0"/>
                </a:cubicBezTo>
                <a:cubicBezTo>
                  <a:pt x="2945005" y="-1691"/>
                  <a:pt x="3015265" y="71732"/>
                  <a:pt x="3003908" y="132791"/>
                </a:cubicBezTo>
                <a:cubicBezTo>
                  <a:pt x="3013241" y="252116"/>
                  <a:pt x="2960809" y="547191"/>
                  <a:pt x="3003908" y="663942"/>
                </a:cubicBezTo>
                <a:cubicBezTo>
                  <a:pt x="3003730" y="733582"/>
                  <a:pt x="2949377" y="799834"/>
                  <a:pt x="2871117" y="796733"/>
                </a:cubicBezTo>
                <a:cubicBezTo>
                  <a:pt x="2614656" y="805762"/>
                  <a:pt x="2607091" y="778437"/>
                  <a:pt x="2350835" y="796733"/>
                </a:cubicBezTo>
                <a:cubicBezTo>
                  <a:pt x="2094579" y="815029"/>
                  <a:pt x="2056930" y="768818"/>
                  <a:pt x="1885320" y="796733"/>
                </a:cubicBezTo>
                <a:cubicBezTo>
                  <a:pt x="1713711" y="824648"/>
                  <a:pt x="1441231" y="736359"/>
                  <a:pt x="1310271" y="796733"/>
                </a:cubicBezTo>
                <a:cubicBezTo>
                  <a:pt x="1179311" y="857107"/>
                  <a:pt x="989595" y="758434"/>
                  <a:pt x="817372" y="796733"/>
                </a:cubicBezTo>
                <a:cubicBezTo>
                  <a:pt x="645149" y="835032"/>
                  <a:pt x="291948" y="733706"/>
                  <a:pt x="132791" y="796733"/>
                </a:cubicBezTo>
                <a:cubicBezTo>
                  <a:pt x="60195" y="793497"/>
                  <a:pt x="-18258" y="736692"/>
                  <a:pt x="0" y="663942"/>
                </a:cubicBezTo>
                <a:cubicBezTo>
                  <a:pt x="-28392" y="435484"/>
                  <a:pt x="23221" y="340008"/>
                  <a:pt x="0" y="132791"/>
                </a:cubicBezTo>
                <a:close/>
              </a:path>
              <a:path w="3003908" h="796733" stroke="0" extrusionOk="0">
                <a:moveTo>
                  <a:pt x="0" y="132791"/>
                </a:moveTo>
                <a:cubicBezTo>
                  <a:pt x="-3863" y="57070"/>
                  <a:pt x="55864" y="1347"/>
                  <a:pt x="132791" y="0"/>
                </a:cubicBezTo>
                <a:cubicBezTo>
                  <a:pt x="418077" y="-2257"/>
                  <a:pt x="531739" y="72257"/>
                  <a:pt x="735223" y="0"/>
                </a:cubicBezTo>
                <a:cubicBezTo>
                  <a:pt x="938707" y="-72257"/>
                  <a:pt x="1093985" y="12420"/>
                  <a:pt x="1255505" y="0"/>
                </a:cubicBezTo>
                <a:cubicBezTo>
                  <a:pt x="1417025" y="-12420"/>
                  <a:pt x="1545098" y="45226"/>
                  <a:pt x="1748403" y="0"/>
                </a:cubicBezTo>
                <a:cubicBezTo>
                  <a:pt x="1951708" y="-45226"/>
                  <a:pt x="2066737" y="48028"/>
                  <a:pt x="2323452" y="0"/>
                </a:cubicBezTo>
                <a:cubicBezTo>
                  <a:pt x="2580167" y="-48028"/>
                  <a:pt x="2646167" y="38"/>
                  <a:pt x="2871117" y="0"/>
                </a:cubicBezTo>
                <a:cubicBezTo>
                  <a:pt x="2946407" y="-3177"/>
                  <a:pt x="2989500" y="72115"/>
                  <a:pt x="3003908" y="132791"/>
                </a:cubicBezTo>
                <a:cubicBezTo>
                  <a:pt x="3013160" y="299550"/>
                  <a:pt x="3000550" y="533594"/>
                  <a:pt x="3003908" y="663942"/>
                </a:cubicBezTo>
                <a:cubicBezTo>
                  <a:pt x="3009251" y="738565"/>
                  <a:pt x="2934763" y="795165"/>
                  <a:pt x="2871117" y="796733"/>
                </a:cubicBezTo>
                <a:cubicBezTo>
                  <a:pt x="2695751" y="859561"/>
                  <a:pt x="2467046" y="792817"/>
                  <a:pt x="2323452" y="796733"/>
                </a:cubicBezTo>
                <a:cubicBezTo>
                  <a:pt x="2179859" y="800649"/>
                  <a:pt x="1932779" y="740280"/>
                  <a:pt x="1803170" y="796733"/>
                </a:cubicBezTo>
                <a:cubicBezTo>
                  <a:pt x="1673561" y="853186"/>
                  <a:pt x="1380155" y="755640"/>
                  <a:pt x="1200738" y="796733"/>
                </a:cubicBezTo>
                <a:cubicBezTo>
                  <a:pt x="1021321" y="837826"/>
                  <a:pt x="856792" y="793169"/>
                  <a:pt x="598306" y="796733"/>
                </a:cubicBezTo>
                <a:cubicBezTo>
                  <a:pt x="339820" y="800297"/>
                  <a:pt x="264828" y="776065"/>
                  <a:pt x="132791" y="796733"/>
                </a:cubicBezTo>
                <a:cubicBezTo>
                  <a:pt x="53304" y="790940"/>
                  <a:pt x="-5057" y="729720"/>
                  <a:pt x="0" y="663942"/>
                </a:cubicBezTo>
                <a:cubicBezTo>
                  <a:pt x="-33746" y="514773"/>
                  <a:pt x="9051" y="380357"/>
                  <a:pt x="0" y="132791"/>
                </a:cubicBezTo>
                <a:close/>
              </a:path>
            </a:pathLst>
          </a:custGeom>
          <a:solidFill>
            <a:srgbClr val="EAD2C3"/>
          </a:solidFill>
          <a:ln w="28575">
            <a:solidFill>
              <a:srgbClr val="BF7C63"/>
            </a:solidFill>
            <a:prstDash val="sys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txBody>
          <a:bodyPr wrap="square" lIns="0" tIns="0" rIns="0" bIns="72000" rtlCol="0" anchor="t">
            <a:spAutoFit/>
          </a:bodyPr>
          <a:lstStyle/>
          <a:p>
            <a:pPr algn="ctr">
              <a:lnSpc>
                <a:spcPct val="150000"/>
              </a:lnSpc>
            </a:pPr>
            <a:r>
              <a:rPr lang="en-US" sz="3200" b="1" dirty="0">
                <a:solidFill>
                  <a:srgbClr val="0B4A80"/>
                </a:solidFill>
                <a:latin typeface="Arial" panose="020B0604020202020204" pitchFamily="34" charset="0"/>
                <a:cs typeface="Arial" panose="020B0604020202020204" pitchFamily="34" charset="0"/>
              </a:rPr>
              <a:t>LUYỆN TẬP</a:t>
            </a:r>
          </a:p>
        </p:txBody>
      </p:sp>
      <p:sp>
        <p:nvSpPr>
          <p:cNvPr id="5" name="TextBox 4">
            <a:extLst>
              <a:ext uri="{FF2B5EF4-FFF2-40B4-BE49-F238E27FC236}">
                <a16:creationId xmlns:a16="http://schemas.microsoft.com/office/drawing/2014/main" id="{26F498CC-3181-1E5C-F89C-DC3A92AE1007}"/>
              </a:ext>
            </a:extLst>
          </p:cNvPr>
          <p:cNvSpPr txBox="1"/>
          <p:nvPr/>
        </p:nvSpPr>
        <p:spPr>
          <a:xfrm>
            <a:off x="1770279" y="1567765"/>
            <a:ext cx="5603442" cy="1711494"/>
          </a:xfrm>
          <a:prstGeom prst="rect">
            <a:avLst/>
          </a:prstGeom>
          <a:noFill/>
          <a:ln w="28575">
            <a:noFill/>
            <a:prstDash val="dash"/>
          </a:ln>
        </p:spPr>
        <p:txBody>
          <a:bodyPr wrap="square">
            <a:spAutoFit/>
          </a:bodyPr>
          <a:lstStyle/>
          <a:p>
            <a:pPr lvl="0" algn="ctr">
              <a:lnSpc>
                <a:spcPct val="150000"/>
              </a:lnSpc>
              <a:spcBef>
                <a:spcPts val="100"/>
              </a:spcBef>
              <a:spcAft>
                <a:spcPts val="100"/>
              </a:spcAft>
            </a:pPr>
            <a:r>
              <a:rPr lang="vi-VN" sz="2400" b="1" i="1" dirty="0">
                <a:solidFill>
                  <a:srgbClr val="C00000"/>
                </a:solidFill>
                <a:effectLst/>
                <a:latin typeface="Arial" panose="020B0604020202020204" pitchFamily="34" charset="0"/>
                <a:ea typeface="Arial" panose="020B0604020202020204" pitchFamily="34" charset="0"/>
                <a:cs typeface="Arial" panose="020B0604020202020204" pitchFamily="34" charset="0"/>
              </a:rPr>
              <a:t>Nhiệm vụ 1</a:t>
            </a:r>
            <a:endParaRPr lang="vi-VN" sz="2400" i="1"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a:p>
            <a:pPr lvl="0" algn="ctr">
              <a:lnSpc>
                <a:spcPct val="150000"/>
              </a:lnSpc>
              <a:spcBef>
                <a:spcPts val="100"/>
              </a:spcBef>
              <a:spcAft>
                <a:spcPts val="100"/>
              </a:spcAft>
            </a:pPr>
            <a:r>
              <a:rPr lang="vi-VN" sz="2400" i="1" dirty="0">
                <a:effectLst/>
                <a:latin typeface="Arial" panose="020B0604020202020204" pitchFamily="34" charset="0"/>
                <a:ea typeface="Arial" panose="020B0604020202020204" pitchFamily="34" charset="0"/>
                <a:cs typeface="Arial" panose="020B0604020202020204" pitchFamily="34" charset="0"/>
              </a:rPr>
              <a:t>Dựa vào kiến thức được học, hãy trả lời các câu hỏi trắc nghiệm sau đây.</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pic>
        <p:nvPicPr>
          <p:cNvPr id="7" name="Picture 6" descr="A group of people holding microphones&#10;&#10;Description automatically generated with medium confidence">
            <a:extLst>
              <a:ext uri="{FF2B5EF4-FFF2-40B4-BE49-F238E27FC236}">
                <a16:creationId xmlns:a16="http://schemas.microsoft.com/office/drawing/2014/main" id="{C08B5357-5B39-4FF6-FA82-C666C3838D76}"/>
              </a:ext>
            </a:extLst>
          </p:cNvPr>
          <p:cNvPicPr>
            <a:picLocks noChangeAspect="1"/>
          </p:cNvPicPr>
          <p:nvPr/>
        </p:nvPicPr>
        <p:blipFill>
          <a:blip r:embed="rId3"/>
          <a:stretch>
            <a:fillRect/>
          </a:stretch>
        </p:blipFill>
        <p:spPr>
          <a:xfrm>
            <a:off x="1547258" y="2925427"/>
            <a:ext cx="6299733" cy="2491330"/>
          </a:xfrm>
          <a:prstGeom prst="rect">
            <a:avLst/>
          </a:prstGeom>
        </p:spPr>
      </p:pic>
    </p:spTree>
    <p:extLst>
      <p:ext uri="{BB962C8B-B14F-4D97-AF65-F5344CB8AC3E}">
        <p14:creationId xmlns:p14="http://schemas.microsoft.com/office/powerpoint/2010/main" val="110290695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19D5-99E9-91FE-AC52-27E427588D2B}"/>
              </a:ext>
            </a:extLst>
          </p:cNvPr>
          <p:cNvSpPr txBox="1"/>
          <p:nvPr/>
        </p:nvSpPr>
        <p:spPr>
          <a:xfrm>
            <a:off x="1549065" y="840387"/>
            <a:ext cx="6045869" cy="549796"/>
          </a:xfrm>
          <a:prstGeom prst="roundRect">
            <a:avLst/>
          </a:prstGeom>
          <a:solidFill>
            <a:srgbClr val="C3CCE7"/>
          </a:solidFill>
          <a:ln w="28575">
            <a:solidFill>
              <a:srgbClr val="0B4A80"/>
            </a:solidFill>
          </a:ln>
        </p:spPr>
        <p:txBody>
          <a:bodyPr wrap="square">
            <a:spAutoFit/>
          </a:bodyPr>
          <a:lstStyle/>
          <a:p>
            <a:pPr algn="just">
              <a:lnSpc>
                <a:spcPct val="150000"/>
              </a:lnSpc>
            </a:pPr>
            <a:r>
              <a:rPr lang="vi-VN" sz="2000" b="1" dirty="0"/>
              <a:t>Câu 1</a:t>
            </a:r>
            <a:r>
              <a:rPr lang="vi-VN" sz="2000" dirty="0"/>
              <a:t>: </a:t>
            </a:r>
            <a:r>
              <a:rPr lang="en-VN" sz="2000" dirty="0"/>
              <a:t>Hiến pháp quy định nội dung nào sau đây?</a:t>
            </a:r>
          </a:p>
        </p:txBody>
      </p:sp>
      <p:sp>
        <p:nvSpPr>
          <p:cNvPr id="5" name="TextBox 4">
            <a:extLst>
              <a:ext uri="{FF2B5EF4-FFF2-40B4-BE49-F238E27FC236}">
                <a16:creationId xmlns:a16="http://schemas.microsoft.com/office/drawing/2014/main" id="{A98B788F-228F-E954-ADAC-8FE4324784FD}"/>
              </a:ext>
            </a:extLst>
          </p:cNvPr>
          <p:cNvSpPr txBox="1"/>
          <p:nvPr/>
        </p:nvSpPr>
        <p:spPr>
          <a:xfrm>
            <a:off x="1897573" y="3047742"/>
            <a:ext cx="5348853" cy="549796"/>
          </a:xfrm>
          <a:prstGeom prst="roundRect">
            <a:avLst/>
          </a:prstGeom>
          <a:noFill/>
          <a:ln w="28575">
            <a:solidFill>
              <a:srgbClr val="BF7C63"/>
            </a:solidFill>
          </a:ln>
        </p:spPr>
        <p:txBody>
          <a:bodyPr wrap="square">
            <a:spAutoFit/>
          </a:bodyPr>
          <a:lstStyle/>
          <a:p>
            <a:pPr algn="ctr">
              <a:lnSpc>
                <a:spcPct val="150000"/>
              </a:lnSpc>
            </a:pPr>
            <a:r>
              <a:rPr lang="vi-VN" sz="2000" dirty="0">
                <a:effectLst/>
                <a:latin typeface="Arial" panose="020B0604020202020204" pitchFamily="34" charset="0"/>
                <a:ea typeface="Times New Roman" panose="02020603050405020304" pitchFamily="18" charset="0"/>
                <a:cs typeface="Arial" panose="020B0604020202020204" pitchFamily="34" charset="0"/>
              </a:rPr>
              <a:t>C. Những vấn đề cơ bản nhất của quốc gia</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4E06C122-1D1A-C4D9-B447-F32EC574E5D4}"/>
              </a:ext>
            </a:extLst>
          </p:cNvPr>
          <p:cNvSpPr txBox="1"/>
          <p:nvPr/>
        </p:nvSpPr>
        <p:spPr>
          <a:xfrm>
            <a:off x="1897573" y="1555188"/>
            <a:ext cx="5348852" cy="549796"/>
          </a:xfrm>
          <a:prstGeom prst="roundRect">
            <a:avLst/>
          </a:prstGeom>
          <a:noFill/>
          <a:ln w="28575">
            <a:solidFill>
              <a:srgbClr val="BF7C63"/>
            </a:solidFill>
          </a:ln>
        </p:spPr>
        <p:txBody>
          <a:bodyPr wrap="square">
            <a:spAutoFit/>
          </a:bodyPr>
          <a:lstStyle/>
          <a:p>
            <a:pPr algn="ctr">
              <a:lnSpc>
                <a:spcPct val="150000"/>
              </a:lnSpc>
            </a:pPr>
            <a:r>
              <a:rPr lang="vi-VN" sz="2000" dirty="0">
                <a:effectLst/>
                <a:latin typeface="Arial" panose="020B0604020202020204" pitchFamily="34" charset="0"/>
                <a:ea typeface="Times New Roman" panose="02020603050405020304" pitchFamily="18" charset="0"/>
                <a:cs typeface="Arial" panose="020B0604020202020204" pitchFamily="34" charset="0"/>
              </a:rPr>
              <a:t>A. Từng vấn đề cụ thể của đất nước</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21403AF2-EF9A-FB84-3316-8635D98565D0}"/>
              </a:ext>
            </a:extLst>
          </p:cNvPr>
          <p:cNvSpPr txBox="1"/>
          <p:nvPr/>
        </p:nvSpPr>
        <p:spPr>
          <a:xfrm>
            <a:off x="1897573" y="2301465"/>
            <a:ext cx="5348852" cy="549796"/>
          </a:xfrm>
          <a:prstGeom prst="roundRect">
            <a:avLst/>
          </a:prstGeom>
          <a:noFill/>
          <a:ln w="28575">
            <a:solidFill>
              <a:srgbClr val="BF7C63"/>
            </a:solidFill>
          </a:ln>
        </p:spPr>
        <p:txBody>
          <a:bodyPr wrap="square">
            <a:spAutoFit/>
          </a:bodyPr>
          <a:lstStyle/>
          <a:p>
            <a:pPr algn="ctr">
              <a:lnSpc>
                <a:spcPct val="150000"/>
              </a:lnSpc>
            </a:pPr>
            <a:r>
              <a:rPr lang="vi-VN" sz="2000" dirty="0">
                <a:latin typeface="Arial" panose="020B0604020202020204" pitchFamily="34" charset="0"/>
                <a:ea typeface="Times New Roman" panose="02020603050405020304" pitchFamily="18" charset="0"/>
                <a:cs typeface="Arial" panose="020B0604020202020204" pitchFamily="34" charset="0"/>
              </a:rPr>
              <a:t>B. Các vấn đề cấp bách của quốc gia</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5A38260-C984-14E1-9DA0-47BBD69B8C25}"/>
              </a:ext>
            </a:extLst>
          </p:cNvPr>
          <p:cNvSpPr txBox="1"/>
          <p:nvPr/>
        </p:nvSpPr>
        <p:spPr>
          <a:xfrm>
            <a:off x="1897573" y="3794019"/>
            <a:ext cx="5348851" cy="549796"/>
          </a:xfrm>
          <a:prstGeom prst="roundRect">
            <a:avLst/>
          </a:prstGeom>
          <a:noFill/>
          <a:ln w="28575">
            <a:solidFill>
              <a:srgbClr val="BF7C63"/>
            </a:solidFill>
          </a:ln>
        </p:spPr>
        <p:txBody>
          <a:bodyPr wrap="square">
            <a:spAutoFit/>
          </a:bodyPr>
          <a:lstStyle/>
          <a:p>
            <a:pPr algn="ctr">
              <a:lnSpc>
                <a:spcPct val="150000"/>
              </a:lnSpc>
            </a:pPr>
            <a:r>
              <a:rPr lang="vi-VN" sz="2000" dirty="0">
                <a:effectLst/>
                <a:latin typeface="Arial" panose="020B0604020202020204" pitchFamily="34" charset="0"/>
                <a:ea typeface="Times New Roman" panose="02020603050405020304" pitchFamily="18" charset="0"/>
                <a:cs typeface="Arial" panose="020B0604020202020204" pitchFamily="34" charset="0"/>
              </a:rPr>
              <a:t>D. Mọi vấn đề cụ thể của đất nước</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868082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1"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grpId="0" nodeType="clickEffect">
                                  <p:stCondLst>
                                    <p:cond delay="0"/>
                                  </p:stCondLst>
                                  <p:childTnLst>
                                    <p:animClr clrSpc="rgb" dir="cw">
                                      <p:cBhvr>
                                        <p:cTn id="27" dur="500" fill="hold"/>
                                        <p:tgtEl>
                                          <p:spTgt spid="6"/>
                                        </p:tgtEl>
                                        <p:attrNameLst>
                                          <p:attrName>fillcolor</p:attrName>
                                        </p:attrNameLst>
                                      </p:cBhvr>
                                      <p:to>
                                        <a:srgbClr val="FF0000"/>
                                      </p:to>
                                    </p:animClr>
                                    <p:set>
                                      <p:cBhvr>
                                        <p:cTn id="28" dur="500" fill="hold"/>
                                        <p:tgtEl>
                                          <p:spTgt spid="6"/>
                                        </p:tgtEl>
                                        <p:attrNameLst>
                                          <p:attrName>fill.type</p:attrName>
                                        </p:attrNameLst>
                                      </p:cBhvr>
                                      <p:to>
                                        <p:strVal val="solid"/>
                                      </p:to>
                                    </p:set>
                                    <p:set>
                                      <p:cBhvr>
                                        <p:cTn id="29"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5"/>
                                        </p:tgtEl>
                                        <p:attrNameLst>
                                          <p:attrName>fillcolor</p:attrName>
                                        </p:attrNameLst>
                                      </p:cBhvr>
                                      <p:to>
                                        <a:srgbClr val="92D050"/>
                                      </p:to>
                                    </p:animClr>
                                    <p:set>
                                      <p:cBhvr>
                                        <p:cTn id="35" dur="500" fill="hold"/>
                                        <p:tgtEl>
                                          <p:spTgt spid="5"/>
                                        </p:tgtEl>
                                        <p:attrNameLst>
                                          <p:attrName>fill.type</p:attrName>
                                        </p:attrNameLst>
                                      </p:cBhvr>
                                      <p:to>
                                        <p:strVal val="solid"/>
                                      </p:to>
                                    </p:set>
                                    <p:set>
                                      <p:cBhvr>
                                        <p:cTn id="36"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7"/>
                                        </p:tgtEl>
                                        <p:attrNameLst>
                                          <p:attrName>fillcolor</p:attrName>
                                        </p:attrNameLst>
                                      </p:cBhvr>
                                      <p:to>
                                        <a:srgbClr val="FF0000"/>
                                      </p:to>
                                    </p:animClr>
                                    <p:set>
                                      <p:cBhvr>
                                        <p:cTn id="42" dur="500" fill="hold"/>
                                        <p:tgtEl>
                                          <p:spTgt spid="7"/>
                                        </p:tgtEl>
                                        <p:attrNameLst>
                                          <p:attrName>fill.type</p:attrName>
                                        </p:attrNameLst>
                                      </p:cBhvr>
                                      <p:to>
                                        <p:strVal val="solid"/>
                                      </p:to>
                                    </p:set>
                                    <p:set>
                                      <p:cBhvr>
                                        <p:cTn id="43" dur="5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8"/>
                                        </p:tgtEl>
                                        <p:attrNameLst>
                                          <p:attrName>fillcolor</p:attrName>
                                        </p:attrNameLst>
                                      </p:cBhvr>
                                      <p:to>
                                        <a:srgbClr val="FF0000"/>
                                      </p:to>
                                    </p:animClr>
                                    <p:set>
                                      <p:cBhvr>
                                        <p:cTn id="49" dur="500" fill="hold"/>
                                        <p:tgtEl>
                                          <p:spTgt spid="8"/>
                                        </p:tgtEl>
                                        <p:attrNameLst>
                                          <p:attrName>fill.type</p:attrName>
                                        </p:attrNameLst>
                                      </p:cBhvr>
                                      <p:to>
                                        <p:strVal val="solid"/>
                                      </p:to>
                                    </p:set>
                                    <p:set>
                                      <p:cBhvr>
                                        <p:cTn id="50"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6" grpId="1"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19D5-99E9-91FE-AC52-27E427588D2B}"/>
              </a:ext>
            </a:extLst>
          </p:cNvPr>
          <p:cNvSpPr txBox="1"/>
          <p:nvPr/>
        </p:nvSpPr>
        <p:spPr>
          <a:xfrm>
            <a:off x="453038" y="396374"/>
            <a:ext cx="8237913" cy="549796"/>
          </a:xfrm>
          <a:prstGeom prst="roundRect">
            <a:avLst/>
          </a:prstGeom>
          <a:solidFill>
            <a:srgbClr val="C3CCE7"/>
          </a:solidFill>
          <a:ln w="28575">
            <a:solidFill>
              <a:srgbClr val="0B4A80"/>
            </a:solidFill>
          </a:ln>
        </p:spPr>
        <p:txBody>
          <a:bodyPr wrap="square">
            <a:spAutoFit/>
          </a:bodyPr>
          <a:lstStyle/>
          <a:p>
            <a:pPr algn="just">
              <a:lnSpc>
                <a:spcPct val="150000"/>
              </a:lnSpc>
            </a:pPr>
            <a:r>
              <a:rPr lang="vi-VN" sz="2000" b="1" dirty="0"/>
              <a:t>Câu 2</a:t>
            </a:r>
            <a:r>
              <a:rPr lang="vi-VN" sz="2000" dirty="0"/>
              <a:t>: Khẳng định nào dưới đây là đúng về đặc điểm của </a:t>
            </a:r>
            <a:r>
              <a:rPr lang="en-VN" sz="2000" dirty="0"/>
              <a:t>Hiến pháp?</a:t>
            </a:r>
          </a:p>
        </p:txBody>
      </p:sp>
      <p:sp>
        <p:nvSpPr>
          <p:cNvPr id="5" name="TextBox 4">
            <a:extLst>
              <a:ext uri="{FF2B5EF4-FFF2-40B4-BE49-F238E27FC236}">
                <a16:creationId xmlns:a16="http://schemas.microsoft.com/office/drawing/2014/main" id="{A98B788F-228F-E954-ADAC-8FE4324784FD}"/>
              </a:ext>
            </a:extLst>
          </p:cNvPr>
          <p:cNvSpPr txBox="1"/>
          <p:nvPr/>
        </p:nvSpPr>
        <p:spPr>
          <a:xfrm>
            <a:off x="494597" y="1231911"/>
            <a:ext cx="8154790" cy="549796"/>
          </a:xfrm>
          <a:prstGeom prst="roundRect">
            <a:avLst/>
          </a:prstGeom>
          <a:noFill/>
          <a:ln w="28575">
            <a:solidFill>
              <a:srgbClr val="BF7C63"/>
            </a:solidFill>
          </a:ln>
        </p:spPr>
        <p:txBody>
          <a:bodyPr wrap="square">
            <a:spAutoFit/>
          </a:bodyPr>
          <a:lstStyle/>
          <a:p>
            <a:pPr algn="ctr">
              <a:lnSpc>
                <a:spcPct val="150000"/>
              </a:lnSpc>
            </a:pPr>
            <a:r>
              <a:rPr lang="vi-VN" sz="2000" dirty="0">
                <a:effectLst/>
                <a:latin typeface="Arial" panose="020B0604020202020204" pitchFamily="34" charset="0"/>
                <a:ea typeface="Times New Roman" panose="02020603050405020304" pitchFamily="18" charset="0"/>
                <a:cs typeface="Arial" panose="020B0604020202020204" pitchFamily="34" charset="0"/>
              </a:rPr>
              <a:t>A. Hiến pháp quy định những vấn đề cơ bản nhất của đất nước</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4E06C122-1D1A-C4D9-B447-F32EC574E5D4}"/>
              </a:ext>
            </a:extLst>
          </p:cNvPr>
          <p:cNvSpPr txBox="1"/>
          <p:nvPr/>
        </p:nvSpPr>
        <p:spPr>
          <a:xfrm>
            <a:off x="494597" y="2733961"/>
            <a:ext cx="8154791" cy="1060574"/>
          </a:xfrm>
          <a:prstGeom prst="roundRect">
            <a:avLst/>
          </a:prstGeom>
          <a:noFill/>
          <a:ln w="28575">
            <a:solidFill>
              <a:srgbClr val="BF7C63"/>
            </a:solidFill>
          </a:ln>
        </p:spPr>
        <p:txBody>
          <a:bodyPr wrap="square">
            <a:spAutoFit/>
          </a:bodyPr>
          <a:lstStyle/>
          <a:p>
            <a:pPr algn="ctr">
              <a:lnSpc>
                <a:spcPct val="150000"/>
              </a:lnSpc>
            </a:pPr>
            <a:r>
              <a:rPr lang="vi-VN" sz="2000" dirty="0">
                <a:effectLst/>
                <a:latin typeface="Arial" panose="020B0604020202020204" pitchFamily="34" charset="0"/>
                <a:ea typeface="Times New Roman" panose="02020603050405020304" pitchFamily="18" charset="0"/>
                <a:cs typeface="Arial" panose="020B0604020202020204" pitchFamily="34" charset="0"/>
              </a:rPr>
              <a:t>C. Hiến pháp là văn bản pháp luật có hiệu lực trong từng hoàn cảnh cụ thể</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21403AF2-EF9A-FB84-3316-8635D98565D0}"/>
              </a:ext>
            </a:extLst>
          </p:cNvPr>
          <p:cNvSpPr txBox="1"/>
          <p:nvPr/>
        </p:nvSpPr>
        <p:spPr>
          <a:xfrm>
            <a:off x="494597" y="1982936"/>
            <a:ext cx="8154790" cy="549796"/>
          </a:xfrm>
          <a:prstGeom prst="roundRect">
            <a:avLst/>
          </a:prstGeom>
          <a:noFill/>
          <a:ln w="28575">
            <a:solidFill>
              <a:srgbClr val="BF7C63"/>
            </a:solidFill>
          </a:ln>
        </p:spPr>
        <p:txBody>
          <a:bodyPr wrap="square">
            <a:spAutoFit/>
          </a:bodyPr>
          <a:lstStyle/>
          <a:p>
            <a:pPr algn="ctr">
              <a:lnSpc>
                <a:spcPct val="150000"/>
              </a:lnSpc>
            </a:pPr>
            <a:r>
              <a:rPr lang="vi-VN" sz="2000" dirty="0">
                <a:latin typeface="Arial" panose="020B0604020202020204" pitchFamily="34" charset="0"/>
                <a:ea typeface="Times New Roman" panose="02020603050405020304" pitchFamily="18" charset="0"/>
                <a:cs typeface="Arial" panose="020B0604020202020204" pitchFamily="34" charset="0"/>
              </a:rPr>
              <a:t>B. Hiến pháp chỉ áp dụng cho một số chủ thể pháp luật</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5A38260-C984-14E1-9DA0-47BBD69B8C25}"/>
              </a:ext>
            </a:extLst>
          </p:cNvPr>
          <p:cNvSpPr txBox="1"/>
          <p:nvPr/>
        </p:nvSpPr>
        <p:spPr>
          <a:xfrm>
            <a:off x="494597" y="3995764"/>
            <a:ext cx="8154791" cy="549796"/>
          </a:xfrm>
          <a:prstGeom prst="roundRect">
            <a:avLst/>
          </a:prstGeom>
          <a:noFill/>
          <a:ln w="28575">
            <a:solidFill>
              <a:srgbClr val="BF7C63"/>
            </a:solidFill>
          </a:ln>
        </p:spPr>
        <p:txBody>
          <a:bodyPr wrap="square">
            <a:spAutoFit/>
          </a:bodyPr>
          <a:lstStyle/>
          <a:p>
            <a:pPr algn="ctr">
              <a:lnSpc>
                <a:spcPct val="150000"/>
              </a:lnSpc>
            </a:pPr>
            <a:r>
              <a:rPr lang="vi-VN" sz="2000" dirty="0">
                <a:effectLst/>
                <a:latin typeface="Arial" panose="020B0604020202020204" pitchFamily="34" charset="0"/>
                <a:ea typeface="Times New Roman" panose="02020603050405020304" pitchFamily="18" charset="0"/>
                <a:cs typeface="Arial" panose="020B0604020202020204" pitchFamily="34" charset="0"/>
              </a:rPr>
              <a:t>D. Hiến pháp được xây dựng theo ý chí của riêng giai cấp cầm quyền</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619516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1"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grpId="0" nodeType="clickEffect">
                                  <p:stCondLst>
                                    <p:cond delay="0"/>
                                  </p:stCondLst>
                                  <p:childTnLst>
                                    <p:animClr clrSpc="rgb" dir="cw">
                                      <p:cBhvr>
                                        <p:cTn id="27" dur="500" fill="hold"/>
                                        <p:tgtEl>
                                          <p:spTgt spid="6"/>
                                        </p:tgtEl>
                                        <p:attrNameLst>
                                          <p:attrName>fillcolor</p:attrName>
                                        </p:attrNameLst>
                                      </p:cBhvr>
                                      <p:to>
                                        <a:srgbClr val="FF0000"/>
                                      </p:to>
                                    </p:animClr>
                                    <p:set>
                                      <p:cBhvr>
                                        <p:cTn id="28" dur="500" fill="hold"/>
                                        <p:tgtEl>
                                          <p:spTgt spid="6"/>
                                        </p:tgtEl>
                                        <p:attrNameLst>
                                          <p:attrName>fill.type</p:attrName>
                                        </p:attrNameLst>
                                      </p:cBhvr>
                                      <p:to>
                                        <p:strVal val="solid"/>
                                      </p:to>
                                    </p:set>
                                    <p:set>
                                      <p:cBhvr>
                                        <p:cTn id="29"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5"/>
                                        </p:tgtEl>
                                        <p:attrNameLst>
                                          <p:attrName>fillcolor</p:attrName>
                                        </p:attrNameLst>
                                      </p:cBhvr>
                                      <p:to>
                                        <a:srgbClr val="92D050"/>
                                      </p:to>
                                    </p:animClr>
                                    <p:set>
                                      <p:cBhvr>
                                        <p:cTn id="35" dur="500" fill="hold"/>
                                        <p:tgtEl>
                                          <p:spTgt spid="5"/>
                                        </p:tgtEl>
                                        <p:attrNameLst>
                                          <p:attrName>fill.type</p:attrName>
                                        </p:attrNameLst>
                                      </p:cBhvr>
                                      <p:to>
                                        <p:strVal val="solid"/>
                                      </p:to>
                                    </p:set>
                                    <p:set>
                                      <p:cBhvr>
                                        <p:cTn id="36"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7"/>
                                        </p:tgtEl>
                                        <p:attrNameLst>
                                          <p:attrName>fillcolor</p:attrName>
                                        </p:attrNameLst>
                                      </p:cBhvr>
                                      <p:to>
                                        <a:srgbClr val="FF0000"/>
                                      </p:to>
                                    </p:animClr>
                                    <p:set>
                                      <p:cBhvr>
                                        <p:cTn id="42" dur="500" fill="hold"/>
                                        <p:tgtEl>
                                          <p:spTgt spid="7"/>
                                        </p:tgtEl>
                                        <p:attrNameLst>
                                          <p:attrName>fill.type</p:attrName>
                                        </p:attrNameLst>
                                      </p:cBhvr>
                                      <p:to>
                                        <p:strVal val="solid"/>
                                      </p:to>
                                    </p:set>
                                    <p:set>
                                      <p:cBhvr>
                                        <p:cTn id="43" dur="5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8"/>
                                        </p:tgtEl>
                                        <p:attrNameLst>
                                          <p:attrName>fillcolor</p:attrName>
                                        </p:attrNameLst>
                                      </p:cBhvr>
                                      <p:to>
                                        <a:srgbClr val="FF0000"/>
                                      </p:to>
                                    </p:animClr>
                                    <p:set>
                                      <p:cBhvr>
                                        <p:cTn id="49" dur="500" fill="hold"/>
                                        <p:tgtEl>
                                          <p:spTgt spid="8"/>
                                        </p:tgtEl>
                                        <p:attrNameLst>
                                          <p:attrName>fill.type</p:attrName>
                                        </p:attrNameLst>
                                      </p:cBhvr>
                                      <p:to>
                                        <p:strVal val="solid"/>
                                      </p:to>
                                    </p:set>
                                    <p:set>
                                      <p:cBhvr>
                                        <p:cTn id="50"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6" grpId="1"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19D5-99E9-91FE-AC52-27E427588D2B}"/>
              </a:ext>
            </a:extLst>
          </p:cNvPr>
          <p:cNvSpPr txBox="1"/>
          <p:nvPr/>
        </p:nvSpPr>
        <p:spPr>
          <a:xfrm>
            <a:off x="1165857" y="604767"/>
            <a:ext cx="6812286" cy="549796"/>
          </a:xfrm>
          <a:prstGeom prst="roundRect">
            <a:avLst/>
          </a:prstGeom>
          <a:solidFill>
            <a:srgbClr val="C3CCE7"/>
          </a:solidFill>
          <a:ln w="28575">
            <a:solidFill>
              <a:srgbClr val="0B4A80"/>
            </a:solidFill>
          </a:ln>
        </p:spPr>
        <p:txBody>
          <a:bodyPr wrap="square">
            <a:spAutoFit/>
          </a:bodyPr>
          <a:lstStyle/>
          <a:p>
            <a:pPr algn="just">
              <a:lnSpc>
                <a:spcPct val="150000"/>
              </a:lnSpc>
            </a:pPr>
            <a:r>
              <a:rPr lang="vi-VN" sz="2000" b="1" dirty="0"/>
              <a:t>Câu 3</a:t>
            </a:r>
            <a:r>
              <a:rPr lang="vi-VN" sz="2000" dirty="0"/>
              <a:t>: </a:t>
            </a:r>
            <a:r>
              <a:rPr lang="en-VN" sz="2000" dirty="0"/>
              <a:t>Mọi công dân đối với Hiến pháp phải như thế nào?</a:t>
            </a:r>
          </a:p>
        </p:txBody>
      </p:sp>
      <p:sp>
        <p:nvSpPr>
          <p:cNvPr id="5" name="TextBox 4">
            <a:extLst>
              <a:ext uri="{FF2B5EF4-FFF2-40B4-BE49-F238E27FC236}">
                <a16:creationId xmlns:a16="http://schemas.microsoft.com/office/drawing/2014/main" id="{A98B788F-228F-E954-ADAC-8FE4324784FD}"/>
              </a:ext>
            </a:extLst>
          </p:cNvPr>
          <p:cNvSpPr txBox="1"/>
          <p:nvPr/>
        </p:nvSpPr>
        <p:spPr>
          <a:xfrm>
            <a:off x="1004793" y="4063205"/>
            <a:ext cx="7134412" cy="549796"/>
          </a:xfrm>
          <a:prstGeom prst="roundRect">
            <a:avLst/>
          </a:prstGeom>
          <a:noFill/>
          <a:ln w="28575">
            <a:solidFill>
              <a:srgbClr val="BF7C63"/>
            </a:solidFill>
          </a:ln>
        </p:spPr>
        <p:txBody>
          <a:bodyPr wrap="square">
            <a:spAutoFit/>
          </a:bodyPr>
          <a:lstStyle/>
          <a:p>
            <a:pPr algn="ctr">
              <a:lnSpc>
                <a:spcPct val="150000"/>
              </a:lnSpc>
            </a:pPr>
            <a:r>
              <a:rPr lang="vi-VN" sz="2000" dirty="0">
                <a:effectLst/>
                <a:latin typeface="Arial" panose="020B0604020202020204" pitchFamily="34" charset="0"/>
                <a:ea typeface="Times New Roman" panose="02020603050405020304" pitchFamily="18" charset="0"/>
                <a:cs typeface="Arial" panose="020B0604020202020204" pitchFamily="34" charset="0"/>
              </a:rPr>
              <a:t>D. Phải nghiêm chỉnh chấp hành Hiến pháp, pháp luật </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4E06C122-1D1A-C4D9-B447-F32EC574E5D4}"/>
              </a:ext>
            </a:extLst>
          </p:cNvPr>
          <p:cNvSpPr txBox="1"/>
          <p:nvPr/>
        </p:nvSpPr>
        <p:spPr>
          <a:xfrm>
            <a:off x="1004793" y="3378101"/>
            <a:ext cx="7134413" cy="549796"/>
          </a:xfrm>
          <a:prstGeom prst="roundRect">
            <a:avLst/>
          </a:prstGeom>
          <a:noFill/>
          <a:ln w="28575">
            <a:solidFill>
              <a:srgbClr val="BF7C63"/>
            </a:solidFill>
          </a:ln>
        </p:spPr>
        <p:txBody>
          <a:bodyPr wrap="square">
            <a:spAutoFit/>
          </a:bodyPr>
          <a:lstStyle/>
          <a:p>
            <a:pPr algn="ctr">
              <a:lnSpc>
                <a:spcPct val="150000"/>
              </a:lnSpc>
            </a:pPr>
            <a:r>
              <a:rPr lang="vi-VN" sz="2000" dirty="0">
                <a:effectLst/>
                <a:latin typeface="Arial" panose="020B0604020202020204" pitchFamily="34" charset="0"/>
                <a:ea typeface="Times New Roman" panose="02020603050405020304" pitchFamily="18" charset="0"/>
                <a:cs typeface="Arial" panose="020B0604020202020204" pitchFamily="34" charset="0"/>
              </a:rPr>
              <a:t>C. Tùy ý, muốn tuân thủ hay không đều được</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21403AF2-EF9A-FB84-3316-8635D98565D0}"/>
              </a:ext>
            </a:extLst>
          </p:cNvPr>
          <p:cNvSpPr txBox="1"/>
          <p:nvPr/>
        </p:nvSpPr>
        <p:spPr>
          <a:xfrm>
            <a:off x="1004793" y="2692997"/>
            <a:ext cx="7134413" cy="549796"/>
          </a:xfrm>
          <a:prstGeom prst="roundRect">
            <a:avLst/>
          </a:prstGeom>
          <a:noFill/>
          <a:ln w="28575">
            <a:solidFill>
              <a:srgbClr val="BF7C63"/>
            </a:solidFill>
          </a:ln>
        </p:spPr>
        <p:txBody>
          <a:bodyPr wrap="square">
            <a:spAutoFit/>
          </a:bodyPr>
          <a:lstStyle/>
          <a:p>
            <a:pPr algn="ctr">
              <a:lnSpc>
                <a:spcPct val="150000"/>
              </a:lnSpc>
            </a:pPr>
            <a:r>
              <a:rPr lang="vi-VN" sz="2000" dirty="0">
                <a:latin typeface="Arial" panose="020B0604020202020204" pitchFamily="34" charset="0"/>
                <a:ea typeface="Times New Roman" panose="02020603050405020304" pitchFamily="18" charset="0"/>
                <a:cs typeface="Arial" panose="020B0604020202020204" pitchFamily="34" charset="0"/>
              </a:rPr>
              <a:t>B. Có thể bỏ qua không cần chấp hành Hiến pháp, pháp luật</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95A38260-C984-14E1-9DA0-47BBD69B8C25}"/>
              </a:ext>
            </a:extLst>
          </p:cNvPr>
          <p:cNvSpPr txBox="1"/>
          <p:nvPr/>
        </p:nvSpPr>
        <p:spPr>
          <a:xfrm>
            <a:off x="1004793" y="1497115"/>
            <a:ext cx="7134413" cy="1060574"/>
          </a:xfrm>
          <a:prstGeom prst="roundRect">
            <a:avLst/>
          </a:prstGeom>
          <a:noFill/>
          <a:ln w="28575">
            <a:solidFill>
              <a:srgbClr val="BF7C63"/>
            </a:solidFill>
          </a:ln>
        </p:spPr>
        <p:txBody>
          <a:bodyPr wrap="square">
            <a:spAutoFit/>
          </a:bodyPr>
          <a:lstStyle/>
          <a:p>
            <a:pPr algn="ctr">
              <a:lnSpc>
                <a:spcPct val="150000"/>
              </a:lnSpc>
            </a:pPr>
            <a:r>
              <a:rPr lang="vi-VN" sz="2000" dirty="0">
                <a:effectLst/>
                <a:latin typeface="Arial" panose="020B0604020202020204" pitchFamily="34" charset="0"/>
                <a:ea typeface="Times New Roman" panose="02020603050405020304" pitchFamily="18" charset="0"/>
                <a:cs typeface="Arial" panose="020B0604020202020204" pitchFamily="34" charset="0"/>
              </a:rPr>
              <a:t>A. Không nhất thiết phải nghiêm chỉnh chấp hành Hiến pháp, pháp luật</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69750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1"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grpId="0" nodeType="clickEffect">
                                  <p:stCondLst>
                                    <p:cond delay="0"/>
                                  </p:stCondLst>
                                  <p:childTnLst>
                                    <p:animClr clrSpc="rgb" dir="cw">
                                      <p:cBhvr>
                                        <p:cTn id="27" dur="500" fill="hold"/>
                                        <p:tgtEl>
                                          <p:spTgt spid="6"/>
                                        </p:tgtEl>
                                        <p:attrNameLst>
                                          <p:attrName>fillcolor</p:attrName>
                                        </p:attrNameLst>
                                      </p:cBhvr>
                                      <p:to>
                                        <a:srgbClr val="FF0000"/>
                                      </p:to>
                                    </p:animClr>
                                    <p:set>
                                      <p:cBhvr>
                                        <p:cTn id="28" dur="500" fill="hold"/>
                                        <p:tgtEl>
                                          <p:spTgt spid="6"/>
                                        </p:tgtEl>
                                        <p:attrNameLst>
                                          <p:attrName>fill.type</p:attrName>
                                        </p:attrNameLst>
                                      </p:cBhvr>
                                      <p:to>
                                        <p:strVal val="solid"/>
                                      </p:to>
                                    </p:set>
                                    <p:set>
                                      <p:cBhvr>
                                        <p:cTn id="29"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5"/>
                                        </p:tgtEl>
                                        <p:attrNameLst>
                                          <p:attrName>fillcolor</p:attrName>
                                        </p:attrNameLst>
                                      </p:cBhvr>
                                      <p:to>
                                        <a:srgbClr val="92D050"/>
                                      </p:to>
                                    </p:animClr>
                                    <p:set>
                                      <p:cBhvr>
                                        <p:cTn id="35" dur="500" fill="hold"/>
                                        <p:tgtEl>
                                          <p:spTgt spid="5"/>
                                        </p:tgtEl>
                                        <p:attrNameLst>
                                          <p:attrName>fill.type</p:attrName>
                                        </p:attrNameLst>
                                      </p:cBhvr>
                                      <p:to>
                                        <p:strVal val="solid"/>
                                      </p:to>
                                    </p:set>
                                    <p:set>
                                      <p:cBhvr>
                                        <p:cTn id="36"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7"/>
                                        </p:tgtEl>
                                        <p:attrNameLst>
                                          <p:attrName>fillcolor</p:attrName>
                                        </p:attrNameLst>
                                      </p:cBhvr>
                                      <p:to>
                                        <a:srgbClr val="FF0000"/>
                                      </p:to>
                                    </p:animClr>
                                    <p:set>
                                      <p:cBhvr>
                                        <p:cTn id="42" dur="500" fill="hold"/>
                                        <p:tgtEl>
                                          <p:spTgt spid="7"/>
                                        </p:tgtEl>
                                        <p:attrNameLst>
                                          <p:attrName>fill.type</p:attrName>
                                        </p:attrNameLst>
                                      </p:cBhvr>
                                      <p:to>
                                        <p:strVal val="solid"/>
                                      </p:to>
                                    </p:set>
                                    <p:set>
                                      <p:cBhvr>
                                        <p:cTn id="43" dur="5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8"/>
                                        </p:tgtEl>
                                        <p:attrNameLst>
                                          <p:attrName>fillcolor</p:attrName>
                                        </p:attrNameLst>
                                      </p:cBhvr>
                                      <p:to>
                                        <a:srgbClr val="FF0000"/>
                                      </p:to>
                                    </p:animClr>
                                    <p:set>
                                      <p:cBhvr>
                                        <p:cTn id="49" dur="500" fill="hold"/>
                                        <p:tgtEl>
                                          <p:spTgt spid="8"/>
                                        </p:tgtEl>
                                        <p:attrNameLst>
                                          <p:attrName>fill.type</p:attrName>
                                        </p:attrNameLst>
                                      </p:cBhvr>
                                      <p:to>
                                        <p:strVal val="solid"/>
                                      </p:to>
                                    </p:set>
                                    <p:set>
                                      <p:cBhvr>
                                        <p:cTn id="50"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P spid="6" grpId="1"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5" name="Google Shape;1115;p52"/>
          <p:cNvSpPr/>
          <p:nvPr/>
        </p:nvSpPr>
        <p:spPr>
          <a:xfrm>
            <a:off x="2785808" y="9370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2"/>
          <p:cNvSpPr/>
          <p:nvPr/>
        </p:nvSpPr>
        <p:spPr>
          <a:xfrm>
            <a:off x="2697582" y="1311973"/>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2"/>
          <p:cNvSpPr/>
          <p:nvPr/>
        </p:nvSpPr>
        <p:spPr>
          <a:xfrm rot="10800000">
            <a:off x="8269582" y="424969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2"/>
          <p:cNvSpPr/>
          <p:nvPr/>
        </p:nvSpPr>
        <p:spPr>
          <a:xfrm rot="10800000">
            <a:off x="8426324" y="3957470"/>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10">
            <a:extLst>
              <a:ext uri="{FF2B5EF4-FFF2-40B4-BE49-F238E27FC236}">
                <a16:creationId xmlns:a16="http://schemas.microsoft.com/office/drawing/2014/main" id="{938C2C7B-991B-ABD3-74E5-EA78F7D17B70}"/>
              </a:ext>
            </a:extLst>
          </p:cNvPr>
          <p:cNvSpPr txBox="1"/>
          <p:nvPr/>
        </p:nvSpPr>
        <p:spPr>
          <a:xfrm>
            <a:off x="3195171" y="538703"/>
            <a:ext cx="3003908" cy="796733"/>
          </a:xfrm>
          <a:custGeom>
            <a:avLst/>
            <a:gdLst>
              <a:gd name="connsiteX0" fmla="*/ 0 w 3003908"/>
              <a:gd name="connsiteY0" fmla="*/ 132791 h 796733"/>
              <a:gd name="connsiteX1" fmla="*/ 132791 w 3003908"/>
              <a:gd name="connsiteY1" fmla="*/ 0 h 796733"/>
              <a:gd name="connsiteX2" fmla="*/ 625690 w 3003908"/>
              <a:gd name="connsiteY2" fmla="*/ 0 h 796733"/>
              <a:gd name="connsiteX3" fmla="*/ 1173355 w 3003908"/>
              <a:gd name="connsiteY3" fmla="*/ 0 h 796733"/>
              <a:gd name="connsiteX4" fmla="*/ 1666254 w 3003908"/>
              <a:gd name="connsiteY4" fmla="*/ 0 h 796733"/>
              <a:gd name="connsiteX5" fmla="*/ 2213919 w 3003908"/>
              <a:gd name="connsiteY5" fmla="*/ 0 h 796733"/>
              <a:gd name="connsiteX6" fmla="*/ 2871117 w 3003908"/>
              <a:gd name="connsiteY6" fmla="*/ 0 h 796733"/>
              <a:gd name="connsiteX7" fmla="*/ 3003908 w 3003908"/>
              <a:gd name="connsiteY7" fmla="*/ 132791 h 796733"/>
              <a:gd name="connsiteX8" fmla="*/ 3003908 w 3003908"/>
              <a:gd name="connsiteY8" fmla="*/ 663942 h 796733"/>
              <a:gd name="connsiteX9" fmla="*/ 2871117 w 3003908"/>
              <a:gd name="connsiteY9" fmla="*/ 796733 h 796733"/>
              <a:gd name="connsiteX10" fmla="*/ 2350835 w 3003908"/>
              <a:gd name="connsiteY10" fmla="*/ 796733 h 796733"/>
              <a:gd name="connsiteX11" fmla="*/ 1885320 w 3003908"/>
              <a:gd name="connsiteY11" fmla="*/ 796733 h 796733"/>
              <a:gd name="connsiteX12" fmla="*/ 1310271 w 3003908"/>
              <a:gd name="connsiteY12" fmla="*/ 796733 h 796733"/>
              <a:gd name="connsiteX13" fmla="*/ 817372 w 3003908"/>
              <a:gd name="connsiteY13" fmla="*/ 796733 h 796733"/>
              <a:gd name="connsiteX14" fmla="*/ 132791 w 3003908"/>
              <a:gd name="connsiteY14" fmla="*/ 796733 h 796733"/>
              <a:gd name="connsiteX15" fmla="*/ 0 w 3003908"/>
              <a:gd name="connsiteY15" fmla="*/ 663942 h 796733"/>
              <a:gd name="connsiteX16" fmla="*/ 0 w 3003908"/>
              <a:gd name="connsiteY16"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3908" h="796733" fill="none" extrusionOk="0">
                <a:moveTo>
                  <a:pt x="0" y="132791"/>
                </a:moveTo>
                <a:cubicBezTo>
                  <a:pt x="-7645" y="73123"/>
                  <a:pt x="67134" y="5707"/>
                  <a:pt x="132791" y="0"/>
                </a:cubicBezTo>
                <a:cubicBezTo>
                  <a:pt x="335046" y="-52501"/>
                  <a:pt x="385809" y="17223"/>
                  <a:pt x="625690" y="0"/>
                </a:cubicBezTo>
                <a:cubicBezTo>
                  <a:pt x="865571" y="-17223"/>
                  <a:pt x="1035778" y="17769"/>
                  <a:pt x="1173355" y="0"/>
                </a:cubicBezTo>
                <a:cubicBezTo>
                  <a:pt x="1310932" y="-17769"/>
                  <a:pt x="1519961" y="10594"/>
                  <a:pt x="1666254" y="0"/>
                </a:cubicBezTo>
                <a:cubicBezTo>
                  <a:pt x="1812547" y="-10594"/>
                  <a:pt x="2000290" y="52918"/>
                  <a:pt x="2213919" y="0"/>
                </a:cubicBezTo>
                <a:cubicBezTo>
                  <a:pt x="2427548" y="-52918"/>
                  <a:pt x="2650739" y="72377"/>
                  <a:pt x="2871117" y="0"/>
                </a:cubicBezTo>
                <a:cubicBezTo>
                  <a:pt x="2945005" y="-1691"/>
                  <a:pt x="3015265" y="71732"/>
                  <a:pt x="3003908" y="132791"/>
                </a:cubicBezTo>
                <a:cubicBezTo>
                  <a:pt x="3013241" y="252116"/>
                  <a:pt x="2960809" y="547191"/>
                  <a:pt x="3003908" y="663942"/>
                </a:cubicBezTo>
                <a:cubicBezTo>
                  <a:pt x="3003730" y="733582"/>
                  <a:pt x="2949377" y="799834"/>
                  <a:pt x="2871117" y="796733"/>
                </a:cubicBezTo>
                <a:cubicBezTo>
                  <a:pt x="2614656" y="805762"/>
                  <a:pt x="2607091" y="778437"/>
                  <a:pt x="2350835" y="796733"/>
                </a:cubicBezTo>
                <a:cubicBezTo>
                  <a:pt x="2094579" y="815029"/>
                  <a:pt x="2056930" y="768818"/>
                  <a:pt x="1885320" y="796733"/>
                </a:cubicBezTo>
                <a:cubicBezTo>
                  <a:pt x="1713711" y="824648"/>
                  <a:pt x="1441231" y="736359"/>
                  <a:pt x="1310271" y="796733"/>
                </a:cubicBezTo>
                <a:cubicBezTo>
                  <a:pt x="1179311" y="857107"/>
                  <a:pt x="989595" y="758434"/>
                  <a:pt x="817372" y="796733"/>
                </a:cubicBezTo>
                <a:cubicBezTo>
                  <a:pt x="645149" y="835032"/>
                  <a:pt x="291948" y="733706"/>
                  <a:pt x="132791" y="796733"/>
                </a:cubicBezTo>
                <a:cubicBezTo>
                  <a:pt x="60195" y="793497"/>
                  <a:pt x="-18258" y="736692"/>
                  <a:pt x="0" y="663942"/>
                </a:cubicBezTo>
                <a:cubicBezTo>
                  <a:pt x="-28392" y="435484"/>
                  <a:pt x="23221" y="340008"/>
                  <a:pt x="0" y="132791"/>
                </a:cubicBezTo>
                <a:close/>
              </a:path>
              <a:path w="3003908" h="796733" stroke="0" extrusionOk="0">
                <a:moveTo>
                  <a:pt x="0" y="132791"/>
                </a:moveTo>
                <a:cubicBezTo>
                  <a:pt x="-3863" y="57070"/>
                  <a:pt x="55864" y="1347"/>
                  <a:pt x="132791" y="0"/>
                </a:cubicBezTo>
                <a:cubicBezTo>
                  <a:pt x="418077" y="-2257"/>
                  <a:pt x="531739" y="72257"/>
                  <a:pt x="735223" y="0"/>
                </a:cubicBezTo>
                <a:cubicBezTo>
                  <a:pt x="938707" y="-72257"/>
                  <a:pt x="1093985" y="12420"/>
                  <a:pt x="1255505" y="0"/>
                </a:cubicBezTo>
                <a:cubicBezTo>
                  <a:pt x="1417025" y="-12420"/>
                  <a:pt x="1545098" y="45226"/>
                  <a:pt x="1748403" y="0"/>
                </a:cubicBezTo>
                <a:cubicBezTo>
                  <a:pt x="1951708" y="-45226"/>
                  <a:pt x="2066737" y="48028"/>
                  <a:pt x="2323452" y="0"/>
                </a:cubicBezTo>
                <a:cubicBezTo>
                  <a:pt x="2580167" y="-48028"/>
                  <a:pt x="2646167" y="38"/>
                  <a:pt x="2871117" y="0"/>
                </a:cubicBezTo>
                <a:cubicBezTo>
                  <a:pt x="2946407" y="-3177"/>
                  <a:pt x="2989500" y="72115"/>
                  <a:pt x="3003908" y="132791"/>
                </a:cubicBezTo>
                <a:cubicBezTo>
                  <a:pt x="3013160" y="299550"/>
                  <a:pt x="3000550" y="533594"/>
                  <a:pt x="3003908" y="663942"/>
                </a:cubicBezTo>
                <a:cubicBezTo>
                  <a:pt x="3009251" y="738565"/>
                  <a:pt x="2934763" y="795165"/>
                  <a:pt x="2871117" y="796733"/>
                </a:cubicBezTo>
                <a:cubicBezTo>
                  <a:pt x="2695751" y="859561"/>
                  <a:pt x="2467046" y="792817"/>
                  <a:pt x="2323452" y="796733"/>
                </a:cubicBezTo>
                <a:cubicBezTo>
                  <a:pt x="2179859" y="800649"/>
                  <a:pt x="1932779" y="740280"/>
                  <a:pt x="1803170" y="796733"/>
                </a:cubicBezTo>
                <a:cubicBezTo>
                  <a:pt x="1673561" y="853186"/>
                  <a:pt x="1380155" y="755640"/>
                  <a:pt x="1200738" y="796733"/>
                </a:cubicBezTo>
                <a:cubicBezTo>
                  <a:pt x="1021321" y="837826"/>
                  <a:pt x="856792" y="793169"/>
                  <a:pt x="598306" y="796733"/>
                </a:cubicBezTo>
                <a:cubicBezTo>
                  <a:pt x="339820" y="800297"/>
                  <a:pt x="264828" y="776065"/>
                  <a:pt x="132791" y="796733"/>
                </a:cubicBezTo>
                <a:cubicBezTo>
                  <a:pt x="53304" y="790940"/>
                  <a:pt x="-5057" y="729720"/>
                  <a:pt x="0" y="663942"/>
                </a:cubicBezTo>
                <a:cubicBezTo>
                  <a:pt x="-33746" y="514773"/>
                  <a:pt x="9051" y="380357"/>
                  <a:pt x="0" y="132791"/>
                </a:cubicBezTo>
                <a:close/>
              </a:path>
            </a:pathLst>
          </a:custGeom>
          <a:solidFill>
            <a:srgbClr val="EAD2C3"/>
          </a:solidFill>
          <a:ln w="28575">
            <a:solidFill>
              <a:srgbClr val="BF7C63"/>
            </a:solidFill>
            <a:prstDash val="sys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txBody>
          <a:bodyPr wrap="square" lIns="0" tIns="0" rIns="0" bIns="72000" rtlCol="0" anchor="t">
            <a:spAutoFit/>
          </a:bodyPr>
          <a:lstStyle/>
          <a:p>
            <a:pPr algn="ctr">
              <a:lnSpc>
                <a:spcPct val="150000"/>
              </a:lnSpc>
            </a:pPr>
            <a:r>
              <a:rPr lang="en-US" sz="3200" b="1" dirty="0">
                <a:solidFill>
                  <a:srgbClr val="0B4A80"/>
                </a:solidFill>
                <a:latin typeface="Arial" panose="020B0604020202020204" pitchFamily="34" charset="0"/>
                <a:cs typeface="Arial" panose="020B0604020202020204" pitchFamily="34" charset="0"/>
              </a:rPr>
              <a:t>LUYỆN TẬP</a:t>
            </a:r>
          </a:p>
        </p:txBody>
      </p:sp>
      <p:sp>
        <p:nvSpPr>
          <p:cNvPr id="5" name="TextBox 4">
            <a:extLst>
              <a:ext uri="{FF2B5EF4-FFF2-40B4-BE49-F238E27FC236}">
                <a16:creationId xmlns:a16="http://schemas.microsoft.com/office/drawing/2014/main" id="{26F498CC-3181-1E5C-F89C-DC3A92AE1007}"/>
              </a:ext>
            </a:extLst>
          </p:cNvPr>
          <p:cNvSpPr txBox="1"/>
          <p:nvPr/>
        </p:nvSpPr>
        <p:spPr>
          <a:xfrm>
            <a:off x="2139142" y="1604199"/>
            <a:ext cx="4865716" cy="1711494"/>
          </a:xfrm>
          <a:prstGeom prst="rect">
            <a:avLst/>
          </a:prstGeom>
          <a:noFill/>
          <a:ln w="28575">
            <a:noFill/>
            <a:prstDash val="dash"/>
          </a:ln>
        </p:spPr>
        <p:txBody>
          <a:bodyPr wrap="square">
            <a:spAutoFit/>
          </a:bodyPr>
          <a:lstStyle/>
          <a:p>
            <a:pPr lvl="0" algn="ctr">
              <a:lnSpc>
                <a:spcPct val="150000"/>
              </a:lnSpc>
            </a:pPr>
            <a:r>
              <a:rPr lang="vi-VN" sz="2400" b="1" i="1" dirty="0">
                <a:solidFill>
                  <a:srgbClr val="C00000"/>
                </a:solidFill>
                <a:effectLst/>
                <a:latin typeface="Arial" panose="020B0604020202020204" pitchFamily="34" charset="0"/>
                <a:ea typeface="Arial" panose="020B0604020202020204" pitchFamily="34" charset="0"/>
                <a:cs typeface="Arial" panose="020B0604020202020204" pitchFamily="34" charset="0"/>
              </a:rPr>
              <a:t>Nhiệm vụ 2</a:t>
            </a:r>
          </a:p>
          <a:p>
            <a:pPr lvl="0" algn="ctr">
              <a:lnSpc>
                <a:spcPct val="150000"/>
              </a:lnSpc>
            </a:pPr>
            <a:r>
              <a:rPr lang="vi-VN" sz="2400" i="1" dirty="0">
                <a:effectLst/>
                <a:latin typeface="Arial" panose="020B0604020202020204" pitchFamily="34" charset="0"/>
                <a:ea typeface="Arial" panose="020B0604020202020204" pitchFamily="34" charset="0"/>
                <a:cs typeface="Arial" panose="020B0604020202020204" pitchFamily="34" charset="0"/>
              </a:rPr>
              <a:t>Hoàn thành 5 bài tập ở phần </a:t>
            </a:r>
            <a:r>
              <a:rPr lang="vi-VN" sz="2400" i="1" dirty="0">
                <a:solidFill>
                  <a:srgbClr val="C00000"/>
                </a:solidFill>
                <a:effectLst/>
                <a:latin typeface="Arial" panose="020B0604020202020204" pitchFamily="34" charset="0"/>
                <a:ea typeface="Arial" panose="020B0604020202020204" pitchFamily="34" charset="0"/>
                <a:cs typeface="Arial" panose="020B0604020202020204" pitchFamily="34" charset="0"/>
              </a:rPr>
              <a:t>Luyện tập </a:t>
            </a:r>
            <a:r>
              <a:rPr lang="vi-VN" sz="2400" i="1" dirty="0">
                <a:effectLst/>
                <a:latin typeface="Arial" panose="020B0604020202020204" pitchFamily="34" charset="0"/>
                <a:ea typeface="Arial" panose="020B0604020202020204" pitchFamily="34" charset="0"/>
                <a:cs typeface="Arial" panose="020B0604020202020204" pitchFamily="34" charset="0"/>
              </a:rPr>
              <a:t>trong SGK trang 91.</a:t>
            </a:r>
            <a:endParaRPr lang="en-VN" sz="2400" dirty="0">
              <a:effectLst/>
              <a:latin typeface="Arial" panose="020B0604020202020204" pitchFamily="34" charset="0"/>
              <a:ea typeface="Arial" panose="020B0604020202020204" pitchFamily="34" charset="0"/>
              <a:cs typeface="Arial" panose="020B0604020202020204" pitchFamily="34" charset="0"/>
            </a:endParaRPr>
          </a:p>
        </p:txBody>
      </p:sp>
      <p:pic>
        <p:nvPicPr>
          <p:cNvPr id="7" name="Picture 6" descr="A group of people holding microphones&#10;&#10;Description automatically generated with medium confidence">
            <a:extLst>
              <a:ext uri="{FF2B5EF4-FFF2-40B4-BE49-F238E27FC236}">
                <a16:creationId xmlns:a16="http://schemas.microsoft.com/office/drawing/2014/main" id="{C08B5357-5B39-4FF6-FA82-C666C3838D76}"/>
              </a:ext>
            </a:extLst>
          </p:cNvPr>
          <p:cNvPicPr>
            <a:picLocks noChangeAspect="1"/>
          </p:cNvPicPr>
          <p:nvPr/>
        </p:nvPicPr>
        <p:blipFill>
          <a:blip r:embed="rId3"/>
          <a:stretch>
            <a:fillRect/>
          </a:stretch>
        </p:blipFill>
        <p:spPr>
          <a:xfrm>
            <a:off x="1547258" y="2925427"/>
            <a:ext cx="6299733" cy="2491330"/>
          </a:xfrm>
          <a:prstGeom prst="rect">
            <a:avLst/>
          </a:prstGeom>
        </p:spPr>
      </p:pic>
    </p:spTree>
    <p:extLst>
      <p:ext uri="{BB962C8B-B14F-4D97-AF65-F5344CB8AC3E}">
        <p14:creationId xmlns:p14="http://schemas.microsoft.com/office/powerpoint/2010/main" val="199407575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2" name="Google Shape;1242;p56"/>
          <p:cNvSpPr/>
          <p:nvPr/>
        </p:nvSpPr>
        <p:spPr>
          <a:xfrm>
            <a:off x="7995988" y="67779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6"/>
          <p:cNvSpPr/>
          <p:nvPr/>
        </p:nvSpPr>
        <p:spPr>
          <a:xfrm>
            <a:off x="1212843" y="782201"/>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6"/>
          <p:cNvSpPr/>
          <p:nvPr/>
        </p:nvSpPr>
        <p:spPr>
          <a:xfrm>
            <a:off x="7857690" y="943998"/>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6"/>
          <p:cNvSpPr/>
          <p:nvPr/>
        </p:nvSpPr>
        <p:spPr>
          <a:xfrm>
            <a:off x="8201427" y="944007"/>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roup 16">
            <a:extLst>
              <a:ext uri="{FF2B5EF4-FFF2-40B4-BE49-F238E27FC236}">
                <a16:creationId xmlns:a16="http://schemas.microsoft.com/office/drawing/2014/main" id="{17F81437-6DEE-EA80-A069-7A500E0EC47A}"/>
              </a:ext>
            </a:extLst>
          </p:cNvPr>
          <p:cNvGrpSpPr/>
          <p:nvPr/>
        </p:nvGrpSpPr>
        <p:grpSpPr>
          <a:xfrm>
            <a:off x="402535" y="1153800"/>
            <a:ext cx="8338930" cy="3467510"/>
            <a:chOff x="402535" y="1153800"/>
            <a:chExt cx="8338930" cy="3467510"/>
          </a:xfrm>
        </p:grpSpPr>
        <p:graphicFrame>
          <p:nvGraphicFramePr>
            <p:cNvPr id="1241" name="Google Shape;1241;p56"/>
            <p:cNvGraphicFramePr/>
            <p:nvPr>
              <p:extLst>
                <p:ext uri="{D42A27DB-BD31-4B8C-83A1-F6EECF244321}">
                  <p14:modId xmlns:p14="http://schemas.microsoft.com/office/powerpoint/2010/main" val="2377965786"/>
                </p:ext>
              </p:extLst>
            </p:nvPr>
          </p:nvGraphicFramePr>
          <p:xfrm>
            <a:off x="402535" y="1153800"/>
            <a:ext cx="8338930" cy="3467510"/>
          </p:xfrm>
          <a:graphic>
            <a:graphicData uri="http://schemas.openxmlformats.org/drawingml/2006/table">
              <a:tbl>
                <a:tblPr>
                  <a:noFill/>
                  <a:tableStyleId>{DC003013-9935-407E-8FB4-718B90C893FB}</a:tableStyleId>
                </a:tblPr>
                <a:tblGrid>
                  <a:gridCol w="986356">
                    <a:extLst>
                      <a:ext uri="{9D8B030D-6E8A-4147-A177-3AD203B41FA5}">
                        <a16:colId xmlns:a16="http://schemas.microsoft.com/office/drawing/2014/main" val="20000"/>
                      </a:ext>
                    </a:extLst>
                  </a:gridCol>
                  <a:gridCol w="927761">
                    <a:extLst>
                      <a:ext uri="{9D8B030D-6E8A-4147-A177-3AD203B41FA5}">
                        <a16:colId xmlns:a16="http://schemas.microsoft.com/office/drawing/2014/main" val="20001"/>
                      </a:ext>
                    </a:extLst>
                  </a:gridCol>
                  <a:gridCol w="6424813">
                    <a:extLst>
                      <a:ext uri="{9D8B030D-6E8A-4147-A177-3AD203B41FA5}">
                        <a16:colId xmlns:a16="http://schemas.microsoft.com/office/drawing/2014/main" val="2590464392"/>
                      </a:ext>
                    </a:extLst>
                  </a:gridCol>
                </a:tblGrid>
                <a:tr h="436200">
                  <a:tc>
                    <a:txBody>
                      <a:bodyPr/>
                      <a:lstStyle/>
                      <a:p>
                        <a:pPr marL="0" lvl="0" indent="0" algn="ctr" rtl="0">
                          <a:lnSpc>
                            <a:spcPct val="150000"/>
                          </a:lnSpc>
                          <a:spcBef>
                            <a:spcPts val="0"/>
                          </a:spcBef>
                          <a:spcAft>
                            <a:spcPts val="0"/>
                          </a:spcAft>
                          <a:buNone/>
                        </a:pPr>
                        <a:r>
                          <a:rPr lang="en" sz="2000" b="1" dirty="0" err="1">
                            <a:solidFill>
                              <a:srgbClr val="670001"/>
                            </a:solidFill>
                            <a:latin typeface="Arial" panose="020B0604020202020204" pitchFamily="34" charset="0"/>
                            <a:ea typeface="Poppins"/>
                            <a:cs typeface="Arial" panose="020B0604020202020204" pitchFamily="34" charset="0"/>
                            <a:sym typeface="Poppins"/>
                          </a:rPr>
                          <a:t>Khẳng</a:t>
                        </a:r>
                        <a:r>
                          <a:rPr lang="en" sz="2000" b="1" dirty="0">
                            <a:solidFill>
                              <a:srgbClr val="670001"/>
                            </a:solidFill>
                            <a:latin typeface="Arial" panose="020B0604020202020204" pitchFamily="34" charset="0"/>
                            <a:ea typeface="Poppins"/>
                            <a:cs typeface="Arial" panose="020B0604020202020204" pitchFamily="34" charset="0"/>
                            <a:sym typeface="Poppins"/>
                          </a:rPr>
                          <a:t> </a:t>
                        </a:r>
                        <a:r>
                          <a:rPr lang="en" sz="2000" b="1" dirty="0" err="1">
                            <a:solidFill>
                              <a:srgbClr val="670001"/>
                            </a:solidFill>
                            <a:latin typeface="Arial" panose="020B0604020202020204" pitchFamily="34" charset="0"/>
                            <a:ea typeface="Poppins"/>
                            <a:cs typeface="Arial" panose="020B0604020202020204" pitchFamily="34" charset="0"/>
                            <a:sym typeface="Poppins"/>
                          </a:rPr>
                          <a:t>định</a:t>
                        </a:r>
                        <a:endParaRPr sz="2000" b="1" dirty="0">
                          <a:solidFill>
                            <a:srgbClr val="670001"/>
                          </a:solidFill>
                          <a:latin typeface="Arial" panose="020B0604020202020204" pitchFamily="34" charset="0"/>
                          <a:cs typeface="Arial" panose="020B0604020202020204" pitchFamily="34" charset="0"/>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 sz="2000" b="1" dirty="0" err="1">
                            <a:solidFill>
                              <a:srgbClr val="670001"/>
                            </a:solidFill>
                            <a:latin typeface="Arial" panose="020B0604020202020204" pitchFamily="34" charset="0"/>
                            <a:ea typeface="Zen Kaku Gothic New"/>
                            <a:cs typeface="Arial" panose="020B0604020202020204" pitchFamily="34" charset="0"/>
                            <a:sym typeface="Zen Kaku Gothic New"/>
                          </a:rPr>
                          <a:t>Đúng</a:t>
                        </a:r>
                        <a:r>
                          <a:rPr lang="en" sz="2000" b="1" dirty="0">
                            <a:solidFill>
                              <a:srgbClr val="670001"/>
                            </a:solidFill>
                            <a:latin typeface="Arial" panose="020B0604020202020204" pitchFamily="34" charset="0"/>
                            <a:ea typeface="Zen Kaku Gothic New"/>
                            <a:cs typeface="Arial" panose="020B0604020202020204" pitchFamily="34" charset="0"/>
                            <a:sym typeface="Zen Kaku Gothic New"/>
                          </a:rPr>
                          <a:t>/Sai</a:t>
                        </a:r>
                        <a:endParaRPr sz="2000" b="1" dirty="0">
                          <a:solidFill>
                            <a:srgbClr val="670001"/>
                          </a:solidFill>
                          <a:latin typeface="Arial" panose="020B0604020202020204" pitchFamily="34" charset="0"/>
                          <a:ea typeface="Anaheim"/>
                          <a:cs typeface="Arial" panose="020B0604020202020204" pitchFamily="34" charset="0"/>
                          <a:sym typeface="Anaheim"/>
                        </a:endParaRPr>
                      </a:p>
                    </a:txBody>
                    <a:tcPr marL="91425" marR="91425" marT="91425" marB="91425" anchor="ctr">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VN" sz="2000" b="1" dirty="0">
                            <a:solidFill>
                              <a:srgbClr val="670001"/>
                            </a:solidFill>
                            <a:latin typeface="Arial" panose="020B0604020202020204" pitchFamily="34" charset="0"/>
                            <a:ea typeface="Anaheim"/>
                            <a:cs typeface="Arial" panose="020B0604020202020204" pitchFamily="34" charset="0"/>
                            <a:sym typeface="Anaheim"/>
                          </a:rPr>
                          <a:t>Giải thích</a:t>
                        </a:r>
                        <a:endParaRPr sz="2000" b="1" dirty="0">
                          <a:solidFill>
                            <a:srgbClr val="670001"/>
                          </a:solidFill>
                          <a:latin typeface="Arial" panose="020B0604020202020204" pitchFamily="34" charset="0"/>
                          <a:ea typeface="Anaheim"/>
                          <a:cs typeface="Arial" panose="020B0604020202020204" pitchFamily="34" charset="0"/>
                          <a:sym typeface="Anaheim"/>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2426775">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000000"/>
                            </a:solidFill>
                            <a:latin typeface="Arial" panose="020B0604020202020204" pitchFamily="34" charset="0"/>
                            <a:ea typeface="Poppins"/>
                            <a:cs typeface="Arial" panose="020B0604020202020204" pitchFamily="34" charset="0"/>
                            <a:sym typeface="Poppins"/>
                          </a:rPr>
                          <a:t>A</a:t>
                        </a:r>
                        <a:endParaRPr sz="2000" b="0" dirty="0">
                          <a:solidFill>
                            <a:srgbClr val="000000"/>
                          </a:solidFill>
                          <a:latin typeface="Arial" panose="020B0604020202020204" pitchFamily="34" charset="0"/>
                          <a:ea typeface="Poppins"/>
                          <a:cs typeface="Arial" panose="020B0604020202020204" pitchFamily="34" charset="0"/>
                          <a:sym typeface="Poppins"/>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lgn="ctr">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9468D8C4-657B-96D5-8FED-25AE8715D07C}"/>
                </a:ext>
              </a:extLst>
            </p:cNvPr>
            <p:cNvGrpSpPr/>
            <p:nvPr/>
          </p:nvGrpSpPr>
          <p:grpSpPr>
            <a:xfrm>
              <a:off x="578540" y="2869353"/>
              <a:ext cx="665400" cy="374100"/>
              <a:chOff x="846612" y="1457775"/>
              <a:chExt cx="665400" cy="374100"/>
            </a:xfrm>
          </p:grpSpPr>
          <p:sp>
            <p:nvSpPr>
              <p:cNvPr id="1247" name="Google Shape;1247;p56"/>
              <p:cNvSpPr/>
              <p:nvPr/>
            </p:nvSpPr>
            <p:spPr>
              <a:xfrm>
                <a:off x="846612" y="1457775"/>
                <a:ext cx="665400" cy="374100"/>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56"/>
              <p:cNvGrpSpPr/>
              <p:nvPr/>
            </p:nvGrpSpPr>
            <p:grpSpPr>
              <a:xfrm>
                <a:off x="1030735" y="1512448"/>
                <a:ext cx="297162" cy="244207"/>
                <a:chOff x="5987914" y="1888589"/>
                <a:chExt cx="279498" cy="229691"/>
              </a:xfrm>
            </p:grpSpPr>
            <p:sp>
              <p:nvSpPr>
                <p:cNvPr id="1272" name="Google Shape;1272;p56"/>
                <p:cNvSpPr/>
                <p:nvPr/>
              </p:nvSpPr>
              <p:spPr>
                <a:xfrm>
                  <a:off x="6026687" y="2039151"/>
                  <a:ext cx="201952" cy="79128"/>
                </a:xfrm>
                <a:custGeom>
                  <a:avLst/>
                  <a:gdLst/>
                  <a:ahLst/>
                  <a:cxnLst/>
                  <a:rect l="l" t="t" r="r" b="b"/>
                  <a:pathLst>
                    <a:path w="4594" h="1800" extrusionOk="0">
                      <a:moveTo>
                        <a:pt x="1" y="1"/>
                      </a:moveTo>
                      <a:cubicBezTo>
                        <a:pt x="105" y="472"/>
                        <a:pt x="367" y="891"/>
                        <a:pt x="743" y="1223"/>
                      </a:cubicBezTo>
                      <a:cubicBezTo>
                        <a:pt x="1171" y="1590"/>
                        <a:pt x="1721" y="1799"/>
                        <a:pt x="2306" y="1799"/>
                      </a:cubicBezTo>
                      <a:cubicBezTo>
                        <a:pt x="2882" y="1799"/>
                        <a:pt x="3441" y="1590"/>
                        <a:pt x="3860" y="1223"/>
                      </a:cubicBezTo>
                      <a:cubicBezTo>
                        <a:pt x="4235" y="891"/>
                        <a:pt x="4497" y="463"/>
                        <a:pt x="4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6"/>
                <p:cNvSpPr/>
                <p:nvPr/>
              </p:nvSpPr>
              <p:spPr>
                <a:xfrm>
                  <a:off x="6013631" y="2006533"/>
                  <a:ext cx="228460" cy="16177"/>
                </a:xfrm>
                <a:custGeom>
                  <a:avLst/>
                  <a:gdLst/>
                  <a:ahLst/>
                  <a:cxnLst/>
                  <a:rect l="l" t="t" r="r" b="b"/>
                  <a:pathLst>
                    <a:path w="5197" h="368" extrusionOk="0">
                      <a:moveTo>
                        <a:pt x="1" y="0"/>
                      </a:moveTo>
                      <a:lnTo>
                        <a:pt x="1" y="367"/>
                      </a:lnTo>
                      <a:lnTo>
                        <a:pt x="5196" y="367"/>
                      </a:lnTo>
                      <a:lnTo>
                        <a:pt x="51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6"/>
                <p:cNvSpPr/>
                <p:nvPr/>
              </p:nvSpPr>
              <p:spPr>
                <a:xfrm>
                  <a:off x="6118431" y="1928241"/>
                  <a:ext cx="19254" cy="25365"/>
                </a:xfrm>
                <a:custGeom>
                  <a:avLst/>
                  <a:gdLst/>
                  <a:ahLst/>
                  <a:cxnLst/>
                  <a:rect l="l" t="t" r="r" b="b"/>
                  <a:pathLst>
                    <a:path w="438" h="577" extrusionOk="0">
                      <a:moveTo>
                        <a:pt x="219" y="0"/>
                      </a:moveTo>
                      <a:lnTo>
                        <a:pt x="1" y="96"/>
                      </a:lnTo>
                      <a:lnTo>
                        <a:pt x="1" y="306"/>
                      </a:lnTo>
                      <a:cubicBezTo>
                        <a:pt x="1" y="376"/>
                        <a:pt x="9" y="428"/>
                        <a:pt x="44" y="445"/>
                      </a:cubicBezTo>
                      <a:lnTo>
                        <a:pt x="219" y="576"/>
                      </a:lnTo>
                      <a:lnTo>
                        <a:pt x="393" y="445"/>
                      </a:lnTo>
                      <a:cubicBezTo>
                        <a:pt x="420" y="428"/>
                        <a:pt x="437" y="384"/>
                        <a:pt x="437" y="306"/>
                      </a:cubicBezTo>
                      <a:lnTo>
                        <a:pt x="437" y="96"/>
                      </a:lnTo>
                      <a:lnTo>
                        <a:pt x="2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6"/>
                <p:cNvSpPr/>
                <p:nvPr/>
              </p:nvSpPr>
              <p:spPr>
                <a:xfrm>
                  <a:off x="5987914" y="1888589"/>
                  <a:ext cx="279498" cy="102251"/>
                </a:xfrm>
                <a:custGeom>
                  <a:avLst/>
                  <a:gdLst/>
                  <a:ahLst/>
                  <a:cxnLst/>
                  <a:rect l="l" t="t" r="r" b="b"/>
                  <a:pathLst>
                    <a:path w="6358" h="2326" extrusionOk="0">
                      <a:moveTo>
                        <a:pt x="3183" y="525"/>
                      </a:moveTo>
                      <a:cubicBezTo>
                        <a:pt x="3210" y="525"/>
                        <a:pt x="3236" y="531"/>
                        <a:pt x="3258" y="544"/>
                      </a:cubicBezTo>
                      <a:lnTo>
                        <a:pt x="3668" y="728"/>
                      </a:lnTo>
                      <a:cubicBezTo>
                        <a:pt x="3729" y="762"/>
                        <a:pt x="3773" y="824"/>
                        <a:pt x="3773" y="893"/>
                      </a:cubicBezTo>
                      <a:lnTo>
                        <a:pt x="3773" y="1217"/>
                      </a:lnTo>
                      <a:cubicBezTo>
                        <a:pt x="3773" y="1461"/>
                        <a:pt x="3668" y="1592"/>
                        <a:pt x="3581" y="1653"/>
                      </a:cubicBezTo>
                      <a:lnTo>
                        <a:pt x="3293" y="1871"/>
                      </a:lnTo>
                      <a:cubicBezTo>
                        <a:pt x="3258" y="1898"/>
                        <a:pt x="3214" y="1906"/>
                        <a:pt x="3188" y="1906"/>
                      </a:cubicBezTo>
                      <a:cubicBezTo>
                        <a:pt x="3144" y="1906"/>
                        <a:pt x="3109" y="1898"/>
                        <a:pt x="3074" y="1871"/>
                      </a:cubicBezTo>
                      <a:lnTo>
                        <a:pt x="2795" y="1653"/>
                      </a:lnTo>
                      <a:cubicBezTo>
                        <a:pt x="2708" y="1592"/>
                        <a:pt x="2594" y="1461"/>
                        <a:pt x="2594" y="1217"/>
                      </a:cubicBezTo>
                      <a:lnTo>
                        <a:pt x="2594" y="893"/>
                      </a:lnTo>
                      <a:cubicBezTo>
                        <a:pt x="2594" y="815"/>
                        <a:pt x="2638" y="754"/>
                        <a:pt x="2708" y="728"/>
                      </a:cubicBezTo>
                      <a:lnTo>
                        <a:pt x="3109" y="544"/>
                      </a:lnTo>
                      <a:cubicBezTo>
                        <a:pt x="3131" y="531"/>
                        <a:pt x="3157" y="525"/>
                        <a:pt x="3183" y="525"/>
                      </a:cubicBezTo>
                      <a:close/>
                      <a:moveTo>
                        <a:pt x="3179" y="1"/>
                      </a:moveTo>
                      <a:cubicBezTo>
                        <a:pt x="2961" y="1"/>
                        <a:pt x="2743" y="51"/>
                        <a:pt x="2533" y="151"/>
                      </a:cubicBezTo>
                      <a:lnTo>
                        <a:pt x="280" y="1208"/>
                      </a:lnTo>
                      <a:cubicBezTo>
                        <a:pt x="149" y="1278"/>
                        <a:pt x="62" y="1382"/>
                        <a:pt x="27" y="1522"/>
                      </a:cubicBezTo>
                      <a:cubicBezTo>
                        <a:pt x="1" y="1671"/>
                        <a:pt x="44" y="1810"/>
                        <a:pt x="141" y="1906"/>
                      </a:cubicBezTo>
                      <a:lnTo>
                        <a:pt x="333" y="2325"/>
                      </a:lnTo>
                      <a:cubicBezTo>
                        <a:pt x="350" y="2325"/>
                        <a:pt x="368" y="2308"/>
                        <a:pt x="394" y="2308"/>
                      </a:cubicBezTo>
                      <a:lnTo>
                        <a:pt x="5964" y="2308"/>
                      </a:lnTo>
                      <a:cubicBezTo>
                        <a:pt x="5991" y="2308"/>
                        <a:pt x="5999" y="2308"/>
                        <a:pt x="6026" y="2325"/>
                      </a:cubicBezTo>
                      <a:lnTo>
                        <a:pt x="6218" y="1906"/>
                      </a:lnTo>
                      <a:cubicBezTo>
                        <a:pt x="6331" y="1802"/>
                        <a:pt x="6357" y="1671"/>
                        <a:pt x="6331" y="1522"/>
                      </a:cubicBezTo>
                      <a:cubicBezTo>
                        <a:pt x="6296" y="1382"/>
                        <a:pt x="6209" y="1278"/>
                        <a:pt x="6078" y="1208"/>
                      </a:cubicBezTo>
                      <a:lnTo>
                        <a:pt x="3825" y="151"/>
                      </a:lnTo>
                      <a:cubicBezTo>
                        <a:pt x="3616" y="51"/>
                        <a:pt x="3397" y="1"/>
                        <a:pt x="3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244" name="Google Shape;1244;p56"/>
          <p:cNvSpPr/>
          <p:nvPr/>
        </p:nvSpPr>
        <p:spPr>
          <a:xfrm>
            <a:off x="581917" y="3025544"/>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4A935301-74F4-9D7C-3D83-1EEB8C1DCC7F}"/>
              </a:ext>
            </a:extLst>
          </p:cNvPr>
          <p:cNvSpPr txBox="1"/>
          <p:nvPr/>
        </p:nvSpPr>
        <p:spPr>
          <a:xfrm>
            <a:off x="3125506" y="285270"/>
            <a:ext cx="2892987" cy="496931"/>
          </a:xfrm>
          <a:prstGeom prst="rect">
            <a:avLst/>
          </a:prstGeom>
          <a:noFill/>
        </p:spPr>
        <p:txBody>
          <a:bodyPr wrap="square">
            <a:spAutoFit/>
          </a:bodyPr>
          <a:lstStyle/>
          <a:p>
            <a:pPr marL="342900" indent="-342900" algn="just">
              <a:lnSpc>
                <a:spcPct val="150000"/>
              </a:lnSpc>
              <a:buFont typeface="Wingdings" pitchFamily="2" charset="2"/>
              <a:buChar char="§"/>
            </a:pPr>
            <a:r>
              <a:rPr lang="vi-VN" sz="2000" b="1" dirty="0">
                <a:latin typeface="Arial" panose="020B0604020202020204" pitchFamily="34" charset="0"/>
                <a:ea typeface="Arial" panose="020B0604020202020204" pitchFamily="34" charset="0"/>
                <a:cs typeface="Arial" panose="020B0604020202020204" pitchFamily="34" charset="0"/>
              </a:rPr>
              <a:t>Gợi ý làm bài tập 1</a:t>
            </a:r>
            <a:endParaRPr lang="en-VN" sz="20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B584C22-77D7-3F85-A987-4DEF7A8155FC}"/>
              </a:ext>
            </a:extLst>
          </p:cNvPr>
          <p:cNvSpPr txBox="1"/>
          <p:nvPr/>
        </p:nvSpPr>
        <p:spPr>
          <a:xfrm>
            <a:off x="1489082" y="3154367"/>
            <a:ext cx="850146" cy="496931"/>
          </a:xfrm>
          <a:prstGeom prst="rect">
            <a:avLst/>
          </a:prstGeom>
          <a:noFill/>
        </p:spPr>
        <p:txBody>
          <a:bodyPr wrap="square">
            <a:spAutoFit/>
          </a:bodyPr>
          <a:lstStyle/>
          <a:p>
            <a:pPr algn="just">
              <a:lnSpc>
                <a:spcPct val="150000"/>
              </a:lnSpc>
            </a:pPr>
            <a:r>
              <a:rPr lang="vi-VN" sz="2000" dirty="0">
                <a:latin typeface="Arial" panose="020B0604020202020204" pitchFamily="34" charset="0"/>
                <a:cs typeface="Arial" panose="020B0604020202020204" pitchFamily="34" charset="0"/>
              </a:rPr>
              <a:t>Đúng</a:t>
            </a:r>
            <a:endParaRPr lang="en-VN" sz="2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B372561-4900-335B-5166-50117F710698}"/>
              </a:ext>
            </a:extLst>
          </p:cNvPr>
          <p:cNvSpPr txBox="1"/>
          <p:nvPr/>
        </p:nvSpPr>
        <p:spPr>
          <a:xfrm>
            <a:off x="2511786" y="2173893"/>
            <a:ext cx="6057121" cy="2343590"/>
          </a:xfrm>
          <a:prstGeom prst="rect">
            <a:avLst/>
          </a:prstGeom>
          <a:noFill/>
        </p:spPr>
        <p:txBody>
          <a:bodyPr wrap="square">
            <a:spAutoFit/>
          </a:bodyPr>
          <a:lstStyle/>
          <a:p>
            <a:pPr algn="just">
              <a:lnSpc>
                <a:spcPct val="150000"/>
              </a:lnSpc>
            </a:pPr>
            <a:r>
              <a:rPr lang="nl-NL" sz="2000" dirty="0" err="1">
                <a:effectLst/>
                <a:latin typeface="Arial" panose="020B0604020202020204" pitchFamily="34" charset="0"/>
                <a:ea typeface="Arial" panose="020B0604020202020204" pitchFamily="34" charset="0"/>
                <a:cs typeface="Arial" panose="020B0604020202020204" pitchFamily="34" charset="0"/>
              </a:rPr>
              <a:t>Vì</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Hiến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pháp</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chỉ</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quy</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định</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những</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vấn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đề</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cơ</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bản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và</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quan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trọng</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nhất</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của</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quốc</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gia</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Hiến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pháp</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là</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đạo</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luật</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nền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tảng</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bao</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trùm</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lên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toàn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bộ</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hệ</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thống</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pháp</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luật</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của</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Nhà</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nước</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là</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cơ</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sở</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để</a:t>
            </a:r>
            <a:r>
              <a:rPr lang="nl-NL" sz="2000" dirty="0">
                <a:effectLst/>
                <a:latin typeface="Arial" panose="020B0604020202020204" pitchFamily="34" charset="0"/>
                <a:ea typeface="Arial" panose="020B0604020202020204" pitchFamily="34" charset="0"/>
                <a:cs typeface="Arial" panose="020B0604020202020204" pitchFamily="34" charset="0"/>
              </a:rPr>
              <a:t> ban </a:t>
            </a:r>
            <a:r>
              <a:rPr lang="nl-NL" sz="2000" dirty="0" err="1">
                <a:effectLst/>
                <a:latin typeface="Arial" panose="020B0604020202020204" pitchFamily="34" charset="0"/>
                <a:ea typeface="Arial" panose="020B0604020202020204" pitchFamily="34" charset="0"/>
                <a:cs typeface="Arial" panose="020B0604020202020204" pitchFamily="34" charset="0"/>
              </a:rPr>
              <a:t>hành</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tất</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cả</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các</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văn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bản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quy</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phạm</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pháp</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luật</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quốc</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gia</a:t>
            </a:r>
            <a:r>
              <a:rPr lang="nl-NL" sz="2000" dirty="0">
                <a:effectLst/>
                <a:latin typeface="Arial" panose="020B0604020202020204" pitchFamily="34" charset="0"/>
                <a:ea typeface="Arial" panose="020B0604020202020204" pitchFamily="34"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grpSp>
        <p:nvGrpSpPr>
          <p:cNvPr id="35" name="Group 34">
            <a:extLst>
              <a:ext uri="{FF2B5EF4-FFF2-40B4-BE49-F238E27FC236}">
                <a16:creationId xmlns:a16="http://schemas.microsoft.com/office/drawing/2014/main" id="{DEDA9A20-1C95-2A63-36D9-A45C90C06A46}"/>
              </a:ext>
            </a:extLst>
          </p:cNvPr>
          <p:cNvGrpSpPr/>
          <p:nvPr/>
        </p:nvGrpSpPr>
        <p:grpSpPr>
          <a:xfrm>
            <a:off x="402534" y="1513485"/>
            <a:ext cx="8338930" cy="2603191"/>
            <a:chOff x="402535" y="1523702"/>
            <a:chExt cx="8338930" cy="2603191"/>
          </a:xfrm>
        </p:grpSpPr>
        <p:graphicFrame>
          <p:nvGraphicFramePr>
            <p:cNvPr id="22" name="Google Shape;1241;p56">
              <a:extLst>
                <a:ext uri="{FF2B5EF4-FFF2-40B4-BE49-F238E27FC236}">
                  <a16:creationId xmlns:a16="http://schemas.microsoft.com/office/drawing/2014/main" id="{B6AA2279-0B73-82F4-5F9F-85CA6E3557C4}"/>
                </a:ext>
              </a:extLst>
            </p:cNvPr>
            <p:cNvGraphicFramePr/>
            <p:nvPr>
              <p:extLst>
                <p:ext uri="{D42A27DB-BD31-4B8C-83A1-F6EECF244321}">
                  <p14:modId xmlns:p14="http://schemas.microsoft.com/office/powerpoint/2010/main" val="163050354"/>
                </p:ext>
              </p:extLst>
            </p:nvPr>
          </p:nvGraphicFramePr>
          <p:xfrm>
            <a:off x="402535" y="1523702"/>
            <a:ext cx="8338930" cy="2603191"/>
          </p:xfrm>
          <a:graphic>
            <a:graphicData uri="http://schemas.openxmlformats.org/drawingml/2006/table">
              <a:tbl>
                <a:tblPr>
                  <a:noFill/>
                  <a:tableStyleId>{DC003013-9935-407E-8FB4-718B90C893FB}</a:tableStyleId>
                </a:tblPr>
                <a:tblGrid>
                  <a:gridCol w="986356">
                    <a:extLst>
                      <a:ext uri="{9D8B030D-6E8A-4147-A177-3AD203B41FA5}">
                        <a16:colId xmlns:a16="http://schemas.microsoft.com/office/drawing/2014/main" val="20000"/>
                      </a:ext>
                    </a:extLst>
                  </a:gridCol>
                  <a:gridCol w="927761">
                    <a:extLst>
                      <a:ext uri="{9D8B030D-6E8A-4147-A177-3AD203B41FA5}">
                        <a16:colId xmlns:a16="http://schemas.microsoft.com/office/drawing/2014/main" val="20001"/>
                      </a:ext>
                    </a:extLst>
                  </a:gridCol>
                  <a:gridCol w="6424813">
                    <a:extLst>
                      <a:ext uri="{9D8B030D-6E8A-4147-A177-3AD203B41FA5}">
                        <a16:colId xmlns:a16="http://schemas.microsoft.com/office/drawing/2014/main" val="2590464392"/>
                      </a:ext>
                    </a:extLst>
                  </a:gridCol>
                </a:tblGrid>
                <a:tr h="436200">
                  <a:tc>
                    <a:txBody>
                      <a:bodyPr/>
                      <a:lstStyle/>
                      <a:p>
                        <a:pPr marL="0" lvl="0" indent="0" algn="ctr" rtl="0">
                          <a:lnSpc>
                            <a:spcPct val="150000"/>
                          </a:lnSpc>
                          <a:spcBef>
                            <a:spcPts val="0"/>
                          </a:spcBef>
                          <a:spcAft>
                            <a:spcPts val="0"/>
                          </a:spcAft>
                          <a:buNone/>
                        </a:pPr>
                        <a:r>
                          <a:rPr lang="en" sz="2000" b="1" dirty="0" err="1">
                            <a:solidFill>
                              <a:srgbClr val="670001"/>
                            </a:solidFill>
                            <a:latin typeface="Arial" panose="020B0604020202020204" pitchFamily="34" charset="0"/>
                            <a:ea typeface="Poppins"/>
                            <a:cs typeface="Arial" panose="020B0604020202020204" pitchFamily="34" charset="0"/>
                            <a:sym typeface="Poppins"/>
                          </a:rPr>
                          <a:t>Khẳng</a:t>
                        </a:r>
                        <a:r>
                          <a:rPr lang="en" sz="2000" b="1" dirty="0">
                            <a:solidFill>
                              <a:srgbClr val="670001"/>
                            </a:solidFill>
                            <a:latin typeface="Arial" panose="020B0604020202020204" pitchFamily="34" charset="0"/>
                            <a:ea typeface="Poppins"/>
                            <a:cs typeface="Arial" panose="020B0604020202020204" pitchFamily="34" charset="0"/>
                            <a:sym typeface="Poppins"/>
                          </a:rPr>
                          <a:t> </a:t>
                        </a:r>
                        <a:r>
                          <a:rPr lang="en" sz="2000" b="1" dirty="0" err="1">
                            <a:solidFill>
                              <a:srgbClr val="670001"/>
                            </a:solidFill>
                            <a:latin typeface="Arial" panose="020B0604020202020204" pitchFamily="34" charset="0"/>
                            <a:ea typeface="Poppins"/>
                            <a:cs typeface="Arial" panose="020B0604020202020204" pitchFamily="34" charset="0"/>
                            <a:sym typeface="Poppins"/>
                          </a:rPr>
                          <a:t>định</a:t>
                        </a:r>
                        <a:endParaRPr sz="2000" b="1" dirty="0">
                          <a:solidFill>
                            <a:srgbClr val="670001"/>
                          </a:solidFill>
                          <a:latin typeface="Arial" panose="020B0604020202020204" pitchFamily="34" charset="0"/>
                          <a:cs typeface="Arial" panose="020B0604020202020204" pitchFamily="34" charset="0"/>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 sz="2000" b="1" dirty="0" err="1">
                            <a:solidFill>
                              <a:srgbClr val="670001"/>
                            </a:solidFill>
                            <a:latin typeface="Arial" panose="020B0604020202020204" pitchFamily="34" charset="0"/>
                            <a:ea typeface="Zen Kaku Gothic New"/>
                            <a:cs typeface="Arial" panose="020B0604020202020204" pitchFamily="34" charset="0"/>
                            <a:sym typeface="Zen Kaku Gothic New"/>
                          </a:rPr>
                          <a:t>Đúng</a:t>
                        </a:r>
                        <a:r>
                          <a:rPr lang="en" sz="2000" b="1" dirty="0">
                            <a:solidFill>
                              <a:srgbClr val="670001"/>
                            </a:solidFill>
                            <a:latin typeface="Arial" panose="020B0604020202020204" pitchFamily="34" charset="0"/>
                            <a:ea typeface="Zen Kaku Gothic New"/>
                            <a:cs typeface="Arial" panose="020B0604020202020204" pitchFamily="34" charset="0"/>
                            <a:sym typeface="Zen Kaku Gothic New"/>
                          </a:rPr>
                          <a:t>/Sai</a:t>
                        </a:r>
                        <a:endParaRPr sz="2000" b="1" dirty="0">
                          <a:solidFill>
                            <a:srgbClr val="670001"/>
                          </a:solidFill>
                          <a:latin typeface="Arial" panose="020B0604020202020204" pitchFamily="34" charset="0"/>
                          <a:ea typeface="Anaheim"/>
                          <a:cs typeface="Arial" panose="020B0604020202020204" pitchFamily="34" charset="0"/>
                          <a:sym typeface="Anaheim"/>
                        </a:endParaRPr>
                      </a:p>
                    </a:txBody>
                    <a:tcPr marL="91425" marR="91425" marT="91425" marB="91425" anchor="ctr">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VN" sz="2000" b="1" dirty="0">
                            <a:solidFill>
                              <a:srgbClr val="670001"/>
                            </a:solidFill>
                            <a:latin typeface="Arial" panose="020B0604020202020204" pitchFamily="34" charset="0"/>
                            <a:ea typeface="Anaheim"/>
                            <a:cs typeface="Arial" panose="020B0604020202020204" pitchFamily="34" charset="0"/>
                            <a:sym typeface="Anaheim"/>
                          </a:rPr>
                          <a:t>Giải thích</a:t>
                        </a:r>
                        <a:endParaRPr sz="2000" b="1" dirty="0">
                          <a:solidFill>
                            <a:srgbClr val="670001"/>
                          </a:solidFill>
                          <a:latin typeface="Arial" panose="020B0604020202020204" pitchFamily="34" charset="0"/>
                          <a:ea typeface="Anaheim"/>
                          <a:cs typeface="Arial" panose="020B0604020202020204" pitchFamily="34" charset="0"/>
                          <a:sym typeface="Anaheim"/>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1562456">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000000"/>
                            </a:solidFill>
                            <a:latin typeface="Arial" panose="020B0604020202020204" pitchFamily="34" charset="0"/>
                            <a:ea typeface="Poppins"/>
                            <a:cs typeface="Arial" panose="020B0604020202020204" pitchFamily="34" charset="0"/>
                            <a:sym typeface="Poppins"/>
                          </a:rPr>
                          <a:t>B</a:t>
                        </a:r>
                        <a:endParaRPr sz="2000" b="0" dirty="0">
                          <a:solidFill>
                            <a:srgbClr val="000000"/>
                          </a:solidFill>
                          <a:latin typeface="Arial" panose="020B0604020202020204" pitchFamily="34" charset="0"/>
                          <a:ea typeface="Poppins"/>
                          <a:cs typeface="Arial" panose="020B0604020202020204" pitchFamily="34" charset="0"/>
                          <a:sym typeface="Poppins"/>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lgn="ctr">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26" name="Group 25">
              <a:extLst>
                <a:ext uri="{FF2B5EF4-FFF2-40B4-BE49-F238E27FC236}">
                  <a16:creationId xmlns:a16="http://schemas.microsoft.com/office/drawing/2014/main" id="{4C892F77-F53F-C899-CE33-B700DA01331B}"/>
                </a:ext>
              </a:extLst>
            </p:cNvPr>
            <p:cNvGrpSpPr/>
            <p:nvPr/>
          </p:nvGrpSpPr>
          <p:grpSpPr>
            <a:xfrm>
              <a:off x="553468" y="2813889"/>
              <a:ext cx="665400" cy="374100"/>
              <a:chOff x="846612" y="1898654"/>
              <a:chExt cx="665400" cy="374100"/>
            </a:xfrm>
          </p:grpSpPr>
          <p:sp>
            <p:nvSpPr>
              <p:cNvPr id="27" name="Google Shape;1248;p56">
                <a:extLst>
                  <a:ext uri="{FF2B5EF4-FFF2-40B4-BE49-F238E27FC236}">
                    <a16:creationId xmlns:a16="http://schemas.microsoft.com/office/drawing/2014/main" id="{CA445325-2031-1A41-7111-BCF230F9AE12}"/>
                  </a:ext>
                </a:extLst>
              </p:cNvPr>
              <p:cNvSpPr/>
              <p:nvPr/>
            </p:nvSpPr>
            <p:spPr>
              <a:xfrm>
                <a:off x="846612" y="1898654"/>
                <a:ext cx="665400" cy="374100"/>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1254;p56">
                <a:extLst>
                  <a:ext uri="{FF2B5EF4-FFF2-40B4-BE49-F238E27FC236}">
                    <a16:creationId xmlns:a16="http://schemas.microsoft.com/office/drawing/2014/main" id="{F0D20F25-250E-E0AE-A0F3-C4614BAB7C60}"/>
                  </a:ext>
                </a:extLst>
              </p:cNvPr>
              <p:cNvGrpSpPr/>
              <p:nvPr/>
            </p:nvGrpSpPr>
            <p:grpSpPr>
              <a:xfrm>
                <a:off x="1078963" y="1954823"/>
                <a:ext cx="197761" cy="247576"/>
                <a:chOff x="4491041" y="1569273"/>
                <a:chExt cx="250997" cy="314222"/>
              </a:xfrm>
            </p:grpSpPr>
            <p:sp>
              <p:nvSpPr>
                <p:cNvPr id="29" name="Google Shape;1255;p56">
                  <a:extLst>
                    <a:ext uri="{FF2B5EF4-FFF2-40B4-BE49-F238E27FC236}">
                      <a16:creationId xmlns:a16="http://schemas.microsoft.com/office/drawing/2014/main" id="{55A51C84-3E74-963D-92A2-1B946CEB873D}"/>
                    </a:ext>
                  </a:extLst>
                </p:cNvPr>
                <p:cNvSpPr/>
                <p:nvPr/>
              </p:nvSpPr>
              <p:spPr>
                <a:xfrm>
                  <a:off x="4491491" y="1828955"/>
                  <a:ext cx="250548" cy="54541"/>
                </a:xfrm>
                <a:custGeom>
                  <a:avLst/>
                  <a:gdLst/>
                  <a:ahLst/>
                  <a:cxnLst/>
                  <a:rect l="l" t="t" r="r" b="b"/>
                  <a:pathLst>
                    <a:path w="5021" h="1093" extrusionOk="0">
                      <a:moveTo>
                        <a:pt x="594" y="1"/>
                      </a:moveTo>
                      <a:cubicBezTo>
                        <a:pt x="437" y="1"/>
                        <a:pt x="288" y="53"/>
                        <a:pt x="175" y="149"/>
                      </a:cubicBezTo>
                      <a:cubicBezTo>
                        <a:pt x="70" y="263"/>
                        <a:pt x="0" y="394"/>
                        <a:pt x="0" y="542"/>
                      </a:cubicBezTo>
                      <a:cubicBezTo>
                        <a:pt x="0" y="699"/>
                        <a:pt x="70" y="839"/>
                        <a:pt x="175" y="935"/>
                      </a:cubicBezTo>
                      <a:cubicBezTo>
                        <a:pt x="288" y="1040"/>
                        <a:pt x="437" y="1092"/>
                        <a:pt x="594" y="1092"/>
                      </a:cubicBezTo>
                      <a:lnTo>
                        <a:pt x="4811" y="1092"/>
                      </a:lnTo>
                      <a:cubicBezTo>
                        <a:pt x="4872" y="1092"/>
                        <a:pt x="4925" y="1066"/>
                        <a:pt x="4968" y="1022"/>
                      </a:cubicBezTo>
                      <a:cubicBezTo>
                        <a:pt x="5021" y="953"/>
                        <a:pt x="5021" y="848"/>
                        <a:pt x="4960" y="787"/>
                      </a:cubicBezTo>
                      <a:cubicBezTo>
                        <a:pt x="4846" y="699"/>
                        <a:pt x="4802" y="621"/>
                        <a:pt x="4802" y="551"/>
                      </a:cubicBezTo>
                      <a:cubicBezTo>
                        <a:pt x="4802" y="490"/>
                        <a:pt x="4846" y="411"/>
                        <a:pt x="4951" y="306"/>
                      </a:cubicBezTo>
                      <a:cubicBezTo>
                        <a:pt x="4986" y="254"/>
                        <a:pt x="5012" y="176"/>
                        <a:pt x="4977" y="106"/>
                      </a:cubicBezTo>
                      <a:cubicBezTo>
                        <a:pt x="4951" y="45"/>
                        <a:pt x="4881" y="1"/>
                        <a:pt x="48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56;p56">
                  <a:extLst>
                    <a:ext uri="{FF2B5EF4-FFF2-40B4-BE49-F238E27FC236}">
                      <a16:creationId xmlns:a16="http://schemas.microsoft.com/office/drawing/2014/main" id="{BC0A4808-5AAC-4446-456F-3794BF8AB0F9}"/>
                    </a:ext>
                  </a:extLst>
                </p:cNvPr>
                <p:cNvSpPr/>
                <p:nvPr/>
              </p:nvSpPr>
              <p:spPr>
                <a:xfrm>
                  <a:off x="4555962" y="1676908"/>
                  <a:ext cx="9631" cy="13124"/>
                </a:xfrm>
                <a:custGeom>
                  <a:avLst/>
                  <a:gdLst/>
                  <a:ahLst/>
                  <a:cxnLst/>
                  <a:rect l="l" t="t" r="r" b="b"/>
                  <a:pathLst>
                    <a:path w="193" h="263" extrusionOk="0">
                      <a:moveTo>
                        <a:pt x="96" y="1"/>
                      </a:moveTo>
                      <a:lnTo>
                        <a:pt x="0" y="262"/>
                      </a:lnTo>
                      <a:lnTo>
                        <a:pt x="192" y="262"/>
                      </a:lnTo>
                      <a:lnTo>
                        <a:pt x="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57;p56">
                  <a:extLst>
                    <a:ext uri="{FF2B5EF4-FFF2-40B4-BE49-F238E27FC236}">
                      <a16:creationId xmlns:a16="http://schemas.microsoft.com/office/drawing/2014/main" id="{BF1740D1-EA9A-FCA5-20F7-4B71621F1E3D}"/>
                    </a:ext>
                  </a:extLst>
                </p:cNvPr>
                <p:cNvSpPr/>
                <p:nvPr/>
              </p:nvSpPr>
              <p:spPr>
                <a:xfrm>
                  <a:off x="4666641" y="1676908"/>
                  <a:ext cx="9631" cy="13124"/>
                </a:xfrm>
                <a:custGeom>
                  <a:avLst/>
                  <a:gdLst/>
                  <a:ahLst/>
                  <a:cxnLst/>
                  <a:rect l="l" t="t" r="r" b="b"/>
                  <a:pathLst>
                    <a:path w="193" h="263" extrusionOk="0">
                      <a:moveTo>
                        <a:pt x="96" y="1"/>
                      </a:moveTo>
                      <a:lnTo>
                        <a:pt x="0" y="262"/>
                      </a:lnTo>
                      <a:lnTo>
                        <a:pt x="192" y="262"/>
                      </a:lnTo>
                      <a:lnTo>
                        <a:pt x="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58;p56">
                  <a:extLst>
                    <a:ext uri="{FF2B5EF4-FFF2-40B4-BE49-F238E27FC236}">
                      <a16:creationId xmlns:a16="http://schemas.microsoft.com/office/drawing/2014/main" id="{FD00BE13-A7DD-7053-EDB4-BB6ED2042B0D}"/>
                    </a:ext>
                  </a:extLst>
                </p:cNvPr>
                <p:cNvSpPr/>
                <p:nvPr/>
              </p:nvSpPr>
              <p:spPr>
                <a:xfrm>
                  <a:off x="4551172" y="1708695"/>
                  <a:ext cx="18313" cy="18363"/>
                </a:xfrm>
                <a:custGeom>
                  <a:avLst/>
                  <a:gdLst/>
                  <a:ahLst/>
                  <a:cxnLst/>
                  <a:rect l="l" t="t" r="r" b="b"/>
                  <a:pathLst>
                    <a:path w="367" h="368" extrusionOk="0">
                      <a:moveTo>
                        <a:pt x="0" y="1"/>
                      </a:moveTo>
                      <a:lnTo>
                        <a:pt x="0" y="193"/>
                      </a:lnTo>
                      <a:cubicBezTo>
                        <a:pt x="0" y="289"/>
                        <a:pt x="70" y="368"/>
                        <a:pt x="175" y="368"/>
                      </a:cubicBezTo>
                      <a:lnTo>
                        <a:pt x="192" y="368"/>
                      </a:lnTo>
                      <a:cubicBezTo>
                        <a:pt x="288" y="368"/>
                        <a:pt x="367" y="289"/>
                        <a:pt x="367" y="193"/>
                      </a:cubicBezTo>
                      <a:lnTo>
                        <a:pt x="3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59;p56">
                  <a:extLst>
                    <a:ext uri="{FF2B5EF4-FFF2-40B4-BE49-F238E27FC236}">
                      <a16:creationId xmlns:a16="http://schemas.microsoft.com/office/drawing/2014/main" id="{17ED967D-83A7-0F42-B42A-C4D8638E9C42}"/>
                    </a:ext>
                  </a:extLst>
                </p:cNvPr>
                <p:cNvSpPr/>
                <p:nvPr/>
              </p:nvSpPr>
              <p:spPr>
                <a:xfrm>
                  <a:off x="4661402" y="1708695"/>
                  <a:ext cx="18762" cy="18363"/>
                </a:xfrm>
                <a:custGeom>
                  <a:avLst/>
                  <a:gdLst/>
                  <a:ahLst/>
                  <a:cxnLst/>
                  <a:rect l="l" t="t" r="r" b="b"/>
                  <a:pathLst>
                    <a:path w="376" h="368" extrusionOk="0">
                      <a:moveTo>
                        <a:pt x="0" y="1"/>
                      </a:moveTo>
                      <a:lnTo>
                        <a:pt x="0" y="193"/>
                      </a:lnTo>
                      <a:cubicBezTo>
                        <a:pt x="18" y="289"/>
                        <a:pt x="88" y="368"/>
                        <a:pt x="175" y="368"/>
                      </a:cubicBezTo>
                      <a:lnTo>
                        <a:pt x="201" y="368"/>
                      </a:lnTo>
                      <a:cubicBezTo>
                        <a:pt x="297" y="368"/>
                        <a:pt x="376" y="289"/>
                        <a:pt x="376" y="193"/>
                      </a:cubicBezTo>
                      <a:lnTo>
                        <a:pt x="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60;p56">
                  <a:extLst>
                    <a:ext uri="{FF2B5EF4-FFF2-40B4-BE49-F238E27FC236}">
                      <a16:creationId xmlns:a16="http://schemas.microsoft.com/office/drawing/2014/main" id="{B6965C7E-370C-D763-469C-4D7D23F8E786}"/>
                    </a:ext>
                  </a:extLst>
                </p:cNvPr>
                <p:cNvSpPr/>
                <p:nvPr/>
              </p:nvSpPr>
              <p:spPr>
                <a:xfrm>
                  <a:off x="4491041" y="1569273"/>
                  <a:ext cx="249700" cy="251047"/>
                </a:xfrm>
                <a:custGeom>
                  <a:avLst/>
                  <a:gdLst/>
                  <a:ahLst/>
                  <a:cxnLst/>
                  <a:rect l="l" t="t" r="r" b="b"/>
                  <a:pathLst>
                    <a:path w="5004" h="5031" extrusionOk="0">
                      <a:moveTo>
                        <a:pt x="2478" y="856"/>
                      </a:moveTo>
                      <a:cubicBezTo>
                        <a:pt x="2585" y="856"/>
                        <a:pt x="2672" y="940"/>
                        <a:pt x="2672" y="1049"/>
                      </a:cubicBezTo>
                      <a:lnTo>
                        <a:pt x="2672" y="1450"/>
                      </a:lnTo>
                      <a:lnTo>
                        <a:pt x="3633" y="1450"/>
                      </a:lnTo>
                      <a:cubicBezTo>
                        <a:pt x="3702" y="1459"/>
                        <a:pt x="3755" y="1503"/>
                        <a:pt x="3772" y="1573"/>
                      </a:cubicBezTo>
                      <a:lnTo>
                        <a:pt x="4139" y="2533"/>
                      </a:lnTo>
                      <a:cubicBezTo>
                        <a:pt x="4148" y="2550"/>
                        <a:pt x="4148" y="2577"/>
                        <a:pt x="4148" y="2594"/>
                      </a:cubicBezTo>
                      <a:lnTo>
                        <a:pt x="4148" y="2987"/>
                      </a:lnTo>
                      <a:lnTo>
                        <a:pt x="4157" y="2987"/>
                      </a:lnTo>
                      <a:cubicBezTo>
                        <a:pt x="4157" y="3109"/>
                        <a:pt x="4130" y="3214"/>
                        <a:pt x="4052" y="3319"/>
                      </a:cubicBezTo>
                      <a:cubicBezTo>
                        <a:pt x="3942" y="3463"/>
                        <a:pt x="3781" y="3529"/>
                        <a:pt x="3620" y="3529"/>
                      </a:cubicBezTo>
                      <a:cubicBezTo>
                        <a:pt x="3334" y="3529"/>
                        <a:pt x="3048" y="3322"/>
                        <a:pt x="3048" y="2987"/>
                      </a:cubicBezTo>
                      <a:lnTo>
                        <a:pt x="3048" y="2603"/>
                      </a:lnTo>
                      <a:cubicBezTo>
                        <a:pt x="3048" y="2577"/>
                        <a:pt x="3056" y="2550"/>
                        <a:pt x="3065" y="2516"/>
                      </a:cubicBezTo>
                      <a:cubicBezTo>
                        <a:pt x="3065" y="2507"/>
                        <a:pt x="3065" y="2507"/>
                        <a:pt x="3083" y="2498"/>
                      </a:cubicBezTo>
                      <a:lnTo>
                        <a:pt x="3344" y="1817"/>
                      </a:lnTo>
                      <a:lnTo>
                        <a:pt x="2672" y="1817"/>
                      </a:lnTo>
                      <a:lnTo>
                        <a:pt x="2672" y="3773"/>
                      </a:lnTo>
                      <a:lnTo>
                        <a:pt x="2934" y="3773"/>
                      </a:lnTo>
                      <a:cubicBezTo>
                        <a:pt x="3030" y="3773"/>
                        <a:pt x="3109" y="3843"/>
                        <a:pt x="3126" y="3939"/>
                      </a:cubicBezTo>
                      <a:cubicBezTo>
                        <a:pt x="3135" y="4044"/>
                        <a:pt x="3048" y="4148"/>
                        <a:pt x="2934" y="4148"/>
                      </a:cubicBezTo>
                      <a:lnTo>
                        <a:pt x="2035" y="4148"/>
                      </a:lnTo>
                      <a:cubicBezTo>
                        <a:pt x="1930" y="4148"/>
                        <a:pt x="1860" y="4079"/>
                        <a:pt x="1843" y="3982"/>
                      </a:cubicBezTo>
                      <a:cubicBezTo>
                        <a:pt x="1834" y="3869"/>
                        <a:pt x="1921" y="3773"/>
                        <a:pt x="2035" y="3773"/>
                      </a:cubicBezTo>
                      <a:lnTo>
                        <a:pt x="2305" y="3773"/>
                      </a:lnTo>
                      <a:lnTo>
                        <a:pt x="2305" y="1817"/>
                      </a:lnTo>
                      <a:lnTo>
                        <a:pt x="1651" y="1817"/>
                      </a:lnTo>
                      <a:lnTo>
                        <a:pt x="1921" y="2533"/>
                      </a:lnTo>
                      <a:cubicBezTo>
                        <a:pt x="1930" y="2550"/>
                        <a:pt x="1930" y="2577"/>
                        <a:pt x="1930" y="2594"/>
                      </a:cubicBezTo>
                      <a:lnTo>
                        <a:pt x="1930" y="2978"/>
                      </a:lnTo>
                      <a:cubicBezTo>
                        <a:pt x="1930" y="3101"/>
                        <a:pt x="1886" y="3214"/>
                        <a:pt x="1816" y="3319"/>
                      </a:cubicBezTo>
                      <a:cubicBezTo>
                        <a:pt x="1708" y="3458"/>
                        <a:pt x="1552" y="3520"/>
                        <a:pt x="1396" y="3520"/>
                      </a:cubicBezTo>
                      <a:cubicBezTo>
                        <a:pt x="1109" y="3520"/>
                        <a:pt x="821" y="3311"/>
                        <a:pt x="821" y="2978"/>
                      </a:cubicBezTo>
                      <a:lnTo>
                        <a:pt x="821" y="2594"/>
                      </a:lnTo>
                      <a:cubicBezTo>
                        <a:pt x="821" y="2559"/>
                        <a:pt x="830" y="2542"/>
                        <a:pt x="839" y="2507"/>
                      </a:cubicBezTo>
                      <a:cubicBezTo>
                        <a:pt x="839" y="2498"/>
                        <a:pt x="839" y="2498"/>
                        <a:pt x="856" y="2489"/>
                      </a:cubicBezTo>
                      <a:lnTo>
                        <a:pt x="1214" y="1555"/>
                      </a:lnTo>
                      <a:cubicBezTo>
                        <a:pt x="1231" y="1494"/>
                        <a:pt x="1293" y="1459"/>
                        <a:pt x="1354" y="1450"/>
                      </a:cubicBezTo>
                      <a:cubicBezTo>
                        <a:pt x="1362" y="1450"/>
                        <a:pt x="1389" y="1442"/>
                        <a:pt x="1397" y="1442"/>
                      </a:cubicBezTo>
                      <a:lnTo>
                        <a:pt x="2305" y="1442"/>
                      </a:lnTo>
                      <a:lnTo>
                        <a:pt x="2305" y="1049"/>
                      </a:lnTo>
                      <a:cubicBezTo>
                        <a:pt x="2305" y="944"/>
                        <a:pt x="2367" y="874"/>
                        <a:pt x="2463" y="857"/>
                      </a:cubicBezTo>
                      <a:cubicBezTo>
                        <a:pt x="2468" y="856"/>
                        <a:pt x="2473" y="856"/>
                        <a:pt x="2478" y="856"/>
                      </a:cubicBezTo>
                      <a:close/>
                      <a:moveTo>
                        <a:pt x="559" y="1"/>
                      </a:moveTo>
                      <a:cubicBezTo>
                        <a:pt x="254" y="1"/>
                        <a:pt x="0" y="245"/>
                        <a:pt x="0" y="551"/>
                      </a:cubicBezTo>
                      <a:lnTo>
                        <a:pt x="0" y="5030"/>
                      </a:lnTo>
                      <a:cubicBezTo>
                        <a:pt x="166" y="4908"/>
                        <a:pt x="376" y="4829"/>
                        <a:pt x="594" y="4829"/>
                      </a:cubicBezTo>
                      <a:lnTo>
                        <a:pt x="4811" y="4829"/>
                      </a:lnTo>
                      <a:cubicBezTo>
                        <a:pt x="4881" y="4829"/>
                        <a:pt x="4942" y="4847"/>
                        <a:pt x="5003" y="4864"/>
                      </a:cubicBezTo>
                      <a:lnTo>
                        <a:pt x="5003" y="184"/>
                      </a:lnTo>
                      <a:cubicBezTo>
                        <a:pt x="4995" y="88"/>
                        <a:pt x="4925" y="1"/>
                        <a:pt x="48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093" name="Google Shape;1093;p51"/>
          <p:cNvSpPr/>
          <p:nvPr/>
        </p:nvSpPr>
        <p:spPr>
          <a:xfrm>
            <a:off x="8467649" y="141982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1"/>
          <p:cNvSpPr/>
          <p:nvPr/>
        </p:nvSpPr>
        <p:spPr>
          <a:xfrm>
            <a:off x="7891891" y="557392"/>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1"/>
          <p:cNvSpPr/>
          <p:nvPr/>
        </p:nvSpPr>
        <p:spPr>
          <a:xfrm>
            <a:off x="8343979" y="64716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1"/>
          <p:cNvSpPr/>
          <p:nvPr/>
        </p:nvSpPr>
        <p:spPr>
          <a:xfrm>
            <a:off x="8139978" y="170890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1"/>
          <p:cNvSpPr/>
          <p:nvPr/>
        </p:nvSpPr>
        <p:spPr>
          <a:xfrm>
            <a:off x="8521976" y="2040498"/>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1"/>
          <p:cNvSpPr/>
          <p:nvPr/>
        </p:nvSpPr>
        <p:spPr>
          <a:xfrm>
            <a:off x="8362888" y="2424069"/>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1"/>
          <p:cNvSpPr/>
          <p:nvPr/>
        </p:nvSpPr>
        <p:spPr>
          <a:xfrm>
            <a:off x="663538" y="1016607"/>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1"/>
          <p:cNvSpPr/>
          <p:nvPr/>
        </p:nvSpPr>
        <p:spPr>
          <a:xfrm>
            <a:off x="1129041" y="882695"/>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1"/>
          <p:cNvSpPr/>
          <p:nvPr/>
        </p:nvSpPr>
        <p:spPr>
          <a:xfrm>
            <a:off x="590301" y="1461599"/>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1"/>
          <p:cNvSpPr/>
          <p:nvPr/>
        </p:nvSpPr>
        <p:spPr>
          <a:xfrm>
            <a:off x="5534133" y="21800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1"/>
          <p:cNvSpPr/>
          <p:nvPr/>
        </p:nvSpPr>
        <p:spPr>
          <a:xfrm>
            <a:off x="5445907" y="2554973"/>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1"/>
          <p:cNvSpPr/>
          <p:nvPr/>
        </p:nvSpPr>
        <p:spPr>
          <a:xfrm>
            <a:off x="3323483" y="1817307"/>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1"/>
          <p:cNvSpPr/>
          <p:nvPr/>
        </p:nvSpPr>
        <p:spPr>
          <a:xfrm>
            <a:off x="3235257" y="2192211"/>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240B23EE-5A3A-DC4D-C3F5-63BFB4A72035}"/>
              </a:ext>
            </a:extLst>
          </p:cNvPr>
          <p:cNvSpPr txBox="1"/>
          <p:nvPr/>
        </p:nvSpPr>
        <p:spPr>
          <a:xfrm>
            <a:off x="3125506" y="655172"/>
            <a:ext cx="2892987" cy="496931"/>
          </a:xfrm>
          <a:prstGeom prst="rect">
            <a:avLst/>
          </a:prstGeom>
          <a:noFill/>
        </p:spPr>
        <p:txBody>
          <a:bodyPr wrap="square">
            <a:spAutoFit/>
          </a:bodyPr>
          <a:lstStyle/>
          <a:p>
            <a:pPr marL="342900" indent="-342900" algn="just">
              <a:lnSpc>
                <a:spcPct val="150000"/>
              </a:lnSpc>
              <a:buFont typeface="Wingdings" pitchFamily="2" charset="2"/>
              <a:buChar char="§"/>
            </a:pPr>
            <a:r>
              <a:rPr lang="vi-VN" sz="2000" b="1" dirty="0">
                <a:latin typeface="Arial" panose="020B0604020202020204" pitchFamily="34" charset="0"/>
                <a:ea typeface="Arial" panose="020B0604020202020204" pitchFamily="34" charset="0"/>
                <a:cs typeface="Arial" panose="020B0604020202020204" pitchFamily="34" charset="0"/>
              </a:rPr>
              <a:t>Gợi ý làm bài tập 1</a:t>
            </a:r>
            <a:endParaRPr lang="en-VN" sz="20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5AC96B3-5C9F-9E3B-B053-88ABBBA229F0}"/>
              </a:ext>
            </a:extLst>
          </p:cNvPr>
          <p:cNvSpPr txBox="1"/>
          <p:nvPr/>
        </p:nvSpPr>
        <p:spPr>
          <a:xfrm>
            <a:off x="1479143" y="3089816"/>
            <a:ext cx="850146" cy="496931"/>
          </a:xfrm>
          <a:prstGeom prst="rect">
            <a:avLst/>
          </a:prstGeom>
          <a:noFill/>
        </p:spPr>
        <p:txBody>
          <a:bodyPr wrap="square">
            <a:spAutoFit/>
          </a:bodyPr>
          <a:lstStyle/>
          <a:p>
            <a:pPr algn="just">
              <a:lnSpc>
                <a:spcPct val="150000"/>
              </a:lnSpc>
            </a:pPr>
            <a:r>
              <a:rPr lang="vi-VN" sz="2000" dirty="0">
                <a:latin typeface="Arial" panose="020B0604020202020204" pitchFamily="34" charset="0"/>
                <a:cs typeface="Arial" panose="020B0604020202020204" pitchFamily="34" charset="0"/>
              </a:rPr>
              <a:t>Đúng</a:t>
            </a:r>
            <a:endParaRPr lang="en-VN" sz="20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B33750A-9658-6D19-A331-7D27F49A068A}"/>
              </a:ext>
            </a:extLst>
          </p:cNvPr>
          <p:cNvSpPr txBox="1"/>
          <p:nvPr/>
        </p:nvSpPr>
        <p:spPr>
          <a:xfrm>
            <a:off x="2511786" y="2598335"/>
            <a:ext cx="6057121" cy="1420261"/>
          </a:xfrm>
          <a:prstGeom prst="rect">
            <a:avLst/>
          </a:prstGeom>
          <a:noFill/>
        </p:spPr>
        <p:txBody>
          <a:bodyPr wrap="square">
            <a:spAutoFit/>
          </a:bodyPr>
          <a:lstStyle/>
          <a:p>
            <a:pPr algn="just">
              <a:lnSpc>
                <a:spcPct val="150000"/>
              </a:lnSpc>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Vì</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văn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khác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không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được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trái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với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Bất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kì</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văn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nào</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trái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với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đều</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bị</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bãi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bỏ</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VN" sz="2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pSp>
        <p:nvGrpSpPr>
          <p:cNvPr id="14" name="Group 13">
            <a:extLst>
              <a:ext uri="{FF2B5EF4-FFF2-40B4-BE49-F238E27FC236}">
                <a16:creationId xmlns:a16="http://schemas.microsoft.com/office/drawing/2014/main" id="{953383F5-A54A-3CA1-3266-82809636930E}"/>
              </a:ext>
            </a:extLst>
          </p:cNvPr>
          <p:cNvGrpSpPr/>
          <p:nvPr/>
        </p:nvGrpSpPr>
        <p:grpSpPr>
          <a:xfrm>
            <a:off x="674373" y="653200"/>
            <a:ext cx="2617468" cy="4124262"/>
            <a:chOff x="674373" y="653200"/>
            <a:chExt cx="2617468" cy="4124262"/>
          </a:xfrm>
        </p:grpSpPr>
        <p:pic>
          <p:nvPicPr>
            <p:cNvPr id="1026" name="Picture 2" descr="Chức năng cơ bản của hiến pháp là gì? |">
              <a:extLst>
                <a:ext uri="{FF2B5EF4-FFF2-40B4-BE49-F238E27FC236}">
                  <a16:creationId xmlns:a16="http://schemas.microsoft.com/office/drawing/2014/main" id="{BF74622A-5E12-79D8-DDA4-682D8DF49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564" y="653200"/>
              <a:ext cx="2215734" cy="31131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0">
              <a:extLst>
                <a:ext uri="{FF2B5EF4-FFF2-40B4-BE49-F238E27FC236}">
                  <a16:creationId xmlns:a16="http://schemas.microsoft.com/office/drawing/2014/main" id="{AAAEA711-48FF-BF2C-F7B1-2A4CDAA0EEC9}"/>
                </a:ext>
              </a:extLst>
            </p:cNvPr>
            <p:cNvSpPr txBox="1"/>
            <p:nvPr/>
          </p:nvSpPr>
          <p:spPr>
            <a:xfrm>
              <a:off x="674373" y="3911135"/>
              <a:ext cx="2617468" cy="866327"/>
            </a:xfrm>
            <a:prstGeom prst="rect">
              <a:avLst/>
            </a:prstGeom>
          </p:spPr>
          <p:txBody>
            <a:bodyPr wrap="square" lIns="0" tIns="0" rIns="0" bIns="0" rtlCol="0" anchor="t">
              <a:spAutoFit/>
            </a:bodyPr>
            <a:lstStyle/>
            <a:p>
              <a:pPr algn="ctr">
                <a:lnSpc>
                  <a:spcPct val="150000"/>
                </a:lnSpc>
              </a:pPr>
              <a:r>
                <a:rPr lang="en-US" sz="2000" i="1" dirty="0" err="1">
                  <a:latin typeface="Arial" panose="020B0604020202020204" pitchFamily="34" charset="0"/>
                  <a:cs typeface="Arial" panose="020B0604020202020204" pitchFamily="34" charset="0"/>
                </a:rPr>
                <a:t>Hiến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pháp</a:t>
              </a:r>
              <a:r>
                <a:rPr lang="en-US" sz="2000" i="1" dirty="0">
                  <a:latin typeface="Arial" panose="020B0604020202020204" pitchFamily="34" charset="0"/>
                  <a:cs typeface="Arial" panose="020B0604020202020204" pitchFamily="34" charset="0"/>
                </a:rPr>
                <a:t> </a:t>
              </a:r>
            </a:p>
            <a:p>
              <a:pPr algn="ctr">
                <a:lnSpc>
                  <a:spcPct val="150000"/>
                </a:lnSpc>
              </a:pPr>
              <a:r>
                <a:rPr lang="en-US" sz="2000" i="1" dirty="0" err="1">
                  <a:latin typeface="Arial" panose="020B0604020202020204" pitchFamily="34" charset="0"/>
                  <a:cs typeface="Arial" panose="020B0604020202020204" pitchFamily="34" charset="0"/>
                </a:rPr>
                <a:t>năm</a:t>
              </a:r>
              <a:r>
                <a:rPr lang="en-US" sz="2000" i="1" dirty="0">
                  <a:latin typeface="Arial" panose="020B0604020202020204" pitchFamily="34" charset="0"/>
                  <a:cs typeface="Arial" panose="020B0604020202020204" pitchFamily="34" charset="0"/>
                </a:rPr>
                <a:t> 1946</a:t>
              </a:r>
            </a:p>
          </p:txBody>
        </p:sp>
      </p:grpSp>
      <p:grpSp>
        <p:nvGrpSpPr>
          <p:cNvPr id="15" name="Group 14">
            <a:extLst>
              <a:ext uri="{FF2B5EF4-FFF2-40B4-BE49-F238E27FC236}">
                <a16:creationId xmlns:a16="http://schemas.microsoft.com/office/drawing/2014/main" id="{B4919ABB-F648-EE0D-E034-CEE2208471EA}"/>
              </a:ext>
            </a:extLst>
          </p:cNvPr>
          <p:cNvGrpSpPr/>
          <p:nvPr/>
        </p:nvGrpSpPr>
        <p:grpSpPr>
          <a:xfrm>
            <a:off x="3263266" y="653200"/>
            <a:ext cx="2617468" cy="4124262"/>
            <a:chOff x="3263266" y="653200"/>
            <a:chExt cx="2617468" cy="4124262"/>
          </a:xfrm>
        </p:grpSpPr>
        <p:pic>
          <p:nvPicPr>
            <p:cNvPr id="11" name="Picture 10" descr="Text&#10;&#10;Description automatically generated">
              <a:extLst>
                <a:ext uri="{FF2B5EF4-FFF2-40B4-BE49-F238E27FC236}">
                  <a16:creationId xmlns:a16="http://schemas.microsoft.com/office/drawing/2014/main" id="{6C20C64C-8B02-F77C-B9C4-01A665264D4E}"/>
                </a:ext>
              </a:extLst>
            </p:cNvPr>
            <p:cNvPicPr>
              <a:picLocks/>
            </p:cNvPicPr>
            <p:nvPr/>
          </p:nvPicPr>
          <p:blipFill rotWithShape="1">
            <a:blip r:embed="rId4"/>
            <a:srcRect l="3637" r="2273"/>
            <a:stretch/>
          </p:blipFill>
          <p:spPr>
            <a:xfrm>
              <a:off x="3463200" y="653200"/>
              <a:ext cx="2217600" cy="3114000"/>
            </a:xfrm>
            <a:prstGeom prst="rect">
              <a:avLst/>
            </a:prstGeom>
          </p:spPr>
        </p:pic>
        <p:sp>
          <p:nvSpPr>
            <p:cNvPr id="12" name="TextBox 10">
              <a:extLst>
                <a:ext uri="{FF2B5EF4-FFF2-40B4-BE49-F238E27FC236}">
                  <a16:creationId xmlns:a16="http://schemas.microsoft.com/office/drawing/2014/main" id="{3BF143AE-1875-3681-6D71-6A9981D0D6CC}"/>
                </a:ext>
              </a:extLst>
            </p:cNvPr>
            <p:cNvSpPr txBox="1"/>
            <p:nvPr/>
          </p:nvSpPr>
          <p:spPr>
            <a:xfrm>
              <a:off x="3263266" y="3911135"/>
              <a:ext cx="2617468" cy="866327"/>
            </a:xfrm>
            <a:prstGeom prst="rect">
              <a:avLst/>
            </a:prstGeom>
          </p:spPr>
          <p:txBody>
            <a:bodyPr wrap="square" lIns="0" tIns="0" rIns="0" bIns="0" rtlCol="0" anchor="t">
              <a:spAutoFit/>
            </a:bodyPr>
            <a:lstStyle/>
            <a:p>
              <a:pPr algn="ctr">
                <a:lnSpc>
                  <a:spcPct val="150000"/>
                </a:lnSpc>
              </a:pPr>
              <a:r>
                <a:rPr lang="en-US" sz="2000" i="1" dirty="0" err="1">
                  <a:latin typeface="Arial" panose="020B0604020202020204" pitchFamily="34" charset="0"/>
                  <a:cs typeface="Arial" panose="020B0604020202020204" pitchFamily="34" charset="0"/>
                </a:rPr>
                <a:t>Hiến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pháp</a:t>
              </a:r>
              <a:r>
                <a:rPr lang="en-US" sz="2000" i="1" dirty="0">
                  <a:latin typeface="Arial" panose="020B0604020202020204" pitchFamily="34" charset="0"/>
                  <a:cs typeface="Arial" panose="020B0604020202020204" pitchFamily="34" charset="0"/>
                </a:rPr>
                <a:t> </a:t>
              </a:r>
            </a:p>
            <a:p>
              <a:pPr algn="ctr">
                <a:lnSpc>
                  <a:spcPct val="150000"/>
                </a:lnSpc>
              </a:pPr>
              <a:r>
                <a:rPr lang="en-US" sz="2000" i="1" dirty="0" err="1">
                  <a:latin typeface="Arial" panose="020B0604020202020204" pitchFamily="34" charset="0"/>
                  <a:cs typeface="Arial" panose="020B0604020202020204" pitchFamily="34" charset="0"/>
                </a:rPr>
                <a:t>năm</a:t>
              </a:r>
              <a:r>
                <a:rPr lang="en-US" sz="2000" i="1" dirty="0">
                  <a:latin typeface="Arial" panose="020B0604020202020204" pitchFamily="34" charset="0"/>
                  <a:cs typeface="Arial" panose="020B0604020202020204" pitchFamily="34" charset="0"/>
                </a:rPr>
                <a:t> 1959</a:t>
              </a:r>
            </a:p>
          </p:txBody>
        </p:sp>
      </p:grpSp>
      <p:grpSp>
        <p:nvGrpSpPr>
          <p:cNvPr id="16" name="Group 15">
            <a:extLst>
              <a:ext uri="{FF2B5EF4-FFF2-40B4-BE49-F238E27FC236}">
                <a16:creationId xmlns:a16="http://schemas.microsoft.com/office/drawing/2014/main" id="{65B3643F-1ED4-DBED-5F0E-0032653EC0C0}"/>
              </a:ext>
            </a:extLst>
          </p:cNvPr>
          <p:cNvGrpSpPr/>
          <p:nvPr/>
        </p:nvGrpSpPr>
        <p:grpSpPr>
          <a:xfrm>
            <a:off x="5848768" y="653200"/>
            <a:ext cx="2617468" cy="4124262"/>
            <a:chOff x="5848768" y="653200"/>
            <a:chExt cx="2617468" cy="4124262"/>
          </a:xfrm>
        </p:grpSpPr>
        <p:pic>
          <p:nvPicPr>
            <p:cNvPr id="1034" name="Picture 10" descr="Hiến pháp 1980 có những đặc điểm và nội dung gì nổi bật?">
              <a:extLst>
                <a:ext uri="{FF2B5EF4-FFF2-40B4-BE49-F238E27FC236}">
                  <a16:creationId xmlns:a16="http://schemas.microsoft.com/office/drawing/2014/main" id="{3A378C9C-AF21-8094-B0C2-2003675A7CCF}"/>
                </a:ext>
              </a:extLst>
            </p:cNvPr>
            <p:cNvPicPr>
              <a:picLocks noChangeArrowheads="1"/>
            </p:cNvPicPr>
            <p:nvPr/>
          </p:nvPicPr>
          <p:blipFill rotWithShape="1">
            <a:blip r:embed="rId5">
              <a:extLst>
                <a:ext uri="{28A0092B-C50C-407E-A947-70E740481C1C}">
                  <a14:useLocalDpi xmlns:a14="http://schemas.microsoft.com/office/drawing/2010/main" val="0"/>
                </a:ext>
              </a:extLst>
            </a:blip>
            <a:srcRect l="7594" t="10021" r="9915" b="2060"/>
            <a:stretch/>
          </p:blipFill>
          <p:spPr bwMode="auto">
            <a:xfrm>
              <a:off x="6048702" y="653200"/>
              <a:ext cx="2217600" cy="3114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0">
              <a:extLst>
                <a:ext uri="{FF2B5EF4-FFF2-40B4-BE49-F238E27FC236}">
                  <a16:creationId xmlns:a16="http://schemas.microsoft.com/office/drawing/2014/main" id="{83DBB622-733D-E8D8-9503-B4CBEF0718E0}"/>
                </a:ext>
              </a:extLst>
            </p:cNvPr>
            <p:cNvSpPr txBox="1"/>
            <p:nvPr/>
          </p:nvSpPr>
          <p:spPr>
            <a:xfrm>
              <a:off x="5848768" y="3911135"/>
              <a:ext cx="2617468" cy="866327"/>
            </a:xfrm>
            <a:prstGeom prst="rect">
              <a:avLst/>
            </a:prstGeom>
          </p:spPr>
          <p:txBody>
            <a:bodyPr wrap="square" lIns="0" tIns="0" rIns="0" bIns="0" rtlCol="0" anchor="t">
              <a:spAutoFit/>
            </a:bodyPr>
            <a:lstStyle/>
            <a:p>
              <a:pPr algn="ctr">
                <a:lnSpc>
                  <a:spcPct val="150000"/>
                </a:lnSpc>
              </a:pPr>
              <a:r>
                <a:rPr lang="en-US" sz="2000" i="1" dirty="0" err="1">
                  <a:latin typeface="Arial" panose="020B0604020202020204" pitchFamily="34" charset="0"/>
                  <a:cs typeface="Arial" panose="020B0604020202020204" pitchFamily="34" charset="0"/>
                </a:rPr>
                <a:t>Hiến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pháp</a:t>
              </a:r>
              <a:r>
                <a:rPr lang="en-US" sz="2000" i="1" dirty="0">
                  <a:latin typeface="Arial" panose="020B0604020202020204" pitchFamily="34" charset="0"/>
                  <a:cs typeface="Arial" panose="020B0604020202020204" pitchFamily="34" charset="0"/>
                </a:rPr>
                <a:t> </a:t>
              </a:r>
            </a:p>
            <a:p>
              <a:pPr algn="ctr">
                <a:lnSpc>
                  <a:spcPct val="150000"/>
                </a:lnSpc>
              </a:pPr>
              <a:r>
                <a:rPr lang="en-US" sz="2000" i="1" dirty="0" err="1">
                  <a:latin typeface="Arial" panose="020B0604020202020204" pitchFamily="34" charset="0"/>
                  <a:cs typeface="Arial" panose="020B0604020202020204" pitchFamily="34" charset="0"/>
                </a:rPr>
                <a:t>năm</a:t>
              </a:r>
              <a:r>
                <a:rPr lang="en-US" sz="2000" i="1" dirty="0">
                  <a:latin typeface="Arial" panose="020B0604020202020204" pitchFamily="34" charset="0"/>
                  <a:cs typeface="Arial" panose="020B0604020202020204" pitchFamily="34" charset="0"/>
                </a:rPr>
                <a:t> 1980</a:t>
              </a: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62" name="Google Shape;1062;p50"/>
          <p:cNvSpPr/>
          <p:nvPr/>
        </p:nvSpPr>
        <p:spPr>
          <a:xfrm>
            <a:off x="1187458" y="3135083"/>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34608" y="2839284"/>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0"/>
          <p:cNvSpPr/>
          <p:nvPr/>
        </p:nvSpPr>
        <p:spPr>
          <a:xfrm>
            <a:off x="4268621" y="4235084"/>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0"/>
          <p:cNvSpPr/>
          <p:nvPr/>
        </p:nvSpPr>
        <p:spPr>
          <a:xfrm>
            <a:off x="7841283" y="1678471"/>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231683" y="1952508"/>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4526711" y="3624952"/>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0"/>
          <p:cNvSpPr/>
          <p:nvPr/>
        </p:nvSpPr>
        <p:spPr>
          <a:xfrm>
            <a:off x="6680929" y="84823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0"/>
          <p:cNvSpPr/>
          <p:nvPr/>
        </p:nvSpPr>
        <p:spPr>
          <a:xfrm>
            <a:off x="686603" y="1433369"/>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0"/>
          <p:cNvSpPr/>
          <p:nvPr/>
        </p:nvSpPr>
        <p:spPr>
          <a:xfrm>
            <a:off x="1502501" y="1349198"/>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0"/>
          <p:cNvSpPr/>
          <p:nvPr/>
        </p:nvSpPr>
        <p:spPr>
          <a:xfrm>
            <a:off x="1143625" y="16438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0"/>
          <p:cNvSpPr/>
          <p:nvPr/>
        </p:nvSpPr>
        <p:spPr>
          <a:xfrm>
            <a:off x="8000396" y="4045234"/>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roup 27">
            <a:extLst>
              <a:ext uri="{FF2B5EF4-FFF2-40B4-BE49-F238E27FC236}">
                <a16:creationId xmlns:a16="http://schemas.microsoft.com/office/drawing/2014/main" id="{063BE982-C45A-E119-05A9-ECBFEC6DAE44}"/>
              </a:ext>
            </a:extLst>
          </p:cNvPr>
          <p:cNvGrpSpPr/>
          <p:nvPr/>
        </p:nvGrpSpPr>
        <p:grpSpPr>
          <a:xfrm>
            <a:off x="404257" y="983637"/>
            <a:ext cx="8338930" cy="3588363"/>
            <a:chOff x="404257" y="983637"/>
            <a:chExt cx="8338930" cy="3588363"/>
          </a:xfrm>
        </p:grpSpPr>
        <p:grpSp>
          <p:nvGrpSpPr>
            <p:cNvPr id="21" name="Group 20">
              <a:extLst>
                <a:ext uri="{FF2B5EF4-FFF2-40B4-BE49-F238E27FC236}">
                  <a16:creationId xmlns:a16="http://schemas.microsoft.com/office/drawing/2014/main" id="{F1CB5565-5872-2323-BCE7-26A2A0C0967B}"/>
                </a:ext>
              </a:extLst>
            </p:cNvPr>
            <p:cNvGrpSpPr/>
            <p:nvPr/>
          </p:nvGrpSpPr>
          <p:grpSpPr>
            <a:xfrm>
              <a:off x="480773" y="2579681"/>
              <a:ext cx="865800" cy="486900"/>
              <a:chOff x="1143613" y="1643875"/>
              <a:chExt cx="865800" cy="486900"/>
            </a:xfrm>
          </p:grpSpPr>
          <p:sp>
            <p:nvSpPr>
              <p:cNvPr id="1013" name="Google Shape;1013;p50"/>
              <p:cNvSpPr/>
              <p:nvPr/>
            </p:nvSpPr>
            <p:spPr>
              <a:xfrm>
                <a:off x="1143613" y="1643875"/>
                <a:ext cx="865800" cy="486900"/>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7" name="Google Shape;1017;p50"/>
              <p:cNvGrpSpPr/>
              <p:nvPr/>
            </p:nvGrpSpPr>
            <p:grpSpPr>
              <a:xfrm>
                <a:off x="1414454" y="1729589"/>
                <a:ext cx="315069" cy="315469"/>
                <a:chOff x="3444479" y="1559293"/>
                <a:chExt cx="315069" cy="315469"/>
              </a:xfrm>
            </p:grpSpPr>
            <p:sp>
              <p:nvSpPr>
                <p:cNvPr id="1018" name="Google Shape;1018;p50"/>
                <p:cNvSpPr/>
                <p:nvPr/>
              </p:nvSpPr>
              <p:spPr>
                <a:xfrm>
                  <a:off x="3518531" y="1731799"/>
                  <a:ext cx="167814" cy="142963"/>
                </a:xfrm>
                <a:custGeom>
                  <a:avLst/>
                  <a:gdLst/>
                  <a:ahLst/>
                  <a:cxnLst/>
                  <a:rect l="l" t="t" r="r" b="b"/>
                  <a:pathLst>
                    <a:path w="3363" h="2865" extrusionOk="0">
                      <a:moveTo>
                        <a:pt x="2541" y="359"/>
                      </a:moveTo>
                      <a:cubicBezTo>
                        <a:pt x="2637" y="359"/>
                        <a:pt x="2725" y="446"/>
                        <a:pt x="2725" y="551"/>
                      </a:cubicBezTo>
                      <a:cubicBezTo>
                        <a:pt x="2725" y="594"/>
                        <a:pt x="2760" y="621"/>
                        <a:pt x="2803" y="621"/>
                      </a:cubicBezTo>
                      <a:cubicBezTo>
                        <a:pt x="2899" y="621"/>
                        <a:pt x="2987" y="708"/>
                        <a:pt x="2987" y="813"/>
                      </a:cubicBezTo>
                      <a:lnTo>
                        <a:pt x="2987" y="2044"/>
                      </a:lnTo>
                      <a:cubicBezTo>
                        <a:pt x="2987" y="2140"/>
                        <a:pt x="2899" y="2227"/>
                        <a:pt x="2803" y="2227"/>
                      </a:cubicBezTo>
                      <a:cubicBezTo>
                        <a:pt x="2760" y="2227"/>
                        <a:pt x="2725" y="2262"/>
                        <a:pt x="2725" y="2306"/>
                      </a:cubicBezTo>
                      <a:cubicBezTo>
                        <a:pt x="2725" y="2402"/>
                        <a:pt x="2637" y="2489"/>
                        <a:pt x="2541" y="2489"/>
                      </a:cubicBezTo>
                      <a:lnTo>
                        <a:pt x="813" y="2489"/>
                      </a:lnTo>
                      <a:cubicBezTo>
                        <a:pt x="716" y="2489"/>
                        <a:pt x="629" y="2402"/>
                        <a:pt x="629" y="2306"/>
                      </a:cubicBezTo>
                      <a:cubicBezTo>
                        <a:pt x="629" y="2262"/>
                        <a:pt x="594" y="2227"/>
                        <a:pt x="551" y="2227"/>
                      </a:cubicBezTo>
                      <a:cubicBezTo>
                        <a:pt x="455" y="2227"/>
                        <a:pt x="367" y="2140"/>
                        <a:pt x="367" y="2044"/>
                      </a:cubicBezTo>
                      <a:lnTo>
                        <a:pt x="367" y="813"/>
                      </a:lnTo>
                      <a:cubicBezTo>
                        <a:pt x="367" y="708"/>
                        <a:pt x="455" y="621"/>
                        <a:pt x="551" y="621"/>
                      </a:cubicBezTo>
                      <a:cubicBezTo>
                        <a:pt x="594" y="621"/>
                        <a:pt x="629" y="594"/>
                        <a:pt x="629" y="551"/>
                      </a:cubicBezTo>
                      <a:cubicBezTo>
                        <a:pt x="629" y="446"/>
                        <a:pt x="716" y="359"/>
                        <a:pt x="813" y="359"/>
                      </a:cubicBezTo>
                      <a:close/>
                      <a:moveTo>
                        <a:pt x="0" y="1"/>
                      </a:moveTo>
                      <a:lnTo>
                        <a:pt x="0" y="2856"/>
                      </a:lnTo>
                      <a:lnTo>
                        <a:pt x="0" y="2865"/>
                      </a:lnTo>
                      <a:lnTo>
                        <a:pt x="3362" y="2865"/>
                      </a:lnTo>
                      <a:lnTo>
                        <a:pt x="33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0"/>
                <p:cNvSpPr/>
                <p:nvPr/>
              </p:nvSpPr>
              <p:spPr>
                <a:xfrm>
                  <a:off x="3555557" y="1768425"/>
                  <a:ext cx="93712" cy="69311"/>
                </a:xfrm>
                <a:custGeom>
                  <a:avLst/>
                  <a:gdLst/>
                  <a:ahLst/>
                  <a:cxnLst/>
                  <a:rect l="l" t="t" r="r" b="b"/>
                  <a:pathLst>
                    <a:path w="1878" h="1389" extrusionOk="0">
                      <a:moveTo>
                        <a:pt x="219" y="0"/>
                      </a:moveTo>
                      <a:cubicBezTo>
                        <a:pt x="175" y="96"/>
                        <a:pt x="97" y="175"/>
                        <a:pt x="1" y="218"/>
                      </a:cubicBezTo>
                      <a:lnTo>
                        <a:pt x="1" y="1170"/>
                      </a:lnTo>
                      <a:cubicBezTo>
                        <a:pt x="88" y="1214"/>
                        <a:pt x="175" y="1292"/>
                        <a:pt x="219" y="1389"/>
                      </a:cubicBezTo>
                      <a:lnTo>
                        <a:pt x="1660" y="1389"/>
                      </a:lnTo>
                      <a:cubicBezTo>
                        <a:pt x="1695" y="1284"/>
                        <a:pt x="1773" y="1214"/>
                        <a:pt x="1878" y="1170"/>
                      </a:cubicBezTo>
                      <a:lnTo>
                        <a:pt x="1878" y="218"/>
                      </a:lnTo>
                      <a:cubicBezTo>
                        <a:pt x="1773" y="175"/>
                        <a:pt x="1695" y="96"/>
                        <a:pt x="1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0"/>
                <p:cNvSpPr/>
                <p:nvPr/>
              </p:nvSpPr>
              <p:spPr>
                <a:xfrm>
                  <a:off x="3462742" y="1731799"/>
                  <a:ext cx="37076" cy="142963"/>
                </a:xfrm>
                <a:custGeom>
                  <a:avLst/>
                  <a:gdLst/>
                  <a:ahLst/>
                  <a:cxnLst/>
                  <a:rect l="l" t="t" r="r" b="b"/>
                  <a:pathLst>
                    <a:path w="743" h="2865" extrusionOk="0">
                      <a:moveTo>
                        <a:pt x="1" y="1"/>
                      </a:moveTo>
                      <a:lnTo>
                        <a:pt x="1" y="2681"/>
                      </a:lnTo>
                      <a:cubicBezTo>
                        <a:pt x="1" y="2777"/>
                        <a:pt x="88" y="2865"/>
                        <a:pt x="184" y="2865"/>
                      </a:cubicBezTo>
                      <a:lnTo>
                        <a:pt x="743" y="2865"/>
                      </a:lnTo>
                      <a:lnTo>
                        <a:pt x="743" y="2856"/>
                      </a:lnTo>
                      <a:lnTo>
                        <a:pt x="7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0"/>
                <p:cNvSpPr/>
                <p:nvPr/>
              </p:nvSpPr>
              <p:spPr>
                <a:xfrm>
                  <a:off x="3704161" y="1731799"/>
                  <a:ext cx="37076" cy="142963"/>
                </a:xfrm>
                <a:custGeom>
                  <a:avLst/>
                  <a:gdLst/>
                  <a:ahLst/>
                  <a:cxnLst/>
                  <a:rect l="l" t="t" r="r" b="b"/>
                  <a:pathLst>
                    <a:path w="743" h="2865" extrusionOk="0">
                      <a:moveTo>
                        <a:pt x="0" y="1"/>
                      </a:moveTo>
                      <a:lnTo>
                        <a:pt x="0" y="2865"/>
                      </a:lnTo>
                      <a:lnTo>
                        <a:pt x="559" y="2865"/>
                      </a:lnTo>
                      <a:cubicBezTo>
                        <a:pt x="655" y="2865"/>
                        <a:pt x="742" y="2777"/>
                        <a:pt x="742" y="2681"/>
                      </a:cubicBezTo>
                      <a:lnTo>
                        <a:pt x="7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0"/>
                <p:cNvSpPr/>
                <p:nvPr/>
              </p:nvSpPr>
              <p:spPr>
                <a:xfrm>
                  <a:off x="3475417" y="1559293"/>
                  <a:ext cx="43613" cy="43613"/>
                </a:xfrm>
                <a:custGeom>
                  <a:avLst/>
                  <a:gdLst/>
                  <a:ahLst/>
                  <a:cxnLst/>
                  <a:rect l="l" t="t" r="r" b="b"/>
                  <a:pathLst>
                    <a:path w="874" h="874" extrusionOk="0">
                      <a:moveTo>
                        <a:pt x="437" y="0"/>
                      </a:moveTo>
                      <a:cubicBezTo>
                        <a:pt x="192" y="0"/>
                        <a:pt x="0" y="201"/>
                        <a:pt x="0" y="437"/>
                      </a:cubicBezTo>
                      <a:cubicBezTo>
                        <a:pt x="0" y="681"/>
                        <a:pt x="192" y="873"/>
                        <a:pt x="437" y="873"/>
                      </a:cubicBezTo>
                      <a:cubicBezTo>
                        <a:pt x="672" y="873"/>
                        <a:pt x="873" y="681"/>
                        <a:pt x="873" y="437"/>
                      </a:cubicBezTo>
                      <a:cubicBezTo>
                        <a:pt x="873" y="201"/>
                        <a:pt x="672" y="0"/>
                        <a:pt x="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0"/>
                <p:cNvSpPr/>
                <p:nvPr/>
              </p:nvSpPr>
              <p:spPr>
                <a:xfrm>
                  <a:off x="3579959" y="1559293"/>
                  <a:ext cx="43613" cy="43613"/>
                </a:xfrm>
                <a:custGeom>
                  <a:avLst/>
                  <a:gdLst/>
                  <a:ahLst/>
                  <a:cxnLst/>
                  <a:rect l="l" t="t" r="r" b="b"/>
                  <a:pathLst>
                    <a:path w="874" h="874" extrusionOk="0">
                      <a:moveTo>
                        <a:pt x="437" y="0"/>
                      </a:moveTo>
                      <a:cubicBezTo>
                        <a:pt x="193" y="0"/>
                        <a:pt x="1" y="201"/>
                        <a:pt x="1" y="437"/>
                      </a:cubicBezTo>
                      <a:cubicBezTo>
                        <a:pt x="1" y="681"/>
                        <a:pt x="193" y="873"/>
                        <a:pt x="437" y="873"/>
                      </a:cubicBezTo>
                      <a:cubicBezTo>
                        <a:pt x="673" y="873"/>
                        <a:pt x="874" y="681"/>
                        <a:pt x="874" y="437"/>
                      </a:cubicBezTo>
                      <a:cubicBezTo>
                        <a:pt x="874" y="201"/>
                        <a:pt x="673" y="0"/>
                        <a:pt x="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0"/>
                <p:cNvSpPr/>
                <p:nvPr/>
              </p:nvSpPr>
              <p:spPr>
                <a:xfrm>
                  <a:off x="3684550" y="1559293"/>
                  <a:ext cx="43613" cy="43613"/>
                </a:xfrm>
                <a:custGeom>
                  <a:avLst/>
                  <a:gdLst/>
                  <a:ahLst/>
                  <a:cxnLst/>
                  <a:rect l="l" t="t" r="r" b="b"/>
                  <a:pathLst>
                    <a:path w="874" h="874" extrusionOk="0">
                      <a:moveTo>
                        <a:pt x="437" y="0"/>
                      </a:moveTo>
                      <a:cubicBezTo>
                        <a:pt x="192" y="0"/>
                        <a:pt x="0" y="201"/>
                        <a:pt x="0" y="437"/>
                      </a:cubicBezTo>
                      <a:cubicBezTo>
                        <a:pt x="0" y="681"/>
                        <a:pt x="192" y="873"/>
                        <a:pt x="437" y="873"/>
                      </a:cubicBezTo>
                      <a:cubicBezTo>
                        <a:pt x="673" y="873"/>
                        <a:pt x="873" y="681"/>
                        <a:pt x="873" y="437"/>
                      </a:cubicBezTo>
                      <a:cubicBezTo>
                        <a:pt x="873" y="201"/>
                        <a:pt x="673" y="0"/>
                        <a:pt x="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0"/>
                <p:cNvSpPr/>
                <p:nvPr/>
              </p:nvSpPr>
              <p:spPr>
                <a:xfrm>
                  <a:off x="3453611" y="1616329"/>
                  <a:ext cx="86776" cy="34032"/>
                </a:xfrm>
                <a:custGeom>
                  <a:avLst/>
                  <a:gdLst/>
                  <a:ahLst/>
                  <a:cxnLst/>
                  <a:rect l="l" t="t" r="r" b="b"/>
                  <a:pathLst>
                    <a:path w="1739" h="682" extrusionOk="0">
                      <a:moveTo>
                        <a:pt x="865" y="1"/>
                      </a:moveTo>
                      <a:cubicBezTo>
                        <a:pt x="629" y="1"/>
                        <a:pt x="393" y="71"/>
                        <a:pt x="97" y="210"/>
                      </a:cubicBezTo>
                      <a:cubicBezTo>
                        <a:pt x="27" y="245"/>
                        <a:pt x="0" y="306"/>
                        <a:pt x="0" y="376"/>
                      </a:cubicBezTo>
                      <a:lnTo>
                        <a:pt x="0" y="682"/>
                      </a:lnTo>
                      <a:lnTo>
                        <a:pt x="1721" y="682"/>
                      </a:lnTo>
                      <a:lnTo>
                        <a:pt x="1721" y="376"/>
                      </a:lnTo>
                      <a:lnTo>
                        <a:pt x="1738" y="376"/>
                      </a:lnTo>
                      <a:cubicBezTo>
                        <a:pt x="1738" y="306"/>
                        <a:pt x="1694" y="245"/>
                        <a:pt x="1625" y="210"/>
                      </a:cubicBezTo>
                      <a:cubicBezTo>
                        <a:pt x="1336" y="71"/>
                        <a:pt x="1101" y="1"/>
                        <a:pt x="8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0"/>
                <p:cNvSpPr/>
                <p:nvPr/>
              </p:nvSpPr>
              <p:spPr>
                <a:xfrm>
                  <a:off x="3444479" y="1669523"/>
                  <a:ext cx="315069" cy="43613"/>
                </a:xfrm>
                <a:custGeom>
                  <a:avLst/>
                  <a:gdLst/>
                  <a:ahLst/>
                  <a:cxnLst/>
                  <a:rect l="l" t="t" r="r" b="b"/>
                  <a:pathLst>
                    <a:path w="6314" h="874" extrusionOk="0">
                      <a:moveTo>
                        <a:pt x="183" y="0"/>
                      </a:moveTo>
                      <a:cubicBezTo>
                        <a:pt x="87" y="0"/>
                        <a:pt x="0" y="87"/>
                        <a:pt x="0" y="183"/>
                      </a:cubicBezTo>
                      <a:lnTo>
                        <a:pt x="0" y="681"/>
                      </a:lnTo>
                      <a:cubicBezTo>
                        <a:pt x="0" y="786"/>
                        <a:pt x="87" y="873"/>
                        <a:pt x="183" y="873"/>
                      </a:cubicBezTo>
                      <a:lnTo>
                        <a:pt x="6130" y="873"/>
                      </a:lnTo>
                      <a:cubicBezTo>
                        <a:pt x="6226" y="873"/>
                        <a:pt x="6313" y="786"/>
                        <a:pt x="6313" y="681"/>
                      </a:cubicBezTo>
                      <a:lnTo>
                        <a:pt x="6313" y="183"/>
                      </a:lnTo>
                      <a:cubicBezTo>
                        <a:pt x="6313" y="87"/>
                        <a:pt x="6226" y="0"/>
                        <a:pt x="6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0"/>
                <p:cNvSpPr/>
                <p:nvPr/>
              </p:nvSpPr>
              <p:spPr>
                <a:xfrm>
                  <a:off x="3558601" y="1616329"/>
                  <a:ext cx="86776" cy="34032"/>
                </a:xfrm>
                <a:custGeom>
                  <a:avLst/>
                  <a:gdLst/>
                  <a:ahLst/>
                  <a:cxnLst/>
                  <a:rect l="l" t="t" r="r" b="b"/>
                  <a:pathLst>
                    <a:path w="1739" h="682" extrusionOk="0">
                      <a:moveTo>
                        <a:pt x="865" y="1"/>
                      </a:moveTo>
                      <a:cubicBezTo>
                        <a:pt x="638" y="1"/>
                        <a:pt x="394" y="71"/>
                        <a:pt x="97" y="210"/>
                      </a:cubicBezTo>
                      <a:cubicBezTo>
                        <a:pt x="36" y="245"/>
                        <a:pt x="1" y="306"/>
                        <a:pt x="1" y="376"/>
                      </a:cubicBezTo>
                      <a:lnTo>
                        <a:pt x="1" y="682"/>
                      </a:lnTo>
                      <a:lnTo>
                        <a:pt x="1730" y="682"/>
                      </a:lnTo>
                      <a:lnTo>
                        <a:pt x="1730" y="376"/>
                      </a:lnTo>
                      <a:lnTo>
                        <a:pt x="1738" y="376"/>
                      </a:lnTo>
                      <a:cubicBezTo>
                        <a:pt x="1738" y="306"/>
                        <a:pt x="1695" y="245"/>
                        <a:pt x="1625" y="210"/>
                      </a:cubicBezTo>
                      <a:cubicBezTo>
                        <a:pt x="1345" y="71"/>
                        <a:pt x="1101" y="1"/>
                        <a:pt x="8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0"/>
                <p:cNvSpPr/>
                <p:nvPr/>
              </p:nvSpPr>
              <p:spPr>
                <a:xfrm>
                  <a:off x="3663193" y="1616329"/>
                  <a:ext cx="86726" cy="34032"/>
                </a:xfrm>
                <a:custGeom>
                  <a:avLst/>
                  <a:gdLst/>
                  <a:ahLst/>
                  <a:cxnLst/>
                  <a:rect l="l" t="t" r="r" b="b"/>
                  <a:pathLst>
                    <a:path w="1738" h="682" extrusionOk="0">
                      <a:moveTo>
                        <a:pt x="865" y="1"/>
                      </a:moveTo>
                      <a:cubicBezTo>
                        <a:pt x="629" y="1"/>
                        <a:pt x="393" y="71"/>
                        <a:pt x="96" y="210"/>
                      </a:cubicBezTo>
                      <a:cubicBezTo>
                        <a:pt x="35" y="245"/>
                        <a:pt x="0" y="306"/>
                        <a:pt x="0" y="376"/>
                      </a:cubicBezTo>
                      <a:lnTo>
                        <a:pt x="0" y="682"/>
                      </a:lnTo>
                      <a:lnTo>
                        <a:pt x="1729" y="682"/>
                      </a:lnTo>
                      <a:lnTo>
                        <a:pt x="1729" y="376"/>
                      </a:lnTo>
                      <a:lnTo>
                        <a:pt x="1738" y="376"/>
                      </a:lnTo>
                      <a:cubicBezTo>
                        <a:pt x="1738" y="306"/>
                        <a:pt x="1694" y="245"/>
                        <a:pt x="1624" y="210"/>
                      </a:cubicBezTo>
                      <a:cubicBezTo>
                        <a:pt x="1345" y="71"/>
                        <a:pt x="1101" y="1"/>
                        <a:pt x="8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24" name="Google Shape;1241;p56">
              <a:extLst>
                <a:ext uri="{FF2B5EF4-FFF2-40B4-BE49-F238E27FC236}">
                  <a16:creationId xmlns:a16="http://schemas.microsoft.com/office/drawing/2014/main" id="{096C8310-7C29-F597-19BF-5398CF0423A9}"/>
                </a:ext>
              </a:extLst>
            </p:cNvPr>
            <p:cNvGraphicFramePr/>
            <p:nvPr>
              <p:extLst>
                <p:ext uri="{D42A27DB-BD31-4B8C-83A1-F6EECF244321}">
                  <p14:modId xmlns:p14="http://schemas.microsoft.com/office/powerpoint/2010/main" val="1409382817"/>
                </p:ext>
              </p:extLst>
            </p:nvPr>
          </p:nvGraphicFramePr>
          <p:xfrm>
            <a:off x="404257" y="983637"/>
            <a:ext cx="8338930" cy="3588363"/>
          </p:xfrm>
          <a:graphic>
            <a:graphicData uri="http://schemas.openxmlformats.org/drawingml/2006/table">
              <a:tbl>
                <a:tblPr>
                  <a:noFill/>
                  <a:tableStyleId>{DC003013-9935-407E-8FB4-718B90C893FB}</a:tableStyleId>
                </a:tblPr>
                <a:tblGrid>
                  <a:gridCol w="986356">
                    <a:extLst>
                      <a:ext uri="{9D8B030D-6E8A-4147-A177-3AD203B41FA5}">
                        <a16:colId xmlns:a16="http://schemas.microsoft.com/office/drawing/2014/main" val="20000"/>
                      </a:ext>
                    </a:extLst>
                  </a:gridCol>
                  <a:gridCol w="927761">
                    <a:extLst>
                      <a:ext uri="{9D8B030D-6E8A-4147-A177-3AD203B41FA5}">
                        <a16:colId xmlns:a16="http://schemas.microsoft.com/office/drawing/2014/main" val="20001"/>
                      </a:ext>
                    </a:extLst>
                  </a:gridCol>
                  <a:gridCol w="6424813">
                    <a:extLst>
                      <a:ext uri="{9D8B030D-6E8A-4147-A177-3AD203B41FA5}">
                        <a16:colId xmlns:a16="http://schemas.microsoft.com/office/drawing/2014/main" val="2590464392"/>
                      </a:ext>
                    </a:extLst>
                  </a:gridCol>
                </a:tblGrid>
                <a:tr h="1004189">
                  <a:tc>
                    <a:txBody>
                      <a:bodyPr/>
                      <a:lstStyle/>
                      <a:p>
                        <a:pPr marL="0" lvl="0" indent="0" algn="ctr" rtl="0">
                          <a:lnSpc>
                            <a:spcPct val="150000"/>
                          </a:lnSpc>
                          <a:spcBef>
                            <a:spcPts val="0"/>
                          </a:spcBef>
                          <a:spcAft>
                            <a:spcPts val="0"/>
                          </a:spcAft>
                          <a:buNone/>
                        </a:pPr>
                        <a:r>
                          <a:rPr lang="en" sz="2000" b="1" dirty="0" err="1">
                            <a:solidFill>
                              <a:srgbClr val="670001"/>
                            </a:solidFill>
                            <a:latin typeface="Arial" panose="020B0604020202020204" pitchFamily="34" charset="0"/>
                            <a:ea typeface="Poppins"/>
                            <a:cs typeface="Arial" panose="020B0604020202020204" pitchFamily="34" charset="0"/>
                            <a:sym typeface="Poppins"/>
                          </a:rPr>
                          <a:t>Khẳng</a:t>
                        </a:r>
                        <a:r>
                          <a:rPr lang="en" sz="2000" b="1" dirty="0">
                            <a:solidFill>
                              <a:srgbClr val="670001"/>
                            </a:solidFill>
                            <a:latin typeface="Arial" panose="020B0604020202020204" pitchFamily="34" charset="0"/>
                            <a:ea typeface="Poppins"/>
                            <a:cs typeface="Arial" panose="020B0604020202020204" pitchFamily="34" charset="0"/>
                            <a:sym typeface="Poppins"/>
                          </a:rPr>
                          <a:t> </a:t>
                        </a:r>
                        <a:r>
                          <a:rPr lang="en" sz="2000" b="1" dirty="0" err="1">
                            <a:solidFill>
                              <a:srgbClr val="670001"/>
                            </a:solidFill>
                            <a:latin typeface="Arial" panose="020B0604020202020204" pitchFamily="34" charset="0"/>
                            <a:ea typeface="Poppins"/>
                            <a:cs typeface="Arial" panose="020B0604020202020204" pitchFamily="34" charset="0"/>
                            <a:sym typeface="Poppins"/>
                          </a:rPr>
                          <a:t>định</a:t>
                        </a:r>
                        <a:endParaRPr sz="2000" b="1" dirty="0">
                          <a:solidFill>
                            <a:srgbClr val="670001"/>
                          </a:solidFill>
                          <a:latin typeface="Arial" panose="020B0604020202020204" pitchFamily="34" charset="0"/>
                          <a:cs typeface="Arial" panose="020B0604020202020204" pitchFamily="34" charset="0"/>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 sz="2000" b="1" dirty="0" err="1">
                            <a:solidFill>
                              <a:srgbClr val="670001"/>
                            </a:solidFill>
                            <a:latin typeface="Arial" panose="020B0604020202020204" pitchFamily="34" charset="0"/>
                            <a:ea typeface="Zen Kaku Gothic New"/>
                            <a:cs typeface="Arial" panose="020B0604020202020204" pitchFamily="34" charset="0"/>
                            <a:sym typeface="Zen Kaku Gothic New"/>
                          </a:rPr>
                          <a:t>Đúng</a:t>
                        </a:r>
                        <a:r>
                          <a:rPr lang="en" sz="2000" b="1" dirty="0">
                            <a:solidFill>
                              <a:srgbClr val="670001"/>
                            </a:solidFill>
                            <a:latin typeface="Arial" panose="020B0604020202020204" pitchFamily="34" charset="0"/>
                            <a:ea typeface="Zen Kaku Gothic New"/>
                            <a:cs typeface="Arial" panose="020B0604020202020204" pitchFamily="34" charset="0"/>
                            <a:sym typeface="Zen Kaku Gothic New"/>
                          </a:rPr>
                          <a:t>/Sai</a:t>
                        </a:r>
                        <a:endParaRPr sz="2000" b="1" dirty="0">
                          <a:solidFill>
                            <a:srgbClr val="670001"/>
                          </a:solidFill>
                          <a:latin typeface="Arial" panose="020B0604020202020204" pitchFamily="34" charset="0"/>
                          <a:ea typeface="Anaheim"/>
                          <a:cs typeface="Arial" panose="020B0604020202020204" pitchFamily="34" charset="0"/>
                          <a:sym typeface="Anaheim"/>
                        </a:endParaRPr>
                      </a:p>
                    </a:txBody>
                    <a:tcPr marL="91425" marR="91425" marT="91425" marB="91425" anchor="ctr">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VN" sz="2000" b="1" dirty="0">
                            <a:solidFill>
                              <a:srgbClr val="670001"/>
                            </a:solidFill>
                            <a:latin typeface="Arial" panose="020B0604020202020204" pitchFamily="34" charset="0"/>
                            <a:ea typeface="Anaheim"/>
                            <a:cs typeface="Arial" panose="020B0604020202020204" pitchFamily="34" charset="0"/>
                            <a:sym typeface="Anaheim"/>
                          </a:rPr>
                          <a:t>Giải thích</a:t>
                        </a:r>
                        <a:endParaRPr sz="2000" b="1" dirty="0">
                          <a:solidFill>
                            <a:srgbClr val="670001"/>
                          </a:solidFill>
                          <a:latin typeface="Arial" panose="020B0604020202020204" pitchFamily="34" charset="0"/>
                          <a:ea typeface="Anaheim"/>
                          <a:cs typeface="Arial" panose="020B0604020202020204" pitchFamily="34" charset="0"/>
                          <a:sym typeface="Anaheim"/>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2547628">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000000"/>
                            </a:solidFill>
                            <a:latin typeface="Arial" panose="020B0604020202020204" pitchFamily="34" charset="0"/>
                            <a:ea typeface="Poppins"/>
                            <a:cs typeface="Arial" panose="020B0604020202020204" pitchFamily="34" charset="0"/>
                            <a:sym typeface="Poppins"/>
                          </a:rPr>
                          <a:t>C</a:t>
                        </a:r>
                        <a:endParaRPr sz="2000" b="0" dirty="0">
                          <a:solidFill>
                            <a:srgbClr val="000000"/>
                          </a:solidFill>
                          <a:latin typeface="Arial" panose="020B0604020202020204" pitchFamily="34" charset="0"/>
                          <a:ea typeface="Poppins"/>
                          <a:cs typeface="Arial" panose="020B0604020202020204" pitchFamily="34" charset="0"/>
                          <a:sym typeface="Poppins"/>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lgn="ctr">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sp>
        <p:nvSpPr>
          <p:cNvPr id="25" name="TextBox 24">
            <a:extLst>
              <a:ext uri="{FF2B5EF4-FFF2-40B4-BE49-F238E27FC236}">
                <a16:creationId xmlns:a16="http://schemas.microsoft.com/office/drawing/2014/main" id="{DC0B9649-D401-3D5A-ED24-3DA9832703CC}"/>
              </a:ext>
            </a:extLst>
          </p:cNvPr>
          <p:cNvSpPr txBox="1"/>
          <p:nvPr/>
        </p:nvSpPr>
        <p:spPr>
          <a:xfrm>
            <a:off x="3125506" y="345939"/>
            <a:ext cx="2892987" cy="496931"/>
          </a:xfrm>
          <a:prstGeom prst="rect">
            <a:avLst/>
          </a:prstGeom>
          <a:noFill/>
        </p:spPr>
        <p:txBody>
          <a:bodyPr wrap="square">
            <a:spAutoFit/>
          </a:bodyPr>
          <a:lstStyle/>
          <a:p>
            <a:pPr marL="342900" indent="-342900" algn="just">
              <a:lnSpc>
                <a:spcPct val="150000"/>
              </a:lnSpc>
              <a:buFont typeface="Wingdings" pitchFamily="2" charset="2"/>
              <a:buChar char="§"/>
            </a:pPr>
            <a:r>
              <a:rPr lang="vi-VN" sz="2000" b="1" dirty="0">
                <a:latin typeface="Arial" panose="020B0604020202020204" pitchFamily="34" charset="0"/>
                <a:ea typeface="Arial" panose="020B0604020202020204" pitchFamily="34" charset="0"/>
                <a:cs typeface="Arial" panose="020B0604020202020204" pitchFamily="34" charset="0"/>
              </a:rPr>
              <a:t>Gợi ý làm bài tập 1</a:t>
            </a:r>
            <a:endParaRPr lang="en-VN" sz="2000" b="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743A1EA-634A-BC9D-D1E5-7638689A9CD2}"/>
              </a:ext>
            </a:extLst>
          </p:cNvPr>
          <p:cNvSpPr txBox="1"/>
          <p:nvPr/>
        </p:nvSpPr>
        <p:spPr>
          <a:xfrm>
            <a:off x="1479143" y="3089816"/>
            <a:ext cx="850146" cy="496931"/>
          </a:xfrm>
          <a:prstGeom prst="rect">
            <a:avLst/>
          </a:prstGeom>
          <a:noFill/>
        </p:spPr>
        <p:txBody>
          <a:bodyPr wrap="square">
            <a:spAutoFit/>
          </a:bodyPr>
          <a:lstStyle/>
          <a:p>
            <a:pPr algn="just">
              <a:lnSpc>
                <a:spcPct val="150000"/>
              </a:lnSpc>
            </a:pPr>
            <a:r>
              <a:rPr lang="vi-VN" sz="2000" dirty="0">
                <a:latin typeface="Arial" panose="020B0604020202020204" pitchFamily="34" charset="0"/>
                <a:cs typeface="Arial" panose="020B0604020202020204" pitchFamily="34" charset="0"/>
              </a:rPr>
              <a:t>Đúng</a:t>
            </a:r>
            <a:endParaRPr lang="en-VN" sz="20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27CD761-0753-8A06-DAD7-C8EBFBFB4CF5}"/>
              </a:ext>
            </a:extLst>
          </p:cNvPr>
          <p:cNvSpPr txBox="1"/>
          <p:nvPr/>
        </p:nvSpPr>
        <p:spPr>
          <a:xfrm>
            <a:off x="2459081" y="2081334"/>
            <a:ext cx="6057121" cy="2343590"/>
          </a:xfrm>
          <a:prstGeom prst="rect">
            <a:avLst/>
          </a:prstGeom>
          <a:noFill/>
        </p:spPr>
        <p:txBody>
          <a:bodyPr wrap="square">
            <a:spAutoFit/>
          </a:bodyPr>
          <a:lstStyle/>
          <a:p>
            <a:pPr algn="just">
              <a:lnSpc>
                <a:spcPct val="150000"/>
              </a:lnSpc>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Vì</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chỉ</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những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vấn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đề</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nền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tảng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cơ</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nhất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quan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trọng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nhất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về</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chế</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độ</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chính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trị</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kinh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tế</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văn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hoá</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xã</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hội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tổ</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chức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quyền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lực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nước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quyền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con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người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quyền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nghĩa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vụ</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cơ</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công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dân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VN" sz="2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62" name="Google Shape;1062;p50"/>
          <p:cNvSpPr/>
          <p:nvPr/>
        </p:nvSpPr>
        <p:spPr>
          <a:xfrm>
            <a:off x="1187458" y="2807095"/>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7134608" y="251129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0"/>
          <p:cNvSpPr/>
          <p:nvPr/>
        </p:nvSpPr>
        <p:spPr>
          <a:xfrm>
            <a:off x="4268621" y="390709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0"/>
          <p:cNvSpPr/>
          <p:nvPr/>
        </p:nvSpPr>
        <p:spPr>
          <a:xfrm>
            <a:off x="7841283" y="1350483"/>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7231683" y="162452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4526711" y="3296964"/>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0"/>
          <p:cNvSpPr/>
          <p:nvPr/>
        </p:nvSpPr>
        <p:spPr>
          <a:xfrm>
            <a:off x="6680929" y="520250"/>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0"/>
          <p:cNvSpPr/>
          <p:nvPr/>
        </p:nvSpPr>
        <p:spPr>
          <a:xfrm>
            <a:off x="686603" y="1105381"/>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0"/>
          <p:cNvSpPr/>
          <p:nvPr/>
        </p:nvSpPr>
        <p:spPr>
          <a:xfrm>
            <a:off x="1502501" y="10212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0"/>
          <p:cNvSpPr/>
          <p:nvPr/>
        </p:nvSpPr>
        <p:spPr>
          <a:xfrm>
            <a:off x="1143625" y="1315894"/>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0"/>
          <p:cNvSpPr/>
          <p:nvPr/>
        </p:nvSpPr>
        <p:spPr>
          <a:xfrm>
            <a:off x="8000396" y="371724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4" name="Google Shape;1241;p56">
            <a:extLst>
              <a:ext uri="{FF2B5EF4-FFF2-40B4-BE49-F238E27FC236}">
                <a16:creationId xmlns:a16="http://schemas.microsoft.com/office/drawing/2014/main" id="{096C8310-7C29-F597-19BF-5398CF0423A9}"/>
              </a:ext>
            </a:extLst>
          </p:cNvPr>
          <p:cNvGraphicFramePr/>
          <p:nvPr>
            <p:extLst>
              <p:ext uri="{D42A27DB-BD31-4B8C-83A1-F6EECF244321}">
                <p14:modId xmlns:p14="http://schemas.microsoft.com/office/powerpoint/2010/main" val="771934577"/>
              </p:ext>
            </p:extLst>
          </p:nvPr>
        </p:nvGraphicFramePr>
        <p:xfrm>
          <a:off x="447846" y="705940"/>
          <a:ext cx="8338930" cy="4104599"/>
        </p:xfrm>
        <a:graphic>
          <a:graphicData uri="http://schemas.openxmlformats.org/drawingml/2006/table">
            <a:tbl>
              <a:tblPr>
                <a:noFill/>
                <a:tableStyleId>{DC003013-9935-407E-8FB4-718B90C893FB}</a:tableStyleId>
              </a:tblPr>
              <a:tblGrid>
                <a:gridCol w="986356">
                  <a:extLst>
                    <a:ext uri="{9D8B030D-6E8A-4147-A177-3AD203B41FA5}">
                      <a16:colId xmlns:a16="http://schemas.microsoft.com/office/drawing/2014/main" val="20000"/>
                    </a:ext>
                  </a:extLst>
                </a:gridCol>
                <a:gridCol w="927761">
                  <a:extLst>
                    <a:ext uri="{9D8B030D-6E8A-4147-A177-3AD203B41FA5}">
                      <a16:colId xmlns:a16="http://schemas.microsoft.com/office/drawing/2014/main" val="20001"/>
                    </a:ext>
                  </a:extLst>
                </a:gridCol>
                <a:gridCol w="6424813">
                  <a:extLst>
                    <a:ext uri="{9D8B030D-6E8A-4147-A177-3AD203B41FA5}">
                      <a16:colId xmlns:a16="http://schemas.microsoft.com/office/drawing/2014/main" val="2590464392"/>
                    </a:ext>
                  </a:extLst>
                </a:gridCol>
              </a:tblGrid>
              <a:tr h="1004189">
                <a:tc>
                  <a:txBody>
                    <a:bodyPr/>
                    <a:lstStyle/>
                    <a:p>
                      <a:pPr marL="0" lvl="0" indent="0" algn="ctr" rtl="0">
                        <a:lnSpc>
                          <a:spcPct val="150000"/>
                        </a:lnSpc>
                        <a:spcBef>
                          <a:spcPts val="0"/>
                        </a:spcBef>
                        <a:spcAft>
                          <a:spcPts val="0"/>
                        </a:spcAft>
                        <a:buNone/>
                      </a:pPr>
                      <a:r>
                        <a:rPr lang="en" sz="2000" b="1" dirty="0" err="1">
                          <a:solidFill>
                            <a:srgbClr val="670001"/>
                          </a:solidFill>
                          <a:latin typeface="Arial" panose="020B0604020202020204" pitchFamily="34" charset="0"/>
                          <a:ea typeface="Poppins"/>
                          <a:cs typeface="Arial" panose="020B0604020202020204" pitchFamily="34" charset="0"/>
                          <a:sym typeface="Poppins"/>
                        </a:rPr>
                        <a:t>Khẳng</a:t>
                      </a:r>
                      <a:r>
                        <a:rPr lang="en" sz="2000" b="1" dirty="0">
                          <a:solidFill>
                            <a:srgbClr val="670001"/>
                          </a:solidFill>
                          <a:latin typeface="Arial" panose="020B0604020202020204" pitchFamily="34" charset="0"/>
                          <a:ea typeface="Poppins"/>
                          <a:cs typeface="Arial" panose="020B0604020202020204" pitchFamily="34" charset="0"/>
                          <a:sym typeface="Poppins"/>
                        </a:rPr>
                        <a:t> </a:t>
                      </a:r>
                      <a:r>
                        <a:rPr lang="en" sz="2000" b="1" dirty="0" err="1">
                          <a:solidFill>
                            <a:srgbClr val="670001"/>
                          </a:solidFill>
                          <a:latin typeface="Arial" panose="020B0604020202020204" pitchFamily="34" charset="0"/>
                          <a:ea typeface="Poppins"/>
                          <a:cs typeface="Arial" panose="020B0604020202020204" pitchFamily="34" charset="0"/>
                          <a:sym typeface="Poppins"/>
                        </a:rPr>
                        <a:t>định</a:t>
                      </a:r>
                      <a:endParaRPr sz="2000" b="1" dirty="0">
                        <a:solidFill>
                          <a:srgbClr val="670001"/>
                        </a:solidFill>
                        <a:latin typeface="Arial" panose="020B0604020202020204" pitchFamily="34" charset="0"/>
                        <a:cs typeface="Arial" panose="020B0604020202020204" pitchFamily="34" charset="0"/>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 sz="2000" b="1" dirty="0" err="1">
                          <a:solidFill>
                            <a:srgbClr val="670001"/>
                          </a:solidFill>
                          <a:latin typeface="Arial" panose="020B0604020202020204" pitchFamily="34" charset="0"/>
                          <a:ea typeface="Zen Kaku Gothic New"/>
                          <a:cs typeface="Arial" panose="020B0604020202020204" pitchFamily="34" charset="0"/>
                          <a:sym typeface="Zen Kaku Gothic New"/>
                        </a:rPr>
                        <a:t>Đúng</a:t>
                      </a:r>
                      <a:r>
                        <a:rPr lang="en" sz="2000" b="1" dirty="0">
                          <a:solidFill>
                            <a:srgbClr val="670001"/>
                          </a:solidFill>
                          <a:latin typeface="Arial" panose="020B0604020202020204" pitchFamily="34" charset="0"/>
                          <a:ea typeface="Zen Kaku Gothic New"/>
                          <a:cs typeface="Arial" panose="020B0604020202020204" pitchFamily="34" charset="0"/>
                          <a:sym typeface="Zen Kaku Gothic New"/>
                        </a:rPr>
                        <a:t>/Sai</a:t>
                      </a:r>
                      <a:endParaRPr sz="2000" b="1" dirty="0">
                        <a:solidFill>
                          <a:srgbClr val="670001"/>
                        </a:solidFill>
                        <a:latin typeface="Arial" panose="020B0604020202020204" pitchFamily="34" charset="0"/>
                        <a:ea typeface="Anaheim"/>
                        <a:cs typeface="Arial" panose="020B0604020202020204" pitchFamily="34" charset="0"/>
                        <a:sym typeface="Anaheim"/>
                      </a:endParaRPr>
                    </a:p>
                  </a:txBody>
                  <a:tcPr marL="91425" marR="91425" marT="91425" marB="91425" anchor="ctr">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VN" sz="2000" b="1" dirty="0">
                          <a:solidFill>
                            <a:srgbClr val="670001"/>
                          </a:solidFill>
                          <a:latin typeface="Arial" panose="020B0604020202020204" pitchFamily="34" charset="0"/>
                          <a:ea typeface="Anaheim"/>
                          <a:cs typeface="Arial" panose="020B0604020202020204" pitchFamily="34" charset="0"/>
                          <a:sym typeface="Anaheim"/>
                        </a:rPr>
                        <a:t>Giải thích</a:t>
                      </a:r>
                      <a:endParaRPr sz="2000" b="1" dirty="0">
                        <a:solidFill>
                          <a:srgbClr val="670001"/>
                        </a:solidFill>
                        <a:latin typeface="Arial" panose="020B0604020202020204" pitchFamily="34" charset="0"/>
                        <a:ea typeface="Anaheim"/>
                        <a:cs typeface="Arial" panose="020B0604020202020204" pitchFamily="34" charset="0"/>
                        <a:sym typeface="Anaheim"/>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979066">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000000"/>
                          </a:solidFill>
                          <a:latin typeface="Arial" panose="020B0604020202020204" pitchFamily="34" charset="0"/>
                          <a:ea typeface="Poppins"/>
                          <a:cs typeface="Arial" panose="020B0604020202020204" pitchFamily="34" charset="0"/>
                          <a:sym typeface="Poppins"/>
                        </a:rPr>
                        <a:t>D</a:t>
                      </a:r>
                      <a:endParaRPr sz="2000" b="0" dirty="0">
                        <a:solidFill>
                          <a:srgbClr val="000000"/>
                        </a:solidFill>
                        <a:latin typeface="Arial" panose="020B0604020202020204" pitchFamily="34" charset="0"/>
                        <a:ea typeface="Poppins"/>
                        <a:cs typeface="Arial" panose="020B0604020202020204" pitchFamily="34" charset="0"/>
                        <a:sym typeface="Poppins"/>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lgn="ctr">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r h="1388735">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000000"/>
                          </a:solidFill>
                          <a:latin typeface="Arial" panose="020B0604020202020204" pitchFamily="34" charset="0"/>
                          <a:ea typeface="Poppins"/>
                          <a:cs typeface="Arial" panose="020B0604020202020204" pitchFamily="34" charset="0"/>
                          <a:sym typeface="Poppins"/>
                        </a:rPr>
                        <a:t>E</a:t>
                      </a:r>
                      <a:endParaRPr sz="2000" b="0" dirty="0">
                        <a:solidFill>
                          <a:srgbClr val="000000"/>
                        </a:solidFill>
                        <a:latin typeface="Arial" panose="020B0604020202020204" pitchFamily="34" charset="0"/>
                        <a:ea typeface="Poppins"/>
                        <a:cs typeface="Arial" panose="020B0604020202020204" pitchFamily="34" charset="0"/>
                        <a:sym typeface="Poppins"/>
                      </a:endParaRPr>
                    </a:p>
                  </a:txBody>
                  <a:tcPr marL="91425" marR="91425" marT="91425" marB="91425" anchor="ctr">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lgn="ctr">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lgn="ctr">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lgn="ctr">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2993282690"/>
                  </a:ext>
                </a:extLst>
              </a:tr>
              <a:tr h="696063">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000000"/>
                          </a:solidFill>
                          <a:latin typeface="Arial" panose="020B0604020202020204" pitchFamily="34" charset="0"/>
                          <a:ea typeface="Poppins"/>
                          <a:cs typeface="Arial" panose="020B0604020202020204" pitchFamily="34" charset="0"/>
                          <a:sym typeface="Poppins"/>
                        </a:rPr>
                        <a:t>G</a:t>
                      </a:r>
                      <a:endParaRPr sz="2000" b="0" dirty="0">
                        <a:solidFill>
                          <a:srgbClr val="000000"/>
                        </a:solidFill>
                        <a:latin typeface="Arial" panose="020B0604020202020204" pitchFamily="34" charset="0"/>
                        <a:ea typeface="Poppins"/>
                        <a:cs typeface="Arial" panose="020B0604020202020204" pitchFamily="34" charset="0"/>
                        <a:sym typeface="Poppins"/>
                      </a:endParaRPr>
                    </a:p>
                  </a:txBody>
                  <a:tcPr marL="91425" marR="91425" marT="91425" marB="91425" anchor="ctr">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lgn="ctr">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lgn="ctr">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lgn="ctr">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825803828"/>
                  </a:ext>
                </a:extLst>
              </a:tr>
            </a:tbl>
          </a:graphicData>
        </a:graphic>
      </p:graphicFrame>
      <p:sp>
        <p:nvSpPr>
          <p:cNvPr id="25" name="TextBox 24">
            <a:extLst>
              <a:ext uri="{FF2B5EF4-FFF2-40B4-BE49-F238E27FC236}">
                <a16:creationId xmlns:a16="http://schemas.microsoft.com/office/drawing/2014/main" id="{DC0B9649-D401-3D5A-ED24-3DA9832703CC}"/>
              </a:ext>
            </a:extLst>
          </p:cNvPr>
          <p:cNvSpPr txBox="1"/>
          <p:nvPr/>
        </p:nvSpPr>
        <p:spPr>
          <a:xfrm>
            <a:off x="3125505" y="180940"/>
            <a:ext cx="2892987" cy="496931"/>
          </a:xfrm>
          <a:prstGeom prst="rect">
            <a:avLst/>
          </a:prstGeom>
          <a:noFill/>
        </p:spPr>
        <p:txBody>
          <a:bodyPr wrap="square">
            <a:spAutoFit/>
          </a:bodyPr>
          <a:lstStyle/>
          <a:p>
            <a:pPr marL="342900" indent="-342900" algn="just">
              <a:lnSpc>
                <a:spcPct val="150000"/>
              </a:lnSpc>
              <a:buFont typeface="Wingdings" pitchFamily="2" charset="2"/>
              <a:buChar char="§"/>
            </a:pPr>
            <a:r>
              <a:rPr lang="vi-VN" sz="2000" b="1" dirty="0">
                <a:latin typeface="Arial" panose="020B0604020202020204" pitchFamily="34" charset="0"/>
                <a:ea typeface="Arial" panose="020B0604020202020204" pitchFamily="34" charset="0"/>
                <a:cs typeface="Arial" panose="020B0604020202020204" pitchFamily="34" charset="0"/>
              </a:rPr>
              <a:t>Gợi ý làm bài tập 1</a:t>
            </a:r>
            <a:endParaRPr lang="en-VN" sz="2000" b="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743A1EA-634A-BC9D-D1E5-7638689A9CD2}"/>
              </a:ext>
            </a:extLst>
          </p:cNvPr>
          <p:cNvSpPr txBox="1"/>
          <p:nvPr/>
        </p:nvSpPr>
        <p:spPr>
          <a:xfrm>
            <a:off x="1502501" y="1943376"/>
            <a:ext cx="850146" cy="496931"/>
          </a:xfrm>
          <a:prstGeom prst="rect">
            <a:avLst/>
          </a:prstGeom>
          <a:noFill/>
        </p:spPr>
        <p:txBody>
          <a:bodyPr wrap="square">
            <a:spAutoFit/>
          </a:bodyPr>
          <a:lstStyle/>
          <a:p>
            <a:pPr algn="just">
              <a:lnSpc>
                <a:spcPct val="150000"/>
              </a:lnSpc>
            </a:pPr>
            <a:r>
              <a:rPr lang="vi-VN" sz="2000" dirty="0">
                <a:latin typeface="Arial" panose="020B0604020202020204" pitchFamily="34" charset="0"/>
                <a:cs typeface="Arial" panose="020B0604020202020204" pitchFamily="34" charset="0"/>
              </a:rPr>
              <a:t>Sai</a:t>
            </a:r>
            <a:endParaRPr lang="en-VN" sz="20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27CD761-0753-8A06-DAD7-C8EBFBFB4CF5}"/>
              </a:ext>
            </a:extLst>
          </p:cNvPr>
          <p:cNvSpPr txBox="1"/>
          <p:nvPr/>
        </p:nvSpPr>
        <p:spPr>
          <a:xfrm>
            <a:off x="2436681" y="1683937"/>
            <a:ext cx="6057121" cy="958596"/>
          </a:xfrm>
          <a:prstGeom prst="rect">
            <a:avLst/>
          </a:prstGeom>
          <a:noFill/>
        </p:spPr>
        <p:txBody>
          <a:bodyPr wrap="square">
            <a:spAutoFit/>
          </a:bodyPr>
          <a:lstStyle/>
          <a:p>
            <a:pPr algn="just">
              <a:lnSpc>
                <a:spcPct val="150000"/>
              </a:lnSpc>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Vì</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những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vấn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đề</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chung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đất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nước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không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những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vấn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đề</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cụ</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thể</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VN"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E8EC0ED-9A9C-5CBA-A263-B151EDC5AB33}"/>
              </a:ext>
            </a:extLst>
          </p:cNvPr>
          <p:cNvSpPr txBox="1"/>
          <p:nvPr/>
        </p:nvSpPr>
        <p:spPr>
          <a:xfrm>
            <a:off x="1451644" y="3102079"/>
            <a:ext cx="850146" cy="496931"/>
          </a:xfrm>
          <a:prstGeom prst="rect">
            <a:avLst/>
          </a:prstGeom>
          <a:noFill/>
        </p:spPr>
        <p:txBody>
          <a:bodyPr wrap="square">
            <a:spAutoFit/>
          </a:bodyPr>
          <a:lstStyle/>
          <a:p>
            <a:pPr algn="just">
              <a:lnSpc>
                <a:spcPct val="150000"/>
              </a:lnSpc>
            </a:pPr>
            <a:r>
              <a:rPr lang="vi-VN" sz="2000" dirty="0">
                <a:latin typeface="Arial" panose="020B0604020202020204" pitchFamily="34" charset="0"/>
                <a:cs typeface="Arial" panose="020B0604020202020204" pitchFamily="34" charset="0"/>
              </a:rPr>
              <a:t>Đúng</a:t>
            </a:r>
            <a:endParaRPr lang="en-VN"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2EBEA1D-9665-AE7E-E844-3A525299943A}"/>
              </a:ext>
            </a:extLst>
          </p:cNvPr>
          <p:cNvSpPr txBox="1"/>
          <p:nvPr/>
        </p:nvSpPr>
        <p:spPr>
          <a:xfrm>
            <a:off x="2436681" y="2656908"/>
            <a:ext cx="6081468" cy="1420261"/>
          </a:xfrm>
          <a:prstGeom prst="rect">
            <a:avLst/>
          </a:prstGeom>
          <a:noFill/>
        </p:spPr>
        <p:txBody>
          <a:bodyPr wrap="square">
            <a:spAutoFit/>
          </a:bodyPr>
          <a:lstStyle/>
          <a:p>
            <a:pPr algn="just">
              <a:lnSpc>
                <a:spcPct val="150000"/>
              </a:lnSpc>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Vì</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nhân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dân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chủ</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thể</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tối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cao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quyền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lập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ra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đời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để</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bảo</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vệ</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quyền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lợi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ích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hợp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nhân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dân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1E95794-4B8F-A483-8B96-A967EABD5D94}"/>
              </a:ext>
            </a:extLst>
          </p:cNvPr>
          <p:cNvSpPr txBox="1"/>
          <p:nvPr/>
        </p:nvSpPr>
        <p:spPr>
          <a:xfrm>
            <a:off x="1547414" y="4189094"/>
            <a:ext cx="850146" cy="496931"/>
          </a:xfrm>
          <a:prstGeom prst="rect">
            <a:avLst/>
          </a:prstGeom>
          <a:noFill/>
        </p:spPr>
        <p:txBody>
          <a:bodyPr wrap="square">
            <a:spAutoFit/>
          </a:bodyPr>
          <a:lstStyle/>
          <a:p>
            <a:pPr algn="just">
              <a:lnSpc>
                <a:spcPct val="150000"/>
              </a:lnSpc>
            </a:pPr>
            <a:r>
              <a:rPr lang="vi-VN" sz="2000" dirty="0">
                <a:latin typeface="Arial" panose="020B0604020202020204" pitchFamily="34" charset="0"/>
                <a:cs typeface="Arial" panose="020B0604020202020204" pitchFamily="34" charset="0"/>
              </a:rPr>
              <a:t>Sai</a:t>
            </a:r>
            <a:endParaRPr lang="en-VN"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E355803-E6F1-FDFC-AFE4-B72B6501FC22}"/>
              </a:ext>
            </a:extLst>
          </p:cNvPr>
          <p:cNvSpPr txBox="1"/>
          <p:nvPr/>
        </p:nvSpPr>
        <p:spPr>
          <a:xfrm>
            <a:off x="2436681" y="4165224"/>
            <a:ext cx="5690152" cy="496931"/>
          </a:xfrm>
          <a:prstGeom prst="rect">
            <a:avLst/>
          </a:prstGeom>
          <a:noFill/>
        </p:spPr>
        <p:txBody>
          <a:bodyPr wrap="square">
            <a:spAutoFit/>
          </a:bodyPr>
          <a:lstStyle/>
          <a:p>
            <a:pPr algn="just">
              <a:lnSpc>
                <a:spcPct val="150000"/>
              </a:lnSpc>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Vì</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do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Quốc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hội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ban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hành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4222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 grpId="0"/>
      <p:bldP spid="6" grpId="0"/>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6215BEE-97EA-FEC8-F3DF-164B5E05DAD1}"/>
              </a:ext>
            </a:extLst>
          </p:cNvPr>
          <p:cNvSpPr>
            <a:spLocks noGrp="1"/>
          </p:cNvSpPr>
          <p:nvPr>
            <p:ph type="subTitle" idx="2"/>
          </p:nvPr>
        </p:nvSpPr>
        <p:spPr>
          <a:xfrm>
            <a:off x="1712474" y="1259451"/>
            <a:ext cx="1537622" cy="496931"/>
          </a:xfrm>
          <a:prstGeom prst="roundRect">
            <a:avLst/>
          </a:prstGeom>
          <a:solidFill>
            <a:srgbClr val="EAD2C3"/>
          </a:solidFill>
          <a:ln>
            <a:solidFill>
              <a:srgbClr val="BF7C63"/>
            </a:solidFill>
          </a:ln>
        </p:spPr>
        <p:txBody>
          <a:bodyPr tIns="0" rIns="108000" bIns="72000"/>
          <a:lstStyle/>
          <a:p>
            <a:pPr>
              <a:lnSpc>
                <a:spcPct val="150000"/>
              </a:lnSpc>
            </a:pPr>
            <a:r>
              <a:rPr lang="en-VN" sz="2000" b="0" dirty="0">
                <a:latin typeface="Arial" panose="020B0604020202020204" pitchFamily="34" charset="0"/>
                <a:cs typeface="Arial" panose="020B0604020202020204" pitchFamily="34" charset="0"/>
              </a:rPr>
              <a:t>Hiến pháp</a:t>
            </a:r>
          </a:p>
        </p:txBody>
      </p:sp>
      <p:sp>
        <p:nvSpPr>
          <p:cNvPr id="6" name="Subtitle 5">
            <a:extLst>
              <a:ext uri="{FF2B5EF4-FFF2-40B4-BE49-F238E27FC236}">
                <a16:creationId xmlns:a16="http://schemas.microsoft.com/office/drawing/2014/main" id="{8FE950C8-7E72-0B3D-F2EE-1C7209142B69}"/>
              </a:ext>
            </a:extLst>
          </p:cNvPr>
          <p:cNvSpPr>
            <a:spLocks noGrp="1"/>
          </p:cNvSpPr>
          <p:nvPr>
            <p:ph type="subTitle" idx="4"/>
          </p:nvPr>
        </p:nvSpPr>
        <p:spPr>
          <a:xfrm>
            <a:off x="6164222" y="1259451"/>
            <a:ext cx="1537622" cy="496931"/>
          </a:xfrm>
          <a:prstGeom prst="roundRect">
            <a:avLst/>
          </a:prstGeom>
          <a:solidFill>
            <a:srgbClr val="EAD2C3"/>
          </a:solidFill>
          <a:ln>
            <a:solidFill>
              <a:srgbClr val="BF7C63"/>
            </a:solidFill>
          </a:ln>
        </p:spPr>
        <p:txBody>
          <a:bodyPr tIns="0" rIns="108000" bIns="72000"/>
          <a:lstStyle/>
          <a:p>
            <a:pPr>
              <a:lnSpc>
                <a:spcPct val="150000"/>
              </a:lnSpc>
            </a:pPr>
            <a:r>
              <a:rPr lang="en-VN" sz="2000" b="0" dirty="0">
                <a:latin typeface="Arial" panose="020B0604020202020204" pitchFamily="34" charset="0"/>
                <a:cs typeface="Arial" panose="020B0604020202020204" pitchFamily="34" charset="0"/>
              </a:rPr>
              <a:t>Pháp luật</a:t>
            </a:r>
          </a:p>
        </p:txBody>
      </p:sp>
      <p:sp>
        <p:nvSpPr>
          <p:cNvPr id="7" name="TextBox 6">
            <a:extLst>
              <a:ext uri="{FF2B5EF4-FFF2-40B4-BE49-F238E27FC236}">
                <a16:creationId xmlns:a16="http://schemas.microsoft.com/office/drawing/2014/main" id="{4FA7E2D5-97CA-F92A-5564-B34F460B1FF8}"/>
              </a:ext>
            </a:extLst>
          </p:cNvPr>
          <p:cNvSpPr txBox="1"/>
          <p:nvPr/>
        </p:nvSpPr>
        <p:spPr>
          <a:xfrm>
            <a:off x="3125505" y="180940"/>
            <a:ext cx="2892987" cy="496931"/>
          </a:xfrm>
          <a:prstGeom prst="rect">
            <a:avLst/>
          </a:prstGeom>
          <a:noFill/>
        </p:spPr>
        <p:txBody>
          <a:bodyPr wrap="square">
            <a:spAutoFit/>
          </a:bodyPr>
          <a:lstStyle/>
          <a:p>
            <a:pPr marL="342900" indent="-342900" algn="just">
              <a:lnSpc>
                <a:spcPct val="150000"/>
              </a:lnSpc>
              <a:buFont typeface="Wingdings" pitchFamily="2" charset="2"/>
              <a:buChar char="§"/>
            </a:pPr>
            <a:r>
              <a:rPr lang="vi-VN" sz="2000" b="1" dirty="0">
                <a:latin typeface="Arial" panose="020B0604020202020204" pitchFamily="34" charset="0"/>
                <a:ea typeface="Arial" panose="020B0604020202020204" pitchFamily="34" charset="0"/>
                <a:cs typeface="Arial" panose="020B0604020202020204" pitchFamily="34" charset="0"/>
              </a:rPr>
              <a:t>Gợi ý làm bài tập 2</a:t>
            </a:r>
            <a:endParaRPr lang="en-VN" sz="20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4B72806-DEE3-6059-F5B7-FB700BB5CA7D}"/>
              </a:ext>
            </a:extLst>
          </p:cNvPr>
          <p:cNvSpPr txBox="1"/>
          <p:nvPr/>
        </p:nvSpPr>
        <p:spPr>
          <a:xfrm>
            <a:off x="1990133" y="595963"/>
            <a:ext cx="5163730" cy="496931"/>
          </a:xfrm>
          <a:prstGeom prst="rect">
            <a:avLst/>
          </a:prstGeom>
          <a:noFill/>
        </p:spPr>
        <p:txBody>
          <a:bodyPr wrap="square">
            <a:spAutoFit/>
          </a:bodyPr>
          <a:lstStyle/>
          <a:p>
            <a:pPr algn="just">
              <a:lnSpc>
                <a:spcPct val="150000"/>
              </a:lnSpc>
            </a:pPr>
            <a:r>
              <a:rPr lang="en-VN" sz="2000" dirty="0">
                <a:latin typeface="Arial" panose="020B0604020202020204" pitchFamily="34" charset="0"/>
                <a:cs typeface="Arial" panose="020B0604020202020204" pitchFamily="34" charset="0"/>
              </a:rPr>
              <a:t>Sự khác nhau giữa Hiến pháp và pháp luật</a:t>
            </a:r>
          </a:p>
        </p:txBody>
      </p:sp>
      <p:sp>
        <p:nvSpPr>
          <p:cNvPr id="10" name="TextBox 9">
            <a:extLst>
              <a:ext uri="{FF2B5EF4-FFF2-40B4-BE49-F238E27FC236}">
                <a16:creationId xmlns:a16="http://schemas.microsoft.com/office/drawing/2014/main" id="{3BCBAA6F-C377-F5BB-1D4A-BD932C3371B4}"/>
              </a:ext>
            </a:extLst>
          </p:cNvPr>
          <p:cNvSpPr txBox="1"/>
          <p:nvPr/>
        </p:nvSpPr>
        <p:spPr>
          <a:xfrm>
            <a:off x="415171" y="1665823"/>
            <a:ext cx="4132227" cy="3266920"/>
          </a:xfrm>
          <a:prstGeom prst="rect">
            <a:avLst/>
          </a:prstGeom>
          <a:noFill/>
        </p:spPr>
        <p:txBody>
          <a:bodyPr wrap="square">
            <a:spAutoFit/>
          </a:bodyPr>
          <a:lstStyle/>
          <a:p>
            <a:pPr algn="just">
              <a:lnSpc>
                <a:spcPct val="150000"/>
              </a:lnSpc>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văn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phạm</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do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Quốc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hội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ban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hành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những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vấn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đề</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cơ</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quan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trọng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nhất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quốc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gia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cơ</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nước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có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hiệu</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lực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lí cao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nhất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trong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hệ</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thống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Việt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Nam.</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508E9DD-ED7B-49C3-5C38-126C1CC3F0ED}"/>
              </a:ext>
            </a:extLst>
          </p:cNvPr>
          <p:cNvSpPr txBox="1"/>
          <p:nvPr/>
        </p:nvSpPr>
        <p:spPr>
          <a:xfrm>
            <a:off x="4994902" y="1665823"/>
            <a:ext cx="3876261" cy="3266920"/>
          </a:xfrm>
          <a:prstGeom prst="rect">
            <a:avLst/>
          </a:prstGeom>
          <a:noFill/>
        </p:spPr>
        <p:txBody>
          <a:bodyPr wrap="square">
            <a:spAutoFit/>
          </a:bodyPr>
          <a:lstStyle/>
          <a:p>
            <a:pPr algn="just">
              <a:lnSpc>
                <a:spcPct val="150000"/>
              </a:lnSpc>
              <a:spcBef>
                <a:spcPts val="300"/>
              </a:spcBef>
              <a:spcAft>
                <a:spcPts val="300"/>
              </a:spcAft>
            </a:pPr>
            <a:r>
              <a:rPr lang="nl-NL" sz="2000" dirty="0" err="1">
                <a:effectLst/>
                <a:latin typeface="Arial" panose="020B0604020202020204" pitchFamily="34" charset="0"/>
                <a:ea typeface="Calibri" panose="020F0502020204030204" pitchFamily="34" charset="0"/>
                <a:cs typeface="Arial" panose="020B0604020202020204" pitchFamily="34" charset="0"/>
              </a:rPr>
              <a:t>Pháp</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luật</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là</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hệ</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thống</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quy</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tắc</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xử</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sự</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chung</a:t>
            </a:r>
            <a:r>
              <a:rPr lang="nl-NL" sz="2000" dirty="0">
                <a:effectLst/>
                <a:latin typeface="Arial" panose="020B0604020202020204" pitchFamily="34" charset="0"/>
                <a:ea typeface="Calibri" panose="020F0502020204030204" pitchFamily="34" charset="0"/>
                <a:cs typeface="Arial" panose="020B0604020202020204" pitchFamily="34" charset="0"/>
              </a:rPr>
              <a:t>, do </a:t>
            </a:r>
            <a:r>
              <a:rPr lang="nl-NL" sz="2000" dirty="0" err="1">
                <a:effectLst/>
                <a:latin typeface="Arial" panose="020B0604020202020204" pitchFamily="34" charset="0"/>
                <a:ea typeface="Calibri" panose="020F0502020204030204" pitchFamily="34" charset="0"/>
                <a:cs typeface="Arial" panose="020B0604020202020204" pitchFamily="34" charset="0"/>
              </a:rPr>
              <a:t>Nhà</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nước</a:t>
            </a:r>
            <a:r>
              <a:rPr lang="nl-NL" sz="2000" dirty="0">
                <a:effectLst/>
                <a:latin typeface="Arial" panose="020B0604020202020204" pitchFamily="34" charset="0"/>
                <a:ea typeface="Calibri" panose="020F0502020204030204" pitchFamily="34" charset="0"/>
                <a:cs typeface="Arial" panose="020B0604020202020204" pitchFamily="34" charset="0"/>
              </a:rPr>
              <a:t> ban </a:t>
            </a:r>
            <a:r>
              <a:rPr lang="nl-NL" sz="2000" dirty="0" err="1">
                <a:effectLst/>
                <a:latin typeface="Arial" panose="020B0604020202020204" pitchFamily="34" charset="0"/>
                <a:ea typeface="Calibri" panose="020F0502020204030204" pitchFamily="34" charset="0"/>
                <a:cs typeface="Arial" panose="020B0604020202020204" pitchFamily="34" charset="0"/>
              </a:rPr>
              <a:t>hành</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và</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bảo</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đảm</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thực</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hiện</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nhằm</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điều</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chỉnh</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các</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quan</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hệ</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xã</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hội</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Pháp</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luật</a:t>
            </a:r>
            <a:r>
              <a:rPr lang="nl-NL" sz="2000" dirty="0">
                <a:effectLst/>
                <a:latin typeface="Arial" panose="020B0604020202020204" pitchFamily="34" charset="0"/>
                <a:ea typeface="Calibri" panose="020F0502020204030204" pitchFamily="34" charset="0"/>
                <a:cs typeface="Arial" panose="020B0604020202020204" pitchFamily="34" charset="0"/>
              </a:rPr>
              <a:t> do </a:t>
            </a:r>
            <a:r>
              <a:rPr lang="nl-NL" sz="2000" dirty="0" err="1">
                <a:effectLst/>
                <a:latin typeface="Arial" panose="020B0604020202020204" pitchFamily="34" charset="0"/>
                <a:ea typeface="Calibri" panose="020F0502020204030204" pitchFamily="34" charset="0"/>
                <a:cs typeface="Arial" panose="020B0604020202020204" pitchFamily="34" charset="0"/>
              </a:rPr>
              <a:t>nhiều</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cơ</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quan</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nhà</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nước</a:t>
            </a:r>
            <a:r>
              <a:rPr lang="nl-NL" sz="2000" dirty="0">
                <a:effectLst/>
                <a:latin typeface="Arial" panose="020B0604020202020204" pitchFamily="34" charset="0"/>
                <a:ea typeface="Calibri" panose="020F0502020204030204" pitchFamily="34" charset="0"/>
                <a:cs typeface="Arial" panose="020B0604020202020204" pitchFamily="34" charset="0"/>
              </a:rPr>
              <a:t> ban </a:t>
            </a:r>
            <a:r>
              <a:rPr lang="nl-NL" sz="2000" dirty="0" err="1">
                <a:effectLst/>
                <a:latin typeface="Arial" panose="020B0604020202020204" pitchFamily="34" charset="0"/>
                <a:ea typeface="Calibri" panose="020F0502020204030204" pitchFamily="34" charset="0"/>
                <a:cs typeface="Arial" panose="020B0604020202020204" pitchFamily="34" charset="0"/>
              </a:rPr>
              <a:t>hành</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và</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quy</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định</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nhiều</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nội</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dung</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khác</a:t>
            </a:r>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nhau</a:t>
            </a:r>
            <a:r>
              <a:rPr lang="nl-NL"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B20DB1A7-325D-AE55-567D-216BC3E5CF76}"/>
              </a:ext>
            </a:extLst>
          </p:cNvPr>
          <p:cNvCxnSpPr/>
          <p:nvPr/>
        </p:nvCxnSpPr>
        <p:spPr>
          <a:xfrm>
            <a:off x="4770783" y="1299207"/>
            <a:ext cx="0" cy="3561027"/>
          </a:xfrm>
          <a:prstGeom prst="line">
            <a:avLst/>
          </a:prstGeom>
          <a:ln w="28575">
            <a:solidFill>
              <a:srgbClr val="6700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20682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wedge">
                                      <p:cBhvr>
                                        <p:cTn id="11" dur="500"/>
                                        <p:tgtEl>
                                          <p:spTgt spid="6">
                                            <p:bg/>
                                          </p:spTgt>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edge">
                                      <p:cBhvr>
                                        <p:cTn id="14" dur="500"/>
                                        <p:tgtEl>
                                          <p:spTgt spid="6">
                                            <p:txEl>
                                              <p:pRg st="0" end="0"/>
                                            </p:txEl>
                                          </p:spTgt>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edge">
                                      <p:cBhvr>
                                        <p:cTn id="17" dur="500"/>
                                        <p:tgtEl>
                                          <p:spTgt spid="4">
                                            <p:bg/>
                                          </p:spTgt>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edg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uiExpand="1" build="p" animBg="1"/>
      <p:bldP spid="8" grpId="0"/>
      <p:bldP spid="10"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2" name="Google Shape;1242;p56"/>
          <p:cNvSpPr/>
          <p:nvPr/>
        </p:nvSpPr>
        <p:spPr>
          <a:xfrm>
            <a:off x="7995988" y="67779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6"/>
          <p:cNvSpPr/>
          <p:nvPr/>
        </p:nvSpPr>
        <p:spPr>
          <a:xfrm>
            <a:off x="1212843" y="782201"/>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6"/>
          <p:cNvSpPr/>
          <p:nvPr/>
        </p:nvSpPr>
        <p:spPr>
          <a:xfrm>
            <a:off x="7857690" y="943998"/>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6"/>
          <p:cNvSpPr/>
          <p:nvPr/>
        </p:nvSpPr>
        <p:spPr>
          <a:xfrm>
            <a:off x="8201427" y="944007"/>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241" name="Google Shape;1241;p56"/>
          <p:cNvGraphicFramePr/>
          <p:nvPr>
            <p:extLst>
              <p:ext uri="{D42A27DB-BD31-4B8C-83A1-F6EECF244321}">
                <p14:modId xmlns:p14="http://schemas.microsoft.com/office/powerpoint/2010/main" val="918837949"/>
              </p:ext>
            </p:extLst>
          </p:nvPr>
        </p:nvGraphicFramePr>
        <p:xfrm>
          <a:off x="402535" y="1453787"/>
          <a:ext cx="8338930" cy="2992831"/>
        </p:xfrm>
        <a:graphic>
          <a:graphicData uri="http://schemas.openxmlformats.org/drawingml/2006/table">
            <a:tbl>
              <a:tblPr>
                <a:noFill/>
                <a:tableStyleId>{DC003013-9935-407E-8FB4-718B90C893FB}</a:tableStyleId>
              </a:tblPr>
              <a:tblGrid>
                <a:gridCol w="986356">
                  <a:extLst>
                    <a:ext uri="{9D8B030D-6E8A-4147-A177-3AD203B41FA5}">
                      <a16:colId xmlns:a16="http://schemas.microsoft.com/office/drawing/2014/main" val="20000"/>
                    </a:ext>
                  </a:extLst>
                </a:gridCol>
                <a:gridCol w="927761">
                  <a:extLst>
                    <a:ext uri="{9D8B030D-6E8A-4147-A177-3AD203B41FA5}">
                      <a16:colId xmlns:a16="http://schemas.microsoft.com/office/drawing/2014/main" val="20001"/>
                    </a:ext>
                  </a:extLst>
                </a:gridCol>
                <a:gridCol w="6424813">
                  <a:extLst>
                    <a:ext uri="{9D8B030D-6E8A-4147-A177-3AD203B41FA5}">
                      <a16:colId xmlns:a16="http://schemas.microsoft.com/office/drawing/2014/main" val="2590464392"/>
                    </a:ext>
                  </a:extLst>
                </a:gridCol>
              </a:tblGrid>
              <a:tr h="436200">
                <a:tc>
                  <a:txBody>
                    <a:bodyPr/>
                    <a:lstStyle/>
                    <a:p>
                      <a:pPr marL="0" lvl="0" indent="0" algn="ctr" rtl="0">
                        <a:lnSpc>
                          <a:spcPct val="150000"/>
                        </a:lnSpc>
                        <a:spcBef>
                          <a:spcPts val="0"/>
                        </a:spcBef>
                        <a:spcAft>
                          <a:spcPts val="0"/>
                        </a:spcAft>
                        <a:buNone/>
                      </a:pPr>
                      <a:r>
                        <a:rPr lang="en" sz="2000" b="1" dirty="0" err="1">
                          <a:solidFill>
                            <a:srgbClr val="670001"/>
                          </a:solidFill>
                          <a:latin typeface="Arial" panose="020B0604020202020204" pitchFamily="34" charset="0"/>
                          <a:ea typeface="Poppins"/>
                          <a:cs typeface="Arial" panose="020B0604020202020204" pitchFamily="34" charset="0"/>
                          <a:sym typeface="Poppins"/>
                        </a:rPr>
                        <a:t>Hành</a:t>
                      </a:r>
                      <a:r>
                        <a:rPr lang="en" sz="2000" b="1" dirty="0">
                          <a:solidFill>
                            <a:srgbClr val="670001"/>
                          </a:solidFill>
                          <a:latin typeface="Arial" panose="020B0604020202020204" pitchFamily="34" charset="0"/>
                          <a:ea typeface="Poppins"/>
                          <a:cs typeface="Arial" panose="020B0604020202020204" pitchFamily="34" charset="0"/>
                          <a:sym typeface="Poppins"/>
                        </a:rPr>
                        <a:t> vi</a:t>
                      </a:r>
                      <a:endParaRPr sz="2000" b="1" dirty="0">
                        <a:solidFill>
                          <a:srgbClr val="670001"/>
                        </a:solidFill>
                        <a:latin typeface="Arial" panose="020B0604020202020204" pitchFamily="34" charset="0"/>
                        <a:cs typeface="Arial" panose="020B0604020202020204" pitchFamily="34" charset="0"/>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 sz="2000" b="1" dirty="0" err="1">
                          <a:solidFill>
                            <a:srgbClr val="670001"/>
                          </a:solidFill>
                          <a:latin typeface="Arial" panose="020B0604020202020204" pitchFamily="34" charset="0"/>
                          <a:ea typeface="Zen Kaku Gothic New"/>
                          <a:cs typeface="Arial" panose="020B0604020202020204" pitchFamily="34" charset="0"/>
                          <a:sym typeface="Zen Kaku Gothic New"/>
                        </a:rPr>
                        <a:t>Đúng</a:t>
                      </a:r>
                      <a:r>
                        <a:rPr lang="en" sz="2000" b="1" dirty="0">
                          <a:solidFill>
                            <a:srgbClr val="670001"/>
                          </a:solidFill>
                          <a:latin typeface="Arial" panose="020B0604020202020204" pitchFamily="34" charset="0"/>
                          <a:ea typeface="Zen Kaku Gothic New"/>
                          <a:cs typeface="Arial" panose="020B0604020202020204" pitchFamily="34" charset="0"/>
                          <a:sym typeface="Zen Kaku Gothic New"/>
                        </a:rPr>
                        <a:t>/Sai</a:t>
                      </a:r>
                      <a:endParaRPr sz="2000" b="1" dirty="0">
                        <a:solidFill>
                          <a:srgbClr val="670001"/>
                        </a:solidFill>
                        <a:latin typeface="Arial" panose="020B0604020202020204" pitchFamily="34" charset="0"/>
                        <a:ea typeface="Anaheim"/>
                        <a:cs typeface="Arial" panose="020B0604020202020204" pitchFamily="34" charset="0"/>
                        <a:sym typeface="Anaheim"/>
                      </a:endParaRPr>
                    </a:p>
                  </a:txBody>
                  <a:tcPr marL="91425" marR="91425" marT="91425" marB="91425" anchor="ctr">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VN" sz="2000" b="1" dirty="0">
                          <a:solidFill>
                            <a:srgbClr val="670001"/>
                          </a:solidFill>
                          <a:latin typeface="Arial" panose="020B0604020202020204" pitchFamily="34" charset="0"/>
                          <a:ea typeface="Anaheim"/>
                          <a:cs typeface="Arial" panose="020B0604020202020204" pitchFamily="34" charset="0"/>
                          <a:sym typeface="Anaheim"/>
                        </a:rPr>
                        <a:t>Giải thích</a:t>
                      </a:r>
                      <a:endParaRPr sz="2000" b="1" dirty="0">
                        <a:solidFill>
                          <a:srgbClr val="670001"/>
                        </a:solidFill>
                        <a:latin typeface="Arial" panose="020B0604020202020204" pitchFamily="34" charset="0"/>
                        <a:ea typeface="Anaheim"/>
                        <a:cs typeface="Arial" panose="020B0604020202020204" pitchFamily="34" charset="0"/>
                        <a:sym typeface="Anaheim"/>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976048">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000000"/>
                          </a:solidFill>
                          <a:latin typeface="Arial" panose="020B0604020202020204" pitchFamily="34" charset="0"/>
                          <a:ea typeface="Poppins"/>
                          <a:cs typeface="Arial" panose="020B0604020202020204" pitchFamily="34" charset="0"/>
                          <a:sym typeface="Poppins"/>
                        </a:rPr>
                        <a:t>A</a:t>
                      </a:r>
                      <a:endParaRPr sz="2000" b="0" dirty="0">
                        <a:solidFill>
                          <a:srgbClr val="000000"/>
                        </a:solidFill>
                        <a:latin typeface="Arial" panose="020B0604020202020204" pitchFamily="34" charset="0"/>
                        <a:ea typeface="Poppins"/>
                        <a:cs typeface="Arial" panose="020B0604020202020204" pitchFamily="34" charset="0"/>
                        <a:sym typeface="Poppins"/>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lgn="ctr">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r h="976048">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000000"/>
                          </a:solidFill>
                          <a:latin typeface="Arial" panose="020B0604020202020204" pitchFamily="34" charset="0"/>
                          <a:ea typeface="Poppins"/>
                          <a:cs typeface="Arial" panose="020B0604020202020204" pitchFamily="34" charset="0"/>
                          <a:sym typeface="Poppins"/>
                        </a:rPr>
                        <a:t>B</a:t>
                      </a:r>
                      <a:endParaRPr sz="2000" b="0" dirty="0">
                        <a:solidFill>
                          <a:srgbClr val="000000"/>
                        </a:solidFill>
                        <a:latin typeface="Arial" panose="020B0604020202020204" pitchFamily="34" charset="0"/>
                        <a:ea typeface="Poppins"/>
                        <a:cs typeface="Arial" panose="020B0604020202020204" pitchFamily="34" charset="0"/>
                        <a:sym typeface="Poppins"/>
                      </a:endParaRPr>
                    </a:p>
                  </a:txBody>
                  <a:tcPr marL="91425" marR="91425" marT="91425" marB="91425" anchor="ctr">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lgn="ctr">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lgn="ctr">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lgn="ctr">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4253136597"/>
                  </a:ext>
                </a:extLst>
              </a:tr>
            </a:tbl>
          </a:graphicData>
        </a:graphic>
      </p:graphicFrame>
      <p:sp>
        <p:nvSpPr>
          <p:cNvPr id="4" name="TextBox 3">
            <a:extLst>
              <a:ext uri="{FF2B5EF4-FFF2-40B4-BE49-F238E27FC236}">
                <a16:creationId xmlns:a16="http://schemas.microsoft.com/office/drawing/2014/main" id="{4A935301-74F4-9D7C-3D83-1EEB8C1DCC7F}"/>
              </a:ext>
            </a:extLst>
          </p:cNvPr>
          <p:cNvSpPr txBox="1"/>
          <p:nvPr/>
        </p:nvSpPr>
        <p:spPr>
          <a:xfrm>
            <a:off x="3125506" y="533735"/>
            <a:ext cx="2892987" cy="496931"/>
          </a:xfrm>
          <a:prstGeom prst="rect">
            <a:avLst/>
          </a:prstGeom>
          <a:noFill/>
        </p:spPr>
        <p:txBody>
          <a:bodyPr wrap="square">
            <a:spAutoFit/>
          </a:bodyPr>
          <a:lstStyle/>
          <a:p>
            <a:pPr marL="342900" indent="-342900" algn="just">
              <a:lnSpc>
                <a:spcPct val="150000"/>
              </a:lnSpc>
              <a:buFont typeface="Wingdings" pitchFamily="2" charset="2"/>
              <a:buChar char="§"/>
            </a:pPr>
            <a:r>
              <a:rPr lang="vi-VN" sz="2000" b="1" dirty="0">
                <a:latin typeface="Arial" panose="020B0604020202020204" pitchFamily="34" charset="0"/>
                <a:ea typeface="Arial" panose="020B0604020202020204" pitchFamily="34" charset="0"/>
                <a:cs typeface="Arial" panose="020B0604020202020204" pitchFamily="34" charset="0"/>
              </a:rPr>
              <a:t>Gợi ý làm bài tập 3</a:t>
            </a:r>
            <a:endParaRPr lang="en-VN" sz="20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B584C22-77D7-3F85-A987-4DEF7A8155FC}"/>
              </a:ext>
            </a:extLst>
          </p:cNvPr>
          <p:cNvSpPr txBox="1"/>
          <p:nvPr/>
        </p:nvSpPr>
        <p:spPr>
          <a:xfrm>
            <a:off x="1489082" y="2701736"/>
            <a:ext cx="850146" cy="496931"/>
          </a:xfrm>
          <a:prstGeom prst="rect">
            <a:avLst/>
          </a:prstGeom>
          <a:noFill/>
        </p:spPr>
        <p:txBody>
          <a:bodyPr wrap="square">
            <a:spAutoFit/>
          </a:bodyPr>
          <a:lstStyle/>
          <a:p>
            <a:pPr algn="just">
              <a:lnSpc>
                <a:spcPct val="150000"/>
              </a:lnSpc>
            </a:pPr>
            <a:r>
              <a:rPr lang="vi-VN" sz="2000" dirty="0">
                <a:latin typeface="Arial" panose="020B0604020202020204" pitchFamily="34" charset="0"/>
                <a:cs typeface="Arial" panose="020B0604020202020204" pitchFamily="34" charset="0"/>
              </a:rPr>
              <a:t>Đúng</a:t>
            </a:r>
            <a:endParaRPr lang="en-VN" sz="2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B372561-4900-335B-5166-50117F710698}"/>
              </a:ext>
            </a:extLst>
          </p:cNvPr>
          <p:cNvSpPr txBox="1"/>
          <p:nvPr/>
        </p:nvSpPr>
        <p:spPr>
          <a:xfrm>
            <a:off x="2511787" y="2473880"/>
            <a:ext cx="5345904" cy="958596"/>
          </a:xfrm>
          <a:prstGeom prst="rect">
            <a:avLst/>
          </a:prstGeom>
          <a:noFill/>
        </p:spPr>
        <p:txBody>
          <a:bodyPr wrap="square">
            <a:spAutoFit/>
          </a:bodyPr>
          <a:lstStyle/>
          <a:p>
            <a:pPr algn="just">
              <a:lnSpc>
                <a:spcPct val="150000"/>
              </a:lnSpc>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Anh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X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thực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hiện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về</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nghĩa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vụ</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bảo</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vệ</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Tổ</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quốc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công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dân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VN"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48B3507-FA79-C826-AFB5-85E349E824A4}"/>
              </a:ext>
            </a:extLst>
          </p:cNvPr>
          <p:cNvSpPr txBox="1"/>
          <p:nvPr/>
        </p:nvSpPr>
        <p:spPr>
          <a:xfrm>
            <a:off x="1494924" y="3669145"/>
            <a:ext cx="850146" cy="496931"/>
          </a:xfrm>
          <a:prstGeom prst="rect">
            <a:avLst/>
          </a:prstGeom>
          <a:noFill/>
        </p:spPr>
        <p:txBody>
          <a:bodyPr wrap="square">
            <a:spAutoFit/>
          </a:bodyPr>
          <a:lstStyle/>
          <a:p>
            <a:pPr algn="just">
              <a:lnSpc>
                <a:spcPct val="150000"/>
              </a:lnSpc>
            </a:pPr>
            <a:r>
              <a:rPr lang="vi-VN" sz="2000" dirty="0">
                <a:latin typeface="Arial" panose="020B0604020202020204" pitchFamily="34" charset="0"/>
                <a:cs typeface="Arial" panose="020B0604020202020204" pitchFamily="34" charset="0"/>
              </a:rPr>
              <a:t>Sai</a:t>
            </a:r>
            <a:endParaRPr lang="en-VN"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76280CE-8F8A-58B8-1954-D1B96538D3CB}"/>
              </a:ext>
            </a:extLst>
          </p:cNvPr>
          <p:cNvSpPr txBox="1"/>
          <p:nvPr/>
        </p:nvSpPr>
        <p:spPr>
          <a:xfrm>
            <a:off x="2511786" y="3460249"/>
            <a:ext cx="5345904" cy="958596"/>
          </a:xfrm>
          <a:prstGeom prst="rect">
            <a:avLst/>
          </a:prstGeom>
          <a:noFill/>
        </p:spPr>
        <p:txBody>
          <a:bodyPr wrap="square">
            <a:spAutoFit/>
          </a:bodyPr>
          <a:lstStyle/>
          <a:p>
            <a:pPr algn="just">
              <a:lnSpc>
                <a:spcPct val="150000"/>
              </a:lnSpc>
            </a:pPr>
            <a:r>
              <a:rPr lang="en-US" sz="2000" dirty="0" err="1"/>
              <a:t>Ông</a:t>
            </a:r>
            <a:r>
              <a:rPr lang="en-US" sz="2000" dirty="0"/>
              <a:t> M vi </a:t>
            </a:r>
            <a:r>
              <a:rPr lang="en-US" sz="2000" dirty="0" err="1"/>
              <a:t>phạm</a:t>
            </a:r>
            <a:r>
              <a:rPr lang="en-US" sz="2000" dirty="0"/>
              <a:t> </a:t>
            </a:r>
            <a:r>
              <a:rPr lang="en-US" sz="2000" dirty="0" err="1"/>
              <a:t>quy</a:t>
            </a:r>
            <a:r>
              <a:rPr lang="en-US" sz="2000" dirty="0"/>
              <a:t> </a:t>
            </a:r>
            <a:r>
              <a:rPr lang="en-US" sz="2000" dirty="0" err="1"/>
              <a:t>định</a:t>
            </a:r>
            <a:r>
              <a:rPr lang="en-US" sz="2000" dirty="0"/>
              <a:t> </a:t>
            </a:r>
            <a:r>
              <a:rPr lang="en-US" sz="2000" dirty="0" err="1"/>
              <a:t>của</a:t>
            </a:r>
            <a:r>
              <a:rPr lang="en-US" sz="2000" dirty="0"/>
              <a:t> </a:t>
            </a:r>
            <a:r>
              <a:rPr lang="en-US" sz="2000" dirty="0" err="1"/>
              <a:t>Hiến</a:t>
            </a:r>
            <a:r>
              <a:rPr lang="en-US" sz="2000" dirty="0"/>
              <a:t> </a:t>
            </a:r>
            <a:r>
              <a:rPr lang="en-US" sz="2000" dirty="0" err="1"/>
              <a:t>pháp</a:t>
            </a:r>
            <a:r>
              <a:rPr lang="en-US" sz="2000" dirty="0"/>
              <a:t> </a:t>
            </a:r>
            <a:r>
              <a:rPr lang="en-US" sz="2000" dirty="0" err="1"/>
              <a:t>về</a:t>
            </a:r>
            <a:r>
              <a:rPr lang="en-US" sz="2000" dirty="0"/>
              <a:t> </a:t>
            </a:r>
            <a:r>
              <a:rPr lang="en-US" sz="2000" dirty="0" err="1"/>
              <a:t>quyền</a:t>
            </a:r>
            <a:r>
              <a:rPr lang="en-US" sz="2000" dirty="0"/>
              <a:t> </a:t>
            </a:r>
            <a:r>
              <a:rPr lang="en-US" sz="2000" dirty="0" err="1"/>
              <a:t>bầu</a:t>
            </a:r>
            <a:r>
              <a:rPr lang="en-US" sz="2000" dirty="0"/>
              <a:t> </a:t>
            </a:r>
            <a:r>
              <a:rPr lang="en-US" sz="2000" dirty="0" err="1"/>
              <a:t>cử</a:t>
            </a:r>
            <a:r>
              <a:rPr lang="en-US" sz="2000" dirty="0"/>
              <a:t> </a:t>
            </a:r>
            <a:r>
              <a:rPr lang="en-US" sz="2000" dirty="0" err="1"/>
              <a:t>của</a:t>
            </a:r>
            <a:r>
              <a:rPr lang="en-US" sz="2000" dirty="0"/>
              <a:t> </a:t>
            </a:r>
            <a:r>
              <a:rPr lang="en-US" sz="2000" dirty="0" err="1"/>
              <a:t>công</a:t>
            </a:r>
            <a:r>
              <a:rPr lang="en-US" sz="2000" dirty="0"/>
              <a:t> </a:t>
            </a:r>
            <a:r>
              <a:rPr lang="en-US" sz="2000" dirty="0" err="1"/>
              <a:t>dân</a:t>
            </a:r>
            <a:r>
              <a:rPr lang="en-US" sz="2000" dirty="0"/>
              <a:t>. </a:t>
            </a:r>
            <a:endParaRPr lang="en-VN" sz="2000" dirty="0"/>
          </a:p>
        </p:txBody>
      </p:sp>
    </p:spTree>
    <p:extLst>
      <p:ext uri="{BB962C8B-B14F-4D97-AF65-F5344CB8AC3E}">
        <p14:creationId xmlns:p14="http://schemas.microsoft.com/office/powerpoint/2010/main" val="189920420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450" decel="100000" fill="hold"/>
                                        <p:tgtEl>
                                          <p:spTgt spid="13"/>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450" decel="100000" fill="hold"/>
                                        <p:tgtEl>
                                          <p:spTgt spid="16"/>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450" decel="100000" fill="hold"/>
                                        <p:tgtEl>
                                          <p:spTgt spid="2"/>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450" decel="100000" fill="hold"/>
                                        <p:tgtEl>
                                          <p:spTgt spid="8"/>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6" grpId="0"/>
      <p:bldP spid="2"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2" name="Google Shape;1242;p56"/>
          <p:cNvSpPr/>
          <p:nvPr/>
        </p:nvSpPr>
        <p:spPr>
          <a:xfrm>
            <a:off x="7995988" y="67779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6"/>
          <p:cNvSpPr/>
          <p:nvPr/>
        </p:nvSpPr>
        <p:spPr>
          <a:xfrm>
            <a:off x="1212843" y="782201"/>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6"/>
          <p:cNvSpPr/>
          <p:nvPr/>
        </p:nvSpPr>
        <p:spPr>
          <a:xfrm>
            <a:off x="7857690" y="943998"/>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6"/>
          <p:cNvSpPr/>
          <p:nvPr/>
        </p:nvSpPr>
        <p:spPr>
          <a:xfrm>
            <a:off x="8201427" y="944007"/>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241" name="Google Shape;1241;p56"/>
          <p:cNvGraphicFramePr/>
          <p:nvPr>
            <p:extLst>
              <p:ext uri="{D42A27DB-BD31-4B8C-83A1-F6EECF244321}">
                <p14:modId xmlns:p14="http://schemas.microsoft.com/office/powerpoint/2010/main" val="1848344953"/>
              </p:ext>
            </p:extLst>
          </p:nvPr>
        </p:nvGraphicFramePr>
        <p:xfrm>
          <a:off x="402535" y="782201"/>
          <a:ext cx="8338930" cy="3968879"/>
        </p:xfrm>
        <a:graphic>
          <a:graphicData uri="http://schemas.openxmlformats.org/drawingml/2006/table">
            <a:tbl>
              <a:tblPr>
                <a:noFill/>
                <a:tableStyleId>{DC003013-9935-407E-8FB4-718B90C893FB}</a:tableStyleId>
              </a:tblPr>
              <a:tblGrid>
                <a:gridCol w="986356">
                  <a:extLst>
                    <a:ext uri="{9D8B030D-6E8A-4147-A177-3AD203B41FA5}">
                      <a16:colId xmlns:a16="http://schemas.microsoft.com/office/drawing/2014/main" val="20000"/>
                    </a:ext>
                  </a:extLst>
                </a:gridCol>
                <a:gridCol w="927761">
                  <a:extLst>
                    <a:ext uri="{9D8B030D-6E8A-4147-A177-3AD203B41FA5}">
                      <a16:colId xmlns:a16="http://schemas.microsoft.com/office/drawing/2014/main" val="20001"/>
                    </a:ext>
                  </a:extLst>
                </a:gridCol>
                <a:gridCol w="6424813">
                  <a:extLst>
                    <a:ext uri="{9D8B030D-6E8A-4147-A177-3AD203B41FA5}">
                      <a16:colId xmlns:a16="http://schemas.microsoft.com/office/drawing/2014/main" val="2590464392"/>
                    </a:ext>
                  </a:extLst>
                </a:gridCol>
              </a:tblGrid>
              <a:tr h="436200">
                <a:tc>
                  <a:txBody>
                    <a:bodyPr/>
                    <a:lstStyle/>
                    <a:p>
                      <a:pPr marL="0" lvl="0" indent="0" algn="ctr" rtl="0">
                        <a:lnSpc>
                          <a:spcPct val="150000"/>
                        </a:lnSpc>
                        <a:spcBef>
                          <a:spcPts val="0"/>
                        </a:spcBef>
                        <a:spcAft>
                          <a:spcPts val="0"/>
                        </a:spcAft>
                        <a:buNone/>
                      </a:pPr>
                      <a:r>
                        <a:rPr lang="en" sz="2000" b="1" dirty="0" err="1">
                          <a:solidFill>
                            <a:srgbClr val="670001"/>
                          </a:solidFill>
                          <a:latin typeface="Arial" panose="020B0604020202020204" pitchFamily="34" charset="0"/>
                          <a:ea typeface="Poppins"/>
                          <a:cs typeface="Arial" panose="020B0604020202020204" pitchFamily="34" charset="0"/>
                          <a:sym typeface="Poppins"/>
                        </a:rPr>
                        <a:t>Hành</a:t>
                      </a:r>
                      <a:r>
                        <a:rPr lang="en" sz="2000" b="1" dirty="0">
                          <a:solidFill>
                            <a:srgbClr val="670001"/>
                          </a:solidFill>
                          <a:latin typeface="Arial" panose="020B0604020202020204" pitchFamily="34" charset="0"/>
                          <a:ea typeface="Poppins"/>
                          <a:cs typeface="Arial" panose="020B0604020202020204" pitchFamily="34" charset="0"/>
                          <a:sym typeface="Poppins"/>
                        </a:rPr>
                        <a:t> vi</a:t>
                      </a:r>
                      <a:endParaRPr sz="2000" b="1" dirty="0">
                        <a:solidFill>
                          <a:srgbClr val="670001"/>
                        </a:solidFill>
                        <a:latin typeface="Arial" panose="020B0604020202020204" pitchFamily="34" charset="0"/>
                        <a:cs typeface="Arial" panose="020B0604020202020204" pitchFamily="34" charset="0"/>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 sz="2000" b="1" dirty="0" err="1">
                          <a:solidFill>
                            <a:srgbClr val="670001"/>
                          </a:solidFill>
                          <a:latin typeface="Arial" panose="020B0604020202020204" pitchFamily="34" charset="0"/>
                          <a:ea typeface="Zen Kaku Gothic New"/>
                          <a:cs typeface="Arial" panose="020B0604020202020204" pitchFamily="34" charset="0"/>
                          <a:sym typeface="Zen Kaku Gothic New"/>
                        </a:rPr>
                        <a:t>Đúng</a:t>
                      </a:r>
                      <a:r>
                        <a:rPr lang="en" sz="2000" b="1" dirty="0">
                          <a:solidFill>
                            <a:srgbClr val="670001"/>
                          </a:solidFill>
                          <a:latin typeface="Arial" panose="020B0604020202020204" pitchFamily="34" charset="0"/>
                          <a:ea typeface="Zen Kaku Gothic New"/>
                          <a:cs typeface="Arial" panose="020B0604020202020204" pitchFamily="34" charset="0"/>
                          <a:sym typeface="Zen Kaku Gothic New"/>
                        </a:rPr>
                        <a:t>/Sai</a:t>
                      </a:r>
                      <a:endParaRPr sz="2000" b="1" dirty="0">
                        <a:solidFill>
                          <a:srgbClr val="670001"/>
                        </a:solidFill>
                        <a:latin typeface="Arial" panose="020B0604020202020204" pitchFamily="34" charset="0"/>
                        <a:ea typeface="Anaheim"/>
                        <a:cs typeface="Arial" panose="020B0604020202020204" pitchFamily="34" charset="0"/>
                        <a:sym typeface="Anaheim"/>
                      </a:endParaRPr>
                    </a:p>
                  </a:txBody>
                  <a:tcPr marL="91425" marR="91425" marT="91425" marB="91425" anchor="ctr">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VN" sz="2000" b="1" dirty="0">
                          <a:solidFill>
                            <a:srgbClr val="670001"/>
                          </a:solidFill>
                          <a:latin typeface="Arial" panose="020B0604020202020204" pitchFamily="34" charset="0"/>
                          <a:ea typeface="Anaheim"/>
                          <a:cs typeface="Arial" panose="020B0604020202020204" pitchFamily="34" charset="0"/>
                          <a:sym typeface="Anaheim"/>
                        </a:rPr>
                        <a:t>Giải thích</a:t>
                      </a:r>
                      <a:endParaRPr sz="2000" b="1" dirty="0">
                        <a:solidFill>
                          <a:srgbClr val="670001"/>
                        </a:solidFill>
                        <a:latin typeface="Arial" panose="020B0604020202020204" pitchFamily="34" charset="0"/>
                        <a:ea typeface="Anaheim"/>
                        <a:cs typeface="Arial" panose="020B0604020202020204" pitchFamily="34" charset="0"/>
                        <a:sym typeface="Anaheim"/>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0"/>
                  </a:ext>
                </a:extLst>
              </a:tr>
              <a:tr h="976048">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000000"/>
                          </a:solidFill>
                          <a:latin typeface="Arial" panose="020B0604020202020204" pitchFamily="34" charset="0"/>
                          <a:ea typeface="Poppins"/>
                          <a:cs typeface="Arial" panose="020B0604020202020204" pitchFamily="34" charset="0"/>
                          <a:sym typeface="Poppins"/>
                        </a:rPr>
                        <a:t>C</a:t>
                      </a:r>
                      <a:endParaRPr sz="2000" b="0" dirty="0">
                        <a:solidFill>
                          <a:srgbClr val="000000"/>
                        </a:solidFill>
                        <a:latin typeface="Arial" panose="020B0604020202020204" pitchFamily="34" charset="0"/>
                        <a:ea typeface="Poppins"/>
                        <a:cs typeface="Arial" panose="020B0604020202020204" pitchFamily="34" charset="0"/>
                        <a:sym typeface="Poppins"/>
                      </a:endParaRPr>
                    </a:p>
                  </a:txBody>
                  <a:tcPr marL="91425" marR="91425" marT="91425" marB="91425" anchor="ctr">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lgn="ctr">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r h="976048">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000000"/>
                          </a:solidFill>
                          <a:latin typeface="Arial" panose="020B0604020202020204" pitchFamily="34" charset="0"/>
                          <a:ea typeface="Poppins"/>
                          <a:cs typeface="Arial" panose="020B0604020202020204" pitchFamily="34" charset="0"/>
                          <a:sym typeface="Poppins"/>
                        </a:rPr>
                        <a:t>D</a:t>
                      </a:r>
                      <a:endParaRPr sz="2000" b="0" dirty="0">
                        <a:solidFill>
                          <a:srgbClr val="000000"/>
                        </a:solidFill>
                        <a:latin typeface="Arial" panose="020B0604020202020204" pitchFamily="34" charset="0"/>
                        <a:ea typeface="Poppins"/>
                        <a:cs typeface="Arial" panose="020B0604020202020204" pitchFamily="34" charset="0"/>
                        <a:sym typeface="Poppins"/>
                      </a:endParaRPr>
                    </a:p>
                  </a:txBody>
                  <a:tcPr marL="91425" marR="91425" marT="91425" marB="91425" anchor="ctr">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lgn="ctr">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lgn="ctr">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lgn="ctr">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4253136597"/>
                  </a:ext>
                </a:extLst>
              </a:tr>
              <a:tr h="976048">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000000"/>
                          </a:solidFill>
                          <a:latin typeface="Arial" panose="020B0604020202020204" pitchFamily="34" charset="0"/>
                          <a:ea typeface="Poppins"/>
                          <a:cs typeface="Arial" panose="020B0604020202020204" pitchFamily="34" charset="0"/>
                          <a:sym typeface="Poppins"/>
                        </a:rPr>
                        <a:t>E</a:t>
                      </a:r>
                      <a:endParaRPr sz="2000" b="0" dirty="0">
                        <a:solidFill>
                          <a:srgbClr val="000000"/>
                        </a:solidFill>
                        <a:latin typeface="Arial" panose="020B0604020202020204" pitchFamily="34" charset="0"/>
                        <a:ea typeface="Poppins"/>
                        <a:cs typeface="Arial" panose="020B0604020202020204" pitchFamily="34" charset="0"/>
                        <a:sym typeface="Poppins"/>
                      </a:endParaRPr>
                    </a:p>
                  </a:txBody>
                  <a:tcPr marL="91425" marR="91425" marT="91425" marB="91425" anchor="ctr">
                    <a:lnL w="28575" cap="flat" cmpd="sng">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lgn="ctr">
                      <a:solidFill>
                        <a:schemeClr val="accent2"/>
                      </a:solidFill>
                      <a:prstDash val="solid"/>
                      <a:round/>
                      <a:headEnd type="none" w="sm" len="sm"/>
                      <a:tailEnd type="none" w="sm" len="sm"/>
                    </a:lnL>
                    <a:lnR w="28575" cap="flat" cmpd="sng" algn="ctr">
                      <a:solidFill>
                        <a:schemeClr val="accent2"/>
                      </a:solidFill>
                      <a:prstDash val="solid"/>
                      <a:round/>
                      <a:headEnd type="none" w="sm" len="sm"/>
                      <a:tailEnd type="none" w="sm" len="sm"/>
                    </a:lnR>
                    <a:lnT w="28575" cap="flat" cmpd="sng">
                      <a:solidFill>
                        <a:schemeClr val="accent2"/>
                      </a:solidFill>
                      <a:prstDash val="solid"/>
                      <a:round/>
                      <a:headEnd type="none" w="sm" len="sm"/>
                      <a:tailEnd type="none" w="sm" len="sm"/>
                    </a:lnT>
                    <a:lnB w="28575" cap="flat" cmpd="sng">
                      <a:solidFill>
                        <a:schemeClr val="accent2"/>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000" b="0" dirty="0">
                        <a:solidFill>
                          <a:srgbClr val="00000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28575" cap="flat" cmpd="sng" algn="ctr">
                      <a:solidFill>
                        <a:schemeClr val="accent2"/>
                      </a:solidFill>
                      <a:prstDash val="solid"/>
                      <a:round/>
                      <a:headEnd type="none" w="sm" len="sm"/>
                      <a:tailEnd type="none" w="sm" len="sm"/>
                    </a:lnL>
                    <a:lnR w="28575" cap="flat" cmpd="sng">
                      <a:solidFill>
                        <a:schemeClr val="accent2"/>
                      </a:solidFill>
                      <a:prstDash val="solid"/>
                      <a:round/>
                      <a:headEnd type="none" w="sm" len="sm"/>
                      <a:tailEnd type="none" w="sm" len="sm"/>
                    </a:lnR>
                    <a:lnT w="28575" cap="flat" cmpd="sng" algn="ctr">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tcPr>
                </a:tc>
                <a:extLst>
                  <a:ext uri="{0D108BD9-81ED-4DB2-BD59-A6C34878D82A}">
                    <a16:rowId xmlns:a16="http://schemas.microsoft.com/office/drawing/2014/main" val="2395545068"/>
                  </a:ext>
                </a:extLst>
              </a:tr>
            </a:tbl>
          </a:graphicData>
        </a:graphic>
      </p:graphicFrame>
      <p:sp>
        <p:nvSpPr>
          <p:cNvPr id="4" name="TextBox 3">
            <a:extLst>
              <a:ext uri="{FF2B5EF4-FFF2-40B4-BE49-F238E27FC236}">
                <a16:creationId xmlns:a16="http://schemas.microsoft.com/office/drawing/2014/main" id="{4A935301-74F4-9D7C-3D83-1EEB8C1DCC7F}"/>
              </a:ext>
            </a:extLst>
          </p:cNvPr>
          <p:cNvSpPr txBox="1"/>
          <p:nvPr/>
        </p:nvSpPr>
        <p:spPr>
          <a:xfrm>
            <a:off x="3125506" y="174856"/>
            <a:ext cx="2892987" cy="496931"/>
          </a:xfrm>
          <a:prstGeom prst="rect">
            <a:avLst/>
          </a:prstGeom>
          <a:noFill/>
        </p:spPr>
        <p:txBody>
          <a:bodyPr wrap="square">
            <a:spAutoFit/>
          </a:bodyPr>
          <a:lstStyle/>
          <a:p>
            <a:pPr marL="342900" indent="-342900" algn="just">
              <a:lnSpc>
                <a:spcPct val="150000"/>
              </a:lnSpc>
              <a:buFont typeface="Wingdings" pitchFamily="2" charset="2"/>
              <a:buChar char="§"/>
            </a:pPr>
            <a:r>
              <a:rPr lang="vi-VN" sz="2000" b="1" dirty="0">
                <a:latin typeface="Arial" panose="020B0604020202020204" pitchFamily="34" charset="0"/>
                <a:ea typeface="Arial" panose="020B0604020202020204" pitchFamily="34" charset="0"/>
                <a:cs typeface="Arial" panose="020B0604020202020204" pitchFamily="34" charset="0"/>
              </a:rPr>
              <a:t>Gợi ý làm bài tập 3</a:t>
            </a:r>
            <a:endParaRPr lang="en-VN" sz="20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B584C22-77D7-3F85-A987-4DEF7A8155FC}"/>
              </a:ext>
            </a:extLst>
          </p:cNvPr>
          <p:cNvSpPr txBox="1"/>
          <p:nvPr/>
        </p:nvSpPr>
        <p:spPr>
          <a:xfrm>
            <a:off x="1489082" y="2030150"/>
            <a:ext cx="850146" cy="496931"/>
          </a:xfrm>
          <a:prstGeom prst="rect">
            <a:avLst/>
          </a:prstGeom>
          <a:noFill/>
        </p:spPr>
        <p:txBody>
          <a:bodyPr wrap="square">
            <a:spAutoFit/>
          </a:bodyPr>
          <a:lstStyle/>
          <a:p>
            <a:pPr algn="just">
              <a:lnSpc>
                <a:spcPct val="150000"/>
              </a:lnSpc>
            </a:pPr>
            <a:r>
              <a:rPr lang="vi-VN" sz="2000" dirty="0">
                <a:latin typeface="Arial" panose="020B0604020202020204" pitchFamily="34" charset="0"/>
                <a:cs typeface="Arial" panose="020B0604020202020204" pitchFamily="34" charset="0"/>
              </a:rPr>
              <a:t>Đúng</a:t>
            </a:r>
            <a:endParaRPr lang="en-VN" sz="2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B372561-4900-335B-5166-50117F710698}"/>
              </a:ext>
            </a:extLst>
          </p:cNvPr>
          <p:cNvSpPr txBox="1"/>
          <p:nvPr/>
        </p:nvSpPr>
        <p:spPr>
          <a:xfrm>
            <a:off x="2511787" y="1802294"/>
            <a:ext cx="5345904" cy="958596"/>
          </a:xfrm>
          <a:prstGeom prst="rect">
            <a:avLst/>
          </a:prstGeom>
          <a:noFill/>
        </p:spPr>
        <p:txBody>
          <a:bodyPr wrap="square">
            <a:spAutoFit/>
          </a:bodyPr>
          <a:lstStyle/>
          <a:p>
            <a:pPr algn="just">
              <a:lnSpc>
                <a:spcPct val="150000"/>
              </a:lnSpc>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Chị</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đã</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thực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hiện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nghĩa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vụ</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công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dân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đối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với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xã</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hội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VN"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48B3507-FA79-C826-AFB5-85E349E824A4}"/>
              </a:ext>
            </a:extLst>
          </p:cNvPr>
          <p:cNvSpPr txBox="1"/>
          <p:nvPr/>
        </p:nvSpPr>
        <p:spPr>
          <a:xfrm>
            <a:off x="1494924" y="2997559"/>
            <a:ext cx="850146" cy="496931"/>
          </a:xfrm>
          <a:prstGeom prst="rect">
            <a:avLst/>
          </a:prstGeom>
          <a:noFill/>
        </p:spPr>
        <p:txBody>
          <a:bodyPr wrap="square">
            <a:spAutoFit/>
          </a:bodyPr>
          <a:lstStyle/>
          <a:p>
            <a:pPr algn="just">
              <a:lnSpc>
                <a:spcPct val="150000"/>
              </a:lnSpc>
            </a:pPr>
            <a:r>
              <a:rPr lang="vi-VN" sz="2000" dirty="0">
                <a:latin typeface="Arial" panose="020B0604020202020204" pitchFamily="34" charset="0"/>
                <a:cs typeface="Arial" panose="020B0604020202020204" pitchFamily="34" charset="0"/>
              </a:rPr>
              <a:t>Đúng</a:t>
            </a:r>
            <a:endParaRPr lang="en-VN"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76280CE-8F8A-58B8-1954-D1B96538D3CB}"/>
              </a:ext>
            </a:extLst>
          </p:cNvPr>
          <p:cNvSpPr txBox="1"/>
          <p:nvPr/>
        </p:nvSpPr>
        <p:spPr>
          <a:xfrm>
            <a:off x="2511785" y="2788663"/>
            <a:ext cx="6229679" cy="958596"/>
          </a:xfrm>
          <a:prstGeom prst="rect">
            <a:avLst/>
          </a:prstGeom>
          <a:noFill/>
        </p:spPr>
        <p:txBody>
          <a:bodyPr wrap="square">
            <a:spAutoFit/>
          </a:bodyPr>
          <a:lstStyle/>
          <a:p>
            <a:pPr algn="just">
              <a:lnSpc>
                <a:spcPct val="150000"/>
              </a:lnSpc>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Doanh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nghiệp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đã</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thực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hiện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đúng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về</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quyền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nghĩa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vụ</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nộp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thuế</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công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dân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VN"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55B743B-D7A1-FF69-2A57-40157F62E9B6}"/>
              </a:ext>
            </a:extLst>
          </p:cNvPr>
          <p:cNvSpPr txBox="1"/>
          <p:nvPr/>
        </p:nvSpPr>
        <p:spPr>
          <a:xfrm>
            <a:off x="1489082" y="4034541"/>
            <a:ext cx="850146" cy="496931"/>
          </a:xfrm>
          <a:prstGeom prst="rect">
            <a:avLst/>
          </a:prstGeom>
          <a:noFill/>
        </p:spPr>
        <p:txBody>
          <a:bodyPr wrap="square">
            <a:spAutoFit/>
          </a:bodyPr>
          <a:lstStyle/>
          <a:p>
            <a:pPr algn="just">
              <a:lnSpc>
                <a:spcPct val="150000"/>
              </a:lnSpc>
            </a:pPr>
            <a:r>
              <a:rPr lang="vi-VN" sz="2000" dirty="0">
                <a:latin typeface="Arial" panose="020B0604020202020204" pitchFamily="34" charset="0"/>
                <a:cs typeface="Arial" panose="020B0604020202020204" pitchFamily="34" charset="0"/>
              </a:rPr>
              <a:t>Sai</a:t>
            </a:r>
            <a:endParaRPr lang="en-VN"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411547-56CE-ADCE-AF0B-3AA5913D8310}"/>
              </a:ext>
            </a:extLst>
          </p:cNvPr>
          <p:cNvSpPr txBox="1"/>
          <p:nvPr/>
        </p:nvSpPr>
        <p:spPr>
          <a:xfrm>
            <a:off x="2511785" y="3766391"/>
            <a:ext cx="6200266" cy="958596"/>
          </a:xfrm>
          <a:prstGeom prst="rect">
            <a:avLst/>
          </a:prstGeom>
          <a:noFill/>
        </p:spPr>
        <p:txBody>
          <a:bodyPr wrap="square">
            <a:spAutoFit/>
          </a:bodyPr>
          <a:lstStyle/>
          <a:p>
            <a:pPr algn="just">
              <a:lnSpc>
                <a:spcPct val="150000"/>
              </a:lnSpc>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Ông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B vi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phạm</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về</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nghĩa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vụ</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trung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thành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với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Tổ</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quốc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công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dân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0643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450" decel="100000" fill="hold"/>
                                        <p:tgtEl>
                                          <p:spTgt spid="1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450" decel="100000" fill="hold"/>
                                        <p:tgtEl>
                                          <p:spTgt spid="16"/>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450" decel="100000" fill="hold"/>
                                        <p:tgtEl>
                                          <p:spTgt spid="2"/>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450" decel="100000" fill="hold"/>
                                        <p:tgtEl>
                                          <p:spTgt spid="8"/>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anim calcmode="lin" valueType="num">
                                      <p:cBhvr>
                                        <p:cTn id="40" dur="500" fill="hold"/>
                                        <p:tgtEl>
                                          <p:spTgt spid="3"/>
                                        </p:tgtEl>
                                        <p:attrNameLst>
                                          <p:attrName>ppt_x</p:attrName>
                                        </p:attrNameLst>
                                      </p:cBhvr>
                                      <p:tavLst>
                                        <p:tav tm="0">
                                          <p:val>
                                            <p:strVal val="#ppt_x"/>
                                          </p:val>
                                        </p:tav>
                                        <p:tav tm="100000">
                                          <p:val>
                                            <p:strVal val="#ppt_x"/>
                                          </p:val>
                                        </p:tav>
                                      </p:tavLst>
                                    </p:anim>
                                    <p:anim calcmode="lin" valueType="num">
                                      <p:cBhvr>
                                        <p:cTn id="41" dur="450" decel="100000" fill="hold"/>
                                        <p:tgtEl>
                                          <p:spTgt spid="3"/>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anim calcmode="lin" valueType="num">
                                      <p:cBhvr>
                                        <p:cTn id="48" dur="500" fill="hold"/>
                                        <p:tgtEl>
                                          <p:spTgt spid="6"/>
                                        </p:tgtEl>
                                        <p:attrNameLst>
                                          <p:attrName>ppt_x</p:attrName>
                                        </p:attrNameLst>
                                      </p:cBhvr>
                                      <p:tavLst>
                                        <p:tav tm="0">
                                          <p:val>
                                            <p:strVal val="#ppt_x"/>
                                          </p:val>
                                        </p:tav>
                                        <p:tav tm="100000">
                                          <p:val>
                                            <p:strVal val="#ppt_x"/>
                                          </p:val>
                                        </p:tav>
                                      </p:tavLst>
                                    </p:anim>
                                    <p:anim calcmode="lin" valueType="num">
                                      <p:cBhvr>
                                        <p:cTn id="49" dur="450" decel="100000" fill="hold"/>
                                        <p:tgtEl>
                                          <p:spTgt spid="6"/>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 grpId="0"/>
      <p:bldP spid="8" grpId="0"/>
      <p:bldP spid="3"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cxnSp>
        <p:nvCxnSpPr>
          <p:cNvPr id="1211" name="Google Shape;1211;p55"/>
          <p:cNvCxnSpPr>
            <a:cxnSpLocks/>
          </p:cNvCxnSpPr>
          <p:nvPr/>
        </p:nvCxnSpPr>
        <p:spPr>
          <a:xfrm rot="10800000" flipH="1">
            <a:off x="1579129" y="3143759"/>
            <a:ext cx="1417500" cy="740700"/>
          </a:xfrm>
          <a:prstGeom prst="curvedConnector3">
            <a:avLst>
              <a:gd name="adj1" fmla="val 50000"/>
            </a:avLst>
          </a:prstGeom>
          <a:noFill/>
          <a:ln w="9525" cap="flat" cmpd="sng">
            <a:solidFill>
              <a:schemeClr val="dk2"/>
            </a:solidFill>
            <a:prstDash val="dot"/>
            <a:round/>
            <a:headEnd type="none" w="med" len="med"/>
            <a:tailEnd type="none" w="med" len="med"/>
          </a:ln>
        </p:spPr>
      </p:cxnSp>
      <p:sp>
        <p:nvSpPr>
          <p:cNvPr id="1219" name="Google Shape;1219;p55"/>
          <p:cNvSpPr/>
          <p:nvPr/>
        </p:nvSpPr>
        <p:spPr>
          <a:xfrm>
            <a:off x="1371371" y="359489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5"/>
          <p:cNvSpPr/>
          <p:nvPr/>
        </p:nvSpPr>
        <p:spPr>
          <a:xfrm>
            <a:off x="761771" y="3983958"/>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5"/>
          <p:cNvSpPr/>
          <p:nvPr/>
        </p:nvSpPr>
        <p:spPr>
          <a:xfrm>
            <a:off x="3025971" y="3217171"/>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5"/>
          <p:cNvSpPr/>
          <p:nvPr/>
        </p:nvSpPr>
        <p:spPr>
          <a:xfrm>
            <a:off x="5860196" y="2109009"/>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5"/>
          <p:cNvSpPr/>
          <p:nvPr/>
        </p:nvSpPr>
        <p:spPr>
          <a:xfrm>
            <a:off x="8211321" y="1386159"/>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5"/>
          <p:cNvSpPr/>
          <p:nvPr/>
        </p:nvSpPr>
        <p:spPr>
          <a:xfrm>
            <a:off x="7662071" y="1762183"/>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5"/>
          <p:cNvSpPr/>
          <p:nvPr/>
        </p:nvSpPr>
        <p:spPr>
          <a:xfrm>
            <a:off x="515024" y="1655002"/>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5"/>
          <p:cNvSpPr/>
          <p:nvPr/>
        </p:nvSpPr>
        <p:spPr>
          <a:xfrm>
            <a:off x="7502166" y="351246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5"/>
          <p:cNvSpPr/>
          <p:nvPr/>
        </p:nvSpPr>
        <p:spPr>
          <a:xfrm>
            <a:off x="8136154" y="41277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5"/>
          <p:cNvSpPr/>
          <p:nvPr/>
        </p:nvSpPr>
        <p:spPr>
          <a:xfrm>
            <a:off x="1105603" y="1659019"/>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5"/>
          <p:cNvSpPr/>
          <p:nvPr/>
        </p:nvSpPr>
        <p:spPr>
          <a:xfrm>
            <a:off x="2142576" y="1678573"/>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5"/>
          <p:cNvSpPr/>
          <p:nvPr/>
        </p:nvSpPr>
        <p:spPr>
          <a:xfrm>
            <a:off x="1983488" y="2062144"/>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5"/>
          <p:cNvSpPr/>
          <p:nvPr/>
        </p:nvSpPr>
        <p:spPr>
          <a:xfrm>
            <a:off x="6057113" y="4173794"/>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5"/>
          <p:cNvSpPr/>
          <p:nvPr/>
        </p:nvSpPr>
        <p:spPr>
          <a:xfrm>
            <a:off x="7072866" y="3944157"/>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5"/>
          <p:cNvSpPr/>
          <p:nvPr/>
        </p:nvSpPr>
        <p:spPr>
          <a:xfrm>
            <a:off x="1212726" y="101773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5"/>
          <p:cNvSpPr/>
          <p:nvPr/>
        </p:nvSpPr>
        <p:spPr>
          <a:xfrm>
            <a:off x="-1371817" y="1915645"/>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5"/>
          <p:cNvSpPr/>
          <p:nvPr/>
        </p:nvSpPr>
        <p:spPr>
          <a:xfrm>
            <a:off x="-1460043" y="2290548"/>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927D2A08-1671-207A-44A4-C6722FC55196}"/>
              </a:ext>
            </a:extLst>
          </p:cNvPr>
          <p:cNvSpPr txBox="1"/>
          <p:nvPr/>
        </p:nvSpPr>
        <p:spPr>
          <a:xfrm>
            <a:off x="3125505" y="70272"/>
            <a:ext cx="2892987" cy="496931"/>
          </a:xfrm>
          <a:prstGeom prst="rect">
            <a:avLst/>
          </a:prstGeom>
          <a:noFill/>
        </p:spPr>
        <p:txBody>
          <a:bodyPr wrap="square">
            <a:spAutoFit/>
          </a:bodyPr>
          <a:lstStyle/>
          <a:p>
            <a:pPr marL="342900" indent="-342900" algn="just">
              <a:lnSpc>
                <a:spcPct val="150000"/>
              </a:lnSpc>
              <a:buFont typeface="Wingdings" pitchFamily="2" charset="2"/>
              <a:buChar char="§"/>
            </a:pPr>
            <a:r>
              <a:rPr lang="vi-VN" sz="2000" b="1" dirty="0">
                <a:latin typeface="Arial" panose="020B0604020202020204" pitchFamily="34" charset="0"/>
                <a:ea typeface="Arial" panose="020B0604020202020204" pitchFamily="34" charset="0"/>
                <a:cs typeface="Arial" panose="020B0604020202020204" pitchFamily="34" charset="0"/>
              </a:rPr>
              <a:t>Gợi ý làm bài tập 4</a:t>
            </a:r>
            <a:endParaRPr lang="en-VN" sz="2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C85307E-034E-2D12-FE28-8C15ED353E2D}"/>
              </a:ext>
            </a:extLst>
          </p:cNvPr>
          <p:cNvSpPr txBox="1"/>
          <p:nvPr/>
        </p:nvSpPr>
        <p:spPr>
          <a:xfrm>
            <a:off x="248665" y="622041"/>
            <a:ext cx="8646669" cy="4451860"/>
          </a:xfrm>
          <a:prstGeom prst="rect">
            <a:avLst/>
          </a:prstGeom>
          <a:noFill/>
        </p:spPr>
        <p:txBody>
          <a:bodyPr wrap="square">
            <a:spAutoFit/>
          </a:bodyPr>
          <a:lstStyle/>
          <a:p>
            <a:pPr marL="342900" indent="-342900" algn="just">
              <a:lnSpc>
                <a:spcPct val="130000"/>
              </a:lnSpc>
              <a:buFont typeface="+mj-lt"/>
              <a:buAutoNum type="alphaLcPeriod"/>
            </a:pPr>
            <a:r>
              <a:rPr lang="vi-VN" sz="2000" dirty="0">
                <a:effectLst/>
                <a:latin typeface="Arial" panose="020B0604020202020204" pitchFamily="34" charset="0"/>
                <a:ea typeface="Arial" panose="020B0604020202020204" pitchFamily="34" charset="0"/>
                <a:cs typeface="Arial" panose="020B0604020202020204" pitchFamily="34" charset="0"/>
              </a:rPr>
              <a:t>Thắc mắc của bạn Q đề cập đến việc thực hiện Hiến pháp trong đời sống xã hội, trong đó bạn Q khẳng định, Hiến pháp chỉ áp dụng cho những cơ quan nhà nước nên xã không cần phải tổ chức tuyên truyền. </a:t>
            </a:r>
          </a:p>
          <a:p>
            <a:pPr marL="628650" indent="-314325" algn="just">
              <a:lnSpc>
                <a:spcPct val="130000"/>
              </a:lnSpc>
              <a:buFont typeface="Wingdings" pitchFamily="2" charset="2"/>
              <a:buChar char="à"/>
            </a:pPr>
            <a:r>
              <a:rPr lang="vi-VN" sz="2000" dirty="0">
                <a:latin typeface="Arial" panose="020B0604020202020204" pitchFamily="34" charset="0"/>
                <a:ea typeface="Arial" panose="020B0604020202020204" pitchFamily="34" charset="0"/>
                <a:cs typeface="Arial" panose="020B0604020202020204" pitchFamily="34" charset="0"/>
                <a:sym typeface="Wingdings" pitchFamily="2" charset="2"/>
              </a:rPr>
              <a:t>T</a:t>
            </a:r>
            <a:r>
              <a:rPr lang="vi-VN" sz="2000" dirty="0">
                <a:effectLst/>
                <a:latin typeface="Arial" panose="020B0604020202020204" pitchFamily="34" charset="0"/>
                <a:ea typeface="Arial" panose="020B0604020202020204" pitchFamily="34" charset="0"/>
                <a:cs typeface="Arial" panose="020B0604020202020204" pitchFamily="34" charset="0"/>
              </a:rPr>
              <a:t>heo bạn Q, người dân không cần hiểu và thực hiện Hiến pháp trong đời sống.</a:t>
            </a:r>
            <a:endParaRPr lang="en-VN" sz="2000" dirty="0">
              <a:latin typeface="Arial" panose="020B0604020202020204" pitchFamily="34" charset="0"/>
              <a:ea typeface="Arial" panose="020B0604020202020204" pitchFamily="34" charset="0"/>
              <a:cs typeface="Arial" panose="020B0604020202020204" pitchFamily="34" charset="0"/>
            </a:endParaRPr>
          </a:p>
          <a:p>
            <a:pPr marL="363538" indent="-363538" algn="just">
              <a:lnSpc>
                <a:spcPct val="130000"/>
              </a:lnSpc>
              <a:buFont typeface="+mj-lt"/>
              <a:buAutoNum type="alphaLcPeriod" startAt="2"/>
            </a:pPr>
            <a:r>
              <a:rPr lang="vi-VN" sz="2000" dirty="0">
                <a:effectLst/>
                <a:latin typeface="Arial" panose="020B0604020202020204" pitchFamily="34" charset="0"/>
                <a:ea typeface="Arial" panose="020B0604020202020204" pitchFamily="34" charset="0"/>
                <a:cs typeface="Arial" panose="020B0604020202020204" pitchFamily="34" charset="0"/>
              </a:rPr>
              <a:t>Nếu là bạn của Q, em sẽ nói với Q như sau: Đối tượng điều chỉnh của Hiến pháp không chỉ là các cơ quan nhà nước mà còn bao gồm mọi công dân. </a:t>
            </a:r>
          </a:p>
          <a:p>
            <a:pPr marL="628650" indent="-314325" algn="just">
              <a:lnSpc>
                <a:spcPct val="130000"/>
              </a:lnSpc>
              <a:buFont typeface="System Font Regular"/>
              <a:buChar char="→"/>
            </a:pPr>
            <a:r>
              <a:rPr lang="vi-VN" sz="2000" dirty="0">
                <a:effectLst/>
                <a:latin typeface="Arial" panose="020B0604020202020204" pitchFamily="34" charset="0"/>
                <a:ea typeface="Arial" panose="020B0604020202020204" pitchFamily="34" charset="0"/>
                <a:cs typeface="Arial" panose="020B0604020202020204" pitchFamily="34" charset="0"/>
              </a:rPr>
              <a:t>Việc thực hiện tuyên truyền nội dung Hiến pháp là một hoạt động tích cực và đúng đắn nhằm nâng cao hiểu biết của nhân dân góp phần thực hiện Hiến pháp một cách hiệu quả.</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25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13" dur="25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14" dur="250" accel="50000" fill="hold">
                                          <p:stCondLst>
                                            <p:cond delay="25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5"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6" dur="25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7" dur="25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8" dur="250" accel="50000" fill="hold">
                                          <p:stCondLst>
                                            <p:cond delay="25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9" dur="500" decel="50000">
                                          <p:stCondLst>
                                            <p:cond delay="0"/>
                                          </p:stCondLst>
                                        </p:cTn>
                                        <p:tgtEl>
                                          <p:spTgt spid="6">
                                            <p:txEl>
                                              <p:pRg st="0" end="0"/>
                                            </p:txEl>
                                          </p:spTgt>
                                        </p:tgtEl>
                                      </p:cBhvr>
                                    </p:animEffect>
                                  </p:childTnLst>
                                </p:cTn>
                              </p:par>
                            </p:childTnLst>
                          </p:cTn>
                        </p:par>
                        <p:par>
                          <p:cTn id="20" fill="hold">
                            <p:stCondLst>
                              <p:cond delay="500"/>
                            </p:stCondLst>
                            <p:childTnLst>
                              <p:par>
                                <p:cTn id="21" presetID="25" presetClass="entr" presetSubtype="0"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25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24" dur="25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25" dur="250" accel="50000" fill="hold">
                                          <p:stCondLst>
                                            <p:cond delay="25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26"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27" dur="25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28" dur="25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29" dur="250" accel="50000" fill="hold">
                                          <p:stCondLst>
                                            <p:cond delay="25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30" dur="500" decel="50000">
                                          <p:stCondLst>
                                            <p:cond delay="0"/>
                                          </p:stCondLst>
                                        </p:cTn>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p:cTn id="35" dur="25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36" dur="25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37" dur="250" accel="50000" fill="hold">
                                          <p:stCondLst>
                                            <p:cond delay="25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38"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39" dur="25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40" dur="25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41" dur="250" accel="50000" fill="hold">
                                          <p:stCondLst>
                                            <p:cond delay="25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42" dur="500" decel="50000">
                                          <p:stCondLst>
                                            <p:cond delay="0"/>
                                          </p:stCondLst>
                                        </p:cTn>
                                        <p:tgtEl>
                                          <p:spTgt spid="6">
                                            <p:txEl>
                                              <p:pRg st="2" end="2"/>
                                            </p:txEl>
                                          </p:spTgt>
                                        </p:tgtEl>
                                      </p:cBhvr>
                                    </p:animEffect>
                                  </p:childTnLst>
                                </p:cTn>
                              </p:par>
                            </p:childTnLst>
                          </p:cTn>
                        </p:par>
                        <p:par>
                          <p:cTn id="43" fill="hold">
                            <p:stCondLst>
                              <p:cond delay="500"/>
                            </p:stCondLst>
                            <p:childTnLst>
                              <p:par>
                                <p:cTn id="44" presetID="25" presetClass="entr" presetSubtype="0" fill="hold" grpId="0" nodeType="after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 calcmode="lin" valueType="num">
                                      <p:cBhvr>
                                        <p:cTn id="46" dur="25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47" dur="25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48" dur="250" accel="50000" fill="hold">
                                          <p:stCondLst>
                                            <p:cond delay="25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49" dur="5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50" dur="25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51" dur="25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52" dur="250" accel="50000" fill="hold">
                                          <p:stCondLst>
                                            <p:cond delay="25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53" dur="500" decel="50000">
                                          <p:stCondLst>
                                            <p:cond delay="0"/>
                                          </p:stCondLst>
                                        </p:cTn>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4" name="TextBox 3">
            <a:extLst>
              <a:ext uri="{FF2B5EF4-FFF2-40B4-BE49-F238E27FC236}">
                <a16:creationId xmlns:a16="http://schemas.microsoft.com/office/drawing/2014/main" id="{6658FDE6-025F-180E-92E4-4DCEC008BAF2}"/>
              </a:ext>
            </a:extLst>
          </p:cNvPr>
          <p:cNvSpPr txBox="1"/>
          <p:nvPr/>
        </p:nvSpPr>
        <p:spPr>
          <a:xfrm>
            <a:off x="3125503" y="481856"/>
            <a:ext cx="2892987" cy="496931"/>
          </a:xfrm>
          <a:prstGeom prst="rect">
            <a:avLst/>
          </a:prstGeom>
          <a:noFill/>
        </p:spPr>
        <p:txBody>
          <a:bodyPr wrap="square">
            <a:spAutoFit/>
          </a:bodyPr>
          <a:lstStyle/>
          <a:p>
            <a:pPr marL="342900" indent="-342900" algn="just">
              <a:lnSpc>
                <a:spcPct val="150000"/>
              </a:lnSpc>
              <a:buFont typeface="Wingdings" pitchFamily="2" charset="2"/>
              <a:buChar char="§"/>
            </a:pPr>
            <a:r>
              <a:rPr lang="vi-VN" sz="2000" b="1" dirty="0">
                <a:latin typeface="Arial" panose="020B0604020202020204" pitchFamily="34" charset="0"/>
                <a:ea typeface="Arial" panose="020B0604020202020204" pitchFamily="34" charset="0"/>
                <a:cs typeface="Arial" panose="020B0604020202020204" pitchFamily="34" charset="0"/>
              </a:rPr>
              <a:t>Gợi ý làm bài tập 5</a:t>
            </a:r>
            <a:endParaRPr lang="en-VN" sz="2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6DABA23-5D45-7E7E-F5A7-917398569B33}"/>
              </a:ext>
            </a:extLst>
          </p:cNvPr>
          <p:cNvSpPr txBox="1"/>
          <p:nvPr/>
        </p:nvSpPr>
        <p:spPr>
          <a:xfrm>
            <a:off x="248661" y="1138876"/>
            <a:ext cx="8646669" cy="3343864"/>
          </a:xfrm>
          <a:prstGeom prst="rect">
            <a:avLst/>
          </a:prstGeom>
          <a:noFill/>
        </p:spPr>
        <p:txBody>
          <a:bodyPr wrap="square">
            <a:spAutoFit/>
          </a:bodyPr>
          <a:lstStyle/>
          <a:p>
            <a:pPr marL="342900" indent="-342900" algn="just">
              <a:lnSpc>
                <a:spcPct val="150000"/>
              </a:lnSpc>
              <a:spcBef>
                <a:spcPts val="300"/>
              </a:spcBef>
              <a:spcAft>
                <a:spcPts val="300"/>
              </a:spcAft>
              <a:buFont typeface="+mj-lt"/>
              <a:buAutoNum type="alphaLcPeriod"/>
            </a:pPr>
            <a:r>
              <a:rPr lang="vi-VN" sz="2000" dirty="0">
                <a:effectLst/>
                <a:latin typeface="Arial" panose="020B0604020202020204" pitchFamily="34" charset="0"/>
                <a:ea typeface="Arial" panose="020B0604020202020204" pitchFamily="34" charset="0"/>
                <a:cs typeface="Arial" panose="020B0604020202020204" pitchFamily="34" charset="0"/>
              </a:rPr>
              <a:t>Mong muốn được thực hiện nghĩa vụ quân sự của các bạn lớp P là hoàn toàn đúng đắn nhằm thực hiện nghĩa vụ của công dân về bảo vệ Tổ quốc được quy định trong Hiến pháp.</a:t>
            </a:r>
            <a:endParaRPr lang="en-VN" sz="2000" dirty="0">
              <a:latin typeface="Arial" panose="020B0604020202020204" pitchFamily="34" charset="0"/>
              <a:ea typeface="Arial" panose="020B0604020202020204" pitchFamily="34" charset="0"/>
              <a:cs typeface="Arial" panose="020B0604020202020204" pitchFamily="34" charset="0"/>
            </a:endParaRPr>
          </a:p>
          <a:p>
            <a:pPr marL="342900" indent="-342900" algn="just">
              <a:lnSpc>
                <a:spcPct val="150000"/>
              </a:lnSpc>
              <a:spcBef>
                <a:spcPts val="300"/>
              </a:spcBef>
              <a:spcAft>
                <a:spcPts val="300"/>
              </a:spcAft>
              <a:buFont typeface="+mj-lt"/>
              <a:buAutoNum type="alphaLcPeriod"/>
            </a:pPr>
            <a:r>
              <a:rPr lang="vi-VN" sz="2000" dirty="0">
                <a:effectLst/>
                <a:latin typeface="Arial" panose="020B0604020202020204" pitchFamily="34" charset="0"/>
                <a:ea typeface="Arial" panose="020B0604020202020204" pitchFamily="34" charset="0"/>
                <a:cs typeface="Arial" panose="020B0604020202020204" pitchFamily="34" charset="0"/>
              </a:rPr>
              <a:t>Buổi sinh hoạt tìm hiểu về Luật Nghĩa vụ quân sự của lớp P sẽ giúp các thành viên trong lớp hiểu được quyền và nghĩa vụ của mình trong việc tham gia bảo vệ Tổ quốc theo quy định trong Hiến pháp. Đồng thời, mỗi thành viên sẽ tránh được các hành vi vi phạm Luật Nghĩa vụ quân sự.</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25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3" dur="25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4" dur="250" accel="50000" fill="hold">
                                          <p:stCondLst>
                                            <p:cond delay="25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5"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6" dur="25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7" dur="25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8" dur="250" accel="50000" fill="hold">
                                          <p:stCondLst>
                                            <p:cond delay="25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9" dur="500" decel="50000">
                                          <p:stCondLst>
                                            <p:cond delay="0"/>
                                          </p:stCondLst>
                                        </p:cTn>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25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25" dur="25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26" dur="250" accel="50000" fill="hold">
                                          <p:stCondLst>
                                            <p:cond delay="25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7" dur="5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8" dur="25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9" dur="25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30" dur="250" accel="50000" fill="hold">
                                          <p:stCondLst>
                                            <p:cond delay="25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31" dur="500" decel="50000">
                                          <p:stCondLst>
                                            <p:cond delay="0"/>
                                          </p:stCondLst>
                                        </p:cTn>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86"/>
        <p:cNvGrpSpPr/>
        <p:nvPr/>
      </p:nvGrpSpPr>
      <p:grpSpPr>
        <a:xfrm>
          <a:off x="0" y="0"/>
          <a:ext cx="0" cy="0"/>
          <a:chOff x="0" y="0"/>
          <a:chExt cx="0" cy="0"/>
        </a:xfrm>
      </p:grpSpPr>
      <p:sp>
        <p:nvSpPr>
          <p:cNvPr id="16" name="TextBox 10">
            <a:extLst>
              <a:ext uri="{FF2B5EF4-FFF2-40B4-BE49-F238E27FC236}">
                <a16:creationId xmlns:a16="http://schemas.microsoft.com/office/drawing/2014/main" id="{8765300C-7DD2-6B18-F7C8-17182235D30E}"/>
              </a:ext>
            </a:extLst>
          </p:cNvPr>
          <p:cNvSpPr txBox="1"/>
          <p:nvPr/>
        </p:nvSpPr>
        <p:spPr>
          <a:xfrm>
            <a:off x="3195168" y="535520"/>
            <a:ext cx="3003908" cy="796733"/>
          </a:xfrm>
          <a:custGeom>
            <a:avLst/>
            <a:gdLst>
              <a:gd name="connsiteX0" fmla="*/ 0 w 3003908"/>
              <a:gd name="connsiteY0" fmla="*/ 132791 h 796733"/>
              <a:gd name="connsiteX1" fmla="*/ 132791 w 3003908"/>
              <a:gd name="connsiteY1" fmla="*/ 0 h 796733"/>
              <a:gd name="connsiteX2" fmla="*/ 625690 w 3003908"/>
              <a:gd name="connsiteY2" fmla="*/ 0 h 796733"/>
              <a:gd name="connsiteX3" fmla="*/ 1173355 w 3003908"/>
              <a:gd name="connsiteY3" fmla="*/ 0 h 796733"/>
              <a:gd name="connsiteX4" fmla="*/ 1666254 w 3003908"/>
              <a:gd name="connsiteY4" fmla="*/ 0 h 796733"/>
              <a:gd name="connsiteX5" fmla="*/ 2213919 w 3003908"/>
              <a:gd name="connsiteY5" fmla="*/ 0 h 796733"/>
              <a:gd name="connsiteX6" fmla="*/ 2871117 w 3003908"/>
              <a:gd name="connsiteY6" fmla="*/ 0 h 796733"/>
              <a:gd name="connsiteX7" fmla="*/ 3003908 w 3003908"/>
              <a:gd name="connsiteY7" fmla="*/ 132791 h 796733"/>
              <a:gd name="connsiteX8" fmla="*/ 3003908 w 3003908"/>
              <a:gd name="connsiteY8" fmla="*/ 663942 h 796733"/>
              <a:gd name="connsiteX9" fmla="*/ 2871117 w 3003908"/>
              <a:gd name="connsiteY9" fmla="*/ 796733 h 796733"/>
              <a:gd name="connsiteX10" fmla="*/ 2350835 w 3003908"/>
              <a:gd name="connsiteY10" fmla="*/ 796733 h 796733"/>
              <a:gd name="connsiteX11" fmla="*/ 1885320 w 3003908"/>
              <a:gd name="connsiteY11" fmla="*/ 796733 h 796733"/>
              <a:gd name="connsiteX12" fmla="*/ 1310271 w 3003908"/>
              <a:gd name="connsiteY12" fmla="*/ 796733 h 796733"/>
              <a:gd name="connsiteX13" fmla="*/ 817372 w 3003908"/>
              <a:gd name="connsiteY13" fmla="*/ 796733 h 796733"/>
              <a:gd name="connsiteX14" fmla="*/ 132791 w 3003908"/>
              <a:gd name="connsiteY14" fmla="*/ 796733 h 796733"/>
              <a:gd name="connsiteX15" fmla="*/ 0 w 3003908"/>
              <a:gd name="connsiteY15" fmla="*/ 663942 h 796733"/>
              <a:gd name="connsiteX16" fmla="*/ 0 w 3003908"/>
              <a:gd name="connsiteY16"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3908" h="796733" fill="none" extrusionOk="0">
                <a:moveTo>
                  <a:pt x="0" y="132791"/>
                </a:moveTo>
                <a:cubicBezTo>
                  <a:pt x="-7645" y="73123"/>
                  <a:pt x="67134" y="5707"/>
                  <a:pt x="132791" y="0"/>
                </a:cubicBezTo>
                <a:cubicBezTo>
                  <a:pt x="335046" y="-52501"/>
                  <a:pt x="385809" y="17223"/>
                  <a:pt x="625690" y="0"/>
                </a:cubicBezTo>
                <a:cubicBezTo>
                  <a:pt x="865571" y="-17223"/>
                  <a:pt x="1035778" y="17769"/>
                  <a:pt x="1173355" y="0"/>
                </a:cubicBezTo>
                <a:cubicBezTo>
                  <a:pt x="1310932" y="-17769"/>
                  <a:pt x="1519961" y="10594"/>
                  <a:pt x="1666254" y="0"/>
                </a:cubicBezTo>
                <a:cubicBezTo>
                  <a:pt x="1812547" y="-10594"/>
                  <a:pt x="2000290" y="52918"/>
                  <a:pt x="2213919" y="0"/>
                </a:cubicBezTo>
                <a:cubicBezTo>
                  <a:pt x="2427548" y="-52918"/>
                  <a:pt x="2650739" y="72377"/>
                  <a:pt x="2871117" y="0"/>
                </a:cubicBezTo>
                <a:cubicBezTo>
                  <a:pt x="2945005" y="-1691"/>
                  <a:pt x="3015265" y="71732"/>
                  <a:pt x="3003908" y="132791"/>
                </a:cubicBezTo>
                <a:cubicBezTo>
                  <a:pt x="3013241" y="252116"/>
                  <a:pt x="2960809" y="547191"/>
                  <a:pt x="3003908" y="663942"/>
                </a:cubicBezTo>
                <a:cubicBezTo>
                  <a:pt x="3003730" y="733582"/>
                  <a:pt x="2949377" y="799834"/>
                  <a:pt x="2871117" y="796733"/>
                </a:cubicBezTo>
                <a:cubicBezTo>
                  <a:pt x="2614656" y="805762"/>
                  <a:pt x="2607091" y="778437"/>
                  <a:pt x="2350835" y="796733"/>
                </a:cubicBezTo>
                <a:cubicBezTo>
                  <a:pt x="2094579" y="815029"/>
                  <a:pt x="2056930" y="768818"/>
                  <a:pt x="1885320" y="796733"/>
                </a:cubicBezTo>
                <a:cubicBezTo>
                  <a:pt x="1713711" y="824648"/>
                  <a:pt x="1441231" y="736359"/>
                  <a:pt x="1310271" y="796733"/>
                </a:cubicBezTo>
                <a:cubicBezTo>
                  <a:pt x="1179311" y="857107"/>
                  <a:pt x="989595" y="758434"/>
                  <a:pt x="817372" y="796733"/>
                </a:cubicBezTo>
                <a:cubicBezTo>
                  <a:pt x="645149" y="835032"/>
                  <a:pt x="291948" y="733706"/>
                  <a:pt x="132791" y="796733"/>
                </a:cubicBezTo>
                <a:cubicBezTo>
                  <a:pt x="60195" y="793497"/>
                  <a:pt x="-18258" y="736692"/>
                  <a:pt x="0" y="663942"/>
                </a:cubicBezTo>
                <a:cubicBezTo>
                  <a:pt x="-28392" y="435484"/>
                  <a:pt x="23221" y="340008"/>
                  <a:pt x="0" y="132791"/>
                </a:cubicBezTo>
                <a:close/>
              </a:path>
              <a:path w="3003908" h="796733" stroke="0" extrusionOk="0">
                <a:moveTo>
                  <a:pt x="0" y="132791"/>
                </a:moveTo>
                <a:cubicBezTo>
                  <a:pt x="-3863" y="57070"/>
                  <a:pt x="55864" y="1347"/>
                  <a:pt x="132791" y="0"/>
                </a:cubicBezTo>
                <a:cubicBezTo>
                  <a:pt x="418077" y="-2257"/>
                  <a:pt x="531739" y="72257"/>
                  <a:pt x="735223" y="0"/>
                </a:cubicBezTo>
                <a:cubicBezTo>
                  <a:pt x="938707" y="-72257"/>
                  <a:pt x="1093985" y="12420"/>
                  <a:pt x="1255505" y="0"/>
                </a:cubicBezTo>
                <a:cubicBezTo>
                  <a:pt x="1417025" y="-12420"/>
                  <a:pt x="1545098" y="45226"/>
                  <a:pt x="1748403" y="0"/>
                </a:cubicBezTo>
                <a:cubicBezTo>
                  <a:pt x="1951708" y="-45226"/>
                  <a:pt x="2066737" y="48028"/>
                  <a:pt x="2323452" y="0"/>
                </a:cubicBezTo>
                <a:cubicBezTo>
                  <a:pt x="2580167" y="-48028"/>
                  <a:pt x="2646167" y="38"/>
                  <a:pt x="2871117" y="0"/>
                </a:cubicBezTo>
                <a:cubicBezTo>
                  <a:pt x="2946407" y="-3177"/>
                  <a:pt x="2989500" y="72115"/>
                  <a:pt x="3003908" y="132791"/>
                </a:cubicBezTo>
                <a:cubicBezTo>
                  <a:pt x="3013160" y="299550"/>
                  <a:pt x="3000550" y="533594"/>
                  <a:pt x="3003908" y="663942"/>
                </a:cubicBezTo>
                <a:cubicBezTo>
                  <a:pt x="3009251" y="738565"/>
                  <a:pt x="2934763" y="795165"/>
                  <a:pt x="2871117" y="796733"/>
                </a:cubicBezTo>
                <a:cubicBezTo>
                  <a:pt x="2695751" y="859561"/>
                  <a:pt x="2467046" y="792817"/>
                  <a:pt x="2323452" y="796733"/>
                </a:cubicBezTo>
                <a:cubicBezTo>
                  <a:pt x="2179859" y="800649"/>
                  <a:pt x="1932779" y="740280"/>
                  <a:pt x="1803170" y="796733"/>
                </a:cubicBezTo>
                <a:cubicBezTo>
                  <a:pt x="1673561" y="853186"/>
                  <a:pt x="1380155" y="755640"/>
                  <a:pt x="1200738" y="796733"/>
                </a:cubicBezTo>
                <a:cubicBezTo>
                  <a:pt x="1021321" y="837826"/>
                  <a:pt x="856792" y="793169"/>
                  <a:pt x="598306" y="796733"/>
                </a:cubicBezTo>
                <a:cubicBezTo>
                  <a:pt x="339820" y="800297"/>
                  <a:pt x="264828" y="776065"/>
                  <a:pt x="132791" y="796733"/>
                </a:cubicBezTo>
                <a:cubicBezTo>
                  <a:pt x="53304" y="790940"/>
                  <a:pt x="-5057" y="729720"/>
                  <a:pt x="0" y="663942"/>
                </a:cubicBezTo>
                <a:cubicBezTo>
                  <a:pt x="-33746" y="514773"/>
                  <a:pt x="9051" y="380357"/>
                  <a:pt x="0" y="132791"/>
                </a:cubicBezTo>
                <a:close/>
              </a:path>
            </a:pathLst>
          </a:custGeom>
          <a:solidFill>
            <a:srgbClr val="EAD2C3"/>
          </a:solidFill>
          <a:ln w="28575">
            <a:solidFill>
              <a:srgbClr val="BF7C63"/>
            </a:solidFill>
            <a:prstDash val="sys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txBody>
          <a:bodyPr wrap="square" lIns="0" tIns="0" rIns="0" bIns="72000" rtlCol="0" anchor="t">
            <a:spAutoFit/>
          </a:bodyPr>
          <a:lstStyle/>
          <a:p>
            <a:pPr algn="ctr">
              <a:lnSpc>
                <a:spcPct val="150000"/>
              </a:lnSpc>
            </a:pPr>
            <a:r>
              <a:rPr lang="en-US" sz="3200" b="1" dirty="0">
                <a:solidFill>
                  <a:srgbClr val="0B4A80"/>
                </a:solidFill>
                <a:latin typeface="Arial" panose="020B0604020202020204" pitchFamily="34" charset="0"/>
                <a:cs typeface="Arial" panose="020B0604020202020204" pitchFamily="34" charset="0"/>
              </a:rPr>
              <a:t>VẬN DỤNG</a:t>
            </a:r>
          </a:p>
        </p:txBody>
      </p:sp>
      <p:grpSp>
        <p:nvGrpSpPr>
          <p:cNvPr id="19" name="Group 18">
            <a:extLst>
              <a:ext uri="{FF2B5EF4-FFF2-40B4-BE49-F238E27FC236}">
                <a16:creationId xmlns:a16="http://schemas.microsoft.com/office/drawing/2014/main" id="{998B9690-8418-8B33-3CB4-9549FB2497E6}"/>
              </a:ext>
            </a:extLst>
          </p:cNvPr>
          <p:cNvGrpSpPr/>
          <p:nvPr/>
        </p:nvGrpSpPr>
        <p:grpSpPr>
          <a:xfrm>
            <a:off x="1574750" y="1533696"/>
            <a:ext cx="6244746" cy="3066680"/>
            <a:chOff x="1574750" y="1533696"/>
            <a:chExt cx="6244746" cy="3066680"/>
          </a:xfrm>
        </p:grpSpPr>
        <p:sp>
          <p:nvSpPr>
            <p:cNvPr id="17" name="TextBox 16">
              <a:extLst>
                <a:ext uri="{FF2B5EF4-FFF2-40B4-BE49-F238E27FC236}">
                  <a16:creationId xmlns:a16="http://schemas.microsoft.com/office/drawing/2014/main" id="{4986E563-4ED1-1B38-9A9C-7F980DEC09E4}"/>
                </a:ext>
              </a:extLst>
            </p:cNvPr>
            <p:cNvSpPr txBox="1"/>
            <p:nvPr/>
          </p:nvSpPr>
          <p:spPr>
            <a:xfrm>
              <a:off x="1574750" y="2128545"/>
              <a:ext cx="6244746" cy="2471831"/>
            </a:xfrm>
            <a:prstGeom prst="rect">
              <a:avLst/>
            </a:prstGeom>
            <a:noFill/>
            <a:ln w="28575">
              <a:noFill/>
              <a:prstDash val="dash"/>
            </a:ln>
          </p:spPr>
          <p:txBody>
            <a:bodyPr wrap="square">
              <a:spAutoFit/>
            </a:bodyPr>
            <a:lstStyle/>
            <a:p>
              <a:pPr lvl="0" algn="just">
                <a:lnSpc>
                  <a:spcPct val="150000"/>
                </a:lnSpc>
                <a:spcBef>
                  <a:spcPts val="100"/>
                </a:spcBef>
                <a:spcAft>
                  <a:spcPts val="100"/>
                </a:spcAft>
              </a:pPr>
              <a:r>
                <a:rPr lang="vi-VN" sz="2000" dirty="0">
                  <a:solidFill>
                    <a:srgbClr val="C00000"/>
                  </a:solidFill>
                  <a:effectLst/>
                  <a:latin typeface="Arial" panose="020B0604020202020204" pitchFamily="34" charset="0"/>
                  <a:ea typeface="Arial" panose="020B0604020202020204" pitchFamily="34" charset="0"/>
                  <a:cs typeface="Arial" panose="020B0604020202020204" pitchFamily="34" charset="0"/>
                </a:rPr>
                <a:t>Nhiệm vụ 1</a:t>
              </a:r>
              <a:r>
                <a:rPr lang="vi-VN" sz="2000" dirty="0">
                  <a:effectLst/>
                  <a:latin typeface="Arial" panose="020B0604020202020204" pitchFamily="34" charset="0"/>
                  <a:ea typeface="Arial" panose="020B0604020202020204" pitchFamily="34" charset="0"/>
                  <a:cs typeface="Arial" panose="020B0604020202020204" pitchFamily="34" charset="0"/>
                </a:rPr>
                <a:t>:</a:t>
              </a:r>
            </a:p>
            <a:p>
              <a:pPr marL="342900" indent="-342900" algn="just">
                <a:lnSpc>
                  <a:spcPct val="150000"/>
                </a:lnSpc>
                <a:spcBef>
                  <a:spcPts val="300"/>
                </a:spcBef>
                <a:spcAft>
                  <a:spcPts val="300"/>
                </a:spcAft>
                <a:buFont typeface="Wingdings" pitchFamily="2" charset="2"/>
                <a:buChar char="§"/>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Mỗi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nhóm</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sẽ</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vẽ</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tranh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cổ</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động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với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chủ</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đề</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i="1" dirty="0" err="1">
                  <a:solidFill>
                    <a:srgbClr val="C00000"/>
                  </a:solidFill>
                  <a:effectLst/>
                  <a:latin typeface="Arial" panose="020B0604020202020204" pitchFamily="34" charset="0"/>
                  <a:ea typeface="Arial" panose="020B0604020202020204" pitchFamily="34" charset="0"/>
                  <a:cs typeface="Arial" panose="020B0604020202020204" pitchFamily="34" charset="0"/>
                </a:rPr>
                <a:t>Sống</a:t>
              </a:r>
              <a:r>
                <a:rPr lang="nl-NL" sz="2000" i="1" dirty="0">
                  <a:solidFill>
                    <a:srgbClr val="C00000"/>
                  </a:solidFill>
                  <a:effectLst/>
                  <a:latin typeface="Arial" panose="020B0604020202020204" pitchFamily="34" charset="0"/>
                  <a:ea typeface="Arial" panose="020B0604020202020204" pitchFamily="34" charset="0"/>
                  <a:cs typeface="Arial" panose="020B0604020202020204" pitchFamily="34" charset="0"/>
                </a:rPr>
                <a:t> </a:t>
              </a:r>
              <a:r>
                <a:rPr lang="nl-NL" sz="2000" i="1" dirty="0" err="1">
                  <a:solidFill>
                    <a:srgbClr val="C00000"/>
                  </a:solidFill>
                  <a:effectLst/>
                  <a:latin typeface="Arial" panose="020B0604020202020204" pitchFamily="34" charset="0"/>
                  <a:ea typeface="Arial" panose="020B0604020202020204" pitchFamily="34" charset="0"/>
                  <a:cs typeface="Arial" panose="020B0604020202020204" pitchFamily="34" charset="0"/>
                </a:rPr>
                <a:t>và</a:t>
              </a:r>
              <a:r>
                <a:rPr lang="nl-NL" sz="2000" i="1" dirty="0">
                  <a:solidFill>
                    <a:srgbClr val="C00000"/>
                  </a:solidFill>
                  <a:effectLst/>
                  <a:latin typeface="Arial" panose="020B0604020202020204" pitchFamily="34" charset="0"/>
                  <a:ea typeface="Arial" panose="020B0604020202020204" pitchFamily="34" charset="0"/>
                  <a:cs typeface="Arial" panose="020B0604020202020204" pitchFamily="34" charset="0"/>
                </a:rPr>
                <a:t> </a:t>
              </a:r>
              <a:r>
                <a:rPr lang="nl-NL" sz="2000" i="1" dirty="0" err="1">
                  <a:solidFill>
                    <a:srgbClr val="C00000"/>
                  </a:solidFill>
                  <a:effectLst/>
                  <a:latin typeface="Arial" panose="020B0604020202020204" pitchFamily="34" charset="0"/>
                  <a:ea typeface="Arial" panose="020B0604020202020204" pitchFamily="34" charset="0"/>
                  <a:cs typeface="Arial" panose="020B0604020202020204" pitchFamily="34" charset="0"/>
                </a:rPr>
                <a:t>làm</a:t>
              </a:r>
              <a:r>
                <a:rPr lang="nl-NL" sz="2000" i="1" dirty="0">
                  <a:solidFill>
                    <a:srgbClr val="C00000"/>
                  </a:solidFill>
                  <a:effectLst/>
                  <a:latin typeface="Arial" panose="020B0604020202020204" pitchFamily="34" charset="0"/>
                  <a:ea typeface="Arial" panose="020B0604020202020204" pitchFamily="34" charset="0"/>
                  <a:cs typeface="Arial" panose="020B0604020202020204" pitchFamily="34" charset="0"/>
                </a:rPr>
                <a:t> </a:t>
              </a:r>
              <a:r>
                <a:rPr lang="nl-NL" sz="2000" i="1" dirty="0" err="1">
                  <a:solidFill>
                    <a:srgbClr val="C00000"/>
                  </a:solidFill>
                  <a:effectLst/>
                  <a:latin typeface="Arial" panose="020B0604020202020204" pitchFamily="34" charset="0"/>
                  <a:ea typeface="Arial" panose="020B0604020202020204" pitchFamily="34" charset="0"/>
                  <a:cs typeface="Arial" panose="020B0604020202020204" pitchFamily="34" charset="0"/>
                </a:rPr>
                <a:t>việc</a:t>
              </a:r>
              <a:r>
                <a:rPr lang="nl-NL" sz="2000" i="1" dirty="0">
                  <a:solidFill>
                    <a:srgbClr val="C00000"/>
                  </a:solidFill>
                  <a:effectLst/>
                  <a:latin typeface="Arial" panose="020B0604020202020204" pitchFamily="34" charset="0"/>
                  <a:ea typeface="Arial" panose="020B0604020202020204" pitchFamily="34" charset="0"/>
                  <a:cs typeface="Arial" panose="020B0604020202020204" pitchFamily="34" charset="0"/>
                </a:rPr>
                <a:t> </a:t>
              </a:r>
              <a:r>
                <a:rPr lang="nl-NL" sz="2000" i="1" dirty="0" err="1">
                  <a:solidFill>
                    <a:srgbClr val="C00000"/>
                  </a:solidFill>
                  <a:effectLst/>
                  <a:latin typeface="Arial" panose="020B0604020202020204" pitchFamily="34" charset="0"/>
                  <a:ea typeface="Arial" panose="020B0604020202020204" pitchFamily="34" charset="0"/>
                  <a:cs typeface="Arial" panose="020B0604020202020204" pitchFamily="34" charset="0"/>
                </a:rPr>
                <a:t>theo</a:t>
              </a:r>
              <a:r>
                <a:rPr lang="nl-NL" sz="2000" i="1" dirty="0">
                  <a:solidFill>
                    <a:srgbClr val="C00000"/>
                  </a:solidFill>
                  <a:effectLst/>
                  <a:latin typeface="Arial" panose="020B0604020202020204" pitchFamily="34" charset="0"/>
                  <a:ea typeface="Arial" panose="020B0604020202020204" pitchFamily="34" charset="0"/>
                  <a:cs typeface="Arial" panose="020B0604020202020204" pitchFamily="34" charset="0"/>
                </a:rPr>
                <a:t> </a:t>
              </a:r>
              <a:r>
                <a:rPr lang="nl-NL" sz="2000" i="1" dirty="0" err="1">
                  <a:solidFill>
                    <a:srgbClr val="C00000"/>
                  </a:solidFill>
                  <a:effectLst/>
                  <a:latin typeface="Arial" panose="020B0604020202020204" pitchFamily="34" charset="0"/>
                  <a:ea typeface="Arial" panose="020B0604020202020204" pitchFamily="34" charset="0"/>
                  <a:cs typeface="Arial" panose="020B0604020202020204" pitchFamily="34" charset="0"/>
                </a:rPr>
                <a:t>Hiến</a:t>
              </a:r>
              <a:r>
                <a:rPr lang="nl-NL" sz="2000" i="1" dirty="0">
                  <a:solidFill>
                    <a:srgbClr val="C00000"/>
                  </a:solidFill>
                  <a:effectLst/>
                  <a:latin typeface="Arial" panose="020B0604020202020204" pitchFamily="34" charset="0"/>
                  <a:ea typeface="Arial" panose="020B0604020202020204" pitchFamily="34" charset="0"/>
                  <a:cs typeface="Arial" panose="020B0604020202020204" pitchFamily="34" charset="0"/>
                </a:rPr>
                <a:t> </a:t>
              </a:r>
              <a:r>
                <a:rPr lang="nl-NL" sz="2000" i="1" dirty="0" err="1">
                  <a:solidFill>
                    <a:srgbClr val="C00000"/>
                  </a:solidFill>
                  <a:effectLst/>
                  <a:latin typeface="Arial" panose="020B0604020202020204" pitchFamily="34" charset="0"/>
                  <a:ea typeface="Arial" panose="020B0604020202020204" pitchFamily="34" charset="0"/>
                  <a:cs typeface="Arial" panose="020B0604020202020204" pitchFamily="34" charset="0"/>
                </a:rPr>
                <a:t>pháp</a:t>
              </a:r>
              <a:r>
                <a:rPr lang="nl-NL" sz="2000" i="1" dirty="0">
                  <a:solidFill>
                    <a:srgbClr val="C00000"/>
                  </a:solidFill>
                  <a:effectLst/>
                  <a:latin typeface="Arial" panose="020B0604020202020204" pitchFamily="34" charset="0"/>
                  <a:ea typeface="Arial" panose="020B0604020202020204" pitchFamily="34" charset="0"/>
                  <a:cs typeface="Arial" panose="020B0604020202020204" pitchFamily="34" charset="0"/>
                </a:rPr>
                <a:t>, </a:t>
              </a:r>
              <a:r>
                <a:rPr lang="nl-NL" sz="2000" i="1" dirty="0" err="1">
                  <a:solidFill>
                    <a:srgbClr val="C00000"/>
                  </a:solidFill>
                  <a:effectLst/>
                  <a:latin typeface="Arial" panose="020B0604020202020204" pitchFamily="34" charset="0"/>
                  <a:ea typeface="Arial" panose="020B0604020202020204" pitchFamily="34" charset="0"/>
                  <a:cs typeface="Arial" panose="020B0604020202020204" pitchFamily="34" charset="0"/>
                </a:rPr>
                <a:t>pháp</a:t>
              </a:r>
              <a:r>
                <a:rPr lang="nl-NL" sz="2000" i="1" dirty="0">
                  <a:solidFill>
                    <a:srgbClr val="C00000"/>
                  </a:solidFill>
                  <a:effectLst/>
                  <a:latin typeface="Arial" panose="020B0604020202020204" pitchFamily="34" charset="0"/>
                  <a:ea typeface="Arial" panose="020B0604020202020204" pitchFamily="34" charset="0"/>
                  <a:cs typeface="Arial" panose="020B0604020202020204" pitchFamily="34" charset="0"/>
                </a:rPr>
                <a:t> </a:t>
              </a:r>
              <a:r>
                <a:rPr lang="nl-NL" sz="2000" i="1" dirty="0" err="1">
                  <a:solidFill>
                    <a:srgbClr val="C00000"/>
                  </a:solidFill>
                  <a:effectLst/>
                  <a:latin typeface="Arial" panose="020B0604020202020204" pitchFamily="34" charset="0"/>
                  <a:ea typeface="Arial" panose="020B0604020202020204" pitchFamily="34" charset="0"/>
                  <a:cs typeface="Arial" panose="020B0604020202020204" pitchFamily="34" charset="0"/>
                </a:rPr>
                <a:t>luật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VN" sz="2000" dirty="0">
                <a:latin typeface="Arial" panose="020B0604020202020204" pitchFamily="34" charset="0"/>
                <a:ea typeface="Arial" panose="020B0604020202020204" pitchFamily="34" charset="0"/>
                <a:cs typeface="Arial" panose="020B0604020202020204" pitchFamily="34" charset="0"/>
              </a:endParaRPr>
            </a:p>
            <a:p>
              <a:pPr marL="342900" indent="-342900" algn="just">
                <a:lnSpc>
                  <a:spcPct val="150000"/>
                </a:lnSpc>
                <a:spcBef>
                  <a:spcPts val="300"/>
                </a:spcBef>
                <a:spcAft>
                  <a:spcPts val="300"/>
                </a:spcAft>
                <a:buFont typeface="Wingdings" pitchFamily="2" charset="2"/>
                <a:buChar char="§"/>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nhóm</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sẽ</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Thuyết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trình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về</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nội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dung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thông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điệp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bức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tranh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quay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video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để</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chia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sẻ</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với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bạn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18" name="TextBox 10">
              <a:extLst>
                <a:ext uri="{FF2B5EF4-FFF2-40B4-BE49-F238E27FC236}">
                  <a16:creationId xmlns:a16="http://schemas.microsoft.com/office/drawing/2014/main" id="{25933189-BD0E-8523-BC31-A94C3CF988BC}"/>
                </a:ext>
              </a:extLst>
            </p:cNvPr>
            <p:cNvSpPr txBox="1"/>
            <p:nvPr/>
          </p:nvSpPr>
          <p:spPr>
            <a:xfrm>
              <a:off x="2982584" y="1533696"/>
              <a:ext cx="3429077" cy="485518"/>
            </a:xfrm>
            <a:prstGeom prst="rect">
              <a:avLst/>
            </a:prstGeom>
          </p:spPr>
          <p:txBody>
            <a:bodyPr wrap="square" lIns="0" tIns="0" rIns="0" bIns="0" rtlCol="0" anchor="t">
              <a:spAutoFit/>
            </a:bodyPr>
            <a:lstStyle/>
            <a:p>
              <a:pPr algn="ctr">
                <a:lnSpc>
                  <a:spcPct val="150000"/>
                </a:lnSpc>
              </a:pPr>
              <a:r>
                <a:rPr lang="en-US" sz="2400" b="1" dirty="0">
                  <a:latin typeface="Arial" panose="020B0604020202020204" pitchFamily="34" charset="0"/>
                  <a:cs typeface="Arial" panose="020B0604020202020204" pitchFamily="34" charset="0"/>
                </a:rPr>
                <a:t>HOẠT ĐỘNG NHÓM</a:t>
              </a: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86"/>
        <p:cNvGrpSpPr/>
        <p:nvPr/>
      </p:nvGrpSpPr>
      <p:grpSpPr>
        <a:xfrm>
          <a:off x="0" y="0"/>
          <a:ext cx="0" cy="0"/>
          <a:chOff x="0" y="0"/>
          <a:chExt cx="0" cy="0"/>
        </a:xfrm>
      </p:grpSpPr>
      <p:sp>
        <p:nvSpPr>
          <p:cNvPr id="16" name="TextBox 10">
            <a:extLst>
              <a:ext uri="{FF2B5EF4-FFF2-40B4-BE49-F238E27FC236}">
                <a16:creationId xmlns:a16="http://schemas.microsoft.com/office/drawing/2014/main" id="{8765300C-7DD2-6B18-F7C8-17182235D30E}"/>
              </a:ext>
            </a:extLst>
          </p:cNvPr>
          <p:cNvSpPr txBox="1"/>
          <p:nvPr/>
        </p:nvSpPr>
        <p:spPr>
          <a:xfrm>
            <a:off x="3195168" y="535520"/>
            <a:ext cx="3003908" cy="796733"/>
          </a:xfrm>
          <a:custGeom>
            <a:avLst/>
            <a:gdLst>
              <a:gd name="connsiteX0" fmla="*/ 0 w 3003908"/>
              <a:gd name="connsiteY0" fmla="*/ 132791 h 796733"/>
              <a:gd name="connsiteX1" fmla="*/ 132791 w 3003908"/>
              <a:gd name="connsiteY1" fmla="*/ 0 h 796733"/>
              <a:gd name="connsiteX2" fmla="*/ 625690 w 3003908"/>
              <a:gd name="connsiteY2" fmla="*/ 0 h 796733"/>
              <a:gd name="connsiteX3" fmla="*/ 1173355 w 3003908"/>
              <a:gd name="connsiteY3" fmla="*/ 0 h 796733"/>
              <a:gd name="connsiteX4" fmla="*/ 1666254 w 3003908"/>
              <a:gd name="connsiteY4" fmla="*/ 0 h 796733"/>
              <a:gd name="connsiteX5" fmla="*/ 2213919 w 3003908"/>
              <a:gd name="connsiteY5" fmla="*/ 0 h 796733"/>
              <a:gd name="connsiteX6" fmla="*/ 2871117 w 3003908"/>
              <a:gd name="connsiteY6" fmla="*/ 0 h 796733"/>
              <a:gd name="connsiteX7" fmla="*/ 3003908 w 3003908"/>
              <a:gd name="connsiteY7" fmla="*/ 132791 h 796733"/>
              <a:gd name="connsiteX8" fmla="*/ 3003908 w 3003908"/>
              <a:gd name="connsiteY8" fmla="*/ 663942 h 796733"/>
              <a:gd name="connsiteX9" fmla="*/ 2871117 w 3003908"/>
              <a:gd name="connsiteY9" fmla="*/ 796733 h 796733"/>
              <a:gd name="connsiteX10" fmla="*/ 2350835 w 3003908"/>
              <a:gd name="connsiteY10" fmla="*/ 796733 h 796733"/>
              <a:gd name="connsiteX11" fmla="*/ 1885320 w 3003908"/>
              <a:gd name="connsiteY11" fmla="*/ 796733 h 796733"/>
              <a:gd name="connsiteX12" fmla="*/ 1310271 w 3003908"/>
              <a:gd name="connsiteY12" fmla="*/ 796733 h 796733"/>
              <a:gd name="connsiteX13" fmla="*/ 817372 w 3003908"/>
              <a:gd name="connsiteY13" fmla="*/ 796733 h 796733"/>
              <a:gd name="connsiteX14" fmla="*/ 132791 w 3003908"/>
              <a:gd name="connsiteY14" fmla="*/ 796733 h 796733"/>
              <a:gd name="connsiteX15" fmla="*/ 0 w 3003908"/>
              <a:gd name="connsiteY15" fmla="*/ 663942 h 796733"/>
              <a:gd name="connsiteX16" fmla="*/ 0 w 3003908"/>
              <a:gd name="connsiteY16"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3908" h="796733" fill="none" extrusionOk="0">
                <a:moveTo>
                  <a:pt x="0" y="132791"/>
                </a:moveTo>
                <a:cubicBezTo>
                  <a:pt x="-7645" y="73123"/>
                  <a:pt x="67134" y="5707"/>
                  <a:pt x="132791" y="0"/>
                </a:cubicBezTo>
                <a:cubicBezTo>
                  <a:pt x="335046" y="-52501"/>
                  <a:pt x="385809" y="17223"/>
                  <a:pt x="625690" y="0"/>
                </a:cubicBezTo>
                <a:cubicBezTo>
                  <a:pt x="865571" y="-17223"/>
                  <a:pt x="1035778" y="17769"/>
                  <a:pt x="1173355" y="0"/>
                </a:cubicBezTo>
                <a:cubicBezTo>
                  <a:pt x="1310932" y="-17769"/>
                  <a:pt x="1519961" y="10594"/>
                  <a:pt x="1666254" y="0"/>
                </a:cubicBezTo>
                <a:cubicBezTo>
                  <a:pt x="1812547" y="-10594"/>
                  <a:pt x="2000290" y="52918"/>
                  <a:pt x="2213919" y="0"/>
                </a:cubicBezTo>
                <a:cubicBezTo>
                  <a:pt x="2427548" y="-52918"/>
                  <a:pt x="2650739" y="72377"/>
                  <a:pt x="2871117" y="0"/>
                </a:cubicBezTo>
                <a:cubicBezTo>
                  <a:pt x="2945005" y="-1691"/>
                  <a:pt x="3015265" y="71732"/>
                  <a:pt x="3003908" y="132791"/>
                </a:cubicBezTo>
                <a:cubicBezTo>
                  <a:pt x="3013241" y="252116"/>
                  <a:pt x="2960809" y="547191"/>
                  <a:pt x="3003908" y="663942"/>
                </a:cubicBezTo>
                <a:cubicBezTo>
                  <a:pt x="3003730" y="733582"/>
                  <a:pt x="2949377" y="799834"/>
                  <a:pt x="2871117" y="796733"/>
                </a:cubicBezTo>
                <a:cubicBezTo>
                  <a:pt x="2614656" y="805762"/>
                  <a:pt x="2607091" y="778437"/>
                  <a:pt x="2350835" y="796733"/>
                </a:cubicBezTo>
                <a:cubicBezTo>
                  <a:pt x="2094579" y="815029"/>
                  <a:pt x="2056930" y="768818"/>
                  <a:pt x="1885320" y="796733"/>
                </a:cubicBezTo>
                <a:cubicBezTo>
                  <a:pt x="1713711" y="824648"/>
                  <a:pt x="1441231" y="736359"/>
                  <a:pt x="1310271" y="796733"/>
                </a:cubicBezTo>
                <a:cubicBezTo>
                  <a:pt x="1179311" y="857107"/>
                  <a:pt x="989595" y="758434"/>
                  <a:pt x="817372" y="796733"/>
                </a:cubicBezTo>
                <a:cubicBezTo>
                  <a:pt x="645149" y="835032"/>
                  <a:pt x="291948" y="733706"/>
                  <a:pt x="132791" y="796733"/>
                </a:cubicBezTo>
                <a:cubicBezTo>
                  <a:pt x="60195" y="793497"/>
                  <a:pt x="-18258" y="736692"/>
                  <a:pt x="0" y="663942"/>
                </a:cubicBezTo>
                <a:cubicBezTo>
                  <a:pt x="-28392" y="435484"/>
                  <a:pt x="23221" y="340008"/>
                  <a:pt x="0" y="132791"/>
                </a:cubicBezTo>
                <a:close/>
              </a:path>
              <a:path w="3003908" h="796733" stroke="0" extrusionOk="0">
                <a:moveTo>
                  <a:pt x="0" y="132791"/>
                </a:moveTo>
                <a:cubicBezTo>
                  <a:pt x="-3863" y="57070"/>
                  <a:pt x="55864" y="1347"/>
                  <a:pt x="132791" y="0"/>
                </a:cubicBezTo>
                <a:cubicBezTo>
                  <a:pt x="418077" y="-2257"/>
                  <a:pt x="531739" y="72257"/>
                  <a:pt x="735223" y="0"/>
                </a:cubicBezTo>
                <a:cubicBezTo>
                  <a:pt x="938707" y="-72257"/>
                  <a:pt x="1093985" y="12420"/>
                  <a:pt x="1255505" y="0"/>
                </a:cubicBezTo>
                <a:cubicBezTo>
                  <a:pt x="1417025" y="-12420"/>
                  <a:pt x="1545098" y="45226"/>
                  <a:pt x="1748403" y="0"/>
                </a:cubicBezTo>
                <a:cubicBezTo>
                  <a:pt x="1951708" y="-45226"/>
                  <a:pt x="2066737" y="48028"/>
                  <a:pt x="2323452" y="0"/>
                </a:cubicBezTo>
                <a:cubicBezTo>
                  <a:pt x="2580167" y="-48028"/>
                  <a:pt x="2646167" y="38"/>
                  <a:pt x="2871117" y="0"/>
                </a:cubicBezTo>
                <a:cubicBezTo>
                  <a:pt x="2946407" y="-3177"/>
                  <a:pt x="2989500" y="72115"/>
                  <a:pt x="3003908" y="132791"/>
                </a:cubicBezTo>
                <a:cubicBezTo>
                  <a:pt x="3013160" y="299550"/>
                  <a:pt x="3000550" y="533594"/>
                  <a:pt x="3003908" y="663942"/>
                </a:cubicBezTo>
                <a:cubicBezTo>
                  <a:pt x="3009251" y="738565"/>
                  <a:pt x="2934763" y="795165"/>
                  <a:pt x="2871117" y="796733"/>
                </a:cubicBezTo>
                <a:cubicBezTo>
                  <a:pt x="2695751" y="859561"/>
                  <a:pt x="2467046" y="792817"/>
                  <a:pt x="2323452" y="796733"/>
                </a:cubicBezTo>
                <a:cubicBezTo>
                  <a:pt x="2179859" y="800649"/>
                  <a:pt x="1932779" y="740280"/>
                  <a:pt x="1803170" y="796733"/>
                </a:cubicBezTo>
                <a:cubicBezTo>
                  <a:pt x="1673561" y="853186"/>
                  <a:pt x="1380155" y="755640"/>
                  <a:pt x="1200738" y="796733"/>
                </a:cubicBezTo>
                <a:cubicBezTo>
                  <a:pt x="1021321" y="837826"/>
                  <a:pt x="856792" y="793169"/>
                  <a:pt x="598306" y="796733"/>
                </a:cubicBezTo>
                <a:cubicBezTo>
                  <a:pt x="339820" y="800297"/>
                  <a:pt x="264828" y="776065"/>
                  <a:pt x="132791" y="796733"/>
                </a:cubicBezTo>
                <a:cubicBezTo>
                  <a:pt x="53304" y="790940"/>
                  <a:pt x="-5057" y="729720"/>
                  <a:pt x="0" y="663942"/>
                </a:cubicBezTo>
                <a:cubicBezTo>
                  <a:pt x="-33746" y="514773"/>
                  <a:pt x="9051" y="380357"/>
                  <a:pt x="0" y="132791"/>
                </a:cubicBezTo>
                <a:close/>
              </a:path>
            </a:pathLst>
          </a:custGeom>
          <a:solidFill>
            <a:srgbClr val="EAD2C3"/>
          </a:solidFill>
          <a:ln w="28575">
            <a:solidFill>
              <a:srgbClr val="BF7C63"/>
            </a:solidFill>
            <a:prstDash val="sys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txBody>
          <a:bodyPr wrap="square" lIns="0" tIns="0" rIns="0" bIns="72000" rtlCol="0" anchor="t">
            <a:spAutoFit/>
          </a:bodyPr>
          <a:lstStyle/>
          <a:p>
            <a:pPr algn="ctr">
              <a:lnSpc>
                <a:spcPct val="150000"/>
              </a:lnSpc>
            </a:pPr>
            <a:r>
              <a:rPr lang="en-US" sz="3200" b="1" dirty="0">
                <a:solidFill>
                  <a:srgbClr val="0B4A80"/>
                </a:solidFill>
                <a:latin typeface="Arial" panose="020B0604020202020204" pitchFamily="34" charset="0"/>
                <a:cs typeface="Arial" panose="020B0604020202020204" pitchFamily="34" charset="0"/>
              </a:rPr>
              <a:t>VẬN DỤNG</a:t>
            </a:r>
          </a:p>
        </p:txBody>
      </p:sp>
      <p:sp>
        <p:nvSpPr>
          <p:cNvPr id="17" name="TextBox 16">
            <a:extLst>
              <a:ext uri="{FF2B5EF4-FFF2-40B4-BE49-F238E27FC236}">
                <a16:creationId xmlns:a16="http://schemas.microsoft.com/office/drawing/2014/main" id="{4986E563-4ED1-1B38-9A9C-7F980DEC09E4}"/>
              </a:ext>
            </a:extLst>
          </p:cNvPr>
          <p:cNvSpPr txBox="1"/>
          <p:nvPr/>
        </p:nvSpPr>
        <p:spPr>
          <a:xfrm>
            <a:off x="972131" y="1800554"/>
            <a:ext cx="3898043" cy="2856551"/>
          </a:xfrm>
          <a:prstGeom prst="rect">
            <a:avLst/>
          </a:prstGeom>
          <a:noFill/>
          <a:ln w="28575">
            <a:noFill/>
            <a:prstDash val="dash"/>
          </a:ln>
        </p:spPr>
        <p:txBody>
          <a:bodyPr wrap="square">
            <a:spAutoFit/>
          </a:bodyPr>
          <a:lstStyle/>
          <a:p>
            <a:pPr lvl="0" algn="just">
              <a:lnSpc>
                <a:spcPct val="150000"/>
              </a:lnSpc>
              <a:spcBef>
                <a:spcPts val="100"/>
              </a:spcBef>
              <a:spcAft>
                <a:spcPts val="100"/>
              </a:spcAft>
            </a:pPr>
            <a:r>
              <a:rPr lang="vi-VN" sz="2000" dirty="0">
                <a:solidFill>
                  <a:srgbClr val="C00000"/>
                </a:solidFill>
                <a:effectLst/>
                <a:latin typeface="Arial" panose="020B0604020202020204" pitchFamily="34" charset="0"/>
                <a:ea typeface="Arial" panose="020B0604020202020204" pitchFamily="34" charset="0"/>
                <a:cs typeface="Arial" panose="020B0604020202020204" pitchFamily="34" charset="0"/>
              </a:rPr>
              <a:t>Nhiệm vụ 2</a:t>
            </a:r>
            <a:r>
              <a:rPr lang="vi-VN" sz="2000" dirty="0">
                <a:effectLst/>
                <a:latin typeface="Arial" panose="020B0604020202020204" pitchFamily="34" charset="0"/>
                <a:ea typeface="Arial" panose="020B0604020202020204" pitchFamily="34" charset="0"/>
                <a:cs typeface="Arial" panose="020B0604020202020204" pitchFamily="34" charset="0"/>
              </a:rPr>
              <a:t>:</a:t>
            </a:r>
          </a:p>
          <a:p>
            <a:pPr marL="342900" indent="-342900" algn="just">
              <a:lnSpc>
                <a:spcPct val="150000"/>
              </a:lnSpc>
              <a:spcBef>
                <a:spcPts val="300"/>
              </a:spcBef>
              <a:spcAft>
                <a:spcPts val="300"/>
              </a:spcAft>
              <a:buFont typeface="Wingdings" pitchFamily="2" charset="2"/>
              <a:buChar char="§"/>
            </a:pPr>
            <a:r>
              <a:rPr lang="nl-NL" sz="2000" dirty="0" err="1">
                <a:latin typeface="Arial" panose="020B0604020202020204" pitchFamily="34" charset="0"/>
                <a:ea typeface="Arial" panose="020B0604020202020204" pitchFamily="34" charset="0"/>
                <a:cs typeface="Arial" panose="020B0604020202020204" pitchFamily="34" charset="0"/>
              </a:rPr>
              <a:t>Viết</a:t>
            </a:r>
            <a:r>
              <a:rPr lang="nl-NL" sz="2000" dirty="0">
                <a:latin typeface="Arial" panose="020B0604020202020204" pitchFamily="34" charset="0"/>
                <a:ea typeface="Arial" panose="020B0604020202020204" pitchFamily="34" charset="0"/>
                <a:cs typeface="Arial" panose="020B0604020202020204" pitchFamily="34" charset="0"/>
              </a:rPr>
              <a:t> </a:t>
            </a:r>
            <a:r>
              <a:rPr lang="nl-NL" sz="2000" dirty="0" err="1">
                <a:latin typeface="Arial" panose="020B0604020202020204" pitchFamily="34" charset="0"/>
                <a:ea typeface="Arial" panose="020B0604020202020204" pitchFamily="34" charset="0"/>
                <a:cs typeface="Arial" panose="020B0604020202020204" pitchFamily="34" charset="0"/>
              </a:rPr>
              <a:t>một</a:t>
            </a:r>
            <a:r>
              <a:rPr lang="nl-NL" sz="2000" dirty="0">
                <a:latin typeface="Arial" panose="020B0604020202020204" pitchFamily="34" charset="0"/>
                <a:ea typeface="Arial" panose="020B0604020202020204" pitchFamily="34" charset="0"/>
                <a:cs typeface="Arial" panose="020B0604020202020204" pitchFamily="34" charset="0"/>
              </a:rPr>
              <a:t> </a:t>
            </a:r>
            <a:r>
              <a:rPr lang="nl-NL" sz="2000" dirty="0" err="1">
                <a:latin typeface="Arial" panose="020B0604020202020204" pitchFamily="34" charset="0"/>
                <a:ea typeface="Arial" panose="020B0604020202020204" pitchFamily="34" charset="0"/>
                <a:cs typeface="Arial" panose="020B0604020202020204" pitchFamily="34" charset="0"/>
              </a:rPr>
              <a:t>bài</a:t>
            </a:r>
            <a:r>
              <a:rPr lang="nl-NL" sz="2000" dirty="0">
                <a:latin typeface="Arial" panose="020B0604020202020204" pitchFamily="34" charset="0"/>
                <a:ea typeface="Arial" panose="020B0604020202020204" pitchFamily="34" charset="0"/>
                <a:cs typeface="Arial" panose="020B0604020202020204" pitchFamily="34" charset="0"/>
              </a:rPr>
              <a:t> </a:t>
            </a:r>
            <a:r>
              <a:rPr lang="nl-NL" sz="2000" dirty="0" err="1">
                <a:latin typeface="Arial" panose="020B0604020202020204" pitchFamily="34" charset="0"/>
                <a:ea typeface="Arial" panose="020B0604020202020204" pitchFamily="34" charset="0"/>
                <a:cs typeface="Arial" panose="020B0604020202020204" pitchFamily="34" charset="0"/>
              </a:rPr>
              <a:t>ngắn</a:t>
            </a:r>
            <a:r>
              <a:rPr lang="nl-NL" sz="2000" dirty="0">
                <a:latin typeface="Arial" panose="020B0604020202020204" pitchFamily="34" charset="0"/>
                <a:ea typeface="Arial" panose="020B0604020202020204" pitchFamily="34" charset="0"/>
                <a:cs typeface="Arial" panose="020B0604020202020204" pitchFamily="34" charset="0"/>
              </a:rPr>
              <a:t> </a:t>
            </a:r>
            <a:r>
              <a:rPr lang="nl-NL" sz="2000" dirty="0" err="1">
                <a:latin typeface="Arial" panose="020B0604020202020204" pitchFamily="34" charset="0"/>
                <a:ea typeface="Arial" panose="020B0604020202020204" pitchFamily="34" charset="0"/>
                <a:cs typeface="Arial" panose="020B0604020202020204" pitchFamily="34" charset="0"/>
              </a:rPr>
              <a:t>giới</a:t>
            </a:r>
            <a:r>
              <a:rPr lang="nl-NL" sz="2000" dirty="0">
                <a:latin typeface="Arial" panose="020B0604020202020204" pitchFamily="34" charset="0"/>
                <a:ea typeface="Arial" panose="020B0604020202020204" pitchFamily="34" charset="0"/>
                <a:cs typeface="Arial" panose="020B0604020202020204" pitchFamily="34" charset="0"/>
              </a:rPr>
              <a:t> </a:t>
            </a:r>
            <a:r>
              <a:rPr lang="nl-NL" sz="2000" dirty="0" err="1">
                <a:latin typeface="Arial" panose="020B0604020202020204" pitchFamily="34" charset="0"/>
                <a:ea typeface="Arial" panose="020B0604020202020204" pitchFamily="34" charset="0"/>
                <a:cs typeface="Arial" panose="020B0604020202020204" pitchFamily="34" charset="0"/>
              </a:rPr>
              <a:t>thiệu</a:t>
            </a:r>
            <a:r>
              <a:rPr lang="nl-NL" sz="2000" dirty="0">
                <a:latin typeface="Arial" panose="020B0604020202020204" pitchFamily="34" charset="0"/>
                <a:ea typeface="Arial" panose="020B0604020202020204" pitchFamily="34" charset="0"/>
                <a:cs typeface="Arial" panose="020B0604020202020204" pitchFamily="34" charset="0"/>
              </a:rPr>
              <a:t> </a:t>
            </a:r>
            <a:r>
              <a:rPr lang="nl-NL" sz="2000" dirty="0" err="1">
                <a:latin typeface="Arial" panose="020B0604020202020204" pitchFamily="34" charset="0"/>
                <a:ea typeface="Arial" panose="020B0604020202020204" pitchFamily="34" charset="0"/>
                <a:cs typeface="Arial" panose="020B0604020202020204" pitchFamily="34" charset="0"/>
              </a:rPr>
              <a:t>về</a:t>
            </a:r>
            <a:r>
              <a:rPr lang="nl-NL" sz="2000" dirty="0">
                <a:latin typeface="Arial" panose="020B0604020202020204" pitchFamily="34" charset="0"/>
                <a:ea typeface="Arial" panose="020B0604020202020204" pitchFamily="34" charset="0"/>
                <a:cs typeface="Arial" panose="020B0604020202020204" pitchFamily="34" charset="0"/>
              </a:rPr>
              <a:t> </a:t>
            </a:r>
            <a:r>
              <a:rPr lang="nl-NL" sz="2000" dirty="0" err="1">
                <a:latin typeface="Arial" panose="020B0604020202020204" pitchFamily="34" charset="0"/>
                <a:ea typeface="Arial" panose="020B0604020202020204" pitchFamily="34" charset="0"/>
                <a:cs typeface="Arial" panose="020B0604020202020204" pitchFamily="34" charset="0"/>
              </a:rPr>
              <a:t>Hiến</a:t>
            </a:r>
            <a:r>
              <a:rPr lang="nl-NL" sz="2000" dirty="0">
                <a:latin typeface="Arial" panose="020B0604020202020204" pitchFamily="34" charset="0"/>
                <a:ea typeface="Arial" panose="020B0604020202020204" pitchFamily="34" charset="0"/>
                <a:cs typeface="Arial" panose="020B0604020202020204" pitchFamily="34" charset="0"/>
              </a:rPr>
              <a:t> </a:t>
            </a:r>
            <a:r>
              <a:rPr lang="nl-NL" sz="2000" dirty="0" err="1">
                <a:latin typeface="Arial" panose="020B0604020202020204" pitchFamily="34" charset="0"/>
                <a:ea typeface="Arial" panose="020B0604020202020204" pitchFamily="34" charset="0"/>
                <a:cs typeface="Arial" panose="020B0604020202020204" pitchFamily="34" charset="0"/>
              </a:rPr>
              <a:t>pháp</a:t>
            </a:r>
            <a:r>
              <a:rPr lang="nl-NL" sz="2000" dirty="0">
                <a:latin typeface="Arial" panose="020B0604020202020204" pitchFamily="34" charset="0"/>
                <a:ea typeface="Arial" panose="020B0604020202020204" pitchFamily="34" charset="0"/>
                <a:cs typeface="Arial" panose="020B0604020202020204" pitchFamily="34" charset="0"/>
              </a:rPr>
              <a:t> </a:t>
            </a:r>
            <a:r>
              <a:rPr lang="nl-NL" sz="2000" dirty="0" err="1">
                <a:latin typeface="Arial" panose="020B0604020202020204" pitchFamily="34" charset="0"/>
                <a:ea typeface="Arial" panose="020B0604020202020204" pitchFamily="34" charset="0"/>
                <a:cs typeface="Arial" panose="020B0604020202020204" pitchFamily="34" charset="0"/>
              </a:rPr>
              <a:t>năm</a:t>
            </a:r>
            <a:r>
              <a:rPr lang="nl-NL" sz="2000" dirty="0">
                <a:latin typeface="Arial" panose="020B0604020202020204" pitchFamily="34" charset="0"/>
                <a:ea typeface="Arial" panose="020B0604020202020204" pitchFamily="34" charset="0"/>
                <a:cs typeface="Arial" panose="020B0604020202020204" pitchFamily="34" charset="0"/>
              </a:rPr>
              <a:t> 2013, </a:t>
            </a:r>
            <a:r>
              <a:rPr lang="nl-NL" sz="2000" dirty="0" err="1">
                <a:latin typeface="Arial" panose="020B0604020202020204" pitchFamily="34" charset="0"/>
                <a:ea typeface="Arial" panose="020B0604020202020204" pitchFamily="34" charset="0"/>
                <a:cs typeface="Arial" panose="020B0604020202020204" pitchFamily="34" charset="0"/>
              </a:rPr>
              <a:t>trong</a:t>
            </a:r>
            <a:r>
              <a:rPr lang="nl-NL" sz="2000" dirty="0">
                <a:latin typeface="Arial" panose="020B0604020202020204" pitchFamily="34" charset="0"/>
                <a:ea typeface="Arial" panose="020B0604020202020204" pitchFamily="34" charset="0"/>
                <a:cs typeface="Arial" panose="020B0604020202020204" pitchFamily="34" charset="0"/>
              </a:rPr>
              <a:t> </a:t>
            </a:r>
            <a:r>
              <a:rPr lang="nl-NL" sz="2000" dirty="0" err="1">
                <a:latin typeface="Arial" panose="020B0604020202020204" pitchFamily="34" charset="0"/>
                <a:ea typeface="Arial" panose="020B0604020202020204" pitchFamily="34" charset="0"/>
                <a:cs typeface="Arial" panose="020B0604020202020204" pitchFamily="34" charset="0"/>
              </a:rPr>
              <a:t>đó</a:t>
            </a:r>
            <a:r>
              <a:rPr lang="nl-NL" sz="2000" dirty="0">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liên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hệ</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bản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thân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về</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việc</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thực</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hiện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Hiến</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pháp</a:t>
            </a:r>
            <a:r>
              <a:rPr lang="nl-NL" sz="2000" dirty="0">
                <a:effectLst/>
                <a:latin typeface="Arial" panose="020B0604020202020204" pitchFamily="34" charset="0"/>
                <a:ea typeface="Arial" panose="020B0604020202020204" pitchFamily="34" charset="0"/>
                <a:cs typeface="Arial" panose="020B0604020202020204" pitchFamily="34" charset="0"/>
              </a:rPr>
              <a:t> </a:t>
            </a:r>
            <a:r>
              <a:rPr lang="nl-NL" sz="2000" dirty="0" err="1">
                <a:effectLst/>
                <a:latin typeface="Arial" panose="020B0604020202020204" pitchFamily="34" charset="0"/>
                <a:ea typeface="Arial" panose="020B0604020202020204" pitchFamily="34" charset="0"/>
                <a:cs typeface="Arial" panose="020B0604020202020204" pitchFamily="34" charset="0"/>
              </a:rPr>
              <a:t>năm</a:t>
            </a:r>
            <a:r>
              <a:rPr lang="nl-NL" sz="2000" dirty="0">
                <a:effectLst/>
                <a:latin typeface="Arial" panose="020B0604020202020204" pitchFamily="34" charset="0"/>
                <a:ea typeface="Arial" panose="020B0604020202020204" pitchFamily="34" charset="0"/>
                <a:cs typeface="Arial" panose="020B0604020202020204" pitchFamily="34" charset="0"/>
              </a:rPr>
              <a:t> 2013.</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pic>
        <p:nvPicPr>
          <p:cNvPr id="3" name="Picture 2" descr="Graphical user interface, website&#10;&#10;Description automatically generated">
            <a:extLst>
              <a:ext uri="{FF2B5EF4-FFF2-40B4-BE49-F238E27FC236}">
                <a16:creationId xmlns:a16="http://schemas.microsoft.com/office/drawing/2014/main" id="{D311A435-C232-03D7-8113-B04CC928B58C}"/>
              </a:ext>
            </a:extLst>
          </p:cNvPr>
          <p:cNvPicPr>
            <a:picLocks noChangeAspect="1"/>
          </p:cNvPicPr>
          <p:nvPr/>
        </p:nvPicPr>
        <p:blipFill>
          <a:blip r:embed="rId3"/>
          <a:stretch>
            <a:fillRect/>
          </a:stretch>
        </p:blipFill>
        <p:spPr>
          <a:xfrm>
            <a:off x="4954962" y="1245457"/>
            <a:ext cx="3898043" cy="3898043"/>
          </a:xfrm>
          <a:prstGeom prst="rect">
            <a:avLst/>
          </a:prstGeom>
        </p:spPr>
      </p:pic>
    </p:spTree>
    <p:extLst>
      <p:ext uri="{BB962C8B-B14F-4D97-AF65-F5344CB8AC3E}">
        <p14:creationId xmlns:p14="http://schemas.microsoft.com/office/powerpoint/2010/main" val="142828439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60" name="TextBox 10">
            <a:extLst>
              <a:ext uri="{FF2B5EF4-FFF2-40B4-BE49-F238E27FC236}">
                <a16:creationId xmlns:a16="http://schemas.microsoft.com/office/drawing/2014/main" id="{EE1F8558-7384-2D9F-3104-74FFEE7FB9FA}"/>
              </a:ext>
            </a:extLst>
          </p:cNvPr>
          <p:cNvSpPr txBox="1"/>
          <p:nvPr/>
        </p:nvSpPr>
        <p:spPr>
          <a:xfrm>
            <a:off x="2384959" y="543124"/>
            <a:ext cx="4624328" cy="796733"/>
          </a:xfrm>
          <a:custGeom>
            <a:avLst/>
            <a:gdLst>
              <a:gd name="connsiteX0" fmla="*/ 0 w 4624328"/>
              <a:gd name="connsiteY0" fmla="*/ 132791 h 796733"/>
              <a:gd name="connsiteX1" fmla="*/ 132791 w 4624328"/>
              <a:gd name="connsiteY1" fmla="*/ 0 h 796733"/>
              <a:gd name="connsiteX2" fmla="*/ 677634 w 4624328"/>
              <a:gd name="connsiteY2" fmla="*/ 0 h 796733"/>
              <a:gd name="connsiteX3" fmla="*/ 1135303 w 4624328"/>
              <a:gd name="connsiteY3" fmla="*/ 0 h 796733"/>
              <a:gd name="connsiteX4" fmla="*/ 1723733 w 4624328"/>
              <a:gd name="connsiteY4" fmla="*/ 0 h 796733"/>
              <a:gd name="connsiteX5" fmla="*/ 2181402 w 4624328"/>
              <a:gd name="connsiteY5" fmla="*/ 0 h 796733"/>
              <a:gd name="connsiteX6" fmla="*/ 2769832 w 4624328"/>
              <a:gd name="connsiteY6" fmla="*/ 0 h 796733"/>
              <a:gd name="connsiteX7" fmla="*/ 3183913 w 4624328"/>
              <a:gd name="connsiteY7" fmla="*/ 0 h 796733"/>
              <a:gd name="connsiteX8" fmla="*/ 3772344 w 4624328"/>
              <a:gd name="connsiteY8" fmla="*/ 0 h 796733"/>
              <a:gd name="connsiteX9" fmla="*/ 4491537 w 4624328"/>
              <a:gd name="connsiteY9" fmla="*/ 0 h 796733"/>
              <a:gd name="connsiteX10" fmla="*/ 4624328 w 4624328"/>
              <a:gd name="connsiteY10" fmla="*/ 132791 h 796733"/>
              <a:gd name="connsiteX11" fmla="*/ 4624328 w 4624328"/>
              <a:gd name="connsiteY11" fmla="*/ 663942 h 796733"/>
              <a:gd name="connsiteX12" fmla="*/ 4491537 w 4624328"/>
              <a:gd name="connsiteY12" fmla="*/ 796733 h 796733"/>
              <a:gd name="connsiteX13" fmla="*/ 4033869 w 4624328"/>
              <a:gd name="connsiteY13" fmla="*/ 796733 h 796733"/>
              <a:gd name="connsiteX14" fmla="*/ 3532613 w 4624328"/>
              <a:gd name="connsiteY14" fmla="*/ 796733 h 796733"/>
              <a:gd name="connsiteX15" fmla="*/ 2987770 w 4624328"/>
              <a:gd name="connsiteY15" fmla="*/ 796733 h 796733"/>
              <a:gd name="connsiteX16" fmla="*/ 2530101 w 4624328"/>
              <a:gd name="connsiteY16" fmla="*/ 796733 h 796733"/>
              <a:gd name="connsiteX17" fmla="*/ 1898083 w 4624328"/>
              <a:gd name="connsiteY17" fmla="*/ 796733 h 796733"/>
              <a:gd name="connsiteX18" fmla="*/ 1353240 w 4624328"/>
              <a:gd name="connsiteY18" fmla="*/ 796733 h 796733"/>
              <a:gd name="connsiteX19" fmla="*/ 721222 w 4624328"/>
              <a:gd name="connsiteY19" fmla="*/ 796733 h 796733"/>
              <a:gd name="connsiteX20" fmla="*/ 132791 w 4624328"/>
              <a:gd name="connsiteY20" fmla="*/ 796733 h 796733"/>
              <a:gd name="connsiteX21" fmla="*/ 0 w 4624328"/>
              <a:gd name="connsiteY21" fmla="*/ 663942 h 796733"/>
              <a:gd name="connsiteX22" fmla="*/ 0 w 4624328"/>
              <a:gd name="connsiteY22" fmla="*/ 132791 h 7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24328" h="796733" fill="none" extrusionOk="0">
                <a:moveTo>
                  <a:pt x="0" y="132791"/>
                </a:moveTo>
                <a:cubicBezTo>
                  <a:pt x="-9937" y="58891"/>
                  <a:pt x="75421" y="13747"/>
                  <a:pt x="132791" y="0"/>
                </a:cubicBezTo>
                <a:cubicBezTo>
                  <a:pt x="378786" y="-28415"/>
                  <a:pt x="478239" y="55196"/>
                  <a:pt x="677634" y="0"/>
                </a:cubicBezTo>
                <a:cubicBezTo>
                  <a:pt x="877029" y="-55196"/>
                  <a:pt x="963518" y="52644"/>
                  <a:pt x="1135303" y="0"/>
                </a:cubicBezTo>
                <a:cubicBezTo>
                  <a:pt x="1307088" y="-52644"/>
                  <a:pt x="1524832" y="47500"/>
                  <a:pt x="1723733" y="0"/>
                </a:cubicBezTo>
                <a:cubicBezTo>
                  <a:pt x="1922634" y="-47500"/>
                  <a:pt x="1991473" y="29779"/>
                  <a:pt x="2181402" y="0"/>
                </a:cubicBezTo>
                <a:cubicBezTo>
                  <a:pt x="2371331" y="-29779"/>
                  <a:pt x="2528370" y="3809"/>
                  <a:pt x="2769832" y="0"/>
                </a:cubicBezTo>
                <a:cubicBezTo>
                  <a:pt x="3011294" y="-3809"/>
                  <a:pt x="2994798" y="45778"/>
                  <a:pt x="3183913" y="0"/>
                </a:cubicBezTo>
                <a:cubicBezTo>
                  <a:pt x="3373028" y="-45778"/>
                  <a:pt x="3599844" y="51526"/>
                  <a:pt x="3772344" y="0"/>
                </a:cubicBezTo>
                <a:cubicBezTo>
                  <a:pt x="3944844" y="-51526"/>
                  <a:pt x="4295691" y="18187"/>
                  <a:pt x="4491537" y="0"/>
                </a:cubicBezTo>
                <a:cubicBezTo>
                  <a:pt x="4549767" y="8471"/>
                  <a:pt x="4626822" y="66209"/>
                  <a:pt x="4624328" y="132791"/>
                </a:cubicBezTo>
                <a:cubicBezTo>
                  <a:pt x="4637125" y="385530"/>
                  <a:pt x="4584216" y="447534"/>
                  <a:pt x="4624328" y="663942"/>
                </a:cubicBezTo>
                <a:cubicBezTo>
                  <a:pt x="4631726" y="735322"/>
                  <a:pt x="4561901" y="817332"/>
                  <a:pt x="4491537" y="796733"/>
                </a:cubicBezTo>
                <a:cubicBezTo>
                  <a:pt x="4332528" y="800013"/>
                  <a:pt x="4252417" y="759104"/>
                  <a:pt x="4033869" y="796733"/>
                </a:cubicBezTo>
                <a:cubicBezTo>
                  <a:pt x="3815321" y="834362"/>
                  <a:pt x="3719963" y="739886"/>
                  <a:pt x="3532613" y="796733"/>
                </a:cubicBezTo>
                <a:cubicBezTo>
                  <a:pt x="3345263" y="853580"/>
                  <a:pt x="3200114" y="761206"/>
                  <a:pt x="2987770" y="796733"/>
                </a:cubicBezTo>
                <a:cubicBezTo>
                  <a:pt x="2775426" y="832260"/>
                  <a:pt x="2674181" y="753634"/>
                  <a:pt x="2530101" y="796733"/>
                </a:cubicBezTo>
                <a:cubicBezTo>
                  <a:pt x="2386021" y="839832"/>
                  <a:pt x="2155635" y="730984"/>
                  <a:pt x="1898083" y="796733"/>
                </a:cubicBezTo>
                <a:cubicBezTo>
                  <a:pt x="1640531" y="862482"/>
                  <a:pt x="1480921" y="780425"/>
                  <a:pt x="1353240" y="796733"/>
                </a:cubicBezTo>
                <a:cubicBezTo>
                  <a:pt x="1225559" y="813041"/>
                  <a:pt x="925699" y="781280"/>
                  <a:pt x="721222" y="796733"/>
                </a:cubicBezTo>
                <a:cubicBezTo>
                  <a:pt x="516745" y="812186"/>
                  <a:pt x="292330" y="760663"/>
                  <a:pt x="132791" y="796733"/>
                </a:cubicBezTo>
                <a:cubicBezTo>
                  <a:pt x="55086" y="812728"/>
                  <a:pt x="8350" y="723218"/>
                  <a:pt x="0" y="663942"/>
                </a:cubicBezTo>
                <a:cubicBezTo>
                  <a:pt x="-44936" y="528584"/>
                  <a:pt x="24442" y="326641"/>
                  <a:pt x="0" y="132791"/>
                </a:cubicBezTo>
                <a:close/>
              </a:path>
              <a:path w="4624328" h="796733" stroke="0" extrusionOk="0">
                <a:moveTo>
                  <a:pt x="0" y="132791"/>
                </a:moveTo>
                <a:cubicBezTo>
                  <a:pt x="-3863" y="57070"/>
                  <a:pt x="55864" y="1347"/>
                  <a:pt x="132791" y="0"/>
                </a:cubicBezTo>
                <a:cubicBezTo>
                  <a:pt x="272515" y="-54820"/>
                  <a:pt x="606163" y="29748"/>
                  <a:pt x="764809" y="0"/>
                </a:cubicBezTo>
                <a:cubicBezTo>
                  <a:pt x="923455" y="-29748"/>
                  <a:pt x="1046645" y="43933"/>
                  <a:pt x="1266065" y="0"/>
                </a:cubicBezTo>
                <a:cubicBezTo>
                  <a:pt x="1485485" y="-43933"/>
                  <a:pt x="1612504" y="28847"/>
                  <a:pt x="1723733" y="0"/>
                </a:cubicBezTo>
                <a:cubicBezTo>
                  <a:pt x="1834962" y="-28847"/>
                  <a:pt x="2162078" y="20455"/>
                  <a:pt x="2312164" y="0"/>
                </a:cubicBezTo>
                <a:cubicBezTo>
                  <a:pt x="2462250" y="-20455"/>
                  <a:pt x="2562973" y="37602"/>
                  <a:pt x="2813420" y="0"/>
                </a:cubicBezTo>
                <a:cubicBezTo>
                  <a:pt x="3063867" y="-37602"/>
                  <a:pt x="3251309" y="73916"/>
                  <a:pt x="3445438" y="0"/>
                </a:cubicBezTo>
                <a:cubicBezTo>
                  <a:pt x="3639567" y="-73916"/>
                  <a:pt x="3743824" y="21828"/>
                  <a:pt x="3903106" y="0"/>
                </a:cubicBezTo>
                <a:cubicBezTo>
                  <a:pt x="4062388" y="-21828"/>
                  <a:pt x="4354746" y="30892"/>
                  <a:pt x="4491537" y="0"/>
                </a:cubicBezTo>
                <a:cubicBezTo>
                  <a:pt x="4570218" y="1285"/>
                  <a:pt x="4614636" y="57885"/>
                  <a:pt x="4624328" y="132791"/>
                </a:cubicBezTo>
                <a:cubicBezTo>
                  <a:pt x="4636946" y="296068"/>
                  <a:pt x="4606965" y="471457"/>
                  <a:pt x="4624328" y="663942"/>
                </a:cubicBezTo>
                <a:cubicBezTo>
                  <a:pt x="4638450" y="723325"/>
                  <a:pt x="4568081" y="794666"/>
                  <a:pt x="4491537" y="796733"/>
                </a:cubicBezTo>
                <a:cubicBezTo>
                  <a:pt x="4320175" y="855083"/>
                  <a:pt x="4131997" y="747358"/>
                  <a:pt x="3946694" y="796733"/>
                </a:cubicBezTo>
                <a:cubicBezTo>
                  <a:pt x="3761391" y="846108"/>
                  <a:pt x="3622667" y="792800"/>
                  <a:pt x="3489025" y="796733"/>
                </a:cubicBezTo>
                <a:cubicBezTo>
                  <a:pt x="3355383" y="800666"/>
                  <a:pt x="3062541" y="759156"/>
                  <a:pt x="2944182" y="796733"/>
                </a:cubicBezTo>
                <a:cubicBezTo>
                  <a:pt x="2825823" y="834310"/>
                  <a:pt x="2506543" y="778376"/>
                  <a:pt x="2312164" y="796733"/>
                </a:cubicBezTo>
                <a:cubicBezTo>
                  <a:pt x="2117785" y="815090"/>
                  <a:pt x="1886570" y="750392"/>
                  <a:pt x="1767321" y="796733"/>
                </a:cubicBezTo>
                <a:cubicBezTo>
                  <a:pt x="1648072" y="843074"/>
                  <a:pt x="1458384" y="764845"/>
                  <a:pt x="1353240" y="796733"/>
                </a:cubicBezTo>
                <a:cubicBezTo>
                  <a:pt x="1248096" y="828621"/>
                  <a:pt x="1048712" y="761602"/>
                  <a:pt x="895572" y="796733"/>
                </a:cubicBezTo>
                <a:cubicBezTo>
                  <a:pt x="742432" y="831864"/>
                  <a:pt x="466007" y="747457"/>
                  <a:pt x="132791" y="796733"/>
                </a:cubicBezTo>
                <a:cubicBezTo>
                  <a:pt x="62011" y="796192"/>
                  <a:pt x="1570" y="752184"/>
                  <a:pt x="0" y="663942"/>
                </a:cubicBezTo>
                <a:cubicBezTo>
                  <a:pt x="-10202" y="490177"/>
                  <a:pt x="11981" y="334469"/>
                  <a:pt x="0" y="132791"/>
                </a:cubicBezTo>
                <a:close/>
              </a:path>
            </a:pathLst>
          </a:custGeom>
          <a:solidFill>
            <a:srgbClr val="EAD2C3"/>
          </a:solidFill>
          <a:ln w="28575">
            <a:solidFill>
              <a:srgbClr val="BF7C63"/>
            </a:solidFill>
            <a:prstDash val="sys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txBody>
          <a:bodyPr wrap="square" lIns="0" tIns="0" rIns="0" bIns="72000" rtlCol="0" anchor="t">
            <a:spAutoFit/>
          </a:bodyPr>
          <a:lstStyle/>
          <a:p>
            <a:pPr algn="ctr">
              <a:lnSpc>
                <a:spcPct val="150000"/>
              </a:lnSpc>
            </a:pPr>
            <a:r>
              <a:rPr lang="en-US" sz="3200" b="1" dirty="0">
                <a:solidFill>
                  <a:srgbClr val="0B4A80"/>
                </a:solidFill>
                <a:latin typeface="Arial" panose="020B0604020202020204" pitchFamily="34" charset="0"/>
                <a:cs typeface="Arial" panose="020B0604020202020204" pitchFamily="34" charset="0"/>
              </a:rPr>
              <a:t>HƯỚNG DẪN VỀ NHÀ</a:t>
            </a:r>
          </a:p>
        </p:txBody>
      </p:sp>
      <p:sp>
        <p:nvSpPr>
          <p:cNvPr id="61" name="TextBox 60">
            <a:extLst>
              <a:ext uri="{FF2B5EF4-FFF2-40B4-BE49-F238E27FC236}">
                <a16:creationId xmlns:a16="http://schemas.microsoft.com/office/drawing/2014/main" id="{174EC9C0-39DD-9724-F8A3-02AEBDA2340B}"/>
              </a:ext>
            </a:extLst>
          </p:cNvPr>
          <p:cNvSpPr txBox="1"/>
          <p:nvPr/>
        </p:nvSpPr>
        <p:spPr>
          <a:xfrm>
            <a:off x="1574750" y="1755238"/>
            <a:ext cx="6244746" cy="2620013"/>
          </a:xfrm>
          <a:prstGeom prst="rect">
            <a:avLst/>
          </a:prstGeom>
          <a:noFill/>
          <a:ln w="28575">
            <a:noFill/>
            <a:prstDash val="dash"/>
          </a:ln>
        </p:spPr>
        <p:txBody>
          <a:bodyPr wrap="square">
            <a:spAutoFit/>
          </a:bodyPr>
          <a:lstStyle/>
          <a:p>
            <a:pPr marL="285750" indent="-285750" algn="just">
              <a:lnSpc>
                <a:spcPct val="150000"/>
              </a:lnSpc>
              <a:spcBef>
                <a:spcPts val="100"/>
              </a:spcBef>
              <a:spcAft>
                <a:spcPts val="100"/>
              </a:spcAft>
              <a:buFont typeface="Wingdings" pitchFamily="2" charset="2"/>
              <a:buChar char="§"/>
            </a:pPr>
            <a:r>
              <a:rPr lang="nl-NL" sz="2200" dirty="0" err="1">
                <a:effectLst/>
                <a:latin typeface="Arial" panose="020B0604020202020204" pitchFamily="34" charset="0"/>
                <a:ea typeface="Times New Roman" panose="02020603050405020304" pitchFamily="18" charset="0"/>
                <a:cs typeface="Arial" panose="020B0604020202020204" pitchFamily="34" charset="0"/>
              </a:rPr>
              <a:t>Ôn</a:t>
            </a:r>
            <a:r>
              <a:rPr lang="nl-NL" sz="2200" dirty="0">
                <a:effectLst/>
                <a:latin typeface="Arial" panose="020B0604020202020204" pitchFamily="34" charset="0"/>
                <a:ea typeface="Times New Roman" panose="02020603050405020304" pitchFamily="18" charset="0"/>
                <a:cs typeface="Arial" panose="020B0604020202020204" pitchFamily="34" charset="0"/>
              </a:rPr>
              <a:t> </a:t>
            </a:r>
            <a:r>
              <a:rPr lang="nl-NL" sz="2200" dirty="0" err="1">
                <a:effectLst/>
                <a:latin typeface="Arial" panose="020B0604020202020204" pitchFamily="34" charset="0"/>
                <a:ea typeface="Times New Roman" panose="02020603050405020304" pitchFamily="18" charset="0"/>
                <a:cs typeface="Arial" panose="020B0604020202020204" pitchFamily="34" charset="0"/>
              </a:rPr>
              <a:t>lại</a:t>
            </a:r>
            <a:r>
              <a:rPr lang="nl-NL" sz="2200" dirty="0">
                <a:effectLst/>
                <a:latin typeface="Arial" panose="020B0604020202020204" pitchFamily="34" charset="0"/>
                <a:ea typeface="Times New Roman" panose="02020603050405020304" pitchFamily="18" charset="0"/>
                <a:cs typeface="Arial" panose="020B0604020202020204" pitchFamily="34" charset="0"/>
              </a:rPr>
              <a:t> </a:t>
            </a:r>
            <a:r>
              <a:rPr lang="nl-NL" sz="2200" dirty="0" err="1">
                <a:effectLst/>
                <a:latin typeface="Arial" panose="020B0604020202020204" pitchFamily="34" charset="0"/>
                <a:ea typeface="Times New Roman" panose="02020603050405020304" pitchFamily="18" charset="0"/>
                <a:cs typeface="Arial" panose="020B0604020202020204" pitchFamily="34" charset="0"/>
              </a:rPr>
              <a:t>kiến</a:t>
            </a:r>
            <a:r>
              <a:rPr lang="nl-NL" sz="2200" dirty="0">
                <a:effectLst/>
                <a:latin typeface="Arial" panose="020B0604020202020204" pitchFamily="34" charset="0"/>
                <a:ea typeface="Times New Roman" panose="02020603050405020304" pitchFamily="18" charset="0"/>
                <a:cs typeface="Arial" panose="020B0604020202020204" pitchFamily="34" charset="0"/>
              </a:rPr>
              <a:t> </a:t>
            </a:r>
            <a:r>
              <a:rPr lang="nl-NL" sz="2200" dirty="0" err="1">
                <a:effectLst/>
                <a:latin typeface="Arial" panose="020B0604020202020204" pitchFamily="34" charset="0"/>
                <a:ea typeface="Times New Roman" panose="02020603050405020304" pitchFamily="18" charset="0"/>
                <a:cs typeface="Arial" panose="020B0604020202020204" pitchFamily="34" charset="0"/>
              </a:rPr>
              <a:t>thức</a:t>
            </a:r>
            <a:r>
              <a:rPr lang="nl-NL" sz="2200" dirty="0">
                <a:effectLst/>
                <a:latin typeface="Arial" panose="020B0604020202020204" pitchFamily="34" charset="0"/>
                <a:ea typeface="Times New Roman" panose="02020603050405020304" pitchFamily="18" charset="0"/>
                <a:cs typeface="Arial" panose="020B0604020202020204" pitchFamily="34" charset="0"/>
              </a:rPr>
              <a:t> </a:t>
            </a:r>
            <a:r>
              <a:rPr lang="nl-NL" sz="2200" dirty="0" err="1">
                <a:effectLst/>
                <a:latin typeface="Arial" panose="020B0604020202020204" pitchFamily="34" charset="0"/>
                <a:ea typeface="Times New Roman" panose="02020603050405020304" pitchFamily="18" charset="0"/>
                <a:cs typeface="Arial" panose="020B0604020202020204" pitchFamily="34" charset="0"/>
              </a:rPr>
              <a:t>đã</a:t>
            </a:r>
            <a:r>
              <a:rPr lang="nl-NL" sz="2200" dirty="0">
                <a:effectLst/>
                <a:latin typeface="Arial" panose="020B0604020202020204" pitchFamily="34" charset="0"/>
                <a:ea typeface="Times New Roman" panose="02020603050405020304" pitchFamily="18" charset="0"/>
                <a:cs typeface="Arial" panose="020B0604020202020204" pitchFamily="34" charset="0"/>
              </a:rPr>
              <a:t> </a:t>
            </a:r>
            <a:r>
              <a:rPr lang="nl-NL" sz="2200" dirty="0" err="1">
                <a:effectLst/>
                <a:latin typeface="Arial" panose="020B0604020202020204" pitchFamily="34" charset="0"/>
                <a:ea typeface="Times New Roman" panose="02020603050405020304" pitchFamily="18" charset="0"/>
                <a:cs typeface="Arial" panose="020B0604020202020204" pitchFamily="34" charset="0"/>
              </a:rPr>
              <a:t>học</a:t>
            </a:r>
            <a:r>
              <a:rPr lang="nl-NL" sz="2200" dirty="0">
                <a:effectLst/>
                <a:latin typeface="Arial" panose="020B0604020202020204" pitchFamily="34" charset="0"/>
                <a:ea typeface="Times New Roman" panose="02020603050405020304" pitchFamily="18" charset="0"/>
                <a:cs typeface="Arial" panose="020B0604020202020204" pitchFamily="34" charset="0"/>
              </a:rPr>
              <a:t>.</a:t>
            </a:r>
            <a:endParaRPr lang="en-VN" sz="22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Bef>
                <a:spcPts val="100"/>
              </a:spcBef>
              <a:spcAft>
                <a:spcPts val="100"/>
              </a:spcAft>
              <a:buFont typeface="Wingdings" pitchFamily="2" charset="2"/>
              <a:buChar char="§"/>
            </a:pPr>
            <a:r>
              <a:rPr lang="vi-VN" sz="2200" dirty="0">
                <a:effectLst/>
                <a:latin typeface="Arial" panose="020B0604020202020204" pitchFamily="34" charset="0"/>
                <a:ea typeface="Arial" panose="020B0604020202020204" pitchFamily="34" charset="0"/>
                <a:cs typeface="Arial" panose="020B0604020202020204" pitchFamily="34" charset="0"/>
              </a:rPr>
              <a:t>Hoàn thành bài tập được giao</a:t>
            </a:r>
            <a:r>
              <a:rPr lang="nl-NL" sz="2200" dirty="0">
                <a:effectLst/>
                <a:latin typeface="Arial" panose="020B0604020202020204" pitchFamily="34" charset="0"/>
                <a:ea typeface="Times New Roman" panose="02020603050405020304" pitchFamily="18" charset="0"/>
                <a:cs typeface="Arial" panose="020B0604020202020204" pitchFamily="34" charset="0"/>
              </a:rPr>
              <a:t>.</a:t>
            </a:r>
            <a:endParaRPr lang="en-VN" sz="22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Bef>
                <a:spcPts val="100"/>
              </a:spcBef>
              <a:spcAft>
                <a:spcPts val="100"/>
              </a:spcAft>
              <a:buFont typeface="Wingdings" pitchFamily="2" charset="2"/>
              <a:buChar char="§"/>
            </a:pPr>
            <a:r>
              <a:rPr lang="nl-NL" sz="2200" dirty="0" err="1">
                <a:effectLst/>
                <a:latin typeface="Arial" panose="020B0604020202020204" pitchFamily="34" charset="0"/>
                <a:ea typeface="Times New Roman" panose="02020603050405020304" pitchFamily="18" charset="0"/>
                <a:cs typeface="Arial" panose="020B0604020202020204" pitchFamily="34" charset="0"/>
              </a:rPr>
              <a:t>Đọc</a:t>
            </a:r>
            <a:r>
              <a:rPr lang="nl-NL" sz="2200" dirty="0">
                <a:effectLst/>
                <a:latin typeface="Arial" panose="020B0604020202020204" pitchFamily="34" charset="0"/>
                <a:ea typeface="Times New Roman" panose="02020603050405020304" pitchFamily="18" charset="0"/>
                <a:cs typeface="Arial" panose="020B0604020202020204" pitchFamily="34" charset="0"/>
              </a:rPr>
              <a:t> </a:t>
            </a:r>
            <a:r>
              <a:rPr lang="nl-NL" sz="2200" dirty="0" err="1">
                <a:effectLst/>
                <a:latin typeface="Arial" panose="020B0604020202020204" pitchFamily="34" charset="0"/>
                <a:ea typeface="Times New Roman" panose="02020603050405020304" pitchFamily="18" charset="0"/>
                <a:cs typeface="Arial" panose="020B0604020202020204" pitchFamily="34" charset="0"/>
              </a:rPr>
              <a:t>và</a:t>
            </a:r>
            <a:r>
              <a:rPr lang="nl-NL" sz="2200" dirty="0">
                <a:effectLst/>
                <a:latin typeface="Arial" panose="020B0604020202020204" pitchFamily="34" charset="0"/>
                <a:ea typeface="Times New Roman" panose="02020603050405020304" pitchFamily="18" charset="0"/>
                <a:cs typeface="Arial" panose="020B0604020202020204" pitchFamily="34" charset="0"/>
              </a:rPr>
              <a:t> </a:t>
            </a:r>
            <a:r>
              <a:rPr lang="nl-NL" sz="2200" dirty="0" err="1">
                <a:effectLst/>
                <a:latin typeface="Arial" panose="020B0604020202020204" pitchFamily="34" charset="0"/>
                <a:ea typeface="Times New Roman" panose="02020603050405020304" pitchFamily="18" charset="0"/>
                <a:cs typeface="Arial" panose="020B0604020202020204" pitchFamily="34" charset="0"/>
              </a:rPr>
              <a:t>tìm</a:t>
            </a:r>
            <a:r>
              <a:rPr lang="nl-NL" sz="2200" dirty="0">
                <a:effectLst/>
                <a:latin typeface="Arial" panose="020B0604020202020204" pitchFamily="34" charset="0"/>
                <a:ea typeface="Times New Roman" panose="02020603050405020304" pitchFamily="18" charset="0"/>
                <a:cs typeface="Arial" panose="020B0604020202020204" pitchFamily="34" charset="0"/>
              </a:rPr>
              <a:t> </a:t>
            </a:r>
            <a:r>
              <a:rPr lang="nl-NL" sz="2200" dirty="0" err="1">
                <a:effectLst/>
                <a:latin typeface="Arial" panose="020B0604020202020204" pitchFamily="34" charset="0"/>
                <a:ea typeface="Times New Roman" panose="02020603050405020304" pitchFamily="18" charset="0"/>
                <a:cs typeface="Arial" panose="020B0604020202020204" pitchFamily="34" charset="0"/>
              </a:rPr>
              <a:t>hiểu</a:t>
            </a:r>
            <a:r>
              <a:rPr lang="nl-NL" sz="2200" dirty="0">
                <a:effectLst/>
                <a:latin typeface="Arial" panose="020B0604020202020204" pitchFamily="34" charset="0"/>
                <a:ea typeface="Times New Roman" panose="02020603050405020304" pitchFamily="18" charset="0"/>
                <a:cs typeface="Arial" panose="020B0604020202020204" pitchFamily="34" charset="0"/>
              </a:rPr>
              <a:t> </a:t>
            </a:r>
            <a:r>
              <a:rPr lang="nl-NL" sz="2200" dirty="0" err="1">
                <a:effectLst/>
                <a:latin typeface="Arial" panose="020B0604020202020204" pitchFamily="34" charset="0"/>
                <a:ea typeface="Times New Roman" panose="02020603050405020304" pitchFamily="18" charset="0"/>
                <a:cs typeface="Arial" panose="020B0604020202020204" pitchFamily="34" charset="0"/>
              </a:rPr>
              <a:t>trước</a:t>
            </a:r>
            <a:r>
              <a:rPr lang="nl-NL" sz="2200" dirty="0">
                <a:effectLst/>
                <a:latin typeface="Arial" panose="020B0604020202020204" pitchFamily="34" charset="0"/>
                <a:ea typeface="Times New Roman" panose="02020603050405020304" pitchFamily="18" charset="0"/>
                <a:cs typeface="Arial" panose="020B0604020202020204" pitchFamily="34" charset="0"/>
              </a:rPr>
              <a:t> </a:t>
            </a:r>
            <a:r>
              <a:rPr lang="nl-NL" sz="2200" b="1" i="1" dirty="0" err="1">
                <a:solidFill>
                  <a:srgbClr val="BF7C63"/>
                </a:solidFill>
                <a:effectLst/>
                <a:latin typeface="Arial" panose="020B0604020202020204" pitchFamily="34" charset="0"/>
                <a:ea typeface="Times New Roman" panose="02020603050405020304" pitchFamily="18" charset="0"/>
                <a:cs typeface="Arial" panose="020B0604020202020204" pitchFamily="34" charset="0"/>
              </a:rPr>
              <a:t>Bài</a:t>
            </a:r>
            <a:r>
              <a:rPr lang="nl-NL" sz="2200" b="1" i="1" dirty="0">
                <a:solidFill>
                  <a:srgbClr val="BF7C63"/>
                </a:solidFill>
                <a:effectLst/>
                <a:latin typeface="Arial" panose="020B0604020202020204" pitchFamily="34" charset="0"/>
                <a:ea typeface="Times New Roman" panose="02020603050405020304" pitchFamily="18" charset="0"/>
                <a:cs typeface="Arial" panose="020B0604020202020204" pitchFamily="34" charset="0"/>
              </a:rPr>
              <a:t> 15: </a:t>
            </a:r>
            <a:r>
              <a:rPr lang="vi-VN" sz="2200" b="1" i="1" dirty="0">
                <a:solidFill>
                  <a:srgbClr val="BF7C63"/>
                </a:solidFill>
                <a:effectLst/>
                <a:latin typeface="Arial" panose="020B0604020202020204" pitchFamily="34" charset="0"/>
                <a:ea typeface="Times New Roman" panose="02020603050405020304" pitchFamily="18" charset="0"/>
                <a:cs typeface="Arial" panose="020B0604020202020204" pitchFamily="34" charset="0"/>
              </a:rPr>
              <a:t>Hiến pháp nước Cộng hòa xã hội chủ nghĩa Việt Nam</a:t>
            </a:r>
            <a:r>
              <a:rPr lang="nl-NL" sz="2200" b="1" i="1" dirty="0">
                <a:solidFill>
                  <a:srgbClr val="BF7C63"/>
                </a:solidFill>
                <a:latin typeface="Arial" panose="020B0604020202020204" pitchFamily="34" charset="0"/>
                <a:ea typeface="Times New Roman" panose="02020603050405020304" pitchFamily="18" charset="0"/>
                <a:cs typeface="Arial" panose="020B0604020202020204" pitchFamily="34" charset="0"/>
              </a:rPr>
              <a:t> </a:t>
            </a:r>
            <a:r>
              <a:rPr lang="nl-NL" sz="2200" b="1" i="1" dirty="0" err="1">
                <a:solidFill>
                  <a:srgbClr val="BF7C63"/>
                </a:solidFill>
                <a:latin typeface="Arial" panose="020B0604020202020204" pitchFamily="34" charset="0"/>
                <a:ea typeface="Times New Roman" panose="02020603050405020304" pitchFamily="18" charset="0"/>
                <a:cs typeface="Arial" panose="020B0604020202020204" pitchFamily="34" charset="0"/>
              </a:rPr>
              <a:t>về</a:t>
            </a:r>
            <a:r>
              <a:rPr lang="nl-NL" sz="2200" b="1" i="1" dirty="0">
                <a:solidFill>
                  <a:srgbClr val="BF7C63"/>
                </a:solidFill>
                <a:latin typeface="Arial" panose="020B0604020202020204" pitchFamily="34" charset="0"/>
                <a:ea typeface="Times New Roman" panose="02020603050405020304" pitchFamily="18" charset="0"/>
                <a:cs typeface="Arial" panose="020B0604020202020204" pitchFamily="34" charset="0"/>
              </a:rPr>
              <a:t> </a:t>
            </a:r>
            <a:r>
              <a:rPr lang="nl-NL" sz="2200" b="1" i="1" dirty="0" err="1">
                <a:solidFill>
                  <a:srgbClr val="BF7C63"/>
                </a:solidFill>
                <a:latin typeface="Arial" panose="020B0604020202020204" pitchFamily="34" charset="0"/>
                <a:ea typeface="Times New Roman" panose="02020603050405020304" pitchFamily="18" charset="0"/>
                <a:cs typeface="Arial" panose="020B0604020202020204" pitchFamily="34" charset="0"/>
              </a:rPr>
              <a:t>chế</a:t>
            </a:r>
            <a:r>
              <a:rPr lang="nl-NL" sz="2200" b="1" i="1" dirty="0">
                <a:solidFill>
                  <a:srgbClr val="BF7C63"/>
                </a:solidFill>
                <a:latin typeface="Arial" panose="020B0604020202020204" pitchFamily="34" charset="0"/>
                <a:ea typeface="Times New Roman" panose="02020603050405020304" pitchFamily="18" charset="0"/>
                <a:cs typeface="Arial" panose="020B0604020202020204" pitchFamily="34" charset="0"/>
              </a:rPr>
              <a:t> </a:t>
            </a:r>
            <a:r>
              <a:rPr lang="nl-NL" sz="2200" b="1" i="1" dirty="0" err="1">
                <a:solidFill>
                  <a:srgbClr val="BF7C63"/>
                </a:solidFill>
                <a:latin typeface="Arial" panose="020B0604020202020204" pitchFamily="34" charset="0"/>
                <a:ea typeface="Times New Roman" panose="02020603050405020304" pitchFamily="18" charset="0"/>
                <a:cs typeface="Arial" panose="020B0604020202020204" pitchFamily="34" charset="0"/>
              </a:rPr>
              <a:t>độ</a:t>
            </a:r>
            <a:r>
              <a:rPr lang="nl-NL" sz="2200" b="1" i="1" dirty="0">
                <a:solidFill>
                  <a:srgbClr val="BF7C63"/>
                </a:solidFill>
                <a:latin typeface="Arial" panose="020B0604020202020204" pitchFamily="34" charset="0"/>
                <a:ea typeface="Times New Roman" panose="02020603050405020304" pitchFamily="18" charset="0"/>
                <a:cs typeface="Arial" panose="020B0604020202020204" pitchFamily="34" charset="0"/>
              </a:rPr>
              <a:t> </a:t>
            </a:r>
            <a:r>
              <a:rPr lang="nl-NL" sz="2200" b="1" i="1" dirty="0" err="1">
                <a:solidFill>
                  <a:srgbClr val="BF7C63"/>
                </a:solidFill>
                <a:latin typeface="Arial" panose="020B0604020202020204" pitchFamily="34" charset="0"/>
                <a:ea typeface="Times New Roman" panose="02020603050405020304" pitchFamily="18" charset="0"/>
                <a:cs typeface="Arial" panose="020B0604020202020204" pitchFamily="34" charset="0"/>
              </a:rPr>
              <a:t>chính</a:t>
            </a:r>
            <a:r>
              <a:rPr lang="nl-NL" sz="2200" b="1" i="1" dirty="0">
                <a:solidFill>
                  <a:srgbClr val="BF7C63"/>
                </a:solidFill>
                <a:latin typeface="Arial" panose="020B0604020202020204" pitchFamily="34" charset="0"/>
                <a:ea typeface="Times New Roman" panose="02020603050405020304" pitchFamily="18" charset="0"/>
                <a:cs typeface="Arial" panose="020B0604020202020204" pitchFamily="34" charset="0"/>
              </a:rPr>
              <a:t> </a:t>
            </a:r>
            <a:r>
              <a:rPr lang="nl-NL" sz="2200" b="1" i="1" dirty="0" err="1">
                <a:solidFill>
                  <a:srgbClr val="BF7C63"/>
                </a:solidFill>
                <a:latin typeface="Arial" panose="020B0604020202020204" pitchFamily="34" charset="0"/>
                <a:ea typeface="Times New Roman" panose="02020603050405020304" pitchFamily="18" charset="0"/>
                <a:cs typeface="Arial" panose="020B0604020202020204" pitchFamily="34" charset="0"/>
              </a:rPr>
              <a:t>trị</a:t>
            </a:r>
            <a:r>
              <a:rPr lang="nl-NL" sz="2200" b="1" i="1" dirty="0">
                <a:solidFill>
                  <a:srgbClr val="BF7C63"/>
                </a:solidFill>
                <a:latin typeface="Arial" panose="020B0604020202020204" pitchFamily="34" charset="0"/>
                <a:ea typeface="Times New Roman" panose="02020603050405020304" pitchFamily="18" charset="0"/>
                <a:cs typeface="Arial" panose="020B0604020202020204" pitchFamily="34" charset="0"/>
              </a:rPr>
              <a:t>.</a:t>
            </a:r>
            <a:endParaRPr lang="en-VN" sz="2200" b="1" dirty="0">
              <a:solidFill>
                <a:srgbClr val="BF7C63"/>
              </a:solidFill>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 calcmode="lin" valueType="num">
                                      <p:cBhvr>
                                        <p:cTn id="9" dur="500" fill="hold"/>
                                        <p:tgtEl>
                                          <p:spTgt spid="60"/>
                                        </p:tgtEl>
                                        <p:attrNameLst>
                                          <p:attrName>style.rotation</p:attrName>
                                        </p:attrNameLst>
                                      </p:cBhvr>
                                      <p:tavLst>
                                        <p:tav tm="0">
                                          <p:val>
                                            <p:fltVal val="360"/>
                                          </p:val>
                                        </p:tav>
                                        <p:tav tm="100000">
                                          <p:val>
                                            <p:fltVal val="0"/>
                                          </p:val>
                                        </p:tav>
                                      </p:tavLst>
                                    </p:anim>
                                    <p:animEffect transition="in" filter="fade">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anim calcmode="lin" valueType="num">
                                      <p:cBhvr>
                                        <p:cTn id="16" dur="500" fill="hold"/>
                                        <p:tgtEl>
                                          <p:spTgt spid="61"/>
                                        </p:tgtEl>
                                        <p:attrNameLst>
                                          <p:attrName>ppt_x</p:attrName>
                                        </p:attrNameLst>
                                      </p:cBhvr>
                                      <p:tavLst>
                                        <p:tav tm="0">
                                          <p:val>
                                            <p:strVal val="#ppt_x"/>
                                          </p:val>
                                        </p:tav>
                                        <p:tav tm="100000">
                                          <p:val>
                                            <p:strVal val="#ppt_x"/>
                                          </p:val>
                                        </p:tav>
                                      </p:tavLst>
                                    </p:anim>
                                    <p:anim calcmode="lin" valueType="num">
                                      <p:cBhvr>
                                        <p:cTn id="17"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2" name="Google Shape;342;p36"/>
          <p:cNvSpPr/>
          <p:nvPr/>
        </p:nvSpPr>
        <p:spPr>
          <a:xfrm rot="10800000" flipH="1">
            <a:off x="8454799" y="3692388"/>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rot="10800000" flipH="1">
            <a:off x="7879041" y="4472146"/>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rot="10800000" flipH="1">
            <a:off x="8331129" y="43366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6"/>
          <p:cNvSpPr/>
          <p:nvPr/>
        </p:nvSpPr>
        <p:spPr>
          <a:xfrm rot="10800000" flipH="1">
            <a:off x="8127128" y="3274945"/>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rot="10800000" flipH="1">
            <a:off x="8181076" y="137362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rot="10800000" flipH="1">
            <a:off x="7380413" y="2239468"/>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rot="10800000" flipH="1">
            <a:off x="5325438" y="4072495"/>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rot="10800000" flipH="1">
            <a:off x="6972466" y="4311485"/>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rot="10800000" flipH="1">
            <a:off x="4391726" y="3771903"/>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rot="10800000" flipH="1">
            <a:off x="1167608" y="1332268"/>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rot="10800000" flipH="1">
            <a:off x="1079382" y="1040042"/>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roup 7">
            <a:extLst>
              <a:ext uri="{FF2B5EF4-FFF2-40B4-BE49-F238E27FC236}">
                <a16:creationId xmlns:a16="http://schemas.microsoft.com/office/drawing/2014/main" id="{6847594F-681C-8593-4FE0-061E08797C7F}"/>
              </a:ext>
            </a:extLst>
          </p:cNvPr>
          <p:cNvGrpSpPr/>
          <p:nvPr/>
        </p:nvGrpSpPr>
        <p:grpSpPr>
          <a:xfrm>
            <a:off x="834966" y="576116"/>
            <a:ext cx="3201772" cy="3991268"/>
            <a:chOff x="834966" y="576116"/>
            <a:chExt cx="3201772" cy="3991268"/>
          </a:xfrm>
        </p:grpSpPr>
        <p:pic>
          <p:nvPicPr>
            <p:cNvPr id="2050" name="Picture 2" descr="Góp ý dự thảo sửa đổi Hiến pháp 1992 liên quan đến Viện kiểm sát nhân dân  và Tòa án nhân dân">
              <a:extLst>
                <a:ext uri="{FF2B5EF4-FFF2-40B4-BE49-F238E27FC236}">
                  <a16:creationId xmlns:a16="http://schemas.microsoft.com/office/drawing/2014/main" id="{61782453-1763-2861-3EB6-CFB0CBBDBE7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104" y="576116"/>
              <a:ext cx="2443496" cy="34367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0">
              <a:extLst>
                <a:ext uri="{FF2B5EF4-FFF2-40B4-BE49-F238E27FC236}">
                  <a16:creationId xmlns:a16="http://schemas.microsoft.com/office/drawing/2014/main" id="{9E4CBE72-780D-9427-EA19-1AE0A8C4CF6F}"/>
                </a:ext>
              </a:extLst>
            </p:cNvPr>
            <p:cNvSpPr txBox="1"/>
            <p:nvPr/>
          </p:nvSpPr>
          <p:spPr>
            <a:xfrm>
              <a:off x="834966" y="4162721"/>
              <a:ext cx="3201772" cy="404663"/>
            </a:xfrm>
            <a:prstGeom prst="rect">
              <a:avLst/>
            </a:prstGeom>
          </p:spPr>
          <p:txBody>
            <a:bodyPr wrap="square" lIns="0" tIns="0" rIns="0" bIns="0" rtlCol="0" anchor="t">
              <a:spAutoFit/>
            </a:bodyPr>
            <a:lstStyle/>
            <a:p>
              <a:pPr algn="ctr">
                <a:lnSpc>
                  <a:spcPct val="150000"/>
                </a:lnSpc>
              </a:pPr>
              <a:r>
                <a:rPr lang="en-US" sz="2000" i="1" dirty="0" err="1">
                  <a:latin typeface="Arial" panose="020B0604020202020204" pitchFamily="34" charset="0"/>
                  <a:cs typeface="Arial" panose="020B0604020202020204" pitchFamily="34" charset="0"/>
                </a:rPr>
                <a:t>Hiến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pháp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năm</a:t>
              </a:r>
              <a:r>
                <a:rPr lang="en-US" sz="2000" i="1" dirty="0">
                  <a:latin typeface="Arial" panose="020B0604020202020204" pitchFamily="34" charset="0"/>
                  <a:cs typeface="Arial" panose="020B0604020202020204" pitchFamily="34" charset="0"/>
                </a:rPr>
                <a:t> 1992</a:t>
              </a:r>
            </a:p>
          </p:txBody>
        </p:sp>
      </p:grpSp>
      <p:grpSp>
        <p:nvGrpSpPr>
          <p:cNvPr id="9" name="Group 8">
            <a:extLst>
              <a:ext uri="{FF2B5EF4-FFF2-40B4-BE49-F238E27FC236}">
                <a16:creationId xmlns:a16="http://schemas.microsoft.com/office/drawing/2014/main" id="{584C0660-E042-E005-9C06-10F05133297D}"/>
              </a:ext>
            </a:extLst>
          </p:cNvPr>
          <p:cNvGrpSpPr/>
          <p:nvPr/>
        </p:nvGrpSpPr>
        <p:grpSpPr>
          <a:xfrm>
            <a:off x="4837185" y="574903"/>
            <a:ext cx="3201772" cy="3992481"/>
            <a:chOff x="4837185" y="574903"/>
            <a:chExt cx="3201772" cy="3992481"/>
          </a:xfrm>
        </p:grpSpPr>
        <p:pic>
          <p:nvPicPr>
            <p:cNvPr id="2052" name="Picture 4" descr="Hiến Pháp Năm 2013 | Tiki">
              <a:extLst>
                <a:ext uri="{FF2B5EF4-FFF2-40B4-BE49-F238E27FC236}">
                  <a16:creationId xmlns:a16="http://schemas.microsoft.com/office/drawing/2014/main" id="{150BEA92-7B8E-8B74-D37B-0DC60CD3EC7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6451" y="574903"/>
              <a:ext cx="2444400" cy="343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0">
              <a:extLst>
                <a:ext uri="{FF2B5EF4-FFF2-40B4-BE49-F238E27FC236}">
                  <a16:creationId xmlns:a16="http://schemas.microsoft.com/office/drawing/2014/main" id="{98D895B4-421F-0F28-448B-1F84259F6A4E}"/>
                </a:ext>
              </a:extLst>
            </p:cNvPr>
            <p:cNvSpPr txBox="1"/>
            <p:nvPr/>
          </p:nvSpPr>
          <p:spPr>
            <a:xfrm>
              <a:off x="4837185" y="4162721"/>
              <a:ext cx="3201772" cy="404663"/>
            </a:xfrm>
            <a:prstGeom prst="rect">
              <a:avLst/>
            </a:prstGeom>
          </p:spPr>
          <p:txBody>
            <a:bodyPr wrap="square" lIns="0" tIns="0" rIns="0" bIns="0" rtlCol="0" anchor="t">
              <a:spAutoFit/>
            </a:bodyPr>
            <a:lstStyle/>
            <a:p>
              <a:pPr algn="ctr">
                <a:lnSpc>
                  <a:spcPct val="150000"/>
                </a:lnSpc>
              </a:pPr>
              <a:r>
                <a:rPr lang="en-US" sz="2000" i="1" dirty="0" err="1">
                  <a:latin typeface="Arial" panose="020B0604020202020204" pitchFamily="34" charset="0"/>
                  <a:cs typeface="Arial" panose="020B0604020202020204" pitchFamily="34" charset="0"/>
                </a:rPr>
                <a:t>Hiến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pháp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năm</a:t>
              </a:r>
              <a:r>
                <a:rPr lang="en-US" sz="2000" i="1" dirty="0">
                  <a:latin typeface="Arial" panose="020B0604020202020204" pitchFamily="34" charset="0"/>
                  <a:cs typeface="Arial" panose="020B0604020202020204" pitchFamily="34" charset="0"/>
                </a:rPr>
                <a:t> 2013</a:t>
              </a: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grpSp>
        <p:nvGrpSpPr>
          <p:cNvPr id="1356" name="Google Shape;1356;p58"/>
          <p:cNvGrpSpPr/>
          <p:nvPr/>
        </p:nvGrpSpPr>
        <p:grpSpPr>
          <a:xfrm>
            <a:off x="4910515" y="1512925"/>
            <a:ext cx="3639834" cy="2394137"/>
            <a:chOff x="4904090" y="1487225"/>
            <a:chExt cx="3639834" cy="2394137"/>
          </a:xfrm>
        </p:grpSpPr>
        <p:sp>
          <p:nvSpPr>
            <p:cNvPr id="1357" name="Google Shape;1357;p58"/>
            <p:cNvSpPr/>
            <p:nvPr/>
          </p:nvSpPr>
          <p:spPr>
            <a:xfrm>
              <a:off x="5326534" y="1487225"/>
              <a:ext cx="3011967" cy="2306140"/>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8"/>
            <p:cNvSpPr/>
            <p:nvPr/>
          </p:nvSpPr>
          <p:spPr>
            <a:xfrm>
              <a:off x="4981446" y="1545848"/>
              <a:ext cx="3324330" cy="2232655"/>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59" name="Google Shape;1359;p58"/>
            <p:cNvSpPr/>
            <p:nvPr/>
          </p:nvSpPr>
          <p:spPr>
            <a:xfrm flipH="1">
              <a:off x="4936427" y="3778484"/>
              <a:ext cx="3324553" cy="54390"/>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8"/>
            <p:cNvSpPr/>
            <p:nvPr/>
          </p:nvSpPr>
          <p:spPr>
            <a:xfrm>
              <a:off x="8169300" y="2551322"/>
              <a:ext cx="62294" cy="73136"/>
            </a:xfrm>
            <a:custGeom>
              <a:avLst/>
              <a:gdLst/>
              <a:ahLst/>
              <a:cxnLst/>
              <a:rect l="l" t="t" r="r" b="b"/>
              <a:pathLst>
                <a:path w="655" h="769" extrusionOk="0">
                  <a:moveTo>
                    <a:pt x="332" y="0"/>
                  </a:moveTo>
                  <a:lnTo>
                    <a:pt x="210" y="254"/>
                  </a:lnTo>
                  <a:lnTo>
                    <a:pt x="0" y="385"/>
                  </a:lnTo>
                  <a:lnTo>
                    <a:pt x="210" y="516"/>
                  </a:lnTo>
                  <a:lnTo>
                    <a:pt x="332" y="769"/>
                  </a:lnTo>
                  <a:lnTo>
                    <a:pt x="445" y="516"/>
                  </a:lnTo>
                  <a:lnTo>
                    <a:pt x="655" y="385"/>
                  </a:lnTo>
                  <a:lnTo>
                    <a:pt x="445" y="254"/>
                  </a:lnTo>
                  <a:lnTo>
                    <a:pt x="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8"/>
            <p:cNvSpPr/>
            <p:nvPr/>
          </p:nvSpPr>
          <p:spPr>
            <a:xfrm>
              <a:off x="8200779" y="2252408"/>
              <a:ext cx="92347" cy="110512"/>
            </a:xfrm>
            <a:custGeom>
              <a:avLst/>
              <a:gdLst/>
              <a:ahLst/>
              <a:cxnLst/>
              <a:rect l="l" t="t" r="r" b="b"/>
              <a:pathLst>
                <a:path w="971" h="1162" extrusionOk="0">
                  <a:moveTo>
                    <a:pt x="490" y="0"/>
                  </a:moveTo>
                  <a:lnTo>
                    <a:pt x="315" y="384"/>
                  </a:lnTo>
                  <a:lnTo>
                    <a:pt x="1" y="576"/>
                  </a:lnTo>
                  <a:lnTo>
                    <a:pt x="315" y="777"/>
                  </a:lnTo>
                  <a:lnTo>
                    <a:pt x="490" y="1161"/>
                  </a:lnTo>
                  <a:lnTo>
                    <a:pt x="656" y="777"/>
                  </a:lnTo>
                  <a:lnTo>
                    <a:pt x="970" y="576"/>
                  </a:lnTo>
                  <a:lnTo>
                    <a:pt x="656" y="384"/>
                  </a:lnTo>
                  <a:lnTo>
                    <a:pt x="4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8"/>
            <p:cNvSpPr/>
            <p:nvPr/>
          </p:nvSpPr>
          <p:spPr>
            <a:xfrm>
              <a:off x="7426251" y="2414276"/>
              <a:ext cx="745623" cy="926037"/>
            </a:xfrm>
            <a:custGeom>
              <a:avLst/>
              <a:gdLst/>
              <a:ahLst/>
              <a:cxnLst/>
              <a:rect l="l" t="t" r="r" b="b"/>
              <a:pathLst>
                <a:path w="7840" h="9737" extrusionOk="0">
                  <a:moveTo>
                    <a:pt x="5700" y="1"/>
                  </a:moveTo>
                  <a:cubicBezTo>
                    <a:pt x="5686" y="1"/>
                    <a:pt x="0" y="3553"/>
                    <a:pt x="1614" y="9736"/>
                  </a:cubicBezTo>
                  <a:cubicBezTo>
                    <a:pt x="1614" y="9736"/>
                    <a:pt x="7839" y="6855"/>
                    <a:pt x="5700" y="1"/>
                  </a:cubicBezTo>
                  <a:cubicBezTo>
                    <a:pt x="5700" y="1"/>
                    <a:pt x="5700" y="1"/>
                    <a:pt x="57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8"/>
            <p:cNvSpPr/>
            <p:nvPr/>
          </p:nvSpPr>
          <p:spPr>
            <a:xfrm>
              <a:off x="7593730" y="2440145"/>
              <a:ext cx="390501" cy="872493"/>
            </a:xfrm>
            <a:custGeom>
              <a:avLst/>
              <a:gdLst/>
              <a:ahLst/>
              <a:cxnLst/>
              <a:rect l="l" t="t" r="r" b="b"/>
              <a:pathLst>
                <a:path w="4106" h="9174" extrusionOk="0">
                  <a:moveTo>
                    <a:pt x="3823" y="0"/>
                  </a:moveTo>
                  <a:cubicBezTo>
                    <a:pt x="3810" y="0"/>
                    <a:pt x="3798" y="8"/>
                    <a:pt x="3791" y="26"/>
                  </a:cubicBezTo>
                  <a:cubicBezTo>
                    <a:pt x="3773" y="122"/>
                    <a:pt x="3747" y="209"/>
                    <a:pt x="3782" y="288"/>
                  </a:cubicBezTo>
                  <a:cubicBezTo>
                    <a:pt x="3633" y="907"/>
                    <a:pt x="3433" y="1519"/>
                    <a:pt x="3223" y="2121"/>
                  </a:cubicBezTo>
                  <a:cubicBezTo>
                    <a:pt x="3101" y="1868"/>
                    <a:pt x="3022" y="1606"/>
                    <a:pt x="2996" y="1335"/>
                  </a:cubicBezTo>
                  <a:cubicBezTo>
                    <a:pt x="2996" y="1248"/>
                    <a:pt x="2987" y="1169"/>
                    <a:pt x="2996" y="1091"/>
                  </a:cubicBezTo>
                  <a:cubicBezTo>
                    <a:pt x="2996" y="1073"/>
                    <a:pt x="3005" y="1047"/>
                    <a:pt x="3005" y="1030"/>
                  </a:cubicBezTo>
                  <a:lnTo>
                    <a:pt x="3005" y="1021"/>
                  </a:lnTo>
                  <a:cubicBezTo>
                    <a:pt x="3016" y="993"/>
                    <a:pt x="2991" y="972"/>
                    <a:pt x="2970" y="972"/>
                  </a:cubicBezTo>
                  <a:cubicBezTo>
                    <a:pt x="2958" y="972"/>
                    <a:pt x="2947" y="979"/>
                    <a:pt x="2944" y="995"/>
                  </a:cubicBezTo>
                  <a:cubicBezTo>
                    <a:pt x="2917" y="1108"/>
                    <a:pt x="2917" y="1222"/>
                    <a:pt x="2926" y="1335"/>
                  </a:cubicBezTo>
                  <a:cubicBezTo>
                    <a:pt x="2952" y="1641"/>
                    <a:pt x="3057" y="1938"/>
                    <a:pt x="3188" y="2208"/>
                  </a:cubicBezTo>
                  <a:cubicBezTo>
                    <a:pt x="3136" y="2357"/>
                    <a:pt x="3083" y="2514"/>
                    <a:pt x="3031" y="2654"/>
                  </a:cubicBezTo>
                  <a:cubicBezTo>
                    <a:pt x="2743" y="3440"/>
                    <a:pt x="2420" y="4217"/>
                    <a:pt x="2079" y="4976"/>
                  </a:cubicBezTo>
                  <a:cubicBezTo>
                    <a:pt x="1983" y="4688"/>
                    <a:pt x="1913" y="4391"/>
                    <a:pt x="1870" y="4086"/>
                  </a:cubicBezTo>
                  <a:cubicBezTo>
                    <a:pt x="1809" y="3623"/>
                    <a:pt x="1817" y="3160"/>
                    <a:pt x="1870" y="2697"/>
                  </a:cubicBezTo>
                  <a:cubicBezTo>
                    <a:pt x="1905" y="2514"/>
                    <a:pt x="1922" y="2313"/>
                    <a:pt x="1983" y="2130"/>
                  </a:cubicBezTo>
                  <a:cubicBezTo>
                    <a:pt x="1988" y="2104"/>
                    <a:pt x="1966" y="2087"/>
                    <a:pt x="1945" y="2087"/>
                  </a:cubicBezTo>
                  <a:cubicBezTo>
                    <a:pt x="1930" y="2087"/>
                    <a:pt x="1917" y="2095"/>
                    <a:pt x="1913" y="2112"/>
                  </a:cubicBezTo>
                  <a:cubicBezTo>
                    <a:pt x="1905" y="2182"/>
                    <a:pt x="1878" y="2252"/>
                    <a:pt x="1870" y="2313"/>
                  </a:cubicBezTo>
                  <a:cubicBezTo>
                    <a:pt x="1686" y="3221"/>
                    <a:pt x="1730" y="4191"/>
                    <a:pt x="2036" y="5064"/>
                  </a:cubicBezTo>
                  <a:cubicBezTo>
                    <a:pt x="1730" y="5754"/>
                    <a:pt x="1416" y="6417"/>
                    <a:pt x="1084" y="7089"/>
                  </a:cubicBezTo>
                  <a:cubicBezTo>
                    <a:pt x="1031" y="7177"/>
                    <a:pt x="988" y="7273"/>
                    <a:pt x="944" y="7360"/>
                  </a:cubicBezTo>
                  <a:cubicBezTo>
                    <a:pt x="831" y="7116"/>
                    <a:pt x="769" y="6871"/>
                    <a:pt x="726" y="6609"/>
                  </a:cubicBezTo>
                  <a:cubicBezTo>
                    <a:pt x="639" y="6138"/>
                    <a:pt x="630" y="5657"/>
                    <a:pt x="647" y="5177"/>
                  </a:cubicBezTo>
                  <a:cubicBezTo>
                    <a:pt x="656" y="4959"/>
                    <a:pt x="673" y="4732"/>
                    <a:pt x="700" y="4496"/>
                  </a:cubicBezTo>
                  <a:cubicBezTo>
                    <a:pt x="709" y="4481"/>
                    <a:pt x="692" y="4470"/>
                    <a:pt x="673" y="4470"/>
                  </a:cubicBezTo>
                  <a:cubicBezTo>
                    <a:pt x="658" y="4470"/>
                    <a:pt x="642" y="4477"/>
                    <a:pt x="639" y="4496"/>
                  </a:cubicBezTo>
                  <a:cubicBezTo>
                    <a:pt x="630" y="4575"/>
                    <a:pt x="612" y="4662"/>
                    <a:pt x="604" y="4741"/>
                  </a:cubicBezTo>
                  <a:cubicBezTo>
                    <a:pt x="560" y="5151"/>
                    <a:pt x="551" y="5570"/>
                    <a:pt x="569" y="5981"/>
                  </a:cubicBezTo>
                  <a:cubicBezTo>
                    <a:pt x="604" y="6478"/>
                    <a:pt x="682" y="6985"/>
                    <a:pt x="892" y="7447"/>
                  </a:cubicBezTo>
                  <a:cubicBezTo>
                    <a:pt x="700" y="7832"/>
                    <a:pt x="508" y="8198"/>
                    <a:pt x="307" y="8574"/>
                  </a:cubicBezTo>
                  <a:lnTo>
                    <a:pt x="19" y="9124"/>
                  </a:lnTo>
                  <a:cubicBezTo>
                    <a:pt x="0" y="9149"/>
                    <a:pt x="21" y="9173"/>
                    <a:pt x="44" y="9173"/>
                  </a:cubicBezTo>
                  <a:cubicBezTo>
                    <a:pt x="53" y="9173"/>
                    <a:pt x="63" y="9169"/>
                    <a:pt x="71" y="9159"/>
                  </a:cubicBezTo>
                  <a:lnTo>
                    <a:pt x="71" y="9150"/>
                  </a:lnTo>
                  <a:cubicBezTo>
                    <a:pt x="115" y="9080"/>
                    <a:pt x="158" y="8993"/>
                    <a:pt x="193" y="8932"/>
                  </a:cubicBezTo>
                  <a:cubicBezTo>
                    <a:pt x="281" y="8775"/>
                    <a:pt x="350" y="8617"/>
                    <a:pt x="438" y="8460"/>
                  </a:cubicBezTo>
                  <a:cubicBezTo>
                    <a:pt x="438" y="8452"/>
                    <a:pt x="455" y="8452"/>
                    <a:pt x="455" y="8443"/>
                  </a:cubicBezTo>
                  <a:cubicBezTo>
                    <a:pt x="726" y="8312"/>
                    <a:pt x="979" y="8146"/>
                    <a:pt x="1215" y="7971"/>
                  </a:cubicBezTo>
                  <a:cubicBezTo>
                    <a:pt x="1660" y="7631"/>
                    <a:pt x="2079" y="7247"/>
                    <a:pt x="2481" y="6845"/>
                  </a:cubicBezTo>
                  <a:cubicBezTo>
                    <a:pt x="2664" y="6653"/>
                    <a:pt x="2865" y="6452"/>
                    <a:pt x="3048" y="6242"/>
                  </a:cubicBezTo>
                  <a:cubicBezTo>
                    <a:pt x="3067" y="6224"/>
                    <a:pt x="3051" y="6202"/>
                    <a:pt x="3028" y="6202"/>
                  </a:cubicBezTo>
                  <a:cubicBezTo>
                    <a:pt x="3018" y="6202"/>
                    <a:pt x="3007" y="6206"/>
                    <a:pt x="2996" y="6216"/>
                  </a:cubicBezTo>
                  <a:cubicBezTo>
                    <a:pt x="2935" y="6277"/>
                    <a:pt x="2865" y="6356"/>
                    <a:pt x="2804" y="6417"/>
                  </a:cubicBezTo>
                  <a:cubicBezTo>
                    <a:pt x="2472" y="6784"/>
                    <a:pt x="2123" y="7116"/>
                    <a:pt x="1765" y="7439"/>
                  </a:cubicBezTo>
                  <a:cubicBezTo>
                    <a:pt x="1372" y="7771"/>
                    <a:pt x="953" y="8111"/>
                    <a:pt x="481" y="8338"/>
                  </a:cubicBezTo>
                  <a:cubicBezTo>
                    <a:pt x="639" y="8041"/>
                    <a:pt x="787" y="7744"/>
                    <a:pt x="944" y="7447"/>
                  </a:cubicBezTo>
                  <a:cubicBezTo>
                    <a:pt x="1040" y="7255"/>
                    <a:pt x="1127" y="7089"/>
                    <a:pt x="1215" y="6897"/>
                  </a:cubicBezTo>
                  <a:cubicBezTo>
                    <a:pt x="1311" y="6679"/>
                    <a:pt x="1424" y="6478"/>
                    <a:pt x="1520" y="6260"/>
                  </a:cubicBezTo>
                  <a:cubicBezTo>
                    <a:pt x="1791" y="6190"/>
                    <a:pt x="2044" y="6068"/>
                    <a:pt x="2289" y="5919"/>
                  </a:cubicBezTo>
                  <a:cubicBezTo>
                    <a:pt x="2708" y="5640"/>
                    <a:pt x="3083" y="5282"/>
                    <a:pt x="3406" y="4907"/>
                  </a:cubicBezTo>
                  <a:cubicBezTo>
                    <a:pt x="3572" y="4714"/>
                    <a:pt x="3729" y="4522"/>
                    <a:pt x="3869" y="4313"/>
                  </a:cubicBezTo>
                  <a:cubicBezTo>
                    <a:pt x="3888" y="4288"/>
                    <a:pt x="3862" y="4267"/>
                    <a:pt x="3839" y="4267"/>
                  </a:cubicBezTo>
                  <a:cubicBezTo>
                    <a:pt x="3830" y="4267"/>
                    <a:pt x="3822" y="4270"/>
                    <a:pt x="3817" y="4278"/>
                  </a:cubicBezTo>
                  <a:cubicBezTo>
                    <a:pt x="3756" y="4348"/>
                    <a:pt x="3712" y="4426"/>
                    <a:pt x="3660" y="4487"/>
                  </a:cubicBezTo>
                  <a:cubicBezTo>
                    <a:pt x="3415" y="4828"/>
                    <a:pt x="3127" y="5142"/>
                    <a:pt x="2813" y="5430"/>
                  </a:cubicBezTo>
                  <a:cubicBezTo>
                    <a:pt x="2446" y="5754"/>
                    <a:pt x="2027" y="6059"/>
                    <a:pt x="1547" y="6190"/>
                  </a:cubicBezTo>
                  <a:cubicBezTo>
                    <a:pt x="1774" y="5719"/>
                    <a:pt x="1983" y="5256"/>
                    <a:pt x="2184" y="4784"/>
                  </a:cubicBezTo>
                  <a:cubicBezTo>
                    <a:pt x="2359" y="4400"/>
                    <a:pt x="2525" y="4016"/>
                    <a:pt x="2682" y="3623"/>
                  </a:cubicBezTo>
                  <a:cubicBezTo>
                    <a:pt x="2839" y="3562"/>
                    <a:pt x="2996" y="3466"/>
                    <a:pt x="3136" y="3352"/>
                  </a:cubicBezTo>
                  <a:cubicBezTo>
                    <a:pt x="3502" y="3082"/>
                    <a:pt x="3826" y="2732"/>
                    <a:pt x="4087" y="2374"/>
                  </a:cubicBezTo>
                  <a:cubicBezTo>
                    <a:pt x="4106" y="2350"/>
                    <a:pt x="4081" y="2325"/>
                    <a:pt x="4058" y="2325"/>
                  </a:cubicBezTo>
                  <a:cubicBezTo>
                    <a:pt x="4049" y="2325"/>
                    <a:pt x="4040" y="2329"/>
                    <a:pt x="4035" y="2339"/>
                  </a:cubicBezTo>
                  <a:cubicBezTo>
                    <a:pt x="4009" y="2383"/>
                    <a:pt x="3983" y="2418"/>
                    <a:pt x="3948" y="2462"/>
                  </a:cubicBezTo>
                  <a:cubicBezTo>
                    <a:pt x="3791" y="2654"/>
                    <a:pt x="3616" y="2837"/>
                    <a:pt x="3433" y="3012"/>
                  </a:cubicBezTo>
                  <a:cubicBezTo>
                    <a:pt x="3214" y="3221"/>
                    <a:pt x="2987" y="3405"/>
                    <a:pt x="2725" y="3536"/>
                  </a:cubicBezTo>
                  <a:cubicBezTo>
                    <a:pt x="2874" y="3160"/>
                    <a:pt x="3022" y="2776"/>
                    <a:pt x="3162" y="2392"/>
                  </a:cubicBezTo>
                  <a:cubicBezTo>
                    <a:pt x="3179" y="2339"/>
                    <a:pt x="3197" y="2296"/>
                    <a:pt x="3214" y="2243"/>
                  </a:cubicBezTo>
                  <a:lnTo>
                    <a:pt x="3214" y="2226"/>
                  </a:lnTo>
                  <a:cubicBezTo>
                    <a:pt x="3468" y="1519"/>
                    <a:pt x="3695" y="785"/>
                    <a:pt x="3860" y="43"/>
                  </a:cubicBezTo>
                  <a:cubicBezTo>
                    <a:pt x="3860" y="17"/>
                    <a:pt x="3842" y="0"/>
                    <a:pt x="3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8"/>
            <p:cNvSpPr/>
            <p:nvPr/>
          </p:nvSpPr>
          <p:spPr>
            <a:xfrm>
              <a:off x="7597153" y="2701587"/>
              <a:ext cx="946770" cy="774916"/>
            </a:xfrm>
            <a:custGeom>
              <a:avLst/>
              <a:gdLst/>
              <a:ahLst/>
              <a:cxnLst/>
              <a:rect l="l" t="t" r="r" b="b"/>
              <a:pathLst>
                <a:path w="9955" h="8148" extrusionOk="0">
                  <a:moveTo>
                    <a:pt x="9954" y="1"/>
                  </a:moveTo>
                  <a:cubicBezTo>
                    <a:pt x="9954" y="1"/>
                    <a:pt x="9954" y="1"/>
                    <a:pt x="9954" y="1"/>
                  </a:cubicBezTo>
                  <a:lnTo>
                    <a:pt x="9954" y="1"/>
                  </a:lnTo>
                  <a:cubicBezTo>
                    <a:pt x="9954" y="1"/>
                    <a:pt x="9954" y="1"/>
                    <a:pt x="9954" y="1"/>
                  </a:cubicBezTo>
                  <a:close/>
                  <a:moveTo>
                    <a:pt x="9954" y="1"/>
                  </a:moveTo>
                  <a:cubicBezTo>
                    <a:pt x="9934" y="12"/>
                    <a:pt x="1620" y="2502"/>
                    <a:pt x="0" y="8147"/>
                  </a:cubicBezTo>
                  <a:cubicBezTo>
                    <a:pt x="0" y="8147"/>
                    <a:pt x="8539" y="6314"/>
                    <a:pt x="9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8"/>
            <p:cNvSpPr/>
            <p:nvPr/>
          </p:nvSpPr>
          <p:spPr>
            <a:xfrm>
              <a:off x="7626350" y="2723271"/>
              <a:ext cx="893987" cy="729170"/>
            </a:xfrm>
            <a:custGeom>
              <a:avLst/>
              <a:gdLst/>
              <a:ahLst/>
              <a:cxnLst/>
              <a:rect l="l" t="t" r="r" b="b"/>
              <a:pathLst>
                <a:path w="9400" h="7667" extrusionOk="0">
                  <a:moveTo>
                    <a:pt x="9362" y="0"/>
                  </a:moveTo>
                  <a:cubicBezTo>
                    <a:pt x="9350" y="0"/>
                    <a:pt x="9336" y="5"/>
                    <a:pt x="9324" y="17"/>
                  </a:cubicBezTo>
                  <a:cubicBezTo>
                    <a:pt x="9245" y="105"/>
                    <a:pt x="9167" y="183"/>
                    <a:pt x="9071" y="236"/>
                  </a:cubicBezTo>
                  <a:cubicBezTo>
                    <a:pt x="8556" y="768"/>
                    <a:pt x="7997" y="1283"/>
                    <a:pt x="7429" y="1799"/>
                  </a:cubicBezTo>
                  <a:cubicBezTo>
                    <a:pt x="7447" y="1563"/>
                    <a:pt x="7499" y="1318"/>
                    <a:pt x="7621" y="1074"/>
                  </a:cubicBezTo>
                  <a:cubicBezTo>
                    <a:pt x="7647" y="1013"/>
                    <a:pt x="7691" y="934"/>
                    <a:pt x="7752" y="864"/>
                  </a:cubicBezTo>
                  <a:cubicBezTo>
                    <a:pt x="7761" y="847"/>
                    <a:pt x="7778" y="838"/>
                    <a:pt x="7796" y="812"/>
                  </a:cubicBezTo>
                  <a:lnTo>
                    <a:pt x="7805" y="803"/>
                  </a:lnTo>
                  <a:cubicBezTo>
                    <a:pt x="7828" y="780"/>
                    <a:pt x="7809" y="764"/>
                    <a:pt x="7785" y="764"/>
                  </a:cubicBezTo>
                  <a:cubicBezTo>
                    <a:pt x="7774" y="764"/>
                    <a:pt x="7761" y="768"/>
                    <a:pt x="7752" y="777"/>
                  </a:cubicBezTo>
                  <a:cubicBezTo>
                    <a:pt x="7665" y="864"/>
                    <a:pt x="7604" y="978"/>
                    <a:pt x="7551" y="1074"/>
                  </a:cubicBezTo>
                  <a:cubicBezTo>
                    <a:pt x="7412" y="1345"/>
                    <a:pt x="7359" y="1624"/>
                    <a:pt x="7359" y="1868"/>
                  </a:cubicBezTo>
                  <a:cubicBezTo>
                    <a:pt x="7211" y="1991"/>
                    <a:pt x="7071" y="2122"/>
                    <a:pt x="6931" y="2244"/>
                  </a:cubicBezTo>
                  <a:cubicBezTo>
                    <a:pt x="6163" y="2907"/>
                    <a:pt x="5377" y="3554"/>
                    <a:pt x="4574" y="4200"/>
                  </a:cubicBezTo>
                  <a:cubicBezTo>
                    <a:pt x="4618" y="3938"/>
                    <a:pt x="4714" y="3658"/>
                    <a:pt x="4836" y="3388"/>
                  </a:cubicBezTo>
                  <a:cubicBezTo>
                    <a:pt x="5028" y="2977"/>
                    <a:pt x="5290" y="2567"/>
                    <a:pt x="5613" y="2165"/>
                  </a:cubicBezTo>
                  <a:cubicBezTo>
                    <a:pt x="5744" y="1999"/>
                    <a:pt x="5884" y="1825"/>
                    <a:pt x="6050" y="1676"/>
                  </a:cubicBezTo>
                  <a:cubicBezTo>
                    <a:pt x="6067" y="1653"/>
                    <a:pt x="6050" y="1638"/>
                    <a:pt x="6026" y="1638"/>
                  </a:cubicBezTo>
                  <a:cubicBezTo>
                    <a:pt x="6014" y="1638"/>
                    <a:pt x="6000" y="1641"/>
                    <a:pt x="5988" y="1650"/>
                  </a:cubicBezTo>
                  <a:cubicBezTo>
                    <a:pt x="5936" y="1711"/>
                    <a:pt x="5884" y="1772"/>
                    <a:pt x="5831" y="1825"/>
                  </a:cubicBezTo>
                  <a:cubicBezTo>
                    <a:pt x="5115" y="2611"/>
                    <a:pt x="4626" y="3475"/>
                    <a:pt x="4487" y="4287"/>
                  </a:cubicBezTo>
                  <a:cubicBezTo>
                    <a:pt x="3779" y="4837"/>
                    <a:pt x="3046" y="5405"/>
                    <a:pt x="2312" y="5955"/>
                  </a:cubicBezTo>
                  <a:cubicBezTo>
                    <a:pt x="2216" y="6033"/>
                    <a:pt x="2103" y="6103"/>
                    <a:pt x="2007" y="6182"/>
                  </a:cubicBezTo>
                  <a:cubicBezTo>
                    <a:pt x="2016" y="5955"/>
                    <a:pt x="2085" y="5710"/>
                    <a:pt x="2182" y="5483"/>
                  </a:cubicBezTo>
                  <a:cubicBezTo>
                    <a:pt x="2356" y="5055"/>
                    <a:pt x="2609" y="4619"/>
                    <a:pt x="2906" y="4208"/>
                  </a:cubicBezTo>
                  <a:cubicBezTo>
                    <a:pt x="3046" y="3999"/>
                    <a:pt x="3186" y="3798"/>
                    <a:pt x="3352" y="3606"/>
                  </a:cubicBezTo>
                  <a:cubicBezTo>
                    <a:pt x="3371" y="3586"/>
                    <a:pt x="3358" y="3575"/>
                    <a:pt x="3336" y="3575"/>
                  </a:cubicBezTo>
                  <a:cubicBezTo>
                    <a:pt x="3319" y="3575"/>
                    <a:pt x="3297" y="3582"/>
                    <a:pt x="3282" y="3597"/>
                  </a:cubicBezTo>
                  <a:cubicBezTo>
                    <a:pt x="3229" y="3658"/>
                    <a:pt x="3177" y="3728"/>
                    <a:pt x="3125" y="3798"/>
                  </a:cubicBezTo>
                  <a:cubicBezTo>
                    <a:pt x="2845" y="4165"/>
                    <a:pt x="2609" y="4523"/>
                    <a:pt x="2400" y="4890"/>
                  </a:cubicBezTo>
                  <a:cubicBezTo>
                    <a:pt x="2164" y="5344"/>
                    <a:pt x="1954" y="5798"/>
                    <a:pt x="1946" y="6226"/>
                  </a:cubicBezTo>
                  <a:cubicBezTo>
                    <a:pt x="1527" y="6540"/>
                    <a:pt x="1099" y="6845"/>
                    <a:pt x="680" y="7151"/>
                  </a:cubicBezTo>
                  <a:cubicBezTo>
                    <a:pt x="461" y="7308"/>
                    <a:pt x="252" y="7457"/>
                    <a:pt x="34" y="7614"/>
                  </a:cubicBezTo>
                  <a:cubicBezTo>
                    <a:pt x="1" y="7640"/>
                    <a:pt x="17" y="7667"/>
                    <a:pt x="47" y="7667"/>
                  </a:cubicBezTo>
                  <a:cubicBezTo>
                    <a:pt x="56" y="7667"/>
                    <a:pt x="67" y="7664"/>
                    <a:pt x="77" y="7657"/>
                  </a:cubicBezTo>
                  <a:cubicBezTo>
                    <a:pt x="77" y="7649"/>
                    <a:pt x="86" y="7649"/>
                    <a:pt x="86" y="7649"/>
                  </a:cubicBezTo>
                  <a:cubicBezTo>
                    <a:pt x="173" y="7588"/>
                    <a:pt x="261" y="7527"/>
                    <a:pt x="339" y="7465"/>
                  </a:cubicBezTo>
                  <a:cubicBezTo>
                    <a:pt x="514" y="7352"/>
                    <a:pt x="697" y="7221"/>
                    <a:pt x="872" y="7090"/>
                  </a:cubicBezTo>
                  <a:cubicBezTo>
                    <a:pt x="881" y="7090"/>
                    <a:pt x="881" y="7072"/>
                    <a:pt x="898" y="7072"/>
                  </a:cubicBezTo>
                  <a:cubicBezTo>
                    <a:pt x="1265" y="7003"/>
                    <a:pt x="1640" y="6880"/>
                    <a:pt x="2007" y="6749"/>
                  </a:cubicBezTo>
                  <a:cubicBezTo>
                    <a:pt x="2705" y="6505"/>
                    <a:pt x="3386" y="6217"/>
                    <a:pt x="4050" y="5911"/>
                  </a:cubicBezTo>
                  <a:cubicBezTo>
                    <a:pt x="4373" y="5754"/>
                    <a:pt x="4705" y="5606"/>
                    <a:pt x="5019" y="5440"/>
                  </a:cubicBezTo>
                  <a:cubicBezTo>
                    <a:pt x="5052" y="5413"/>
                    <a:pt x="5035" y="5387"/>
                    <a:pt x="5006" y="5387"/>
                  </a:cubicBezTo>
                  <a:cubicBezTo>
                    <a:pt x="4997" y="5387"/>
                    <a:pt x="4986" y="5390"/>
                    <a:pt x="4976" y="5396"/>
                  </a:cubicBezTo>
                  <a:cubicBezTo>
                    <a:pt x="4880" y="5448"/>
                    <a:pt x="4757" y="5501"/>
                    <a:pt x="4653" y="5562"/>
                  </a:cubicBezTo>
                  <a:cubicBezTo>
                    <a:pt x="4094" y="5833"/>
                    <a:pt x="3517" y="6095"/>
                    <a:pt x="2932" y="6339"/>
                  </a:cubicBezTo>
                  <a:cubicBezTo>
                    <a:pt x="2312" y="6583"/>
                    <a:pt x="1658" y="6837"/>
                    <a:pt x="1011" y="6994"/>
                  </a:cubicBezTo>
                  <a:cubicBezTo>
                    <a:pt x="1352" y="6749"/>
                    <a:pt x="1693" y="6505"/>
                    <a:pt x="2016" y="6260"/>
                  </a:cubicBezTo>
                  <a:cubicBezTo>
                    <a:pt x="2225" y="6112"/>
                    <a:pt x="2435" y="5964"/>
                    <a:pt x="2627" y="5806"/>
                  </a:cubicBezTo>
                  <a:cubicBezTo>
                    <a:pt x="2863" y="5632"/>
                    <a:pt x="3098" y="5448"/>
                    <a:pt x="3325" y="5274"/>
                  </a:cubicBezTo>
                  <a:cubicBezTo>
                    <a:pt x="3666" y="5248"/>
                    <a:pt x="4015" y="5169"/>
                    <a:pt x="4364" y="5055"/>
                  </a:cubicBezTo>
                  <a:cubicBezTo>
                    <a:pt x="5002" y="4863"/>
                    <a:pt x="5613" y="4575"/>
                    <a:pt x="6189" y="4278"/>
                  </a:cubicBezTo>
                  <a:cubicBezTo>
                    <a:pt x="6469" y="4130"/>
                    <a:pt x="6757" y="3973"/>
                    <a:pt x="7028" y="3816"/>
                  </a:cubicBezTo>
                  <a:cubicBezTo>
                    <a:pt x="7060" y="3790"/>
                    <a:pt x="7044" y="3759"/>
                    <a:pt x="7016" y="3759"/>
                  </a:cubicBezTo>
                  <a:cubicBezTo>
                    <a:pt x="7007" y="3759"/>
                    <a:pt x="6995" y="3763"/>
                    <a:pt x="6984" y="3772"/>
                  </a:cubicBezTo>
                  <a:cubicBezTo>
                    <a:pt x="6888" y="3824"/>
                    <a:pt x="6801" y="3877"/>
                    <a:pt x="6704" y="3938"/>
                  </a:cubicBezTo>
                  <a:cubicBezTo>
                    <a:pt x="6224" y="4200"/>
                    <a:pt x="5735" y="4444"/>
                    <a:pt x="5229" y="4663"/>
                  </a:cubicBezTo>
                  <a:cubicBezTo>
                    <a:pt x="4644" y="4916"/>
                    <a:pt x="3998" y="5143"/>
                    <a:pt x="3395" y="5204"/>
                  </a:cubicBezTo>
                  <a:cubicBezTo>
                    <a:pt x="3902" y="4820"/>
                    <a:pt x="4399" y="4427"/>
                    <a:pt x="4888" y="4034"/>
                  </a:cubicBezTo>
                  <a:cubicBezTo>
                    <a:pt x="5299" y="3702"/>
                    <a:pt x="5692" y="3388"/>
                    <a:pt x="6085" y="3065"/>
                  </a:cubicBezTo>
                  <a:cubicBezTo>
                    <a:pt x="6303" y="3004"/>
                    <a:pt x="6521" y="2942"/>
                    <a:pt x="6739" y="2864"/>
                  </a:cubicBezTo>
                  <a:cubicBezTo>
                    <a:pt x="7289" y="2672"/>
                    <a:pt x="7840" y="2410"/>
                    <a:pt x="8337" y="2113"/>
                  </a:cubicBezTo>
                  <a:cubicBezTo>
                    <a:pt x="8370" y="2087"/>
                    <a:pt x="8353" y="2060"/>
                    <a:pt x="8324" y="2060"/>
                  </a:cubicBezTo>
                  <a:cubicBezTo>
                    <a:pt x="8315" y="2060"/>
                    <a:pt x="8304" y="2063"/>
                    <a:pt x="8294" y="2069"/>
                  </a:cubicBezTo>
                  <a:lnTo>
                    <a:pt x="8136" y="2165"/>
                  </a:lnTo>
                  <a:cubicBezTo>
                    <a:pt x="7848" y="2322"/>
                    <a:pt x="7551" y="2471"/>
                    <a:pt x="7246" y="2602"/>
                  </a:cubicBezTo>
                  <a:cubicBezTo>
                    <a:pt x="6897" y="2759"/>
                    <a:pt x="6530" y="2899"/>
                    <a:pt x="6172" y="2986"/>
                  </a:cubicBezTo>
                  <a:cubicBezTo>
                    <a:pt x="6547" y="2672"/>
                    <a:pt x="6923" y="2349"/>
                    <a:pt x="7289" y="2026"/>
                  </a:cubicBezTo>
                  <a:cubicBezTo>
                    <a:pt x="7333" y="1982"/>
                    <a:pt x="7394" y="1938"/>
                    <a:pt x="7438" y="1895"/>
                  </a:cubicBezTo>
                  <a:lnTo>
                    <a:pt x="7447" y="1895"/>
                  </a:lnTo>
                  <a:cubicBezTo>
                    <a:pt x="8119" y="1292"/>
                    <a:pt x="8774" y="672"/>
                    <a:pt x="9376" y="35"/>
                  </a:cubicBezTo>
                  <a:cubicBezTo>
                    <a:pt x="9399" y="18"/>
                    <a:pt x="9385" y="0"/>
                    <a:pt x="9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8"/>
            <p:cNvSpPr/>
            <p:nvPr/>
          </p:nvSpPr>
          <p:spPr>
            <a:xfrm>
              <a:off x="5456360" y="2410187"/>
              <a:ext cx="220929" cy="1129467"/>
            </a:xfrm>
            <a:custGeom>
              <a:avLst/>
              <a:gdLst/>
              <a:ahLst/>
              <a:cxnLst/>
              <a:rect l="l" t="t" r="r" b="b"/>
              <a:pathLst>
                <a:path w="2323" h="11876" extrusionOk="0">
                  <a:moveTo>
                    <a:pt x="0" y="0"/>
                  </a:moveTo>
                  <a:lnTo>
                    <a:pt x="0"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8"/>
            <p:cNvSpPr/>
            <p:nvPr/>
          </p:nvSpPr>
          <p:spPr>
            <a:xfrm>
              <a:off x="5483750" y="2410187"/>
              <a:ext cx="15027" cy="1129467"/>
            </a:xfrm>
            <a:custGeom>
              <a:avLst/>
              <a:gdLst/>
              <a:ahLst/>
              <a:cxnLst/>
              <a:rect l="l" t="t" r="r" b="b"/>
              <a:pathLst>
                <a:path w="158" h="11876" extrusionOk="0">
                  <a:moveTo>
                    <a:pt x="0" y="0"/>
                  </a:moveTo>
                  <a:lnTo>
                    <a:pt x="0" y="11875"/>
                  </a:lnTo>
                  <a:lnTo>
                    <a:pt x="157" y="11875"/>
                  </a:lnTo>
                  <a:lnTo>
                    <a:pt x="1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8"/>
            <p:cNvSpPr/>
            <p:nvPr/>
          </p:nvSpPr>
          <p:spPr>
            <a:xfrm>
              <a:off x="5533584" y="2410187"/>
              <a:ext cx="15027" cy="1129467"/>
            </a:xfrm>
            <a:custGeom>
              <a:avLst/>
              <a:gdLst/>
              <a:ahLst/>
              <a:cxnLst/>
              <a:rect l="l" t="t" r="r" b="b"/>
              <a:pathLst>
                <a:path w="158" h="11876" extrusionOk="0">
                  <a:moveTo>
                    <a:pt x="0" y="0"/>
                  </a:moveTo>
                  <a:lnTo>
                    <a:pt x="0" y="11875"/>
                  </a:lnTo>
                  <a:lnTo>
                    <a:pt x="157" y="11875"/>
                  </a:lnTo>
                  <a:lnTo>
                    <a:pt x="1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8"/>
            <p:cNvSpPr/>
            <p:nvPr/>
          </p:nvSpPr>
          <p:spPr>
            <a:xfrm>
              <a:off x="5585036"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8"/>
            <p:cNvSpPr/>
            <p:nvPr/>
          </p:nvSpPr>
          <p:spPr>
            <a:xfrm>
              <a:off x="5635726"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8"/>
            <p:cNvSpPr/>
            <p:nvPr/>
          </p:nvSpPr>
          <p:spPr>
            <a:xfrm>
              <a:off x="5413175" y="2327998"/>
              <a:ext cx="306428" cy="127925"/>
            </a:xfrm>
            <a:custGeom>
              <a:avLst/>
              <a:gdLst/>
              <a:ahLst/>
              <a:cxnLst/>
              <a:rect l="l" t="t" r="r" b="b"/>
              <a:pathLst>
                <a:path w="3222"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8"/>
            <p:cNvSpPr/>
            <p:nvPr/>
          </p:nvSpPr>
          <p:spPr>
            <a:xfrm>
              <a:off x="5413182" y="3539553"/>
              <a:ext cx="306428" cy="108039"/>
            </a:xfrm>
            <a:custGeom>
              <a:avLst/>
              <a:gdLst/>
              <a:ahLst/>
              <a:cxnLst/>
              <a:rect l="l" t="t" r="r" b="b"/>
              <a:pathLst>
                <a:path w="3222"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8"/>
            <p:cNvSpPr/>
            <p:nvPr/>
          </p:nvSpPr>
          <p:spPr>
            <a:xfrm>
              <a:off x="5413182" y="3622579"/>
              <a:ext cx="306428" cy="25773"/>
            </a:xfrm>
            <a:custGeom>
              <a:avLst/>
              <a:gdLst/>
              <a:ahLst/>
              <a:cxnLst/>
              <a:rect l="l" t="t" r="r" b="b"/>
              <a:pathLst>
                <a:path w="3222" h="271" extrusionOk="0">
                  <a:moveTo>
                    <a:pt x="0" y="0"/>
                  </a:moveTo>
                  <a:lnTo>
                    <a:pt x="0" y="271"/>
                  </a:lnTo>
                  <a:lnTo>
                    <a:pt x="3222" y="271"/>
                  </a:lnTo>
                  <a:lnTo>
                    <a:pt x="32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8"/>
            <p:cNvSpPr/>
            <p:nvPr/>
          </p:nvSpPr>
          <p:spPr>
            <a:xfrm>
              <a:off x="5851612" y="2410187"/>
              <a:ext cx="220929" cy="1129467"/>
            </a:xfrm>
            <a:custGeom>
              <a:avLst/>
              <a:gdLst/>
              <a:ahLst/>
              <a:cxnLst/>
              <a:rect l="l" t="t" r="r" b="b"/>
              <a:pathLst>
                <a:path w="2323" h="11876" extrusionOk="0">
                  <a:moveTo>
                    <a:pt x="0" y="0"/>
                  </a:moveTo>
                  <a:lnTo>
                    <a:pt x="0"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8"/>
            <p:cNvSpPr/>
            <p:nvPr/>
          </p:nvSpPr>
          <p:spPr>
            <a:xfrm>
              <a:off x="5878146" y="2410187"/>
              <a:ext cx="15027" cy="1129467"/>
            </a:xfrm>
            <a:custGeom>
              <a:avLst/>
              <a:gdLst/>
              <a:ahLst/>
              <a:cxnLst/>
              <a:rect l="l" t="t" r="r" b="b"/>
              <a:pathLst>
                <a:path w="158" h="11876" extrusionOk="0">
                  <a:moveTo>
                    <a:pt x="1" y="0"/>
                  </a:moveTo>
                  <a:lnTo>
                    <a:pt x="1" y="11875"/>
                  </a:lnTo>
                  <a:lnTo>
                    <a:pt x="158" y="11875"/>
                  </a:lnTo>
                  <a:lnTo>
                    <a:pt x="1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8"/>
            <p:cNvSpPr/>
            <p:nvPr/>
          </p:nvSpPr>
          <p:spPr>
            <a:xfrm>
              <a:off x="5929693"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8"/>
            <p:cNvSpPr/>
            <p:nvPr/>
          </p:nvSpPr>
          <p:spPr>
            <a:xfrm>
              <a:off x="5979432"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8"/>
            <p:cNvSpPr/>
            <p:nvPr/>
          </p:nvSpPr>
          <p:spPr>
            <a:xfrm>
              <a:off x="6030123"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8"/>
            <p:cNvSpPr/>
            <p:nvPr/>
          </p:nvSpPr>
          <p:spPr>
            <a:xfrm>
              <a:off x="5807574" y="2327998"/>
              <a:ext cx="306523" cy="127925"/>
            </a:xfrm>
            <a:custGeom>
              <a:avLst/>
              <a:gdLst/>
              <a:ahLst/>
              <a:cxnLst/>
              <a:rect l="l" t="t" r="r" b="b"/>
              <a:pathLst>
                <a:path w="3223" h="1136" extrusionOk="0">
                  <a:moveTo>
                    <a:pt x="1" y="0"/>
                  </a:moveTo>
                  <a:lnTo>
                    <a:pt x="1"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8"/>
            <p:cNvSpPr/>
            <p:nvPr/>
          </p:nvSpPr>
          <p:spPr>
            <a:xfrm>
              <a:off x="5807579" y="3539553"/>
              <a:ext cx="306523" cy="108039"/>
            </a:xfrm>
            <a:custGeom>
              <a:avLst/>
              <a:gdLst/>
              <a:ahLst/>
              <a:cxnLst/>
              <a:rect l="l" t="t" r="r" b="b"/>
              <a:pathLst>
                <a:path w="3223" h="1136" extrusionOk="0">
                  <a:moveTo>
                    <a:pt x="1" y="0"/>
                  </a:moveTo>
                  <a:lnTo>
                    <a:pt x="1"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8"/>
            <p:cNvSpPr/>
            <p:nvPr/>
          </p:nvSpPr>
          <p:spPr>
            <a:xfrm>
              <a:off x="5807579" y="3622579"/>
              <a:ext cx="306523" cy="25773"/>
            </a:xfrm>
            <a:custGeom>
              <a:avLst/>
              <a:gdLst/>
              <a:ahLst/>
              <a:cxnLst/>
              <a:rect l="l" t="t" r="r" b="b"/>
              <a:pathLst>
                <a:path w="3223" h="271" extrusionOk="0">
                  <a:moveTo>
                    <a:pt x="1" y="0"/>
                  </a:moveTo>
                  <a:lnTo>
                    <a:pt x="1" y="271"/>
                  </a:lnTo>
                  <a:lnTo>
                    <a:pt x="3222" y="271"/>
                  </a:lnTo>
                  <a:lnTo>
                    <a:pt x="32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8"/>
            <p:cNvSpPr/>
            <p:nvPr/>
          </p:nvSpPr>
          <p:spPr>
            <a:xfrm>
              <a:off x="6246009" y="2410187"/>
              <a:ext cx="221024" cy="1129467"/>
            </a:xfrm>
            <a:custGeom>
              <a:avLst/>
              <a:gdLst/>
              <a:ahLst/>
              <a:cxnLst/>
              <a:rect l="l" t="t" r="r" b="b"/>
              <a:pathLst>
                <a:path w="2324" h="11876" extrusionOk="0">
                  <a:moveTo>
                    <a:pt x="1" y="0"/>
                  </a:moveTo>
                  <a:lnTo>
                    <a:pt x="1"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8"/>
            <p:cNvSpPr/>
            <p:nvPr/>
          </p:nvSpPr>
          <p:spPr>
            <a:xfrm>
              <a:off x="6273399" y="2410187"/>
              <a:ext cx="15122" cy="1129467"/>
            </a:xfrm>
            <a:custGeom>
              <a:avLst/>
              <a:gdLst/>
              <a:ahLst/>
              <a:cxnLst/>
              <a:rect l="l" t="t" r="r" b="b"/>
              <a:pathLst>
                <a:path w="159" h="11876" extrusionOk="0">
                  <a:moveTo>
                    <a:pt x="1" y="0"/>
                  </a:moveTo>
                  <a:lnTo>
                    <a:pt x="1" y="11875"/>
                  </a:lnTo>
                  <a:lnTo>
                    <a:pt x="158" y="11875"/>
                  </a:lnTo>
                  <a:lnTo>
                    <a:pt x="1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8"/>
            <p:cNvSpPr/>
            <p:nvPr/>
          </p:nvSpPr>
          <p:spPr>
            <a:xfrm>
              <a:off x="6324090" y="2410187"/>
              <a:ext cx="14171" cy="1129467"/>
            </a:xfrm>
            <a:custGeom>
              <a:avLst/>
              <a:gdLst/>
              <a:ahLst/>
              <a:cxnLst/>
              <a:rect l="l" t="t" r="r" b="b"/>
              <a:pathLst>
                <a:path w="149"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8"/>
            <p:cNvSpPr/>
            <p:nvPr/>
          </p:nvSpPr>
          <p:spPr>
            <a:xfrm>
              <a:off x="6374780"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8"/>
            <p:cNvSpPr/>
            <p:nvPr/>
          </p:nvSpPr>
          <p:spPr>
            <a:xfrm>
              <a:off x="6424615"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8"/>
            <p:cNvSpPr/>
            <p:nvPr/>
          </p:nvSpPr>
          <p:spPr>
            <a:xfrm>
              <a:off x="6203686" y="2327998"/>
              <a:ext cx="305667" cy="127925"/>
            </a:xfrm>
            <a:custGeom>
              <a:avLst/>
              <a:gdLst/>
              <a:ahLst/>
              <a:cxnLst/>
              <a:rect l="l" t="t" r="r" b="b"/>
              <a:pathLst>
                <a:path w="3214" h="1136" extrusionOk="0">
                  <a:moveTo>
                    <a:pt x="0" y="0"/>
                  </a:moveTo>
                  <a:lnTo>
                    <a:pt x="0" y="1135"/>
                  </a:lnTo>
                  <a:lnTo>
                    <a:pt x="3214" y="1135"/>
                  </a:lnTo>
                  <a:lnTo>
                    <a:pt x="32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8"/>
            <p:cNvSpPr/>
            <p:nvPr/>
          </p:nvSpPr>
          <p:spPr>
            <a:xfrm>
              <a:off x="6203688" y="3539553"/>
              <a:ext cx="305667" cy="108039"/>
            </a:xfrm>
            <a:custGeom>
              <a:avLst/>
              <a:gdLst/>
              <a:ahLst/>
              <a:cxnLst/>
              <a:rect l="l" t="t" r="r" b="b"/>
              <a:pathLst>
                <a:path w="3214" h="1136" extrusionOk="0">
                  <a:moveTo>
                    <a:pt x="0" y="0"/>
                  </a:moveTo>
                  <a:lnTo>
                    <a:pt x="0" y="1135"/>
                  </a:lnTo>
                  <a:lnTo>
                    <a:pt x="3214" y="1135"/>
                  </a:lnTo>
                  <a:lnTo>
                    <a:pt x="32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8"/>
            <p:cNvSpPr/>
            <p:nvPr/>
          </p:nvSpPr>
          <p:spPr>
            <a:xfrm>
              <a:off x="6203688" y="3622579"/>
              <a:ext cx="305667" cy="25773"/>
            </a:xfrm>
            <a:custGeom>
              <a:avLst/>
              <a:gdLst/>
              <a:ahLst/>
              <a:cxnLst/>
              <a:rect l="l" t="t" r="r" b="b"/>
              <a:pathLst>
                <a:path w="3214" h="271" extrusionOk="0">
                  <a:moveTo>
                    <a:pt x="0" y="0"/>
                  </a:moveTo>
                  <a:lnTo>
                    <a:pt x="0" y="271"/>
                  </a:lnTo>
                  <a:lnTo>
                    <a:pt x="3214" y="271"/>
                  </a:lnTo>
                  <a:lnTo>
                    <a:pt x="3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8"/>
            <p:cNvSpPr/>
            <p:nvPr/>
          </p:nvSpPr>
          <p:spPr>
            <a:xfrm>
              <a:off x="6641357" y="2410187"/>
              <a:ext cx="220929" cy="1129467"/>
            </a:xfrm>
            <a:custGeom>
              <a:avLst/>
              <a:gdLst/>
              <a:ahLst/>
              <a:cxnLst/>
              <a:rect l="l" t="t" r="r" b="b"/>
              <a:pathLst>
                <a:path w="2323" h="11876" extrusionOk="0">
                  <a:moveTo>
                    <a:pt x="0" y="0"/>
                  </a:moveTo>
                  <a:lnTo>
                    <a:pt x="0"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8"/>
            <p:cNvSpPr/>
            <p:nvPr/>
          </p:nvSpPr>
          <p:spPr>
            <a:xfrm>
              <a:off x="6668747"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8"/>
            <p:cNvSpPr/>
            <p:nvPr/>
          </p:nvSpPr>
          <p:spPr>
            <a:xfrm>
              <a:off x="6719342"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8"/>
            <p:cNvSpPr/>
            <p:nvPr/>
          </p:nvSpPr>
          <p:spPr>
            <a:xfrm>
              <a:off x="6769177"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8"/>
            <p:cNvSpPr/>
            <p:nvPr/>
          </p:nvSpPr>
          <p:spPr>
            <a:xfrm>
              <a:off x="6819867"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8"/>
            <p:cNvSpPr/>
            <p:nvPr/>
          </p:nvSpPr>
          <p:spPr>
            <a:xfrm>
              <a:off x="6597324" y="2327998"/>
              <a:ext cx="306523" cy="127925"/>
            </a:xfrm>
            <a:custGeom>
              <a:avLst/>
              <a:gdLst/>
              <a:ahLst/>
              <a:cxnLst/>
              <a:rect l="l" t="t" r="r" b="b"/>
              <a:pathLst>
                <a:path w="3223"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8"/>
            <p:cNvSpPr/>
            <p:nvPr/>
          </p:nvSpPr>
          <p:spPr>
            <a:xfrm>
              <a:off x="6597324" y="3539553"/>
              <a:ext cx="306523" cy="108039"/>
            </a:xfrm>
            <a:custGeom>
              <a:avLst/>
              <a:gdLst/>
              <a:ahLst/>
              <a:cxnLst/>
              <a:rect l="l" t="t" r="r" b="b"/>
              <a:pathLst>
                <a:path w="3223"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8"/>
            <p:cNvSpPr/>
            <p:nvPr/>
          </p:nvSpPr>
          <p:spPr>
            <a:xfrm>
              <a:off x="6597324" y="3622579"/>
              <a:ext cx="306523" cy="25773"/>
            </a:xfrm>
            <a:custGeom>
              <a:avLst/>
              <a:gdLst/>
              <a:ahLst/>
              <a:cxnLst/>
              <a:rect l="l" t="t" r="r" b="b"/>
              <a:pathLst>
                <a:path w="3223" h="271" extrusionOk="0">
                  <a:moveTo>
                    <a:pt x="0" y="0"/>
                  </a:moveTo>
                  <a:lnTo>
                    <a:pt x="0" y="271"/>
                  </a:lnTo>
                  <a:lnTo>
                    <a:pt x="3222" y="271"/>
                  </a:lnTo>
                  <a:lnTo>
                    <a:pt x="32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8"/>
            <p:cNvSpPr/>
            <p:nvPr/>
          </p:nvSpPr>
          <p:spPr>
            <a:xfrm>
              <a:off x="7035754" y="2410187"/>
              <a:ext cx="221024" cy="1129467"/>
            </a:xfrm>
            <a:custGeom>
              <a:avLst/>
              <a:gdLst/>
              <a:ahLst/>
              <a:cxnLst/>
              <a:rect l="l" t="t" r="r" b="b"/>
              <a:pathLst>
                <a:path w="2324" h="11876" extrusionOk="0">
                  <a:moveTo>
                    <a:pt x="0" y="0"/>
                  </a:moveTo>
                  <a:lnTo>
                    <a:pt x="0"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8"/>
            <p:cNvSpPr/>
            <p:nvPr/>
          </p:nvSpPr>
          <p:spPr>
            <a:xfrm>
              <a:off x="7063144"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8"/>
            <p:cNvSpPr/>
            <p:nvPr/>
          </p:nvSpPr>
          <p:spPr>
            <a:xfrm>
              <a:off x="7113834"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8"/>
            <p:cNvSpPr/>
            <p:nvPr/>
          </p:nvSpPr>
          <p:spPr>
            <a:xfrm>
              <a:off x="7164430" y="2410187"/>
              <a:ext cx="15122" cy="1129467"/>
            </a:xfrm>
            <a:custGeom>
              <a:avLst/>
              <a:gdLst/>
              <a:ahLst/>
              <a:cxnLst/>
              <a:rect l="l" t="t" r="r" b="b"/>
              <a:pathLst>
                <a:path w="159" h="11876" extrusionOk="0">
                  <a:moveTo>
                    <a:pt x="1" y="0"/>
                  </a:moveTo>
                  <a:lnTo>
                    <a:pt x="1" y="11875"/>
                  </a:lnTo>
                  <a:lnTo>
                    <a:pt x="158" y="11875"/>
                  </a:lnTo>
                  <a:lnTo>
                    <a:pt x="1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8"/>
            <p:cNvSpPr/>
            <p:nvPr/>
          </p:nvSpPr>
          <p:spPr>
            <a:xfrm>
              <a:off x="7214264"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8"/>
            <p:cNvSpPr/>
            <p:nvPr/>
          </p:nvSpPr>
          <p:spPr>
            <a:xfrm>
              <a:off x="6993425" y="2332099"/>
              <a:ext cx="306523" cy="123824"/>
            </a:xfrm>
            <a:custGeom>
              <a:avLst/>
              <a:gdLst/>
              <a:ahLst/>
              <a:cxnLst/>
              <a:rect l="l" t="t" r="r" b="b"/>
              <a:pathLst>
                <a:path w="3223"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8"/>
            <p:cNvSpPr/>
            <p:nvPr/>
          </p:nvSpPr>
          <p:spPr>
            <a:xfrm>
              <a:off x="6993433" y="3539553"/>
              <a:ext cx="306523" cy="108039"/>
            </a:xfrm>
            <a:custGeom>
              <a:avLst/>
              <a:gdLst/>
              <a:ahLst/>
              <a:cxnLst/>
              <a:rect l="l" t="t" r="r" b="b"/>
              <a:pathLst>
                <a:path w="3223"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8"/>
            <p:cNvSpPr/>
            <p:nvPr/>
          </p:nvSpPr>
          <p:spPr>
            <a:xfrm>
              <a:off x="6993433" y="3622579"/>
              <a:ext cx="306523" cy="25773"/>
            </a:xfrm>
            <a:custGeom>
              <a:avLst/>
              <a:gdLst/>
              <a:ahLst/>
              <a:cxnLst/>
              <a:rect l="l" t="t" r="r" b="b"/>
              <a:pathLst>
                <a:path w="3223" h="271" extrusionOk="0">
                  <a:moveTo>
                    <a:pt x="0" y="0"/>
                  </a:moveTo>
                  <a:lnTo>
                    <a:pt x="0" y="271"/>
                  </a:lnTo>
                  <a:lnTo>
                    <a:pt x="3222" y="271"/>
                  </a:lnTo>
                  <a:lnTo>
                    <a:pt x="32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8"/>
            <p:cNvSpPr/>
            <p:nvPr/>
          </p:nvSpPr>
          <p:spPr>
            <a:xfrm>
              <a:off x="5296870" y="1656769"/>
              <a:ext cx="2117703" cy="690367"/>
            </a:xfrm>
            <a:custGeom>
              <a:avLst/>
              <a:gdLst/>
              <a:ahLst/>
              <a:cxnLst/>
              <a:rect l="l" t="t" r="r" b="b"/>
              <a:pathLst>
                <a:path w="22267" h="7259" extrusionOk="0">
                  <a:moveTo>
                    <a:pt x="11133" y="0"/>
                  </a:moveTo>
                  <a:cubicBezTo>
                    <a:pt x="10902" y="0"/>
                    <a:pt x="10671" y="59"/>
                    <a:pt x="10496" y="177"/>
                  </a:cubicBezTo>
                  <a:lnTo>
                    <a:pt x="350" y="6839"/>
                  </a:lnTo>
                  <a:cubicBezTo>
                    <a:pt x="1" y="7075"/>
                    <a:pt x="79" y="7258"/>
                    <a:pt x="542" y="7258"/>
                  </a:cubicBezTo>
                  <a:lnTo>
                    <a:pt x="21733" y="7258"/>
                  </a:lnTo>
                  <a:cubicBezTo>
                    <a:pt x="22196" y="7258"/>
                    <a:pt x="22266" y="7066"/>
                    <a:pt x="21917" y="6839"/>
                  </a:cubicBezTo>
                  <a:lnTo>
                    <a:pt x="11771" y="177"/>
                  </a:lnTo>
                  <a:cubicBezTo>
                    <a:pt x="11596" y="59"/>
                    <a:pt x="11365" y="0"/>
                    <a:pt x="11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8"/>
            <p:cNvSpPr/>
            <p:nvPr/>
          </p:nvSpPr>
          <p:spPr>
            <a:xfrm>
              <a:off x="5582563" y="1758911"/>
              <a:ext cx="1547929" cy="503486"/>
            </a:xfrm>
            <a:custGeom>
              <a:avLst/>
              <a:gdLst/>
              <a:ahLst/>
              <a:cxnLst/>
              <a:rect l="l" t="t" r="r" b="b"/>
              <a:pathLst>
                <a:path w="16276" h="5294" extrusionOk="0">
                  <a:moveTo>
                    <a:pt x="8134" y="0"/>
                  </a:moveTo>
                  <a:cubicBezTo>
                    <a:pt x="7966" y="0"/>
                    <a:pt x="7798" y="42"/>
                    <a:pt x="7667" y="125"/>
                  </a:cubicBezTo>
                  <a:lnTo>
                    <a:pt x="262" y="4997"/>
                  </a:lnTo>
                  <a:cubicBezTo>
                    <a:pt x="0" y="5154"/>
                    <a:pt x="70" y="5294"/>
                    <a:pt x="393" y="5294"/>
                  </a:cubicBezTo>
                  <a:lnTo>
                    <a:pt x="15883" y="5294"/>
                  </a:lnTo>
                  <a:cubicBezTo>
                    <a:pt x="16206" y="5294"/>
                    <a:pt x="16276" y="5154"/>
                    <a:pt x="16014" y="4997"/>
                  </a:cubicBezTo>
                  <a:lnTo>
                    <a:pt x="8601" y="125"/>
                  </a:lnTo>
                  <a:cubicBezTo>
                    <a:pt x="8470" y="42"/>
                    <a:pt x="8302" y="0"/>
                    <a:pt x="8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8"/>
            <p:cNvSpPr/>
            <p:nvPr/>
          </p:nvSpPr>
          <p:spPr>
            <a:xfrm>
              <a:off x="6240208" y="1916880"/>
              <a:ext cx="231010" cy="230915"/>
            </a:xfrm>
            <a:custGeom>
              <a:avLst/>
              <a:gdLst/>
              <a:ahLst/>
              <a:cxnLst/>
              <a:rect l="l" t="t" r="r" b="b"/>
              <a:pathLst>
                <a:path w="2429" h="2428" extrusionOk="0">
                  <a:moveTo>
                    <a:pt x="1214" y="0"/>
                  </a:moveTo>
                  <a:cubicBezTo>
                    <a:pt x="551" y="0"/>
                    <a:pt x="1" y="542"/>
                    <a:pt x="1" y="1214"/>
                  </a:cubicBezTo>
                  <a:cubicBezTo>
                    <a:pt x="1" y="1886"/>
                    <a:pt x="551" y="2428"/>
                    <a:pt x="1214" y="2428"/>
                  </a:cubicBezTo>
                  <a:cubicBezTo>
                    <a:pt x="1887" y="2428"/>
                    <a:pt x="2428" y="1886"/>
                    <a:pt x="2428" y="1214"/>
                  </a:cubicBezTo>
                  <a:cubicBezTo>
                    <a:pt x="2428" y="542"/>
                    <a:pt x="1887" y="0"/>
                    <a:pt x="1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8"/>
            <p:cNvSpPr/>
            <p:nvPr/>
          </p:nvSpPr>
          <p:spPr>
            <a:xfrm>
              <a:off x="5309329" y="3648258"/>
              <a:ext cx="2092786" cy="110607"/>
            </a:xfrm>
            <a:custGeom>
              <a:avLst/>
              <a:gdLst/>
              <a:ahLst/>
              <a:cxnLst/>
              <a:rect l="l" t="t" r="r" b="b"/>
              <a:pathLst>
                <a:path w="22005" h="1163" extrusionOk="0">
                  <a:moveTo>
                    <a:pt x="1" y="1"/>
                  </a:moveTo>
                  <a:lnTo>
                    <a:pt x="1" y="1162"/>
                  </a:lnTo>
                  <a:lnTo>
                    <a:pt x="22004" y="1162"/>
                  </a:lnTo>
                  <a:lnTo>
                    <a:pt x="220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8"/>
            <p:cNvSpPr/>
            <p:nvPr/>
          </p:nvSpPr>
          <p:spPr>
            <a:xfrm>
              <a:off x="5247036" y="3730523"/>
              <a:ext cx="2218134" cy="54876"/>
            </a:xfrm>
            <a:custGeom>
              <a:avLst/>
              <a:gdLst/>
              <a:ahLst/>
              <a:cxnLst/>
              <a:rect l="l" t="t" r="r" b="b"/>
              <a:pathLst>
                <a:path w="23323" h="577" extrusionOk="0">
                  <a:moveTo>
                    <a:pt x="1" y="0"/>
                  </a:moveTo>
                  <a:lnTo>
                    <a:pt x="1" y="577"/>
                  </a:lnTo>
                  <a:lnTo>
                    <a:pt x="23323" y="577"/>
                  </a:lnTo>
                  <a:lnTo>
                    <a:pt x="23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1" name="Google Shape;1411;p58"/>
            <p:cNvGrpSpPr/>
            <p:nvPr/>
          </p:nvGrpSpPr>
          <p:grpSpPr>
            <a:xfrm>
              <a:off x="6700594" y="2347798"/>
              <a:ext cx="1308925" cy="1443504"/>
              <a:chOff x="6617957" y="2347798"/>
              <a:chExt cx="1308925" cy="1443504"/>
            </a:xfrm>
          </p:grpSpPr>
          <p:sp>
            <p:nvSpPr>
              <p:cNvPr id="1412" name="Google Shape;1412;p58"/>
              <p:cNvSpPr/>
              <p:nvPr/>
            </p:nvSpPr>
            <p:spPr>
              <a:xfrm>
                <a:off x="7637858" y="2347798"/>
                <a:ext cx="289024" cy="166244"/>
              </a:xfrm>
              <a:custGeom>
                <a:avLst/>
                <a:gdLst/>
                <a:ahLst/>
                <a:cxnLst/>
                <a:rect l="l" t="t" r="r" b="b"/>
                <a:pathLst>
                  <a:path w="3039" h="1748" extrusionOk="0">
                    <a:moveTo>
                      <a:pt x="1800" y="0"/>
                    </a:moveTo>
                    <a:cubicBezTo>
                      <a:pt x="739" y="0"/>
                      <a:pt x="0" y="1320"/>
                      <a:pt x="9" y="1337"/>
                    </a:cubicBezTo>
                    <a:cubicBezTo>
                      <a:pt x="353" y="1088"/>
                      <a:pt x="683" y="996"/>
                      <a:pt x="982" y="996"/>
                    </a:cubicBezTo>
                    <a:cubicBezTo>
                      <a:pt x="1837" y="996"/>
                      <a:pt x="2445" y="1747"/>
                      <a:pt x="2445" y="1747"/>
                    </a:cubicBezTo>
                    <a:cubicBezTo>
                      <a:pt x="3038" y="123"/>
                      <a:pt x="1956" y="10"/>
                      <a:pt x="1956" y="10"/>
                    </a:cubicBezTo>
                    <a:cubicBezTo>
                      <a:pt x="1903" y="3"/>
                      <a:pt x="1851" y="0"/>
                      <a:pt x="1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8"/>
              <p:cNvSpPr/>
              <p:nvPr/>
            </p:nvSpPr>
            <p:spPr>
              <a:xfrm>
                <a:off x="6617957" y="2348654"/>
                <a:ext cx="1175973" cy="1442648"/>
              </a:xfrm>
              <a:custGeom>
                <a:avLst/>
                <a:gdLst/>
                <a:ahLst/>
                <a:cxnLst/>
                <a:rect l="l" t="t" r="r" b="b"/>
                <a:pathLst>
                  <a:path w="12365" h="15169" extrusionOk="0">
                    <a:moveTo>
                      <a:pt x="4626" y="0"/>
                    </a:moveTo>
                    <a:cubicBezTo>
                      <a:pt x="4198" y="0"/>
                      <a:pt x="1442" y="112"/>
                      <a:pt x="1442" y="2987"/>
                    </a:cubicBezTo>
                    <a:cubicBezTo>
                      <a:pt x="1442" y="6096"/>
                      <a:pt x="1538" y="7580"/>
                      <a:pt x="1538" y="7580"/>
                    </a:cubicBezTo>
                    <a:cubicBezTo>
                      <a:pt x="1538" y="7580"/>
                      <a:pt x="2297" y="14670"/>
                      <a:pt x="1" y="15168"/>
                    </a:cubicBezTo>
                    <a:lnTo>
                      <a:pt x="7676" y="15168"/>
                    </a:lnTo>
                    <a:cubicBezTo>
                      <a:pt x="7676" y="15168"/>
                      <a:pt x="7695" y="15169"/>
                      <a:pt x="7731" y="15169"/>
                    </a:cubicBezTo>
                    <a:cubicBezTo>
                      <a:pt x="8160" y="15169"/>
                      <a:pt x="10924" y="15057"/>
                      <a:pt x="10924" y="12182"/>
                    </a:cubicBezTo>
                    <a:cubicBezTo>
                      <a:pt x="10924" y="9073"/>
                      <a:pt x="10627" y="7589"/>
                      <a:pt x="10627" y="7589"/>
                    </a:cubicBezTo>
                    <a:cubicBezTo>
                      <a:pt x="10627" y="7589"/>
                      <a:pt x="10051" y="481"/>
                      <a:pt x="12365" y="1"/>
                    </a:cubicBezTo>
                    <a:lnTo>
                      <a:pt x="4681" y="1"/>
                    </a:lnTo>
                    <a:cubicBezTo>
                      <a:pt x="4681" y="1"/>
                      <a:pt x="4662" y="0"/>
                      <a:pt x="4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8"/>
              <p:cNvSpPr/>
              <p:nvPr/>
            </p:nvSpPr>
            <p:spPr>
              <a:xfrm>
                <a:off x="7003323" y="3380919"/>
                <a:ext cx="265914" cy="266674"/>
              </a:xfrm>
              <a:custGeom>
                <a:avLst/>
                <a:gdLst/>
                <a:ahLst/>
                <a:cxnLst/>
                <a:rect l="l" t="t" r="r" b="b"/>
                <a:pathLst>
                  <a:path w="2796" h="2804" extrusionOk="0">
                    <a:moveTo>
                      <a:pt x="1948" y="0"/>
                    </a:moveTo>
                    <a:lnTo>
                      <a:pt x="1" y="1956"/>
                    </a:lnTo>
                    <a:lnTo>
                      <a:pt x="734" y="2061"/>
                    </a:lnTo>
                    <a:lnTo>
                      <a:pt x="848" y="2803"/>
                    </a:lnTo>
                    <a:lnTo>
                      <a:pt x="2795" y="847"/>
                    </a:lnTo>
                    <a:lnTo>
                      <a:pt x="19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8"/>
              <p:cNvSpPr/>
              <p:nvPr/>
            </p:nvSpPr>
            <p:spPr>
              <a:xfrm>
                <a:off x="7184402" y="3380919"/>
                <a:ext cx="265818" cy="265818"/>
              </a:xfrm>
              <a:custGeom>
                <a:avLst/>
                <a:gdLst/>
                <a:ahLst/>
                <a:cxnLst/>
                <a:rect l="l" t="t" r="r" b="b"/>
                <a:pathLst>
                  <a:path w="2795" h="2795" extrusionOk="0">
                    <a:moveTo>
                      <a:pt x="839" y="0"/>
                    </a:moveTo>
                    <a:lnTo>
                      <a:pt x="0" y="847"/>
                    </a:lnTo>
                    <a:lnTo>
                      <a:pt x="1956" y="2794"/>
                    </a:lnTo>
                    <a:lnTo>
                      <a:pt x="2061" y="2052"/>
                    </a:lnTo>
                    <a:lnTo>
                      <a:pt x="2795" y="1939"/>
                    </a:lnTo>
                    <a:lnTo>
                      <a:pt x="8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8"/>
              <p:cNvSpPr/>
              <p:nvPr/>
            </p:nvSpPr>
            <p:spPr>
              <a:xfrm>
                <a:off x="7109650" y="3314155"/>
                <a:ext cx="234244" cy="229964"/>
              </a:xfrm>
              <a:custGeom>
                <a:avLst/>
                <a:gdLst/>
                <a:ahLst/>
                <a:cxnLst/>
                <a:rect l="l" t="t" r="r" b="b"/>
                <a:pathLst>
                  <a:path w="2463" h="2418" extrusionOk="0">
                    <a:moveTo>
                      <a:pt x="985" y="0"/>
                    </a:moveTo>
                    <a:cubicBezTo>
                      <a:pt x="977" y="0"/>
                      <a:pt x="969" y="1"/>
                      <a:pt x="961" y="4"/>
                    </a:cubicBezTo>
                    <a:cubicBezTo>
                      <a:pt x="874" y="21"/>
                      <a:pt x="839" y="187"/>
                      <a:pt x="760" y="222"/>
                    </a:cubicBezTo>
                    <a:cubicBezTo>
                      <a:pt x="745" y="230"/>
                      <a:pt x="726" y="232"/>
                      <a:pt x="704" y="232"/>
                    </a:cubicBezTo>
                    <a:cubicBezTo>
                      <a:pt x="656" y="232"/>
                      <a:pt x="596" y="219"/>
                      <a:pt x="547" y="219"/>
                    </a:cubicBezTo>
                    <a:cubicBezTo>
                      <a:pt x="517" y="219"/>
                      <a:pt x="490" y="224"/>
                      <a:pt x="472" y="240"/>
                    </a:cubicBezTo>
                    <a:cubicBezTo>
                      <a:pt x="402" y="301"/>
                      <a:pt x="437" y="458"/>
                      <a:pt x="385" y="528"/>
                    </a:cubicBezTo>
                    <a:cubicBezTo>
                      <a:pt x="324" y="598"/>
                      <a:pt x="149" y="598"/>
                      <a:pt x="123" y="676"/>
                    </a:cubicBezTo>
                    <a:cubicBezTo>
                      <a:pt x="79" y="755"/>
                      <a:pt x="184" y="886"/>
                      <a:pt x="167" y="973"/>
                    </a:cubicBezTo>
                    <a:cubicBezTo>
                      <a:pt x="149" y="1052"/>
                      <a:pt x="1" y="1130"/>
                      <a:pt x="1" y="1217"/>
                    </a:cubicBezTo>
                    <a:cubicBezTo>
                      <a:pt x="1" y="1305"/>
                      <a:pt x="140" y="1366"/>
                      <a:pt x="167" y="1453"/>
                    </a:cubicBezTo>
                    <a:cubicBezTo>
                      <a:pt x="184" y="1541"/>
                      <a:pt x="88" y="1672"/>
                      <a:pt x="123" y="1750"/>
                    </a:cubicBezTo>
                    <a:cubicBezTo>
                      <a:pt x="167" y="1829"/>
                      <a:pt x="324" y="1829"/>
                      <a:pt x="385" y="1890"/>
                    </a:cubicBezTo>
                    <a:cubicBezTo>
                      <a:pt x="437" y="1960"/>
                      <a:pt x="402" y="2117"/>
                      <a:pt x="472" y="2178"/>
                    </a:cubicBezTo>
                    <a:cubicBezTo>
                      <a:pt x="490" y="2193"/>
                      <a:pt x="517" y="2198"/>
                      <a:pt x="547" y="2198"/>
                    </a:cubicBezTo>
                    <a:cubicBezTo>
                      <a:pt x="596" y="2198"/>
                      <a:pt x="656" y="2185"/>
                      <a:pt x="704" y="2185"/>
                    </a:cubicBezTo>
                    <a:cubicBezTo>
                      <a:pt x="726" y="2185"/>
                      <a:pt x="745" y="2188"/>
                      <a:pt x="760" y="2195"/>
                    </a:cubicBezTo>
                    <a:cubicBezTo>
                      <a:pt x="839" y="2239"/>
                      <a:pt x="874" y="2396"/>
                      <a:pt x="961" y="2414"/>
                    </a:cubicBezTo>
                    <a:cubicBezTo>
                      <a:pt x="968" y="2416"/>
                      <a:pt x="976" y="2417"/>
                      <a:pt x="983" y="2417"/>
                    </a:cubicBezTo>
                    <a:cubicBezTo>
                      <a:pt x="1059" y="2417"/>
                      <a:pt x="1152" y="2309"/>
                      <a:pt x="1232" y="2309"/>
                    </a:cubicBezTo>
                    <a:cubicBezTo>
                      <a:pt x="1311" y="2309"/>
                      <a:pt x="1398" y="2417"/>
                      <a:pt x="1478" y="2417"/>
                    </a:cubicBezTo>
                    <a:cubicBezTo>
                      <a:pt x="1486" y="2417"/>
                      <a:pt x="1494" y="2416"/>
                      <a:pt x="1502" y="2414"/>
                    </a:cubicBezTo>
                    <a:cubicBezTo>
                      <a:pt x="1590" y="2396"/>
                      <a:pt x="1625" y="2230"/>
                      <a:pt x="1703" y="2195"/>
                    </a:cubicBezTo>
                    <a:cubicBezTo>
                      <a:pt x="1720" y="2188"/>
                      <a:pt x="1741" y="2185"/>
                      <a:pt x="1763" y="2185"/>
                    </a:cubicBezTo>
                    <a:cubicBezTo>
                      <a:pt x="1813" y="2185"/>
                      <a:pt x="1871" y="2198"/>
                      <a:pt x="1922" y="2198"/>
                    </a:cubicBezTo>
                    <a:cubicBezTo>
                      <a:pt x="1952" y="2198"/>
                      <a:pt x="1980" y="2193"/>
                      <a:pt x="2000" y="2178"/>
                    </a:cubicBezTo>
                    <a:cubicBezTo>
                      <a:pt x="2061" y="2117"/>
                      <a:pt x="2026" y="1960"/>
                      <a:pt x="2087" y="1890"/>
                    </a:cubicBezTo>
                    <a:cubicBezTo>
                      <a:pt x="2140" y="1811"/>
                      <a:pt x="2314" y="1811"/>
                      <a:pt x="2349" y="1741"/>
                    </a:cubicBezTo>
                    <a:cubicBezTo>
                      <a:pt x="2384" y="1663"/>
                      <a:pt x="2280" y="1532"/>
                      <a:pt x="2306" y="1444"/>
                    </a:cubicBezTo>
                    <a:cubicBezTo>
                      <a:pt x="2314" y="1366"/>
                      <a:pt x="2463" y="1287"/>
                      <a:pt x="2463" y="1200"/>
                    </a:cubicBezTo>
                    <a:cubicBezTo>
                      <a:pt x="2463" y="1113"/>
                      <a:pt x="2323" y="1043"/>
                      <a:pt x="2306" y="964"/>
                    </a:cubicBezTo>
                    <a:cubicBezTo>
                      <a:pt x="2280" y="877"/>
                      <a:pt x="2376" y="746"/>
                      <a:pt x="2349" y="667"/>
                    </a:cubicBezTo>
                    <a:cubicBezTo>
                      <a:pt x="2306" y="589"/>
                      <a:pt x="2140" y="589"/>
                      <a:pt x="2087" y="528"/>
                    </a:cubicBezTo>
                    <a:cubicBezTo>
                      <a:pt x="2026" y="458"/>
                      <a:pt x="2061" y="301"/>
                      <a:pt x="2000" y="240"/>
                    </a:cubicBezTo>
                    <a:cubicBezTo>
                      <a:pt x="1978" y="223"/>
                      <a:pt x="1947" y="218"/>
                      <a:pt x="1913" y="218"/>
                    </a:cubicBezTo>
                    <a:cubicBezTo>
                      <a:pt x="1862" y="218"/>
                      <a:pt x="1804" y="229"/>
                      <a:pt x="1755" y="229"/>
                    </a:cubicBezTo>
                    <a:cubicBezTo>
                      <a:pt x="1736" y="229"/>
                      <a:pt x="1718" y="227"/>
                      <a:pt x="1703" y="222"/>
                    </a:cubicBezTo>
                    <a:cubicBezTo>
                      <a:pt x="1625" y="178"/>
                      <a:pt x="1590" y="21"/>
                      <a:pt x="1502" y="4"/>
                    </a:cubicBezTo>
                    <a:cubicBezTo>
                      <a:pt x="1496" y="1"/>
                      <a:pt x="1489" y="0"/>
                      <a:pt x="1482" y="0"/>
                    </a:cubicBezTo>
                    <a:cubicBezTo>
                      <a:pt x="1412" y="0"/>
                      <a:pt x="1311" y="109"/>
                      <a:pt x="1232" y="109"/>
                    </a:cubicBezTo>
                    <a:cubicBezTo>
                      <a:pt x="1152" y="109"/>
                      <a:pt x="1066" y="0"/>
                      <a:pt x="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8"/>
              <p:cNvSpPr/>
              <p:nvPr/>
            </p:nvSpPr>
            <p:spPr>
              <a:xfrm>
                <a:off x="6891291" y="2570438"/>
                <a:ext cx="670205" cy="12554"/>
              </a:xfrm>
              <a:custGeom>
                <a:avLst/>
                <a:gdLst/>
                <a:ahLst/>
                <a:cxnLst/>
                <a:rect l="l" t="t" r="r" b="b"/>
                <a:pathLst>
                  <a:path w="7047" h="132" extrusionOk="0">
                    <a:moveTo>
                      <a:pt x="7047" y="0"/>
                    </a:moveTo>
                    <a:lnTo>
                      <a:pt x="0" y="18"/>
                    </a:lnTo>
                    <a:lnTo>
                      <a:pt x="0" y="131"/>
                    </a:lnTo>
                    <a:lnTo>
                      <a:pt x="7047" y="122"/>
                    </a:lnTo>
                    <a:lnTo>
                      <a:pt x="70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8"/>
              <p:cNvSpPr/>
              <p:nvPr/>
            </p:nvSpPr>
            <p:spPr>
              <a:xfrm>
                <a:off x="6891291" y="2683327"/>
                <a:ext cx="670205" cy="13410"/>
              </a:xfrm>
              <a:custGeom>
                <a:avLst/>
                <a:gdLst/>
                <a:ahLst/>
                <a:cxnLst/>
                <a:rect l="l" t="t" r="r" b="b"/>
                <a:pathLst>
                  <a:path w="7047" h="141" extrusionOk="0">
                    <a:moveTo>
                      <a:pt x="7047" y="1"/>
                    </a:moveTo>
                    <a:lnTo>
                      <a:pt x="0" y="18"/>
                    </a:lnTo>
                    <a:lnTo>
                      <a:pt x="0" y="140"/>
                    </a:lnTo>
                    <a:lnTo>
                      <a:pt x="7047" y="123"/>
                    </a:lnTo>
                    <a:lnTo>
                      <a:pt x="70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8"/>
              <p:cNvSpPr/>
              <p:nvPr/>
            </p:nvSpPr>
            <p:spPr>
              <a:xfrm>
                <a:off x="6891291" y="2795455"/>
                <a:ext cx="670205" cy="13410"/>
              </a:xfrm>
              <a:custGeom>
                <a:avLst/>
                <a:gdLst/>
                <a:ahLst/>
                <a:cxnLst/>
                <a:rect l="l" t="t" r="r" b="b"/>
                <a:pathLst>
                  <a:path w="7047" h="141" extrusionOk="0">
                    <a:moveTo>
                      <a:pt x="7047" y="1"/>
                    </a:moveTo>
                    <a:lnTo>
                      <a:pt x="0" y="18"/>
                    </a:lnTo>
                    <a:lnTo>
                      <a:pt x="0" y="140"/>
                    </a:lnTo>
                    <a:lnTo>
                      <a:pt x="7047" y="123"/>
                    </a:lnTo>
                    <a:lnTo>
                      <a:pt x="70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8"/>
              <p:cNvSpPr/>
              <p:nvPr/>
            </p:nvSpPr>
            <p:spPr>
              <a:xfrm>
                <a:off x="6892907" y="2908439"/>
                <a:ext cx="669444" cy="13315"/>
              </a:xfrm>
              <a:custGeom>
                <a:avLst/>
                <a:gdLst/>
                <a:ahLst/>
                <a:cxnLst/>
                <a:rect l="l" t="t" r="r" b="b"/>
                <a:pathLst>
                  <a:path w="7039" h="140" extrusionOk="0">
                    <a:moveTo>
                      <a:pt x="7038" y="0"/>
                    </a:moveTo>
                    <a:lnTo>
                      <a:pt x="1" y="17"/>
                    </a:lnTo>
                    <a:lnTo>
                      <a:pt x="1" y="140"/>
                    </a:lnTo>
                    <a:lnTo>
                      <a:pt x="7038" y="122"/>
                    </a:lnTo>
                    <a:lnTo>
                      <a:pt x="70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8"/>
              <p:cNvSpPr/>
              <p:nvPr/>
            </p:nvSpPr>
            <p:spPr>
              <a:xfrm>
                <a:off x="6892907" y="3022184"/>
                <a:ext cx="669444" cy="12554"/>
              </a:xfrm>
              <a:custGeom>
                <a:avLst/>
                <a:gdLst/>
                <a:ahLst/>
                <a:cxnLst/>
                <a:rect l="l" t="t" r="r" b="b"/>
                <a:pathLst>
                  <a:path w="7039" h="132" extrusionOk="0">
                    <a:moveTo>
                      <a:pt x="7038" y="0"/>
                    </a:moveTo>
                    <a:lnTo>
                      <a:pt x="1" y="9"/>
                    </a:lnTo>
                    <a:lnTo>
                      <a:pt x="1" y="131"/>
                    </a:lnTo>
                    <a:lnTo>
                      <a:pt x="7038" y="114"/>
                    </a:lnTo>
                    <a:lnTo>
                      <a:pt x="70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8"/>
              <p:cNvSpPr/>
              <p:nvPr/>
            </p:nvSpPr>
            <p:spPr>
              <a:xfrm>
                <a:off x="6892907" y="3134313"/>
                <a:ext cx="669444" cy="12459"/>
              </a:xfrm>
              <a:custGeom>
                <a:avLst/>
                <a:gdLst/>
                <a:ahLst/>
                <a:cxnLst/>
                <a:rect l="l" t="t" r="r" b="b"/>
                <a:pathLst>
                  <a:path w="7039" h="131" extrusionOk="0">
                    <a:moveTo>
                      <a:pt x="7038" y="0"/>
                    </a:moveTo>
                    <a:lnTo>
                      <a:pt x="1" y="9"/>
                    </a:lnTo>
                    <a:lnTo>
                      <a:pt x="1" y="131"/>
                    </a:lnTo>
                    <a:lnTo>
                      <a:pt x="7038" y="114"/>
                    </a:lnTo>
                    <a:lnTo>
                      <a:pt x="70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3" name="Google Shape;1423;p58"/>
            <p:cNvSpPr/>
            <p:nvPr/>
          </p:nvSpPr>
          <p:spPr>
            <a:xfrm>
              <a:off x="7764822" y="2699114"/>
              <a:ext cx="258400" cy="698451"/>
            </a:xfrm>
            <a:custGeom>
              <a:avLst/>
              <a:gdLst/>
              <a:ahLst/>
              <a:cxnLst/>
              <a:rect l="l" t="t" r="r" b="b"/>
              <a:pathLst>
                <a:path w="2717" h="7344" extrusionOk="0">
                  <a:moveTo>
                    <a:pt x="2184" y="1"/>
                  </a:moveTo>
                  <a:lnTo>
                    <a:pt x="1" y="7091"/>
                  </a:lnTo>
                  <a:lnTo>
                    <a:pt x="891" y="7344"/>
                  </a:lnTo>
                  <a:lnTo>
                    <a:pt x="2716" y="149"/>
                  </a:lnTo>
                  <a:lnTo>
                    <a:pt x="21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8"/>
            <p:cNvSpPr/>
            <p:nvPr/>
          </p:nvSpPr>
          <p:spPr>
            <a:xfrm>
              <a:off x="7751603" y="3373405"/>
              <a:ext cx="98053" cy="123827"/>
            </a:xfrm>
            <a:custGeom>
              <a:avLst/>
              <a:gdLst/>
              <a:ahLst/>
              <a:cxnLst/>
              <a:rect l="l" t="t" r="r" b="b"/>
              <a:pathLst>
                <a:path w="1031" h="1302" extrusionOk="0">
                  <a:moveTo>
                    <a:pt x="140" y="1"/>
                  </a:moveTo>
                  <a:lnTo>
                    <a:pt x="0" y="1145"/>
                  </a:lnTo>
                  <a:lnTo>
                    <a:pt x="550" y="1302"/>
                  </a:lnTo>
                  <a:lnTo>
                    <a:pt x="1030" y="254"/>
                  </a:lnTo>
                  <a:lnTo>
                    <a:pt x="1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8"/>
            <p:cNvSpPr/>
            <p:nvPr/>
          </p:nvSpPr>
          <p:spPr>
            <a:xfrm>
              <a:off x="7688549" y="3482205"/>
              <a:ext cx="135334" cy="199435"/>
            </a:xfrm>
            <a:custGeom>
              <a:avLst/>
              <a:gdLst/>
              <a:ahLst/>
              <a:cxnLst/>
              <a:rect l="l" t="t" r="r" b="b"/>
              <a:pathLst>
                <a:path w="1423" h="2097" extrusionOk="0">
                  <a:moveTo>
                    <a:pt x="654" y="1"/>
                  </a:moveTo>
                  <a:lnTo>
                    <a:pt x="654" y="1"/>
                  </a:lnTo>
                  <a:lnTo>
                    <a:pt x="654" y="1"/>
                  </a:lnTo>
                  <a:cubicBezTo>
                    <a:pt x="654" y="1"/>
                    <a:pt x="654" y="1"/>
                    <a:pt x="654" y="1"/>
                  </a:cubicBezTo>
                  <a:close/>
                  <a:moveTo>
                    <a:pt x="654" y="1"/>
                  </a:moveTo>
                  <a:cubicBezTo>
                    <a:pt x="659" y="4"/>
                    <a:pt x="0" y="677"/>
                    <a:pt x="331" y="2079"/>
                  </a:cubicBezTo>
                  <a:lnTo>
                    <a:pt x="681" y="848"/>
                  </a:lnTo>
                  <a:lnTo>
                    <a:pt x="768" y="865"/>
                  </a:lnTo>
                  <a:lnTo>
                    <a:pt x="419" y="2096"/>
                  </a:lnTo>
                  <a:cubicBezTo>
                    <a:pt x="1423" y="1066"/>
                    <a:pt x="1204" y="158"/>
                    <a:pt x="1204" y="158"/>
                  </a:cubicBezTo>
                  <a:lnTo>
                    <a:pt x="934" y="79"/>
                  </a:lnTo>
                  <a:lnTo>
                    <a:pt x="6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8"/>
            <p:cNvSpPr/>
            <p:nvPr/>
          </p:nvSpPr>
          <p:spPr>
            <a:xfrm>
              <a:off x="7634434" y="3684017"/>
              <a:ext cx="185360" cy="157018"/>
            </a:xfrm>
            <a:custGeom>
              <a:avLst/>
              <a:gdLst/>
              <a:ahLst/>
              <a:cxnLst/>
              <a:rect l="l" t="t" r="r" b="b"/>
              <a:pathLst>
                <a:path w="1949" h="1651" extrusionOk="0">
                  <a:moveTo>
                    <a:pt x="333" y="0"/>
                  </a:moveTo>
                  <a:lnTo>
                    <a:pt x="1" y="1651"/>
                  </a:lnTo>
                  <a:lnTo>
                    <a:pt x="1948" y="1651"/>
                  </a:lnTo>
                  <a:lnTo>
                    <a:pt x="16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8"/>
            <p:cNvSpPr/>
            <p:nvPr/>
          </p:nvSpPr>
          <p:spPr>
            <a:xfrm>
              <a:off x="7612085" y="3824296"/>
              <a:ext cx="231771" cy="37471"/>
            </a:xfrm>
            <a:custGeom>
              <a:avLst/>
              <a:gdLst/>
              <a:ahLst/>
              <a:cxnLst/>
              <a:rect l="l" t="t" r="r" b="b"/>
              <a:pathLst>
                <a:path w="2437" h="394" extrusionOk="0">
                  <a:moveTo>
                    <a:pt x="192" y="1"/>
                  </a:moveTo>
                  <a:cubicBezTo>
                    <a:pt x="88" y="1"/>
                    <a:pt x="0" y="88"/>
                    <a:pt x="0" y="193"/>
                  </a:cubicBezTo>
                  <a:cubicBezTo>
                    <a:pt x="0" y="307"/>
                    <a:pt x="88" y="394"/>
                    <a:pt x="192" y="394"/>
                  </a:cubicBezTo>
                  <a:lnTo>
                    <a:pt x="2235" y="394"/>
                  </a:lnTo>
                  <a:cubicBezTo>
                    <a:pt x="2340" y="394"/>
                    <a:pt x="2436" y="307"/>
                    <a:pt x="2428" y="193"/>
                  </a:cubicBezTo>
                  <a:cubicBezTo>
                    <a:pt x="2428" y="88"/>
                    <a:pt x="2340"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8"/>
            <p:cNvSpPr/>
            <p:nvPr/>
          </p:nvSpPr>
          <p:spPr>
            <a:xfrm>
              <a:off x="5587508" y="1632042"/>
              <a:ext cx="510809" cy="516610"/>
            </a:xfrm>
            <a:custGeom>
              <a:avLst/>
              <a:gdLst/>
              <a:ahLst/>
              <a:cxnLst/>
              <a:rect l="l" t="t" r="r" b="b"/>
              <a:pathLst>
                <a:path w="5371" h="5432" extrusionOk="0">
                  <a:moveTo>
                    <a:pt x="2690" y="1"/>
                  </a:moveTo>
                  <a:cubicBezTo>
                    <a:pt x="2262" y="446"/>
                    <a:pt x="1520" y="1625"/>
                    <a:pt x="289" y="1625"/>
                  </a:cubicBezTo>
                  <a:cubicBezTo>
                    <a:pt x="289" y="1625"/>
                    <a:pt x="1" y="4122"/>
                    <a:pt x="2690" y="5432"/>
                  </a:cubicBezTo>
                  <a:cubicBezTo>
                    <a:pt x="5371" y="4113"/>
                    <a:pt x="5091" y="1625"/>
                    <a:pt x="5091" y="1625"/>
                  </a:cubicBezTo>
                  <a:cubicBezTo>
                    <a:pt x="3860" y="1625"/>
                    <a:pt x="3100" y="446"/>
                    <a:pt x="26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8"/>
            <p:cNvSpPr/>
            <p:nvPr/>
          </p:nvSpPr>
          <p:spPr>
            <a:xfrm>
              <a:off x="5658076" y="1703465"/>
              <a:ext cx="368817" cy="372907"/>
            </a:xfrm>
            <a:custGeom>
              <a:avLst/>
              <a:gdLst/>
              <a:ahLst/>
              <a:cxnLst/>
              <a:rect l="l" t="t" r="r" b="b"/>
              <a:pathLst>
                <a:path w="3878" h="3921" extrusionOk="0">
                  <a:moveTo>
                    <a:pt x="1948" y="0"/>
                  </a:moveTo>
                  <a:cubicBezTo>
                    <a:pt x="1642" y="324"/>
                    <a:pt x="1092" y="1170"/>
                    <a:pt x="210" y="1170"/>
                  </a:cubicBezTo>
                  <a:cubicBezTo>
                    <a:pt x="210" y="1170"/>
                    <a:pt x="1" y="2969"/>
                    <a:pt x="1948" y="3921"/>
                  </a:cubicBezTo>
                  <a:cubicBezTo>
                    <a:pt x="3878" y="2978"/>
                    <a:pt x="3686" y="1170"/>
                    <a:pt x="3686" y="1170"/>
                  </a:cubicBezTo>
                  <a:cubicBezTo>
                    <a:pt x="2786" y="1170"/>
                    <a:pt x="2254" y="315"/>
                    <a:pt x="1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8"/>
            <p:cNvSpPr/>
            <p:nvPr/>
          </p:nvSpPr>
          <p:spPr>
            <a:xfrm>
              <a:off x="5988657" y="3029603"/>
              <a:ext cx="614569" cy="539911"/>
            </a:xfrm>
            <a:custGeom>
              <a:avLst/>
              <a:gdLst/>
              <a:ahLst/>
              <a:cxnLst/>
              <a:rect l="l" t="t" r="r" b="b"/>
              <a:pathLst>
                <a:path w="6462" h="5677" extrusionOk="0">
                  <a:moveTo>
                    <a:pt x="1676" y="1"/>
                  </a:moveTo>
                  <a:lnTo>
                    <a:pt x="0" y="2777"/>
                  </a:lnTo>
                  <a:lnTo>
                    <a:pt x="4785" y="5676"/>
                  </a:lnTo>
                  <a:lnTo>
                    <a:pt x="6461" y="2908"/>
                  </a:lnTo>
                  <a:lnTo>
                    <a:pt x="16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8"/>
            <p:cNvSpPr/>
            <p:nvPr/>
          </p:nvSpPr>
          <p:spPr>
            <a:xfrm>
              <a:off x="5798449" y="3733852"/>
              <a:ext cx="658602" cy="127916"/>
            </a:xfrm>
            <a:custGeom>
              <a:avLst/>
              <a:gdLst/>
              <a:ahLst/>
              <a:cxnLst/>
              <a:rect l="l" t="t" r="r" b="b"/>
              <a:pathLst>
                <a:path w="6925" h="1345" extrusionOk="0">
                  <a:moveTo>
                    <a:pt x="0" y="0"/>
                  </a:moveTo>
                  <a:lnTo>
                    <a:pt x="0" y="1345"/>
                  </a:lnTo>
                  <a:lnTo>
                    <a:pt x="6925" y="1345"/>
                  </a:lnTo>
                  <a:lnTo>
                    <a:pt x="69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8"/>
            <p:cNvSpPr/>
            <p:nvPr/>
          </p:nvSpPr>
          <p:spPr>
            <a:xfrm>
              <a:off x="5757745" y="3806036"/>
              <a:ext cx="738300" cy="55732"/>
            </a:xfrm>
            <a:custGeom>
              <a:avLst/>
              <a:gdLst/>
              <a:ahLst/>
              <a:cxnLst/>
              <a:rect l="l" t="t" r="r" b="b"/>
              <a:pathLst>
                <a:path w="7763" h="586" extrusionOk="0">
                  <a:moveTo>
                    <a:pt x="210" y="1"/>
                  </a:moveTo>
                  <a:cubicBezTo>
                    <a:pt x="105" y="1"/>
                    <a:pt x="1" y="88"/>
                    <a:pt x="1" y="210"/>
                  </a:cubicBezTo>
                  <a:lnTo>
                    <a:pt x="1" y="376"/>
                  </a:lnTo>
                  <a:cubicBezTo>
                    <a:pt x="1" y="481"/>
                    <a:pt x="88" y="586"/>
                    <a:pt x="210" y="586"/>
                  </a:cubicBezTo>
                  <a:lnTo>
                    <a:pt x="7545" y="586"/>
                  </a:lnTo>
                  <a:cubicBezTo>
                    <a:pt x="7667" y="586"/>
                    <a:pt x="7763" y="499"/>
                    <a:pt x="7754" y="376"/>
                  </a:cubicBezTo>
                  <a:lnTo>
                    <a:pt x="7754" y="210"/>
                  </a:lnTo>
                  <a:cubicBezTo>
                    <a:pt x="7754" y="106"/>
                    <a:pt x="7667" y="1"/>
                    <a:pt x="7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8"/>
            <p:cNvSpPr/>
            <p:nvPr/>
          </p:nvSpPr>
          <p:spPr>
            <a:xfrm>
              <a:off x="6163839" y="3176159"/>
              <a:ext cx="1136124" cy="705204"/>
            </a:xfrm>
            <a:custGeom>
              <a:avLst/>
              <a:gdLst/>
              <a:ahLst/>
              <a:cxnLst/>
              <a:rect l="l" t="t" r="r" b="b"/>
              <a:pathLst>
                <a:path w="11946" h="7415" extrusionOk="0">
                  <a:moveTo>
                    <a:pt x="1327" y="0"/>
                  </a:moveTo>
                  <a:cubicBezTo>
                    <a:pt x="933" y="0"/>
                    <a:pt x="548" y="198"/>
                    <a:pt x="323" y="555"/>
                  </a:cubicBezTo>
                  <a:cubicBezTo>
                    <a:pt x="0" y="1106"/>
                    <a:pt x="175" y="1813"/>
                    <a:pt x="716" y="2153"/>
                  </a:cubicBezTo>
                  <a:cubicBezTo>
                    <a:pt x="904" y="2267"/>
                    <a:pt x="1107" y="2322"/>
                    <a:pt x="1310" y="2322"/>
                  </a:cubicBezTo>
                  <a:cubicBezTo>
                    <a:pt x="1418" y="2322"/>
                    <a:pt x="1527" y="2306"/>
                    <a:pt x="1633" y="2276"/>
                  </a:cubicBezTo>
                  <a:cubicBezTo>
                    <a:pt x="1703" y="2363"/>
                    <a:pt x="1782" y="2424"/>
                    <a:pt x="1878" y="2494"/>
                  </a:cubicBezTo>
                  <a:cubicBezTo>
                    <a:pt x="2012" y="2577"/>
                    <a:pt x="2161" y="2615"/>
                    <a:pt x="2308" y="2615"/>
                  </a:cubicBezTo>
                  <a:cubicBezTo>
                    <a:pt x="2485" y="2615"/>
                    <a:pt x="2660" y="2559"/>
                    <a:pt x="2803" y="2459"/>
                  </a:cubicBezTo>
                  <a:cubicBezTo>
                    <a:pt x="3982" y="3288"/>
                    <a:pt x="6217" y="4869"/>
                    <a:pt x="8095" y="6222"/>
                  </a:cubicBezTo>
                  <a:cubicBezTo>
                    <a:pt x="9407" y="7171"/>
                    <a:pt x="10173" y="7415"/>
                    <a:pt x="10615" y="7415"/>
                  </a:cubicBezTo>
                  <a:cubicBezTo>
                    <a:pt x="11084" y="7415"/>
                    <a:pt x="11185" y="7139"/>
                    <a:pt x="11185" y="7139"/>
                  </a:cubicBezTo>
                  <a:cubicBezTo>
                    <a:pt x="11185" y="7139"/>
                    <a:pt x="11945" y="6310"/>
                    <a:pt x="8950" y="4816"/>
                  </a:cubicBezTo>
                  <a:cubicBezTo>
                    <a:pt x="6872" y="3777"/>
                    <a:pt x="4445" y="2520"/>
                    <a:pt x="3152" y="1865"/>
                  </a:cubicBezTo>
                  <a:cubicBezTo>
                    <a:pt x="3196" y="1542"/>
                    <a:pt x="3048" y="1210"/>
                    <a:pt x="2751" y="1027"/>
                  </a:cubicBezTo>
                  <a:cubicBezTo>
                    <a:pt x="2655" y="975"/>
                    <a:pt x="2550" y="931"/>
                    <a:pt x="2454" y="922"/>
                  </a:cubicBezTo>
                  <a:cubicBezTo>
                    <a:pt x="2393" y="617"/>
                    <a:pt x="2201" y="337"/>
                    <a:pt x="1921" y="162"/>
                  </a:cubicBezTo>
                  <a:cubicBezTo>
                    <a:pt x="1734" y="53"/>
                    <a:pt x="1529" y="0"/>
                    <a:pt x="1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8"/>
            <p:cNvSpPr/>
            <p:nvPr/>
          </p:nvSpPr>
          <p:spPr>
            <a:xfrm>
              <a:off x="5910577" y="2858414"/>
              <a:ext cx="772348" cy="881528"/>
            </a:xfrm>
            <a:custGeom>
              <a:avLst/>
              <a:gdLst/>
              <a:ahLst/>
              <a:cxnLst/>
              <a:rect l="l" t="t" r="r" b="b"/>
              <a:pathLst>
                <a:path w="8121" h="9269" extrusionOk="0">
                  <a:moveTo>
                    <a:pt x="4502" y="0"/>
                  </a:moveTo>
                  <a:cubicBezTo>
                    <a:pt x="4292" y="0"/>
                    <a:pt x="4087" y="105"/>
                    <a:pt x="3973" y="299"/>
                  </a:cubicBezTo>
                  <a:lnTo>
                    <a:pt x="175" y="6560"/>
                  </a:lnTo>
                  <a:cubicBezTo>
                    <a:pt x="0" y="6856"/>
                    <a:pt x="88" y="7241"/>
                    <a:pt x="384" y="7415"/>
                  </a:cubicBezTo>
                  <a:lnTo>
                    <a:pt x="3301" y="9179"/>
                  </a:lnTo>
                  <a:cubicBezTo>
                    <a:pt x="3401" y="9240"/>
                    <a:pt x="3513" y="9269"/>
                    <a:pt x="3623" y="9269"/>
                  </a:cubicBezTo>
                  <a:cubicBezTo>
                    <a:pt x="3831" y="9269"/>
                    <a:pt x="4034" y="9166"/>
                    <a:pt x="4148" y="8978"/>
                  </a:cubicBezTo>
                  <a:lnTo>
                    <a:pt x="7946" y="2709"/>
                  </a:lnTo>
                  <a:cubicBezTo>
                    <a:pt x="8121" y="2412"/>
                    <a:pt x="8033" y="2037"/>
                    <a:pt x="7736" y="1862"/>
                  </a:cubicBezTo>
                  <a:lnTo>
                    <a:pt x="4829" y="89"/>
                  </a:lnTo>
                  <a:cubicBezTo>
                    <a:pt x="4726" y="29"/>
                    <a:pt x="4613" y="0"/>
                    <a:pt x="4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8"/>
            <p:cNvSpPr/>
            <p:nvPr/>
          </p:nvSpPr>
          <p:spPr>
            <a:xfrm>
              <a:off x="5922180" y="2920803"/>
              <a:ext cx="747430" cy="756655"/>
            </a:xfrm>
            <a:custGeom>
              <a:avLst/>
              <a:gdLst/>
              <a:ahLst/>
              <a:cxnLst/>
              <a:rect l="l" t="t" r="r" b="b"/>
              <a:pathLst>
                <a:path w="7859" h="7956" extrusionOk="0">
                  <a:moveTo>
                    <a:pt x="3065" y="1"/>
                  </a:moveTo>
                  <a:lnTo>
                    <a:pt x="0" y="5057"/>
                  </a:lnTo>
                  <a:lnTo>
                    <a:pt x="4794" y="7955"/>
                  </a:lnTo>
                  <a:lnTo>
                    <a:pt x="7859" y="2900"/>
                  </a:lnTo>
                  <a:lnTo>
                    <a:pt x="30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8"/>
            <p:cNvSpPr/>
            <p:nvPr/>
          </p:nvSpPr>
          <p:spPr>
            <a:xfrm>
              <a:off x="5950426" y="3329372"/>
              <a:ext cx="470960" cy="300722"/>
            </a:xfrm>
            <a:custGeom>
              <a:avLst/>
              <a:gdLst/>
              <a:ahLst/>
              <a:cxnLst/>
              <a:rect l="l" t="t" r="r" b="b"/>
              <a:pathLst>
                <a:path w="4952" h="3162" extrusionOk="0">
                  <a:moveTo>
                    <a:pt x="166" y="1"/>
                  </a:moveTo>
                  <a:lnTo>
                    <a:pt x="0" y="263"/>
                  </a:lnTo>
                  <a:lnTo>
                    <a:pt x="4794" y="3162"/>
                  </a:lnTo>
                  <a:lnTo>
                    <a:pt x="4951" y="2900"/>
                  </a:lnTo>
                  <a:lnTo>
                    <a:pt x="1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8"/>
            <p:cNvSpPr/>
            <p:nvPr/>
          </p:nvSpPr>
          <p:spPr>
            <a:xfrm>
              <a:off x="6169641" y="2968165"/>
              <a:ext cx="470960" cy="300722"/>
            </a:xfrm>
            <a:custGeom>
              <a:avLst/>
              <a:gdLst/>
              <a:ahLst/>
              <a:cxnLst/>
              <a:rect l="l" t="t" r="r" b="b"/>
              <a:pathLst>
                <a:path w="4952" h="3162" extrusionOk="0">
                  <a:moveTo>
                    <a:pt x="158" y="1"/>
                  </a:moveTo>
                  <a:lnTo>
                    <a:pt x="0" y="254"/>
                  </a:lnTo>
                  <a:lnTo>
                    <a:pt x="4785" y="3162"/>
                  </a:lnTo>
                  <a:lnTo>
                    <a:pt x="4951" y="2900"/>
                  </a:lnTo>
                  <a:lnTo>
                    <a:pt x="1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8"/>
            <p:cNvSpPr/>
            <p:nvPr/>
          </p:nvSpPr>
          <p:spPr>
            <a:xfrm>
              <a:off x="5722081" y="1769087"/>
              <a:ext cx="240901" cy="242518"/>
            </a:xfrm>
            <a:custGeom>
              <a:avLst/>
              <a:gdLst/>
              <a:ahLst/>
              <a:cxnLst/>
              <a:rect l="l" t="t" r="r" b="b"/>
              <a:pathLst>
                <a:path w="2533" h="2550" extrusionOk="0">
                  <a:moveTo>
                    <a:pt x="1266" y="0"/>
                  </a:moveTo>
                  <a:cubicBezTo>
                    <a:pt x="1065" y="201"/>
                    <a:pt x="707" y="760"/>
                    <a:pt x="131" y="760"/>
                  </a:cubicBezTo>
                  <a:cubicBezTo>
                    <a:pt x="131" y="760"/>
                    <a:pt x="0" y="1939"/>
                    <a:pt x="1266" y="2550"/>
                  </a:cubicBezTo>
                  <a:cubicBezTo>
                    <a:pt x="2532" y="1930"/>
                    <a:pt x="2401" y="760"/>
                    <a:pt x="2401" y="760"/>
                  </a:cubicBezTo>
                  <a:cubicBezTo>
                    <a:pt x="1816" y="760"/>
                    <a:pt x="1458" y="201"/>
                    <a:pt x="12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8"/>
            <p:cNvSpPr/>
            <p:nvPr/>
          </p:nvSpPr>
          <p:spPr>
            <a:xfrm>
              <a:off x="7671134" y="1923375"/>
              <a:ext cx="103938" cy="122517"/>
            </a:xfrm>
            <a:custGeom>
              <a:avLst/>
              <a:gdLst/>
              <a:ahLst/>
              <a:cxnLst/>
              <a:rect l="l" t="t" r="r" b="b"/>
              <a:pathLst>
                <a:path w="979" h="1154" extrusionOk="0">
                  <a:moveTo>
                    <a:pt x="490" y="1"/>
                  </a:moveTo>
                  <a:lnTo>
                    <a:pt x="324" y="376"/>
                  </a:lnTo>
                  <a:lnTo>
                    <a:pt x="1" y="577"/>
                  </a:lnTo>
                  <a:lnTo>
                    <a:pt x="324" y="760"/>
                  </a:lnTo>
                  <a:lnTo>
                    <a:pt x="490" y="1153"/>
                  </a:lnTo>
                  <a:lnTo>
                    <a:pt x="673" y="760"/>
                  </a:lnTo>
                  <a:lnTo>
                    <a:pt x="979" y="577"/>
                  </a:lnTo>
                  <a:lnTo>
                    <a:pt x="673" y="376"/>
                  </a:lnTo>
                  <a:lnTo>
                    <a:pt x="4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8"/>
            <p:cNvSpPr/>
            <p:nvPr/>
          </p:nvSpPr>
          <p:spPr>
            <a:xfrm>
              <a:off x="7769861" y="2059108"/>
              <a:ext cx="61533" cy="73231"/>
            </a:xfrm>
            <a:custGeom>
              <a:avLst/>
              <a:gdLst/>
              <a:ahLst/>
              <a:cxnLst/>
              <a:rect l="l" t="t" r="r" b="b"/>
              <a:pathLst>
                <a:path w="647" h="770" extrusionOk="0">
                  <a:moveTo>
                    <a:pt x="315" y="1"/>
                  </a:moveTo>
                  <a:lnTo>
                    <a:pt x="210" y="254"/>
                  </a:lnTo>
                  <a:lnTo>
                    <a:pt x="1" y="385"/>
                  </a:lnTo>
                  <a:lnTo>
                    <a:pt x="210" y="516"/>
                  </a:lnTo>
                  <a:lnTo>
                    <a:pt x="315" y="769"/>
                  </a:lnTo>
                  <a:lnTo>
                    <a:pt x="437" y="516"/>
                  </a:lnTo>
                  <a:lnTo>
                    <a:pt x="647" y="385"/>
                  </a:lnTo>
                  <a:lnTo>
                    <a:pt x="437" y="254"/>
                  </a:lnTo>
                  <a:lnTo>
                    <a:pt x="3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8"/>
            <p:cNvSpPr/>
            <p:nvPr/>
          </p:nvSpPr>
          <p:spPr>
            <a:xfrm>
              <a:off x="7658591" y="1535701"/>
              <a:ext cx="137046" cy="162915"/>
            </a:xfrm>
            <a:custGeom>
              <a:avLst/>
              <a:gdLst/>
              <a:ahLst/>
              <a:cxnLst/>
              <a:rect l="l" t="t" r="r" b="b"/>
              <a:pathLst>
                <a:path w="1441" h="1713" extrusionOk="0">
                  <a:moveTo>
                    <a:pt x="725" y="1"/>
                  </a:moveTo>
                  <a:lnTo>
                    <a:pt x="472" y="577"/>
                  </a:lnTo>
                  <a:lnTo>
                    <a:pt x="0" y="856"/>
                  </a:lnTo>
                  <a:lnTo>
                    <a:pt x="472" y="1144"/>
                  </a:lnTo>
                  <a:lnTo>
                    <a:pt x="725" y="1712"/>
                  </a:lnTo>
                  <a:lnTo>
                    <a:pt x="978" y="1144"/>
                  </a:lnTo>
                  <a:lnTo>
                    <a:pt x="1441" y="856"/>
                  </a:lnTo>
                  <a:lnTo>
                    <a:pt x="978" y="577"/>
                  </a:lnTo>
                  <a:lnTo>
                    <a:pt x="7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8"/>
            <p:cNvSpPr/>
            <p:nvPr/>
          </p:nvSpPr>
          <p:spPr>
            <a:xfrm>
              <a:off x="5139092" y="2467440"/>
              <a:ext cx="62389" cy="73992"/>
            </a:xfrm>
            <a:custGeom>
              <a:avLst/>
              <a:gdLst/>
              <a:ahLst/>
              <a:cxnLst/>
              <a:rect l="l" t="t" r="r" b="b"/>
              <a:pathLst>
                <a:path w="656" h="778" extrusionOk="0">
                  <a:moveTo>
                    <a:pt x="332" y="1"/>
                  </a:moveTo>
                  <a:lnTo>
                    <a:pt x="210" y="262"/>
                  </a:lnTo>
                  <a:lnTo>
                    <a:pt x="1" y="385"/>
                  </a:lnTo>
                  <a:lnTo>
                    <a:pt x="210" y="516"/>
                  </a:lnTo>
                  <a:lnTo>
                    <a:pt x="332" y="778"/>
                  </a:lnTo>
                  <a:lnTo>
                    <a:pt x="455" y="516"/>
                  </a:lnTo>
                  <a:lnTo>
                    <a:pt x="655" y="385"/>
                  </a:lnTo>
                  <a:lnTo>
                    <a:pt x="455" y="262"/>
                  </a:lnTo>
                  <a:lnTo>
                    <a:pt x="3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8"/>
            <p:cNvSpPr/>
            <p:nvPr/>
          </p:nvSpPr>
          <p:spPr>
            <a:xfrm>
              <a:off x="5263679" y="2798784"/>
              <a:ext cx="93108" cy="109751"/>
            </a:xfrm>
            <a:custGeom>
              <a:avLst/>
              <a:gdLst/>
              <a:ahLst/>
              <a:cxnLst/>
              <a:rect l="l" t="t" r="r" b="b"/>
              <a:pathLst>
                <a:path w="979" h="1154" extrusionOk="0">
                  <a:moveTo>
                    <a:pt x="481" y="0"/>
                  </a:moveTo>
                  <a:lnTo>
                    <a:pt x="323" y="393"/>
                  </a:lnTo>
                  <a:lnTo>
                    <a:pt x="0" y="577"/>
                  </a:lnTo>
                  <a:lnTo>
                    <a:pt x="323" y="769"/>
                  </a:lnTo>
                  <a:lnTo>
                    <a:pt x="481" y="1153"/>
                  </a:lnTo>
                  <a:lnTo>
                    <a:pt x="655" y="769"/>
                  </a:lnTo>
                  <a:lnTo>
                    <a:pt x="978" y="577"/>
                  </a:lnTo>
                  <a:lnTo>
                    <a:pt x="655" y="393"/>
                  </a:lnTo>
                  <a:lnTo>
                    <a:pt x="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8"/>
            <p:cNvSpPr/>
            <p:nvPr/>
          </p:nvSpPr>
          <p:spPr>
            <a:xfrm>
              <a:off x="4904090" y="2615232"/>
              <a:ext cx="137141" cy="163676"/>
            </a:xfrm>
            <a:custGeom>
              <a:avLst/>
              <a:gdLst/>
              <a:ahLst/>
              <a:cxnLst/>
              <a:rect l="l" t="t" r="r" b="b"/>
              <a:pathLst>
                <a:path w="1442" h="1721" extrusionOk="0">
                  <a:moveTo>
                    <a:pt x="717" y="1"/>
                  </a:moveTo>
                  <a:lnTo>
                    <a:pt x="455" y="586"/>
                  </a:lnTo>
                  <a:lnTo>
                    <a:pt x="1" y="865"/>
                  </a:lnTo>
                  <a:lnTo>
                    <a:pt x="455" y="1153"/>
                  </a:lnTo>
                  <a:lnTo>
                    <a:pt x="717" y="1721"/>
                  </a:lnTo>
                  <a:lnTo>
                    <a:pt x="970" y="1153"/>
                  </a:lnTo>
                  <a:lnTo>
                    <a:pt x="1441" y="865"/>
                  </a:lnTo>
                  <a:lnTo>
                    <a:pt x="970" y="586"/>
                  </a:lnTo>
                  <a:lnTo>
                    <a:pt x="7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8"/>
            <p:cNvSpPr/>
            <p:nvPr/>
          </p:nvSpPr>
          <p:spPr>
            <a:xfrm>
              <a:off x="5356691" y="1901948"/>
              <a:ext cx="62389" cy="73136"/>
            </a:xfrm>
            <a:custGeom>
              <a:avLst/>
              <a:gdLst/>
              <a:ahLst/>
              <a:cxnLst/>
              <a:rect l="l" t="t" r="r" b="b"/>
              <a:pathLst>
                <a:path w="656" h="769" extrusionOk="0">
                  <a:moveTo>
                    <a:pt x="323" y="0"/>
                  </a:moveTo>
                  <a:lnTo>
                    <a:pt x="201" y="262"/>
                  </a:lnTo>
                  <a:lnTo>
                    <a:pt x="0" y="376"/>
                  </a:lnTo>
                  <a:lnTo>
                    <a:pt x="201" y="507"/>
                  </a:lnTo>
                  <a:lnTo>
                    <a:pt x="323" y="769"/>
                  </a:lnTo>
                  <a:lnTo>
                    <a:pt x="437" y="507"/>
                  </a:lnTo>
                  <a:lnTo>
                    <a:pt x="655" y="376"/>
                  </a:lnTo>
                  <a:lnTo>
                    <a:pt x="437" y="262"/>
                  </a:lnTo>
                  <a:lnTo>
                    <a:pt x="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8"/>
            <p:cNvSpPr/>
            <p:nvPr/>
          </p:nvSpPr>
          <p:spPr>
            <a:xfrm>
              <a:off x="5410615" y="1687678"/>
              <a:ext cx="92347" cy="110512"/>
            </a:xfrm>
            <a:custGeom>
              <a:avLst/>
              <a:gdLst/>
              <a:ahLst/>
              <a:cxnLst/>
              <a:rect l="l" t="t" r="r" b="b"/>
              <a:pathLst>
                <a:path w="971" h="1162" extrusionOk="0">
                  <a:moveTo>
                    <a:pt x="481" y="1"/>
                  </a:moveTo>
                  <a:lnTo>
                    <a:pt x="315" y="385"/>
                  </a:lnTo>
                  <a:lnTo>
                    <a:pt x="1" y="577"/>
                  </a:lnTo>
                  <a:lnTo>
                    <a:pt x="315" y="778"/>
                  </a:lnTo>
                  <a:lnTo>
                    <a:pt x="481" y="1162"/>
                  </a:lnTo>
                  <a:lnTo>
                    <a:pt x="656" y="778"/>
                  </a:lnTo>
                  <a:lnTo>
                    <a:pt x="970" y="577"/>
                  </a:lnTo>
                  <a:lnTo>
                    <a:pt x="656" y="385"/>
                  </a:lnTo>
                  <a:lnTo>
                    <a:pt x="4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14C42BD2-54EB-03F2-212D-FBCD1733681E}"/>
              </a:ext>
            </a:extLst>
          </p:cNvPr>
          <p:cNvSpPr txBox="1"/>
          <p:nvPr/>
        </p:nvSpPr>
        <p:spPr>
          <a:xfrm>
            <a:off x="384973" y="1751162"/>
            <a:ext cx="4913230" cy="1429366"/>
          </a:xfrm>
          <a:prstGeom prst="rect">
            <a:avLst/>
          </a:prstGeom>
        </p:spPr>
        <p:txBody>
          <a:bodyPr wrap="square" lIns="0" tIns="0" rIns="0" bIns="0" rtlCol="0" anchor="t">
            <a:spAutoFit/>
          </a:bodyPr>
          <a:lstStyle/>
          <a:p>
            <a:pPr algn="ctr">
              <a:lnSpc>
                <a:spcPct val="150000"/>
              </a:lnSpc>
            </a:pPr>
            <a:r>
              <a:rPr lang="en-US" sz="3300" b="1" dirty="0">
                <a:solidFill>
                  <a:srgbClr val="BF7C63"/>
                </a:solidFill>
                <a:latin typeface="Arial" panose="020B0604020202020204" pitchFamily="34" charset="0"/>
                <a:cs typeface="Arial" panose="020B0604020202020204" pitchFamily="34" charset="0"/>
              </a:rPr>
              <a:t>CẢM ƠN CÁC EM </a:t>
            </a:r>
          </a:p>
          <a:p>
            <a:pPr algn="ctr">
              <a:lnSpc>
                <a:spcPct val="150000"/>
              </a:lnSpc>
            </a:pPr>
            <a:r>
              <a:rPr lang="en-US" sz="3300" b="1" dirty="0">
                <a:solidFill>
                  <a:srgbClr val="BF7C63"/>
                </a:solidFill>
                <a:latin typeface="Arial" panose="020B0604020202020204" pitchFamily="34" charset="0"/>
                <a:cs typeface="Arial" panose="020B0604020202020204" pitchFamily="34" charset="0"/>
              </a:rPr>
              <a:t>ĐÃ CHÚ </a:t>
            </a:r>
            <a:r>
              <a:rPr lang="en-US" sz="3300" b="1" dirty="0" err="1">
                <a:solidFill>
                  <a:srgbClr val="BF7C63"/>
                </a:solidFill>
                <a:latin typeface="Arial" panose="020B0604020202020204" pitchFamily="34" charset="0"/>
                <a:cs typeface="Arial" panose="020B0604020202020204" pitchFamily="34" charset="0"/>
              </a:rPr>
              <a:t>Ý</a:t>
            </a:r>
            <a:r>
              <a:rPr lang="en-US" sz="3300" b="1" dirty="0">
                <a:solidFill>
                  <a:srgbClr val="BF7C63"/>
                </a:solidFill>
                <a:latin typeface="Arial" panose="020B0604020202020204" pitchFamily="34" charset="0"/>
                <a:cs typeface="Arial" panose="020B0604020202020204" pitchFamily="34" charset="0"/>
              </a:rPr>
              <a:t> LẮNG NGHE!</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6" name="Google Shape;176;p32"/>
          <p:cNvGrpSpPr/>
          <p:nvPr/>
        </p:nvGrpSpPr>
        <p:grpSpPr>
          <a:xfrm>
            <a:off x="4909458" y="2178710"/>
            <a:ext cx="3973218" cy="2710379"/>
            <a:chOff x="4739557" y="1246117"/>
            <a:chExt cx="3692445" cy="2518846"/>
          </a:xfrm>
        </p:grpSpPr>
        <p:sp>
          <p:nvSpPr>
            <p:cNvPr id="177" name="Google Shape;177;p32"/>
            <p:cNvSpPr/>
            <p:nvPr/>
          </p:nvSpPr>
          <p:spPr>
            <a:xfrm>
              <a:off x="5211355" y="1272397"/>
              <a:ext cx="3189923" cy="2442159"/>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2"/>
            <p:cNvSpPr/>
            <p:nvPr/>
          </p:nvSpPr>
          <p:spPr>
            <a:xfrm>
              <a:off x="4845892" y="1334480"/>
              <a:ext cx="3520742" cy="2364341"/>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2"/>
            <p:cNvSpPr/>
            <p:nvPr/>
          </p:nvSpPr>
          <p:spPr>
            <a:xfrm>
              <a:off x="5759535" y="2329088"/>
              <a:ext cx="444247" cy="200882"/>
            </a:xfrm>
            <a:custGeom>
              <a:avLst/>
              <a:gdLst/>
              <a:ahLst/>
              <a:cxnLst/>
              <a:rect l="l" t="t" r="r" b="b"/>
              <a:pathLst>
                <a:path w="16093" h="7277" extrusionOk="0">
                  <a:moveTo>
                    <a:pt x="3853" y="1"/>
                  </a:moveTo>
                  <a:cubicBezTo>
                    <a:pt x="1713" y="1"/>
                    <a:pt x="1" y="1713"/>
                    <a:pt x="1" y="3853"/>
                  </a:cubicBezTo>
                  <a:lnTo>
                    <a:pt x="1" y="7105"/>
                  </a:lnTo>
                  <a:lnTo>
                    <a:pt x="3054" y="7105"/>
                  </a:lnTo>
                  <a:lnTo>
                    <a:pt x="3054" y="3853"/>
                  </a:lnTo>
                  <a:cubicBezTo>
                    <a:pt x="3054" y="3425"/>
                    <a:pt x="3396" y="3025"/>
                    <a:pt x="3853" y="3025"/>
                  </a:cubicBezTo>
                  <a:lnTo>
                    <a:pt x="12241" y="3025"/>
                  </a:lnTo>
                  <a:cubicBezTo>
                    <a:pt x="12669" y="3025"/>
                    <a:pt x="13068" y="3396"/>
                    <a:pt x="13068" y="3853"/>
                  </a:cubicBezTo>
                  <a:lnTo>
                    <a:pt x="13068" y="7277"/>
                  </a:lnTo>
                  <a:lnTo>
                    <a:pt x="16093" y="7277"/>
                  </a:lnTo>
                  <a:lnTo>
                    <a:pt x="16093" y="3853"/>
                  </a:lnTo>
                  <a:cubicBezTo>
                    <a:pt x="16093" y="1713"/>
                    <a:pt x="14381" y="1"/>
                    <a:pt x="12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2"/>
            <p:cNvSpPr/>
            <p:nvPr/>
          </p:nvSpPr>
          <p:spPr>
            <a:xfrm>
              <a:off x="5214501" y="2508687"/>
              <a:ext cx="1535114" cy="1187760"/>
            </a:xfrm>
            <a:custGeom>
              <a:avLst/>
              <a:gdLst/>
              <a:ahLst/>
              <a:cxnLst/>
              <a:rect l="l" t="t" r="r" b="b"/>
              <a:pathLst>
                <a:path w="55610" h="43027" extrusionOk="0">
                  <a:moveTo>
                    <a:pt x="2140" y="0"/>
                  </a:moveTo>
                  <a:cubicBezTo>
                    <a:pt x="971" y="0"/>
                    <a:pt x="0" y="942"/>
                    <a:pt x="0" y="2140"/>
                  </a:cubicBezTo>
                  <a:lnTo>
                    <a:pt x="0" y="40887"/>
                  </a:lnTo>
                  <a:cubicBezTo>
                    <a:pt x="0" y="42085"/>
                    <a:pt x="971" y="43027"/>
                    <a:pt x="2140" y="43027"/>
                  </a:cubicBezTo>
                  <a:lnTo>
                    <a:pt x="53470" y="43027"/>
                  </a:lnTo>
                  <a:cubicBezTo>
                    <a:pt x="54640" y="43027"/>
                    <a:pt x="55610" y="42085"/>
                    <a:pt x="55610" y="40887"/>
                  </a:cubicBezTo>
                  <a:lnTo>
                    <a:pt x="55553" y="40887"/>
                  </a:lnTo>
                  <a:lnTo>
                    <a:pt x="55553" y="2140"/>
                  </a:lnTo>
                  <a:cubicBezTo>
                    <a:pt x="55553" y="942"/>
                    <a:pt x="54583" y="0"/>
                    <a:pt x="53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2"/>
            <p:cNvSpPr/>
            <p:nvPr/>
          </p:nvSpPr>
          <p:spPr>
            <a:xfrm>
              <a:off x="5214501" y="2537810"/>
              <a:ext cx="1533541" cy="676599"/>
            </a:xfrm>
            <a:custGeom>
              <a:avLst/>
              <a:gdLst/>
              <a:ahLst/>
              <a:cxnLst/>
              <a:rect l="l" t="t" r="r" b="b"/>
              <a:pathLst>
                <a:path w="55553" h="24510" extrusionOk="0">
                  <a:moveTo>
                    <a:pt x="0" y="1"/>
                  </a:moveTo>
                  <a:lnTo>
                    <a:pt x="0" y="22570"/>
                  </a:lnTo>
                  <a:cubicBezTo>
                    <a:pt x="0" y="23654"/>
                    <a:pt x="971" y="24510"/>
                    <a:pt x="2140" y="24510"/>
                  </a:cubicBezTo>
                  <a:lnTo>
                    <a:pt x="53413" y="24510"/>
                  </a:lnTo>
                  <a:cubicBezTo>
                    <a:pt x="54583" y="24510"/>
                    <a:pt x="55553" y="23654"/>
                    <a:pt x="55553" y="22570"/>
                  </a:cubicBezTo>
                  <a:lnTo>
                    <a:pt x="555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2"/>
            <p:cNvSpPr/>
            <p:nvPr/>
          </p:nvSpPr>
          <p:spPr>
            <a:xfrm>
              <a:off x="5214501" y="2489777"/>
              <a:ext cx="1533541" cy="676599"/>
            </a:xfrm>
            <a:custGeom>
              <a:avLst/>
              <a:gdLst/>
              <a:ahLst/>
              <a:cxnLst/>
              <a:rect l="l" t="t" r="r" b="b"/>
              <a:pathLst>
                <a:path w="55553" h="24510" extrusionOk="0">
                  <a:moveTo>
                    <a:pt x="0" y="0"/>
                  </a:moveTo>
                  <a:lnTo>
                    <a:pt x="0" y="29"/>
                  </a:lnTo>
                  <a:lnTo>
                    <a:pt x="0" y="22569"/>
                  </a:lnTo>
                  <a:cubicBezTo>
                    <a:pt x="0" y="23654"/>
                    <a:pt x="971" y="24510"/>
                    <a:pt x="2140" y="24510"/>
                  </a:cubicBezTo>
                  <a:lnTo>
                    <a:pt x="53413" y="24510"/>
                  </a:lnTo>
                  <a:cubicBezTo>
                    <a:pt x="54583" y="24510"/>
                    <a:pt x="55553" y="23654"/>
                    <a:pt x="55553" y="22569"/>
                  </a:cubicBezTo>
                  <a:lnTo>
                    <a:pt x="555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2"/>
            <p:cNvSpPr/>
            <p:nvPr/>
          </p:nvSpPr>
          <p:spPr>
            <a:xfrm>
              <a:off x="6336866" y="3048999"/>
              <a:ext cx="122125" cy="252061"/>
            </a:xfrm>
            <a:custGeom>
              <a:avLst/>
              <a:gdLst/>
              <a:ahLst/>
              <a:cxnLst/>
              <a:rect l="l" t="t" r="r" b="b"/>
              <a:pathLst>
                <a:path w="4424" h="9131" extrusionOk="0">
                  <a:moveTo>
                    <a:pt x="2198" y="0"/>
                  </a:moveTo>
                  <a:cubicBezTo>
                    <a:pt x="971" y="0"/>
                    <a:pt x="1" y="2026"/>
                    <a:pt x="1" y="4565"/>
                  </a:cubicBezTo>
                  <a:cubicBezTo>
                    <a:pt x="1" y="7076"/>
                    <a:pt x="971" y="9131"/>
                    <a:pt x="2198" y="9131"/>
                  </a:cubicBezTo>
                  <a:cubicBezTo>
                    <a:pt x="3425" y="9131"/>
                    <a:pt x="4423" y="7076"/>
                    <a:pt x="4423" y="4565"/>
                  </a:cubicBezTo>
                  <a:cubicBezTo>
                    <a:pt x="4423" y="2026"/>
                    <a:pt x="3425" y="0"/>
                    <a:pt x="2198" y="0"/>
                  </a:cubicBezTo>
                  <a:close/>
                </a:path>
              </a:pathLst>
            </a:custGeom>
            <a:solidFill>
              <a:srgbClr val="D9A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2"/>
            <p:cNvSpPr/>
            <p:nvPr/>
          </p:nvSpPr>
          <p:spPr>
            <a:xfrm>
              <a:off x="6351827" y="3207314"/>
              <a:ext cx="92201" cy="66970"/>
            </a:xfrm>
            <a:custGeom>
              <a:avLst/>
              <a:gdLst/>
              <a:ahLst/>
              <a:cxnLst/>
              <a:rect l="l" t="t" r="r" b="b"/>
              <a:pathLst>
                <a:path w="3340" h="2426" extrusionOk="0">
                  <a:moveTo>
                    <a:pt x="1" y="0"/>
                  </a:moveTo>
                  <a:cubicBezTo>
                    <a:pt x="229" y="1427"/>
                    <a:pt x="885" y="2425"/>
                    <a:pt x="1656" y="2425"/>
                  </a:cubicBezTo>
                  <a:cubicBezTo>
                    <a:pt x="2455" y="2425"/>
                    <a:pt x="3082" y="1427"/>
                    <a:pt x="3339" y="0"/>
                  </a:cubicBezTo>
                  <a:close/>
                </a:path>
              </a:pathLst>
            </a:custGeom>
            <a:solidFill>
              <a:srgbClr val="CC9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2"/>
            <p:cNvSpPr/>
            <p:nvPr/>
          </p:nvSpPr>
          <p:spPr>
            <a:xfrm>
              <a:off x="6352628" y="3065535"/>
              <a:ext cx="107135" cy="235526"/>
            </a:xfrm>
            <a:custGeom>
              <a:avLst/>
              <a:gdLst/>
              <a:ahLst/>
              <a:cxnLst/>
              <a:rect l="l" t="t" r="r" b="b"/>
              <a:pathLst>
                <a:path w="3881" h="8532" extrusionOk="0">
                  <a:moveTo>
                    <a:pt x="2740" y="0"/>
                  </a:moveTo>
                  <a:lnTo>
                    <a:pt x="2740" y="0"/>
                  </a:lnTo>
                  <a:cubicBezTo>
                    <a:pt x="3110" y="828"/>
                    <a:pt x="3310" y="1855"/>
                    <a:pt x="3310" y="2996"/>
                  </a:cubicBezTo>
                  <a:cubicBezTo>
                    <a:pt x="3310" y="5536"/>
                    <a:pt x="2312" y="7561"/>
                    <a:pt x="1113" y="7561"/>
                  </a:cubicBezTo>
                  <a:cubicBezTo>
                    <a:pt x="714" y="7561"/>
                    <a:pt x="314" y="7333"/>
                    <a:pt x="0" y="6962"/>
                  </a:cubicBezTo>
                  <a:lnTo>
                    <a:pt x="0" y="6962"/>
                  </a:lnTo>
                  <a:cubicBezTo>
                    <a:pt x="400" y="7932"/>
                    <a:pt x="999" y="8532"/>
                    <a:pt x="1684" y="8532"/>
                  </a:cubicBezTo>
                  <a:cubicBezTo>
                    <a:pt x="2911" y="8532"/>
                    <a:pt x="3881" y="6506"/>
                    <a:pt x="3881" y="3966"/>
                  </a:cubicBezTo>
                  <a:cubicBezTo>
                    <a:pt x="3852" y="2254"/>
                    <a:pt x="3424" y="799"/>
                    <a:pt x="2740" y="0"/>
                  </a:cubicBezTo>
                  <a:close/>
                </a:path>
              </a:pathLst>
            </a:custGeom>
            <a:solidFill>
              <a:srgbClr val="06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2"/>
            <p:cNvSpPr/>
            <p:nvPr/>
          </p:nvSpPr>
          <p:spPr>
            <a:xfrm>
              <a:off x="5505127" y="3048999"/>
              <a:ext cx="122125" cy="252061"/>
            </a:xfrm>
            <a:custGeom>
              <a:avLst/>
              <a:gdLst/>
              <a:ahLst/>
              <a:cxnLst/>
              <a:rect l="l" t="t" r="r" b="b"/>
              <a:pathLst>
                <a:path w="4424" h="9131" extrusionOk="0">
                  <a:moveTo>
                    <a:pt x="2198" y="0"/>
                  </a:moveTo>
                  <a:cubicBezTo>
                    <a:pt x="999" y="0"/>
                    <a:pt x="1" y="2026"/>
                    <a:pt x="1" y="4565"/>
                  </a:cubicBezTo>
                  <a:cubicBezTo>
                    <a:pt x="1" y="7105"/>
                    <a:pt x="942" y="9131"/>
                    <a:pt x="2198" y="9131"/>
                  </a:cubicBezTo>
                  <a:cubicBezTo>
                    <a:pt x="3425" y="9131"/>
                    <a:pt x="4423" y="7105"/>
                    <a:pt x="4423" y="4565"/>
                  </a:cubicBezTo>
                  <a:cubicBezTo>
                    <a:pt x="4423" y="2026"/>
                    <a:pt x="3425" y="0"/>
                    <a:pt x="2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p:cNvSpPr/>
            <p:nvPr/>
          </p:nvSpPr>
          <p:spPr>
            <a:xfrm>
              <a:off x="5214501" y="2490550"/>
              <a:ext cx="111083" cy="112684"/>
            </a:xfrm>
            <a:custGeom>
              <a:avLst/>
              <a:gdLst/>
              <a:ahLst/>
              <a:cxnLst/>
              <a:rect l="l" t="t" r="r" b="b"/>
              <a:pathLst>
                <a:path w="4024" h="4082" extrusionOk="0">
                  <a:moveTo>
                    <a:pt x="0" y="1"/>
                  </a:moveTo>
                  <a:lnTo>
                    <a:pt x="0" y="4081"/>
                  </a:lnTo>
                  <a:cubicBezTo>
                    <a:pt x="2254" y="4081"/>
                    <a:pt x="4023" y="2255"/>
                    <a:pt x="4023" y="29"/>
                  </a:cubicBezTo>
                  <a:lnTo>
                    <a:pt x="40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p:cNvSpPr/>
            <p:nvPr/>
          </p:nvSpPr>
          <p:spPr>
            <a:xfrm>
              <a:off x="6639334" y="2489777"/>
              <a:ext cx="110282" cy="111855"/>
            </a:xfrm>
            <a:custGeom>
              <a:avLst/>
              <a:gdLst/>
              <a:ahLst/>
              <a:cxnLst/>
              <a:rect l="l" t="t" r="r" b="b"/>
              <a:pathLst>
                <a:path w="3995" h="4052" extrusionOk="0">
                  <a:moveTo>
                    <a:pt x="3995" y="0"/>
                  </a:moveTo>
                  <a:lnTo>
                    <a:pt x="0" y="29"/>
                  </a:lnTo>
                  <a:cubicBezTo>
                    <a:pt x="0" y="2254"/>
                    <a:pt x="1769" y="4023"/>
                    <a:pt x="3995" y="4052"/>
                  </a:cubicBezTo>
                  <a:lnTo>
                    <a:pt x="3995" y="0"/>
                  </a:lnTo>
                  <a:close/>
                </a:path>
              </a:pathLst>
            </a:custGeom>
            <a:solidFill>
              <a:srgbClr val="A54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2"/>
            <p:cNvSpPr/>
            <p:nvPr/>
          </p:nvSpPr>
          <p:spPr>
            <a:xfrm>
              <a:off x="5214501" y="3566455"/>
              <a:ext cx="111083" cy="129992"/>
            </a:xfrm>
            <a:custGeom>
              <a:avLst/>
              <a:gdLst/>
              <a:ahLst/>
              <a:cxnLst/>
              <a:rect l="l" t="t" r="r" b="b"/>
              <a:pathLst>
                <a:path w="4024" h="4709" extrusionOk="0">
                  <a:moveTo>
                    <a:pt x="0" y="1"/>
                  </a:moveTo>
                  <a:lnTo>
                    <a:pt x="0" y="2569"/>
                  </a:lnTo>
                  <a:cubicBezTo>
                    <a:pt x="0" y="3767"/>
                    <a:pt x="971" y="4709"/>
                    <a:pt x="2140" y="4709"/>
                  </a:cubicBezTo>
                  <a:lnTo>
                    <a:pt x="3966" y="4709"/>
                  </a:lnTo>
                  <a:cubicBezTo>
                    <a:pt x="3995" y="4509"/>
                    <a:pt x="4023" y="4252"/>
                    <a:pt x="4023" y="4052"/>
                  </a:cubicBezTo>
                  <a:cubicBezTo>
                    <a:pt x="4023" y="1798"/>
                    <a:pt x="2197"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2"/>
            <p:cNvSpPr/>
            <p:nvPr/>
          </p:nvSpPr>
          <p:spPr>
            <a:xfrm>
              <a:off x="6639334" y="3566455"/>
              <a:ext cx="108708" cy="129992"/>
            </a:xfrm>
            <a:custGeom>
              <a:avLst/>
              <a:gdLst/>
              <a:ahLst/>
              <a:cxnLst/>
              <a:rect l="l" t="t" r="r" b="b"/>
              <a:pathLst>
                <a:path w="3938" h="4709" extrusionOk="0">
                  <a:moveTo>
                    <a:pt x="3938" y="1"/>
                  </a:moveTo>
                  <a:cubicBezTo>
                    <a:pt x="1769" y="58"/>
                    <a:pt x="0" y="1827"/>
                    <a:pt x="0" y="4052"/>
                  </a:cubicBezTo>
                  <a:cubicBezTo>
                    <a:pt x="0" y="4281"/>
                    <a:pt x="29" y="4509"/>
                    <a:pt x="57" y="4709"/>
                  </a:cubicBezTo>
                  <a:lnTo>
                    <a:pt x="1798" y="4709"/>
                  </a:lnTo>
                  <a:cubicBezTo>
                    <a:pt x="2968" y="4709"/>
                    <a:pt x="3938" y="3767"/>
                    <a:pt x="3938" y="2569"/>
                  </a:cubicBezTo>
                  <a:lnTo>
                    <a:pt x="3938" y="1"/>
                  </a:lnTo>
                  <a:close/>
                </a:path>
              </a:pathLst>
            </a:custGeom>
            <a:solidFill>
              <a:srgbClr val="A54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2"/>
            <p:cNvSpPr/>
            <p:nvPr/>
          </p:nvSpPr>
          <p:spPr>
            <a:xfrm>
              <a:off x="5724090" y="2461427"/>
              <a:ext cx="154422" cy="29151"/>
            </a:xfrm>
            <a:custGeom>
              <a:avLst/>
              <a:gdLst/>
              <a:ahLst/>
              <a:cxnLst/>
              <a:rect l="l" t="t" r="r" b="b"/>
              <a:pathLst>
                <a:path w="5594" h="1056" extrusionOk="0">
                  <a:moveTo>
                    <a:pt x="686" y="0"/>
                  </a:moveTo>
                  <a:cubicBezTo>
                    <a:pt x="1" y="0"/>
                    <a:pt x="1" y="1056"/>
                    <a:pt x="686" y="1056"/>
                  </a:cubicBezTo>
                  <a:lnTo>
                    <a:pt x="4937" y="1056"/>
                  </a:lnTo>
                  <a:cubicBezTo>
                    <a:pt x="5593" y="1056"/>
                    <a:pt x="5593" y="0"/>
                    <a:pt x="4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2"/>
            <p:cNvSpPr/>
            <p:nvPr/>
          </p:nvSpPr>
          <p:spPr>
            <a:xfrm>
              <a:off x="6086405" y="2461427"/>
              <a:ext cx="154395" cy="29151"/>
            </a:xfrm>
            <a:custGeom>
              <a:avLst/>
              <a:gdLst/>
              <a:ahLst/>
              <a:cxnLst/>
              <a:rect l="l" t="t" r="r" b="b"/>
              <a:pathLst>
                <a:path w="5593" h="1056" extrusionOk="0">
                  <a:moveTo>
                    <a:pt x="685" y="0"/>
                  </a:moveTo>
                  <a:cubicBezTo>
                    <a:pt x="1" y="0"/>
                    <a:pt x="1" y="1056"/>
                    <a:pt x="685" y="1056"/>
                  </a:cubicBezTo>
                  <a:lnTo>
                    <a:pt x="4937" y="1056"/>
                  </a:lnTo>
                  <a:cubicBezTo>
                    <a:pt x="5593" y="1056"/>
                    <a:pt x="5593" y="0"/>
                    <a:pt x="4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p:cNvSpPr/>
            <p:nvPr/>
          </p:nvSpPr>
          <p:spPr>
            <a:xfrm>
              <a:off x="5833571" y="3296312"/>
              <a:ext cx="2257399" cy="399362"/>
            </a:xfrm>
            <a:custGeom>
              <a:avLst/>
              <a:gdLst/>
              <a:ahLst/>
              <a:cxnLst/>
              <a:rect l="l" t="t" r="r" b="b"/>
              <a:pathLst>
                <a:path w="81775" h="14467" extrusionOk="0">
                  <a:moveTo>
                    <a:pt x="1" y="0"/>
                  </a:moveTo>
                  <a:lnTo>
                    <a:pt x="1" y="14466"/>
                  </a:lnTo>
                  <a:lnTo>
                    <a:pt x="73757" y="14466"/>
                  </a:lnTo>
                  <a:cubicBezTo>
                    <a:pt x="78179" y="14466"/>
                    <a:pt x="81774" y="11213"/>
                    <a:pt x="81774" y="7219"/>
                  </a:cubicBezTo>
                  <a:cubicBezTo>
                    <a:pt x="81774" y="3224"/>
                    <a:pt x="78179" y="0"/>
                    <a:pt x="73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2"/>
            <p:cNvSpPr/>
            <p:nvPr/>
          </p:nvSpPr>
          <p:spPr>
            <a:xfrm>
              <a:off x="5833571" y="3341198"/>
              <a:ext cx="1582374" cy="311136"/>
            </a:xfrm>
            <a:custGeom>
              <a:avLst/>
              <a:gdLst/>
              <a:ahLst/>
              <a:cxnLst/>
              <a:rect l="l" t="t" r="r" b="b"/>
              <a:pathLst>
                <a:path w="57322" h="11271" extrusionOk="0">
                  <a:moveTo>
                    <a:pt x="1" y="1"/>
                  </a:moveTo>
                  <a:lnTo>
                    <a:pt x="1" y="11271"/>
                  </a:lnTo>
                  <a:lnTo>
                    <a:pt x="51073" y="11271"/>
                  </a:lnTo>
                  <a:cubicBezTo>
                    <a:pt x="54497" y="11271"/>
                    <a:pt x="57322" y="8732"/>
                    <a:pt x="57322" y="5650"/>
                  </a:cubicBezTo>
                  <a:cubicBezTo>
                    <a:pt x="57322" y="2540"/>
                    <a:pt x="54497" y="1"/>
                    <a:pt x="5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p:nvPr/>
          </p:nvSpPr>
          <p:spPr>
            <a:xfrm>
              <a:off x="5833567" y="3377453"/>
              <a:ext cx="1684782" cy="12615"/>
            </a:xfrm>
            <a:custGeom>
              <a:avLst/>
              <a:gdLst/>
              <a:ahLst/>
              <a:cxnLst/>
              <a:rect l="l" t="t" r="r" b="b"/>
              <a:pathLst>
                <a:path w="70305" h="457" extrusionOk="0">
                  <a:moveTo>
                    <a:pt x="1" y="0"/>
                  </a:moveTo>
                  <a:lnTo>
                    <a:pt x="1" y="457"/>
                  </a:lnTo>
                  <a:lnTo>
                    <a:pt x="70304" y="457"/>
                  </a:lnTo>
                  <a:lnTo>
                    <a:pt x="703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5833567" y="3451489"/>
              <a:ext cx="1684782" cy="12615"/>
            </a:xfrm>
            <a:custGeom>
              <a:avLst/>
              <a:gdLst/>
              <a:ahLst/>
              <a:cxnLst/>
              <a:rect l="l" t="t" r="r" b="b"/>
              <a:pathLst>
                <a:path w="70305" h="457" extrusionOk="0">
                  <a:moveTo>
                    <a:pt x="1" y="0"/>
                  </a:moveTo>
                  <a:lnTo>
                    <a:pt x="1" y="457"/>
                  </a:lnTo>
                  <a:lnTo>
                    <a:pt x="70304" y="457"/>
                  </a:lnTo>
                  <a:lnTo>
                    <a:pt x="703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p:nvPr/>
          </p:nvSpPr>
          <p:spPr>
            <a:xfrm>
              <a:off x="5833567" y="3525525"/>
              <a:ext cx="1684782" cy="12615"/>
            </a:xfrm>
            <a:custGeom>
              <a:avLst/>
              <a:gdLst/>
              <a:ahLst/>
              <a:cxnLst/>
              <a:rect l="l" t="t" r="r" b="b"/>
              <a:pathLst>
                <a:path w="70305" h="457" extrusionOk="0">
                  <a:moveTo>
                    <a:pt x="1" y="0"/>
                  </a:moveTo>
                  <a:lnTo>
                    <a:pt x="1" y="457"/>
                  </a:lnTo>
                  <a:lnTo>
                    <a:pt x="70304" y="457"/>
                  </a:lnTo>
                  <a:lnTo>
                    <a:pt x="703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5833567" y="3598761"/>
              <a:ext cx="1684782" cy="13416"/>
            </a:xfrm>
            <a:custGeom>
              <a:avLst/>
              <a:gdLst/>
              <a:ahLst/>
              <a:cxnLst/>
              <a:rect l="l" t="t" r="r" b="b"/>
              <a:pathLst>
                <a:path w="70305" h="486" extrusionOk="0">
                  <a:moveTo>
                    <a:pt x="1" y="1"/>
                  </a:moveTo>
                  <a:lnTo>
                    <a:pt x="1" y="486"/>
                  </a:lnTo>
                  <a:lnTo>
                    <a:pt x="70304" y="486"/>
                  </a:lnTo>
                  <a:lnTo>
                    <a:pt x="703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5833567" y="3672797"/>
              <a:ext cx="1684782" cy="12643"/>
            </a:xfrm>
            <a:custGeom>
              <a:avLst/>
              <a:gdLst/>
              <a:ahLst/>
              <a:cxnLst/>
              <a:rect l="l" t="t" r="r" b="b"/>
              <a:pathLst>
                <a:path w="70305" h="458" extrusionOk="0">
                  <a:moveTo>
                    <a:pt x="1" y="1"/>
                  </a:moveTo>
                  <a:lnTo>
                    <a:pt x="1" y="457"/>
                  </a:lnTo>
                  <a:lnTo>
                    <a:pt x="70304" y="457"/>
                  </a:lnTo>
                  <a:lnTo>
                    <a:pt x="70304" y="1"/>
                  </a:lnTo>
                  <a:close/>
                </a:path>
              </a:pathLst>
            </a:custGeom>
            <a:solidFill>
              <a:srgbClr val="D9A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2"/>
            <p:cNvSpPr/>
            <p:nvPr/>
          </p:nvSpPr>
          <p:spPr>
            <a:xfrm>
              <a:off x="5830421" y="3321516"/>
              <a:ext cx="1600510" cy="346581"/>
            </a:xfrm>
            <a:custGeom>
              <a:avLst/>
              <a:gdLst/>
              <a:ahLst/>
              <a:cxnLst/>
              <a:rect l="l" t="t" r="r" b="b"/>
              <a:pathLst>
                <a:path w="57979" h="12555" extrusionOk="0">
                  <a:moveTo>
                    <a:pt x="1" y="0"/>
                  </a:moveTo>
                  <a:lnTo>
                    <a:pt x="1" y="1370"/>
                  </a:lnTo>
                  <a:lnTo>
                    <a:pt x="51073" y="1370"/>
                  </a:lnTo>
                  <a:cubicBezTo>
                    <a:pt x="54155" y="1370"/>
                    <a:pt x="56637" y="3567"/>
                    <a:pt x="56637" y="6306"/>
                  </a:cubicBezTo>
                  <a:cubicBezTo>
                    <a:pt x="56637" y="9074"/>
                    <a:pt x="54155" y="11271"/>
                    <a:pt x="51073" y="11271"/>
                  </a:cubicBezTo>
                  <a:lnTo>
                    <a:pt x="1" y="11271"/>
                  </a:lnTo>
                  <a:lnTo>
                    <a:pt x="1" y="12555"/>
                  </a:lnTo>
                  <a:lnTo>
                    <a:pt x="51073" y="12555"/>
                  </a:lnTo>
                  <a:cubicBezTo>
                    <a:pt x="54897" y="12555"/>
                    <a:pt x="57978" y="9730"/>
                    <a:pt x="57978" y="6277"/>
                  </a:cubicBezTo>
                  <a:cubicBezTo>
                    <a:pt x="57978" y="2825"/>
                    <a:pt x="54897" y="0"/>
                    <a:pt x="51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2"/>
            <p:cNvSpPr/>
            <p:nvPr/>
          </p:nvSpPr>
          <p:spPr>
            <a:xfrm>
              <a:off x="7764845" y="3241185"/>
              <a:ext cx="282013" cy="511962"/>
            </a:xfrm>
            <a:custGeom>
              <a:avLst/>
              <a:gdLst/>
              <a:ahLst/>
              <a:cxnLst/>
              <a:rect l="l" t="t" r="r" b="b"/>
              <a:pathLst>
                <a:path w="10216" h="18546" extrusionOk="0">
                  <a:moveTo>
                    <a:pt x="1" y="0"/>
                  </a:moveTo>
                  <a:lnTo>
                    <a:pt x="1" y="1798"/>
                  </a:lnTo>
                  <a:cubicBezTo>
                    <a:pt x="4651" y="1798"/>
                    <a:pt x="8389" y="5164"/>
                    <a:pt x="8389" y="9273"/>
                  </a:cubicBezTo>
                  <a:cubicBezTo>
                    <a:pt x="8389" y="13353"/>
                    <a:pt x="4623" y="16720"/>
                    <a:pt x="1" y="16720"/>
                  </a:cubicBezTo>
                  <a:lnTo>
                    <a:pt x="1" y="18546"/>
                  </a:lnTo>
                  <a:cubicBezTo>
                    <a:pt x="5622" y="18546"/>
                    <a:pt x="10215" y="14352"/>
                    <a:pt x="10215" y="9273"/>
                  </a:cubicBezTo>
                  <a:cubicBezTo>
                    <a:pt x="10215" y="4166"/>
                    <a:pt x="5650"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2"/>
            <p:cNvSpPr/>
            <p:nvPr/>
          </p:nvSpPr>
          <p:spPr>
            <a:xfrm>
              <a:off x="7272592" y="3241185"/>
              <a:ext cx="281985" cy="511962"/>
            </a:xfrm>
            <a:custGeom>
              <a:avLst/>
              <a:gdLst/>
              <a:ahLst/>
              <a:cxnLst/>
              <a:rect l="l" t="t" r="r" b="b"/>
              <a:pathLst>
                <a:path w="10215" h="18546" extrusionOk="0">
                  <a:moveTo>
                    <a:pt x="0" y="0"/>
                  </a:moveTo>
                  <a:lnTo>
                    <a:pt x="0" y="1798"/>
                  </a:lnTo>
                  <a:cubicBezTo>
                    <a:pt x="4651" y="1798"/>
                    <a:pt x="8389" y="5164"/>
                    <a:pt x="8389" y="9273"/>
                  </a:cubicBezTo>
                  <a:cubicBezTo>
                    <a:pt x="8389" y="13353"/>
                    <a:pt x="4622" y="16720"/>
                    <a:pt x="0" y="16720"/>
                  </a:cubicBezTo>
                  <a:lnTo>
                    <a:pt x="0" y="18546"/>
                  </a:lnTo>
                  <a:cubicBezTo>
                    <a:pt x="5649" y="18546"/>
                    <a:pt x="10215" y="14352"/>
                    <a:pt x="10215" y="9273"/>
                  </a:cubicBezTo>
                  <a:cubicBezTo>
                    <a:pt x="10215" y="4166"/>
                    <a:pt x="5649"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p:nvPr/>
          </p:nvSpPr>
          <p:spPr>
            <a:xfrm>
              <a:off x="7620719" y="3433344"/>
              <a:ext cx="296947" cy="124499"/>
            </a:xfrm>
            <a:custGeom>
              <a:avLst/>
              <a:gdLst/>
              <a:ahLst/>
              <a:cxnLst/>
              <a:rect l="l" t="t" r="r" b="b"/>
              <a:pathLst>
                <a:path w="10757" h="4510" extrusionOk="0">
                  <a:moveTo>
                    <a:pt x="5393" y="1"/>
                  </a:moveTo>
                  <a:cubicBezTo>
                    <a:pt x="2397" y="1"/>
                    <a:pt x="0" y="1028"/>
                    <a:pt x="0" y="2255"/>
                  </a:cubicBezTo>
                  <a:cubicBezTo>
                    <a:pt x="0" y="3510"/>
                    <a:pt x="2397" y="4509"/>
                    <a:pt x="5393" y="4509"/>
                  </a:cubicBezTo>
                  <a:cubicBezTo>
                    <a:pt x="8360" y="4509"/>
                    <a:pt x="10757" y="3510"/>
                    <a:pt x="10757" y="2255"/>
                  </a:cubicBezTo>
                  <a:cubicBezTo>
                    <a:pt x="10757" y="1028"/>
                    <a:pt x="8360" y="1"/>
                    <a:pt x="5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p:nvPr/>
          </p:nvSpPr>
          <p:spPr>
            <a:xfrm>
              <a:off x="7247389" y="1647024"/>
              <a:ext cx="675025" cy="1340554"/>
            </a:xfrm>
            <a:custGeom>
              <a:avLst/>
              <a:gdLst/>
              <a:ahLst/>
              <a:cxnLst/>
              <a:rect l="l" t="t" r="r" b="b"/>
              <a:pathLst>
                <a:path w="24453" h="48562" extrusionOk="0">
                  <a:moveTo>
                    <a:pt x="0" y="0"/>
                  </a:moveTo>
                  <a:lnTo>
                    <a:pt x="0" y="5735"/>
                  </a:lnTo>
                  <a:lnTo>
                    <a:pt x="0" y="10728"/>
                  </a:lnTo>
                  <a:cubicBezTo>
                    <a:pt x="0" y="17176"/>
                    <a:pt x="3852" y="22683"/>
                    <a:pt x="9045" y="24281"/>
                  </a:cubicBezTo>
                  <a:cubicBezTo>
                    <a:pt x="3852" y="25879"/>
                    <a:pt x="0" y="31385"/>
                    <a:pt x="0" y="37834"/>
                  </a:cubicBezTo>
                  <a:lnTo>
                    <a:pt x="0" y="42827"/>
                  </a:lnTo>
                  <a:lnTo>
                    <a:pt x="0" y="48562"/>
                  </a:lnTo>
                  <a:lnTo>
                    <a:pt x="24452" y="48562"/>
                  </a:lnTo>
                  <a:lnTo>
                    <a:pt x="24452" y="42827"/>
                  </a:lnTo>
                  <a:lnTo>
                    <a:pt x="24452" y="37834"/>
                  </a:lnTo>
                  <a:cubicBezTo>
                    <a:pt x="24452" y="31385"/>
                    <a:pt x="20629" y="25879"/>
                    <a:pt x="15407" y="24281"/>
                  </a:cubicBezTo>
                  <a:cubicBezTo>
                    <a:pt x="20629" y="22683"/>
                    <a:pt x="24452" y="17176"/>
                    <a:pt x="24452" y="10728"/>
                  </a:cubicBezTo>
                  <a:lnTo>
                    <a:pt x="24452" y="5735"/>
                  </a:lnTo>
                  <a:lnTo>
                    <a:pt x="24452" y="0"/>
                  </a:lnTo>
                  <a:close/>
                </a:path>
              </a:pathLst>
            </a:custGeom>
            <a:solidFill>
              <a:srgbClr val="D9A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p:nvPr/>
          </p:nvSpPr>
          <p:spPr>
            <a:xfrm>
              <a:off x="7341108" y="1921887"/>
              <a:ext cx="489133" cy="951489"/>
            </a:xfrm>
            <a:custGeom>
              <a:avLst/>
              <a:gdLst/>
              <a:ahLst/>
              <a:cxnLst/>
              <a:rect l="l" t="t" r="r" b="b"/>
              <a:pathLst>
                <a:path w="17719" h="34468" extrusionOk="0">
                  <a:moveTo>
                    <a:pt x="1341" y="1"/>
                  </a:moveTo>
                  <a:cubicBezTo>
                    <a:pt x="628" y="1"/>
                    <a:pt x="343" y="486"/>
                    <a:pt x="0" y="942"/>
                  </a:cubicBezTo>
                  <a:lnTo>
                    <a:pt x="0" y="3139"/>
                  </a:lnTo>
                  <a:cubicBezTo>
                    <a:pt x="0" y="8475"/>
                    <a:pt x="2825" y="13011"/>
                    <a:pt x="6591" y="14352"/>
                  </a:cubicBezTo>
                  <a:cubicBezTo>
                    <a:pt x="2825" y="15693"/>
                    <a:pt x="0" y="20259"/>
                    <a:pt x="0" y="25594"/>
                  </a:cubicBezTo>
                  <a:lnTo>
                    <a:pt x="0" y="29731"/>
                  </a:lnTo>
                  <a:lnTo>
                    <a:pt x="0" y="34468"/>
                  </a:lnTo>
                  <a:lnTo>
                    <a:pt x="17719" y="34468"/>
                  </a:lnTo>
                  <a:lnTo>
                    <a:pt x="17719" y="29731"/>
                  </a:lnTo>
                  <a:lnTo>
                    <a:pt x="17719" y="25594"/>
                  </a:lnTo>
                  <a:cubicBezTo>
                    <a:pt x="17719" y="20259"/>
                    <a:pt x="14894" y="15722"/>
                    <a:pt x="11128" y="14352"/>
                  </a:cubicBezTo>
                  <a:cubicBezTo>
                    <a:pt x="14894" y="13011"/>
                    <a:pt x="17719" y="8475"/>
                    <a:pt x="17719" y="3139"/>
                  </a:cubicBezTo>
                  <a:lnTo>
                    <a:pt x="17719" y="942"/>
                  </a:lnTo>
                  <a:cubicBezTo>
                    <a:pt x="17377" y="514"/>
                    <a:pt x="17034" y="1"/>
                    <a:pt x="16321" y="1"/>
                  </a:cubicBezTo>
                  <a:cubicBezTo>
                    <a:pt x="15094" y="1"/>
                    <a:pt x="15094" y="372"/>
                    <a:pt x="13839" y="372"/>
                  </a:cubicBezTo>
                  <a:cubicBezTo>
                    <a:pt x="12583" y="372"/>
                    <a:pt x="12583" y="1"/>
                    <a:pt x="11328" y="1"/>
                  </a:cubicBezTo>
                  <a:cubicBezTo>
                    <a:pt x="10101" y="1"/>
                    <a:pt x="10101" y="372"/>
                    <a:pt x="8845" y="372"/>
                  </a:cubicBezTo>
                  <a:cubicBezTo>
                    <a:pt x="7590" y="372"/>
                    <a:pt x="7590" y="1"/>
                    <a:pt x="6335" y="1"/>
                  </a:cubicBezTo>
                  <a:cubicBezTo>
                    <a:pt x="5108" y="1"/>
                    <a:pt x="5108" y="372"/>
                    <a:pt x="3852" y="372"/>
                  </a:cubicBezTo>
                  <a:cubicBezTo>
                    <a:pt x="2597" y="372"/>
                    <a:pt x="2597" y="1"/>
                    <a:pt x="1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p:nvPr/>
          </p:nvSpPr>
          <p:spPr>
            <a:xfrm>
              <a:off x="7383647" y="1983336"/>
              <a:ext cx="15762" cy="15762"/>
            </a:xfrm>
            <a:custGeom>
              <a:avLst/>
              <a:gdLst/>
              <a:ahLst/>
              <a:cxnLst/>
              <a:rect l="l" t="t" r="r" b="b"/>
              <a:pathLst>
                <a:path w="571" h="571" extrusionOk="0">
                  <a:moveTo>
                    <a:pt x="285" y="0"/>
                  </a:moveTo>
                  <a:cubicBezTo>
                    <a:pt x="143" y="0"/>
                    <a:pt x="0" y="114"/>
                    <a:pt x="0" y="286"/>
                  </a:cubicBezTo>
                  <a:cubicBezTo>
                    <a:pt x="0" y="428"/>
                    <a:pt x="143" y="571"/>
                    <a:pt x="285" y="571"/>
                  </a:cubicBezTo>
                  <a:cubicBezTo>
                    <a:pt x="428" y="571"/>
                    <a:pt x="571" y="485"/>
                    <a:pt x="571" y="286"/>
                  </a:cubicBezTo>
                  <a:cubicBezTo>
                    <a:pt x="571" y="114"/>
                    <a:pt x="428" y="0"/>
                    <a:pt x="285" y="0"/>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2"/>
            <p:cNvSpPr/>
            <p:nvPr/>
          </p:nvSpPr>
          <p:spPr>
            <a:xfrm>
              <a:off x="7406476" y="2081775"/>
              <a:ext cx="33899" cy="33899"/>
            </a:xfrm>
            <a:custGeom>
              <a:avLst/>
              <a:gdLst/>
              <a:ahLst/>
              <a:cxnLst/>
              <a:rect l="l" t="t" r="r" b="b"/>
              <a:pathLst>
                <a:path w="1228" h="1228" extrusionOk="0">
                  <a:moveTo>
                    <a:pt x="628" y="1"/>
                  </a:moveTo>
                  <a:cubicBezTo>
                    <a:pt x="286" y="1"/>
                    <a:pt x="1" y="286"/>
                    <a:pt x="1" y="628"/>
                  </a:cubicBezTo>
                  <a:cubicBezTo>
                    <a:pt x="1" y="942"/>
                    <a:pt x="286" y="1228"/>
                    <a:pt x="628" y="1228"/>
                  </a:cubicBezTo>
                  <a:cubicBezTo>
                    <a:pt x="942" y="1228"/>
                    <a:pt x="1227" y="942"/>
                    <a:pt x="1227" y="628"/>
                  </a:cubicBezTo>
                  <a:cubicBezTo>
                    <a:pt x="1227" y="286"/>
                    <a:pt x="942" y="1"/>
                    <a:pt x="628"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7460030" y="2025848"/>
              <a:ext cx="23657" cy="23657"/>
            </a:xfrm>
            <a:custGeom>
              <a:avLst/>
              <a:gdLst/>
              <a:ahLst/>
              <a:cxnLst/>
              <a:rect l="l" t="t" r="r" b="b"/>
              <a:pathLst>
                <a:path w="857" h="857" extrusionOk="0">
                  <a:moveTo>
                    <a:pt x="429" y="1"/>
                  </a:moveTo>
                  <a:cubicBezTo>
                    <a:pt x="172" y="1"/>
                    <a:pt x="1" y="229"/>
                    <a:pt x="1" y="429"/>
                  </a:cubicBezTo>
                  <a:cubicBezTo>
                    <a:pt x="1" y="686"/>
                    <a:pt x="229" y="857"/>
                    <a:pt x="429" y="857"/>
                  </a:cubicBezTo>
                  <a:cubicBezTo>
                    <a:pt x="686" y="857"/>
                    <a:pt x="857" y="657"/>
                    <a:pt x="857" y="429"/>
                  </a:cubicBezTo>
                  <a:cubicBezTo>
                    <a:pt x="857" y="172"/>
                    <a:pt x="686" y="1"/>
                    <a:pt x="429"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p:nvPr/>
          </p:nvSpPr>
          <p:spPr>
            <a:xfrm>
              <a:off x="7541161" y="1959706"/>
              <a:ext cx="15790" cy="15762"/>
            </a:xfrm>
            <a:custGeom>
              <a:avLst/>
              <a:gdLst/>
              <a:ahLst/>
              <a:cxnLst/>
              <a:rect l="l" t="t" r="r" b="b"/>
              <a:pathLst>
                <a:path w="572" h="571" extrusionOk="0">
                  <a:moveTo>
                    <a:pt x="286" y="0"/>
                  </a:moveTo>
                  <a:cubicBezTo>
                    <a:pt x="143" y="0"/>
                    <a:pt x="1" y="143"/>
                    <a:pt x="1" y="286"/>
                  </a:cubicBezTo>
                  <a:cubicBezTo>
                    <a:pt x="1" y="428"/>
                    <a:pt x="86" y="571"/>
                    <a:pt x="286" y="571"/>
                  </a:cubicBezTo>
                  <a:cubicBezTo>
                    <a:pt x="429" y="571"/>
                    <a:pt x="571" y="485"/>
                    <a:pt x="571" y="286"/>
                  </a:cubicBezTo>
                  <a:cubicBezTo>
                    <a:pt x="571" y="114"/>
                    <a:pt x="457" y="0"/>
                    <a:pt x="286" y="0"/>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a:off x="7565592" y="2058145"/>
              <a:ext cx="33098" cy="33899"/>
            </a:xfrm>
            <a:custGeom>
              <a:avLst/>
              <a:gdLst/>
              <a:ahLst/>
              <a:cxnLst/>
              <a:rect l="l" t="t" r="r" b="b"/>
              <a:pathLst>
                <a:path w="1199" h="1228" extrusionOk="0">
                  <a:moveTo>
                    <a:pt x="599" y="1"/>
                  </a:moveTo>
                  <a:cubicBezTo>
                    <a:pt x="285" y="1"/>
                    <a:pt x="0" y="258"/>
                    <a:pt x="0" y="629"/>
                  </a:cubicBezTo>
                  <a:cubicBezTo>
                    <a:pt x="0" y="942"/>
                    <a:pt x="228" y="1228"/>
                    <a:pt x="599" y="1228"/>
                  </a:cubicBezTo>
                  <a:cubicBezTo>
                    <a:pt x="913" y="1228"/>
                    <a:pt x="1198" y="971"/>
                    <a:pt x="1198" y="629"/>
                  </a:cubicBezTo>
                  <a:cubicBezTo>
                    <a:pt x="1198" y="286"/>
                    <a:pt x="913" y="1"/>
                    <a:pt x="599"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p:cNvSpPr/>
            <p:nvPr/>
          </p:nvSpPr>
          <p:spPr>
            <a:xfrm>
              <a:off x="7618345" y="2002245"/>
              <a:ext cx="23657" cy="23630"/>
            </a:xfrm>
            <a:custGeom>
              <a:avLst/>
              <a:gdLst/>
              <a:ahLst/>
              <a:cxnLst/>
              <a:rect l="l" t="t" r="r" b="b"/>
              <a:pathLst>
                <a:path w="857" h="856" extrusionOk="0">
                  <a:moveTo>
                    <a:pt x="429" y="0"/>
                  </a:moveTo>
                  <a:cubicBezTo>
                    <a:pt x="172" y="0"/>
                    <a:pt x="1" y="228"/>
                    <a:pt x="1" y="428"/>
                  </a:cubicBezTo>
                  <a:cubicBezTo>
                    <a:pt x="1" y="685"/>
                    <a:pt x="229" y="856"/>
                    <a:pt x="429" y="856"/>
                  </a:cubicBezTo>
                  <a:cubicBezTo>
                    <a:pt x="686" y="856"/>
                    <a:pt x="857" y="656"/>
                    <a:pt x="857" y="428"/>
                  </a:cubicBezTo>
                  <a:cubicBezTo>
                    <a:pt x="857" y="171"/>
                    <a:pt x="657" y="0"/>
                    <a:pt x="429" y="0"/>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2"/>
            <p:cNvSpPr/>
            <p:nvPr/>
          </p:nvSpPr>
          <p:spPr>
            <a:xfrm>
              <a:off x="7510437" y="2132872"/>
              <a:ext cx="15790" cy="15873"/>
            </a:xfrm>
            <a:custGeom>
              <a:avLst/>
              <a:gdLst/>
              <a:ahLst/>
              <a:cxnLst/>
              <a:rect l="l" t="t" r="r" b="b"/>
              <a:pathLst>
                <a:path w="572" h="575" extrusionOk="0">
                  <a:moveTo>
                    <a:pt x="323" y="1"/>
                  </a:moveTo>
                  <a:cubicBezTo>
                    <a:pt x="311" y="1"/>
                    <a:pt x="298" y="2"/>
                    <a:pt x="286" y="4"/>
                  </a:cubicBezTo>
                  <a:cubicBezTo>
                    <a:pt x="143" y="4"/>
                    <a:pt x="1" y="118"/>
                    <a:pt x="1" y="290"/>
                  </a:cubicBezTo>
                  <a:cubicBezTo>
                    <a:pt x="1" y="432"/>
                    <a:pt x="115" y="575"/>
                    <a:pt x="286" y="575"/>
                  </a:cubicBezTo>
                  <a:cubicBezTo>
                    <a:pt x="429" y="575"/>
                    <a:pt x="571" y="489"/>
                    <a:pt x="571" y="290"/>
                  </a:cubicBezTo>
                  <a:cubicBezTo>
                    <a:pt x="571" y="133"/>
                    <a:pt x="452" y="1"/>
                    <a:pt x="323"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2"/>
            <p:cNvSpPr/>
            <p:nvPr/>
          </p:nvSpPr>
          <p:spPr>
            <a:xfrm>
              <a:off x="7534867" y="2231422"/>
              <a:ext cx="33098" cy="33899"/>
            </a:xfrm>
            <a:custGeom>
              <a:avLst/>
              <a:gdLst/>
              <a:ahLst/>
              <a:cxnLst/>
              <a:rect l="l" t="t" r="r" b="b"/>
              <a:pathLst>
                <a:path w="1199" h="1228" extrusionOk="0">
                  <a:moveTo>
                    <a:pt x="599" y="1"/>
                  </a:moveTo>
                  <a:cubicBezTo>
                    <a:pt x="286" y="1"/>
                    <a:pt x="0" y="258"/>
                    <a:pt x="0" y="629"/>
                  </a:cubicBezTo>
                  <a:cubicBezTo>
                    <a:pt x="0" y="942"/>
                    <a:pt x="257" y="1228"/>
                    <a:pt x="599" y="1228"/>
                  </a:cubicBezTo>
                  <a:cubicBezTo>
                    <a:pt x="942" y="1228"/>
                    <a:pt x="1199" y="971"/>
                    <a:pt x="1199" y="629"/>
                  </a:cubicBezTo>
                  <a:cubicBezTo>
                    <a:pt x="1199" y="258"/>
                    <a:pt x="942" y="1"/>
                    <a:pt x="599"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a:off x="7586848" y="2174721"/>
              <a:ext cx="23657" cy="23657"/>
            </a:xfrm>
            <a:custGeom>
              <a:avLst/>
              <a:gdLst/>
              <a:ahLst/>
              <a:cxnLst/>
              <a:rect l="l" t="t" r="r" b="b"/>
              <a:pathLst>
                <a:path w="857" h="857" extrusionOk="0">
                  <a:moveTo>
                    <a:pt x="428" y="1"/>
                  </a:moveTo>
                  <a:cubicBezTo>
                    <a:pt x="172" y="1"/>
                    <a:pt x="0" y="200"/>
                    <a:pt x="0" y="429"/>
                  </a:cubicBezTo>
                  <a:cubicBezTo>
                    <a:pt x="0" y="685"/>
                    <a:pt x="229" y="857"/>
                    <a:pt x="428" y="857"/>
                  </a:cubicBezTo>
                  <a:cubicBezTo>
                    <a:pt x="685" y="857"/>
                    <a:pt x="856" y="628"/>
                    <a:pt x="856" y="429"/>
                  </a:cubicBezTo>
                  <a:cubicBezTo>
                    <a:pt x="856" y="200"/>
                    <a:pt x="685" y="29"/>
                    <a:pt x="428"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p:nvPr/>
          </p:nvSpPr>
          <p:spPr>
            <a:xfrm>
              <a:off x="7735721" y="1999181"/>
              <a:ext cx="18909" cy="17170"/>
            </a:xfrm>
            <a:custGeom>
              <a:avLst/>
              <a:gdLst/>
              <a:ahLst/>
              <a:cxnLst/>
              <a:rect l="l" t="t" r="r" b="b"/>
              <a:pathLst>
                <a:path w="685" h="622" extrusionOk="0">
                  <a:moveTo>
                    <a:pt x="320" y="0"/>
                  </a:moveTo>
                  <a:cubicBezTo>
                    <a:pt x="236" y="0"/>
                    <a:pt x="159" y="36"/>
                    <a:pt x="114" y="111"/>
                  </a:cubicBezTo>
                  <a:cubicBezTo>
                    <a:pt x="0" y="254"/>
                    <a:pt x="0" y="425"/>
                    <a:pt x="143" y="539"/>
                  </a:cubicBezTo>
                  <a:cubicBezTo>
                    <a:pt x="210" y="593"/>
                    <a:pt x="284" y="621"/>
                    <a:pt x="355" y="621"/>
                  </a:cubicBezTo>
                  <a:cubicBezTo>
                    <a:pt x="434" y="621"/>
                    <a:pt x="510" y="586"/>
                    <a:pt x="571" y="510"/>
                  </a:cubicBezTo>
                  <a:cubicBezTo>
                    <a:pt x="685" y="368"/>
                    <a:pt x="685" y="197"/>
                    <a:pt x="542" y="82"/>
                  </a:cubicBezTo>
                  <a:cubicBezTo>
                    <a:pt x="475" y="29"/>
                    <a:pt x="395" y="0"/>
                    <a:pt x="320" y="0"/>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p:nvPr/>
          </p:nvSpPr>
          <p:spPr>
            <a:xfrm>
              <a:off x="7682941" y="2094832"/>
              <a:ext cx="37046" cy="33512"/>
            </a:xfrm>
            <a:custGeom>
              <a:avLst/>
              <a:gdLst/>
              <a:ahLst/>
              <a:cxnLst/>
              <a:rect l="l" t="t" r="r" b="b"/>
              <a:pathLst>
                <a:path w="1342" h="1214" extrusionOk="0">
                  <a:moveTo>
                    <a:pt x="658" y="1"/>
                  </a:moveTo>
                  <a:cubicBezTo>
                    <a:pt x="491" y="1"/>
                    <a:pt x="324" y="73"/>
                    <a:pt x="200" y="213"/>
                  </a:cubicBezTo>
                  <a:cubicBezTo>
                    <a:pt x="0" y="469"/>
                    <a:pt x="29" y="869"/>
                    <a:pt x="286" y="1069"/>
                  </a:cubicBezTo>
                  <a:cubicBezTo>
                    <a:pt x="386" y="1169"/>
                    <a:pt x="519" y="1214"/>
                    <a:pt x="656" y="1214"/>
                  </a:cubicBezTo>
                  <a:cubicBezTo>
                    <a:pt x="831" y="1214"/>
                    <a:pt x="1013" y="1140"/>
                    <a:pt x="1142" y="1011"/>
                  </a:cubicBezTo>
                  <a:cubicBezTo>
                    <a:pt x="1341" y="726"/>
                    <a:pt x="1341" y="355"/>
                    <a:pt x="1056" y="155"/>
                  </a:cubicBezTo>
                  <a:cubicBezTo>
                    <a:pt x="939" y="51"/>
                    <a:pt x="798" y="1"/>
                    <a:pt x="658"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p:nvPr/>
          </p:nvSpPr>
          <p:spPr>
            <a:xfrm>
              <a:off x="7764845" y="2083790"/>
              <a:ext cx="26032" cy="23243"/>
            </a:xfrm>
            <a:custGeom>
              <a:avLst/>
              <a:gdLst/>
              <a:ahLst/>
              <a:cxnLst/>
              <a:rect l="l" t="t" r="r" b="b"/>
              <a:pathLst>
                <a:path w="943" h="842" extrusionOk="0">
                  <a:moveTo>
                    <a:pt x="522" y="1"/>
                  </a:moveTo>
                  <a:cubicBezTo>
                    <a:pt x="403" y="1"/>
                    <a:pt x="280" y="61"/>
                    <a:pt x="200" y="156"/>
                  </a:cubicBezTo>
                  <a:cubicBezTo>
                    <a:pt x="1" y="299"/>
                    <a:pt x="58" y="584"/>
                    <a:pt x="229" y="727"/>
                  </a:cubicBezTo>
                  <a:cubicBezTo>
                    <a:pt x="294" y="805"/>
                    <a:pt x="390" y="842"/>
                    <a:pt x="488" y="842"/>
                  </a:cubicBezTo>
                  <a:cubicBezTo>
                    <a:pt x="603" y="842"/>
                    <a:pt x="722" y="791"/>
                    <a:pt x="800" y="698"/>
                  </a:cubicBezTo>
                  <a:cubicBezTo>
                    <a:pt x="942" y="555"/>
                    <a:pt x="942" y="270"/>
                    <a:pt x="771" y="127"/>
                  </a:cubicBezTo>
                  <a:cubicBezTo>
                    <a:pt x="708" y="39"/>
                    <a:pt x="616" y="1"/>
                    <a:pt x="522"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p:nvPr/>
          </p:nvSpPr>
          <p:spPr>
            <a:xfrm>
              <a:off x="7659311" y="2230732"/>
              <a:ext cx="18136" cy="17170"/>
            </a:xfrm>
            <a:custGeom>
              <a:avLst/>
              <a:gdLst/>
              <a:ahLst/>
              <a:cxnLst/>
              <a:rect l="l" t="t" r="r" b="b"/>
              <a:pathLst>
                <a:path w="657" h="622" extrusionOk="0">
                  <a:moveTo>
                    <a:pt x="302" y="1"/>
                  </a:moveTo>
                  <a:cubicBezTo>
                    <a:pt x="222" y="1"/>
                    <a:pt x="146" y="36"/>
                    <a:pt x="86" y="111"/>
                  </a:cubicBezTo>
                  <a:cubicBezTo>
                    <a:pt x="0" y="254"/>
                    <a:pt x="0" y="425"/>
                    <a:pt x="143" y="539"/>
                  </a:cubicBezTo>
                  <a:cubicBezTo>
                    <a:pt x="210" y="593"/>
                    <a:pt x="284" y="622"/>
                    <a:pt x="355" y="622"/>
                  </a:cubicBezTo>
                  <a:cubicBezTo>
                    <a:pt x="435" y="622"/>
                    <a:pt x="511" y="586"/>
                    <a:pt x="571" y="511"/>
                  </a:cubicBezTo>
                  <a:cubicBezTo>
                    <a:pt x="657" y="397"/>
                    <a:pt x="657" y="226"/>
                    <a:pt x="514" y="83"/>
                  </a:cubicBezTo>
                  <a:cubicBezTo>
                    <a:pt x="447" y="29"/>
                    <a:pt x="373" y="1"/>
                    <a:pt x="302"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p:nvPr/>
          </p:nvSpPr>
          <p:spPr>
            <a:xfrm>
              <a:off x="7773513" y="2629182"/>
              <a:ext cx="15790" cy="15790"/>
            </a:xfrm>
            <a:custGeom>
              <a:avLst/>
              <a:gdLst/>
              <a:ahLst/>
              <a:cxnLst/>
              <a:rect l="l" t="t" r="r" b="b"/>
              <a:pathLst>
                <a:path w="572" h="572" extrusionOk="0">
                  <a:moveTo>
                    <a:pt x="286" y="1"/>
                  </a:moveTo>
                  <a:cubicBezTo>
                    <a:pt x="115" y="1"/>
                    <a:pt x="1" y="143"/>
                    <a:pt x="1" y="286"/>
                  </a:cubicBezTo>
                  <a:cubicBezTo>
                    <a:pt x="1" y="457"/>
                    <a:pt x="115" y="571"/>
                    <a:pt x="286" y="571"/>
                  </a:cubicBezTo>
                  <a:cubicBezTo>
                    <a:pt x="429" y="571"/>
                    <a:pt x="571" y="457"/>
                    <a:pt x="571" y="286"/>
                  </a:cubicBezTo>
                  <a:cubicBezTo>
                    <a:pt x="571" y="143"/>
                    <a:pt x="429" y="1"/>
                    <a:pt x="286"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2"/>
            <p:cNvSpPr/>
            <p:nvPr/>
          </p:nvSpPr>
          <p:spPr>
            <a:xfrm>
              <a:off x="7731774" y="2513407"/>
              <a:ext cx="33899" cy="33098"/>
            </a:xfrm>
            <a:custGeom>
              <a:avLst/>
              <a:gdLst/>
              <a:ahLst/>
              <a:cxnLst/>
              <a:rect l="l" t="t" r="r" b="b"/>
              <a:pathLst>
                <a:path w="1228" h="1199" extrusionOk="0">
                  <a:moveTo>
                    <a:pt x="600" y="0"/>
                  </a:moveTo>
                  <a:cubicBezTo>
                    <a:pt x="286" y="0"/>
                    <a:pt x="0" y="257"/>
                    <a:pt x="0" y="600"/>
                  </a:cubicBezTo>
                  <a:cubicBezTo>
                    <a:pt x="0" y="970"/>
                    <a:pt x="257" y="1199"/>
                    <a:pt x="600" y="1199"/>
                  </a:cubicBezTo>
                  <a:cubicBezTo>
                    <a:pt x="942" y="1199"/>
                    <a:pt x="1227" y="970"/>
                    <a:pt x="1227" y="600"/>
                  </a:cubicBezTo>
                  <a:cubicBezTo>
                    <a:pt x="1227" y="286"/>
                    <a:pt x="970" y="0"/>
                    <a:pt x="600" y="0"/>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p:cNvSpPr/>
            <p:nvPr/>
          </p:nvSpPr>
          <p:spPr>
            <a:xfrm>
              <a:off x="7688462" y="2579576"/>
              <a:ext cx="23657" cy="23657"/>
            </a:xfrm>
            <a:custGeom>
              <a:avLst/>
              <a:gdLst/>
              <a:ahLst/>
              <a:cxnLst/>
              <a:rect l="l" t="t" r="r" b="b"/>
              <a:pathLst>
                <a:path w="857" h="857" extrusionOk="0">
                  <a:moveTo>
                    <a:pt x="428" y="0"/>
                  </a:moveTo>
                  <a:cubicBezTo>
                    <a:pt x="171" y="0"/>
                    <a:pt x="0" y="200"/>
                    <a:pt x="0" y="428"/>
                  </a:cubicBezTo>
                  <a:cubicBezTo>
                    <a:pt x="0" y="656"/>
                    <a:pt x="171" y="856"/>
                    <a:pt x="428" y="856"/>
                  </a:cubicBezTo>
                  <a:cubicBezTo>
                    <a:pt x="685" y="856"/>
                    <a:pt x="856" y="628"/>
                    <a:pt x="856" y="428"/>
                  </a:cubicBezTo>
                  <a:cubicBezTo>
                    <a:pt x="856" y="171"/>
                    <a:pt x="656" y="0"/>
                    <a:pt x="428" y="0"/>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p:cNvSpPr/>
            <p:nvPr/>
          </p:nvSpPr>
          <p:spPr>
            <a:xfrm>
              <a:off x="7615998" y="2652812"/>
              <a:ext cx="14990" cy="15790"/>
            </a:xfrm>
            <a:custGeom>
              <a:avLst/>
              <a:gdLst/>
              <a:ahLst/>
              <a:cxnLst/>
              <a:rect l="l" t="t" r="r" b="b"/>
              <a:pathLst>
                <a:path w="543" h="572" extrusionOk="0">
                  <a:moveTo>
                    <a:pt x="285" y="1"/>
                  </a:moveTo>
                  <a:cubicBezTo>
                    <a:pt x="143" y="1"/>
                    <a:pt x="0" y="115"/>
                    <a:pt x="0" y="286"/>
                  </a:cubicBezTo>
                  <a:cubicBezTo>
                    <a:pt x="0" y="486"/>
                    <a:pt x="143" y="571"/>
                    <a:pt x="285" y="571"/>
                  </a:cubicBezTo>
                  <a:cubicBezTo>
                    <a:pt x="400" y="571"/>
                    <a:pt x="542" y="486"/>
                    <a:pt x="542" y="286"/>
                  </a:cubicBezTo>
                  <a:cubicBezTo>
                    <a:pt x="542" y="143"/>
                    <a:pt x="400" y="1"/>
                    <a:pt x="285"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2"/>
            <p:cNvSpPr/>
            <p:nvPr/>
          </p:nvSpPr>
          <p:spPr>
            <a:xfrm>
              <a:off x="7573459" y="2537037"/>
              <a:ext cx="33098" cy="33098"/>
            </a:xfrm>
            <a:custGeom>
              <a:avLst/>
              <a:gdLst/>
              <a:ahLst/>
              <a:cxnLst/>
              <a:rect l="l" t="t" r="r" b="b"/>
              <a:pathLst>
                <a:path w="1199" h="1199" extrusionOk="0">
                  <a:moveTo>
                    <a:pt x="600" y="0"/>
                  </a:moveTo>
                  <a:cubicBezTo>
                    <a:pt x="286" y="0"/>
                    <a:pt x="0" y="257"/>
                    <a:pt x="0" y="600"/>
                  </a:cubicBezTo>
                  <a:cubicBezTo>
                    <a:pt x="0" y="970"/>
                    <a:pt x="286" y="1199"/>
                    <a:pt x="600" y="1199"/>
                  </a:cubicBezTo>
                  <a:cubicBezTo>
                    <a:pt x="913" y="1199"/>
                    <a:pt x="1199" y="913"/>
                    <a:pt x="1199" y="600"/>
                  </a:cubicBezTo>
                  <a:cubicBezTo>
                    <a:pt x="1199" y="286"/>
                    <a:pt x="970" y="0"/>
                    <a:pt x="600" y="0"/>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2"/>
            <p:cNvSpPr/>
            <p:nvPr/>
          </p:nvSpPr>
          <p:spPr>
            <a:xfrm>
              <a:off x="7530920" y="2603206"/>
              <a:ext cx="23657" cy="22940"/>
            </a:xfrm>
            <a:custGeom>
              <a:avLst/>
              <a:gdLst/>
              <a:ahLst/>
              <a:cxnLst/>
              <a:rect l="l" t="t" r="r" b="b"/>
              <a:pathLst>
                <a:path w="857" h="831" extrusionOk="0">
                  <a:moveTo>
                    <a:pt x="429" y="0"/>
                  </a:moveTo>
                  <a:cubicBezTo>
                    <a:pt x="172" y="0"/>
                    <a:pt x="1" y="200"/>
                    <a:pt x="1" y="400"/>
                  </a:cubicBezTo>
                  <a:cubicBezTo>
                    <a:pt x="1" y="640"/>
                    <a:pt x="151" y="830"/>
                    <a:pt x="380" y="830"/>
                  </a:cubicBezTo>
                  <a:cubicBezTo>
                    <a:pt x="396" y="830"/>
                    <a:pt x="412" y="829"/>
                    <a:pt x="429" y="827"/>
                  </a:cubicBezTo>
                  <a:cubicBezTo>
                    <a:pt x="685" y="827"/>
                    <a:pt x="857" y="656"/>
                    <a:pt x="857" y="400"/>
                  </a:cubicBezTo>
                  <a:cubicBezTo>
                    <a:pt x="857" y="171"/>
                    <a:pt x="657" y="0"/>
                    <a:pt x="429" y="0"/>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2"/>
            <p:cNvSpPr/>
            <p:nvPr/>
          </p:nvSpPr>
          <p:spPr>
            <a:xfrm>
              <a:off x="7565592" y="2750479"/>
              <a:ext cx="15762" cy="15790"/>
            </a:xfrm>
            <a:custGeom>
              <a:avLst/>
              <a:gdLst/>
              <a:ahLst/>
              <a:cxnLst/>
              <a:rect l="l" t="t" r="r" b="b"/>
              <a:pathLst>
                <a:path w="571" h="572" extrusionOk="0">
                  <a:moveTo>
                    <a:pt x="285" y="1"/>
                  </a:moveTo>
                  <a:cubicBezTo>
                    <a:pt x="143" y="1"/>
                    <a:pt x="0" y="115"/>
                    <a:pt x="0" y="286"/>
                  </a:cubicBezTo>
                  <a:cubicBezTo>
                    <a:pt x="0" y="429"/>
                    <a:pt x="143" y="571"/>
                    <a:pt x="285" y="571"/>
                  </a:cubicBezTo>
                  <a:cubicBezTo>
                    <a:pt x="428" y="571"/>
                    <a:pt x="571" y="457"/>
                    <a:pt x="571" y="286"/>
                  </a:cubicBezTo>
                  <a:cubicBezTo>
                    <a:pt x="571" y="143"/>
                    <a:pt x="457" y="1"/>
                    <a:pt x="285"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2"/>
            <p:cNvSpPr/>
            <p:nvPr/>
          </p:nvSpPr>
          <p:spPr>
            <a:xfrm>
              <a:off x="7645922" y="2479536"/>
              <a:ext cx="15762" cy="15900"/>
            </a:xfrm>
            <a:custGeom>
              <a:avLst/>
              <a:gdLst/>
              <a:ahLst/>
              <a:cxnLst/>
              <a:rect l="l" t="t" r="r" b="b"/>
              <a:pathLst>
                <a:path w="571" h="576" extrusionOk="0">
                  <a:moveTo>
                    <a:pt x="286" y="1"/>
                  </a:moveTo>
                  <a:cubicBezTo>
                    <a:pt x="143" y="1"/>
                    <a:pt x="0" y="115"/>
                    <a:pt x="0" y="286"/>
                  </a:cubicBezTo>
                  <a:cubicBezTo>
                    <a:pt x="0" y="465"/>
                    <a:pt x="115" y="575"/>
                    <a:pt x="242" y="575"/>
                  </a:cubicBezTo>
                  <a:cubicBezTo>
                    <a:pt x="257" y="575"/>
                    <a:pt x="271" y="574"/>
                    <a:pt x="286" y="571"/>
                  </a:cubicBezTo>
                  <a:cubicBezTo>
                    <a:pt x="428" y="571"/>
                    <a:pt x="571" y="428"/>
                    <a:pt x="571" y="286"/>
                  </a:cubicBezTo>
                  <a:cubicBezTo>
                    <a:pt x="571" y="143"/>
                    <a:pt x="485" y="1"/>
                    <a:pt x="286"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p:nvPr/>
          </p:nvSpPr>
          <p:spPr>
            <a:xfrm>
              <a:off x="7604956" y="2363760"/>
              <a:ext cx="33126" cy="33098"/>
            </a:xfrm>
            <a:custGeom>
              <a:avLst/>
              <a:gdLst/>
              <a:ahLst/>
              <a:cxnLst/>
              <a:rect l="l" t="t" r="r" b="b"/>
              <a:pathLst>
                <a:path w="1200" h="1199" extrusionOk="0">
                  <a:moveTo>
                    <a:pt x="600" y="0"/>
                  </a:moveTo>
                  <a:cubicBezTo>
                    <a:pt x="286" y="0"/>
                    <a:pt x="1" y="257"/>
                    <a:pt x="1" y="599"/>
                  </a:cubicBezTo>
                  <a:cubicBezTo>
                    <a:pt x="1" y="970"/>
                    <a:pt x="257" y="1199"/>
                    <a:pt x="600" y="1199"/>
                  </a:cubicBezTo>
                  <a:cubicBezTo>
                    <a:pt x="914" y="1199"/>
                    <a:pt x="1199" y="970"/>
                    <a:pt x="1199" y="599"/>
                  </a:cubicBezTo>
                  <a:cubicBezTo>
                    <a:pt x="1199" y="286"/>
                    <a:pt x="971" y="0"/>
                    <a:pt x="600" y="0"/>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2"/>
            <p:cNvSpPr/>
            <p:nvPr/>
          </p:nvSpPr>
          <p:spPr>
            <a:xfrm>
              <a:off x="7561644" y="2430702"/>
              <a:ext cx="23657" cy="23657"/>
            </a:xfrm>
            <a:custGeom>
              <a:avLst/>
              <a:gdLst/>
              <a:ahLst/>
              <a:cxnLst/>
              <a:rect l="l" t="t" r="r" b="b"/>
              <a:pathLst>
                <a:path w="857" h="857" extrusionOk="0">
                  <a:moveTo>
                    <a:pt x="428" y="1"/>
                  </a:moveTo>
                  <a:cubicBezTo>
                    <a:pt x="172" y="1"/>
                    <a:pt x="0" y="200"/>
                    <a:pt x="0" y="428"/>
                  </a:cubicBezTo>
                  <a:cubicBezTo>
                    <a:pt x="0" y="628"/>
                    <a:pt x="172" y="828"/>
                    <a:pt x="428" y="856"/>
                  </a:cubicBezTo>
                  <a:cubicBezTo>
                    <a:pt x="685" y="856"/>
                    <a:pt x="856" y="657"/>
                    <a:pt x="856" y="428"/>
                  </a:cubicBezTo>
                  <a:cubicBezTo>
                    <a:pt x="856" y="172"/>
                    <a:pt x="628" y="1"/>
                    <a:pt x="428"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2"/>
            <p:cNvSpPr/>
            <p:nvPr/>
          </p:nvSpPr>
          <p:spPr>
            <a:xfrm>
              <a:off x="7417519" y="2612619"/>
              <a:ext cx="18909" cy="16618"/>
            </a:xfrm>
            <a:custGeom>
              <a:avLst/>
              <a:gdLst/>
              <a:ahLst/>
              <a:cxnLst/>
              <a:rect l="l" t="t" r="r" b="b"/>
              <a:pathLst>
                <a:path w="685" h="602" extrusionOk="0">
                  <a:moveTo>
                    <a:pt x="346" y="0"/>
                  </a:moveTo>
                  <a:cubicBezTo>
                    <a:pt x="261" y="0"/>
                    <a:pt x="178" y="35"/>
                    <a:pt x="114" y="116"/>
                  </a:cubicBezTo>
                  <a:cubicBezTo>
                    <a:pt x="0" y="258"/>
                    <a:pt x="0" y="429"/>
                    <a:pt x="143" y="544"/>
                  </a:cubicBezTo>
                  <a:cubicBezTo>
                    <a:pt x="205" y="581"/>
                    <a:pt x="278" y="602"/>
                    <a:pt x="348" y="602"/>
                  </a:cubicBezTo>
                  <a:cubicBezTo>
                    <a:pt x="438" y="602"/>
                    <a:pt x="522" y="567"/>
                    <a:pt x="571" y="486"/>
                  </a:cubicBezTo>
                  <a:cubicBezTo>
                    <a:pt x="685" y="372"/>
                    <a:pt x="685" y="173"/>
                    <a:pt x="542" y="59"/>
                  </a:cubicBezTo>
                  <a:cubicBezTo>
                    <a:pt x="480" y="21"/>
                    <a:pt x="412" y="0"/>
                    <a:pt x="346" y="0"/>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2"/>
            <p:cNvSpPr/>
            <p:nvPr/>
          </p:nvSpPr>
          <p:spPr>
            <a:xfrm>
              <a:off x="7452163" y="2500460"/>
              <a:ext cx="37046" cy="33126"/>
            </a:xfrm>
            <a:custGeom>
              <a:avLst/>
              <a:gdLst/>
              <a:ahLst/>
              <a:cxnLst/>
              <a:rect l="l" t="t" r="r" b="b"/>
              <a:pathLst>
                <a:path w="1342" h="1200" extrusionOk="0">
                  <a:moveTo>
                    <a:pt x="677" y="1"/>
                  </a:moveTo>
                  <a:cubicBezTo>
                    <a:pt x="505" y="1"/>
                    <a:pt x="337" y="73"/>
                    <a:pt x="229" y="213"/>
                  </a:cubicBezTo>
                  <a:cubicBezTo>
                    <a:pt x="0" y="498"/>
                    <a:pt x="29" y="869"/>
                    <a:pt x="286" y="1069"/>
                  </a:cubicBezTo>
                  <a:cubicBezTo>
                    <a:pt x="398" y="1156"/>
                    <a:pt x="538" y="1200"/>
                    <a:pt x="676" y="1200"/>
                  </a:cubicBezTo>
                  <a:cubicBezTo>
                    <a:pt x="854" y="1200"/>
                    <a:pt x="1029" y="1127"/>
                    <a:pt x="1142" y="983"/>
                  </a:cubicBezTo>
                  <a:cubicBezTo>
                    <a:pt x="1341" y="755"/>
                    <a:pt x="1313" y="355"/>
                    <a:pt x="1085" y="156"/>
                  </a:cubicBezTo>
                  <a:cubicBezTo>
                    <a:pt x="968" y="51"/>
                    <a:pt x="821" y="1"/>
                    <a:pt x="677"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2"/>
            <p:cNvSpPr/>
            <p:nvPr/>
          </p:nvSpPr>
          <p:spPr>
            <a:xfrm>
              <a:off x="7381273" y="2521716"/>
              <a:ext cx="26032" cy="23243"/>
            </a:xfrm>
            <a:custGeom>
              <a:avLst/>
              <a:gdLst/>
              <a:ahLst/>
              <a:cxnLst/>
              <a:rect l="l" t="t" r="r" b="b"/>
              <a:pathLst>
                <a:path w="943" h="842" extrusionOk="0">
                  <a:moveTo>
                    <a:pt x="465" y="1"/>
                  </a:moveTo>
                  <a:cubicBezTo>
                    <a:pt x="346" y="1"/>
                    <a:pt x="223" y="61"/>
                    <a:pt x="143" y="156"/>
                  </a:cubicBezTo>
                  <a:cubicBezTo>
                    <a:pt x="1" y="327"/>
                    <a:pt x="29" y="584"/>
                    <a:pt x="172" y="727"/>
                  </a:cubicBezTo>
                  <a:cubicBezTo>
                    <a:pt x="237" y="805"/>
                    <a:pt x="333" y="842"/>
                    <a:pt x="431" y="842"/>
                  </a:cubicBezTo>
                  <a:cubicBezTo>
                    <a:pt x="546" y="842"/>
                    <a:pt x="665" y="791"/>
                    <a:pt x="742" y="698"/>
                  </a:cubicBezTo>
                  <a:cubicBezTo>
                    <a:pt x="942" y="555"/>
                    <a:pt x="885" y="270"/>
                    <a:pt x="714" y="127"/>
                  </a:cubicBezTo>
                  <a:cubicBezTo>
                    <a:pt x="651" y="39"/>
                    <a:pt x="559" y="1"/>
                    <a:pt x="465"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p:nvPr/>
          </p:nvSpPr>
          <p:spPr>
            <a:xfrm>
              <a:off x="7494702" y="2381179"/>
              <a:ext cx="18909" cy="17170"/>
            </a:xfrm>
            <a:custGeom>
              <a:avLst/>
              <a:gdLst/>
              <a:ahLst/>
              <a:cxnLst/>
              <a:rect l="l" t="t" r="r" b="b"/>
              <a:pathLst>
                <a:path w="685" h="622" extrusionOk="0">
                  <a:moveTo>
                    <a:pt x="320" y="0"/>
                  </a:moveTo>
                  <a:cubicBezTo>
                    <a:pt x="236" y="0"/>
                    <a:pt x="159" y="36"/>
                    <a:pt x="114" y="111"/>
                  </a:cubicBezTo>
                  <a:cubicBezTo>
                    <a:pt x="0" y="225"/>
                    <a:pt x="29" y="425"/>
                    <a:pt x="143" y="539"/>
                  </a:cubicBezTo>
                  <a:cubicBezTo>
                    <a:pt x="210" y="593"/>
                    <a:pt x="284" y="621"/>
                    <a:pt x="355" y="621"/>
                  </a:cubicBezTo>
                  <a:cubicBezTo>
                    <a:pt x="434" y="621"/>
                    <a:pt x="511" y="586"/>
                    <a:pt x="571" y="511"/>
                  </a:cubicBezTo>
                  <a:cubicBezTo>
                    <a:pt x="685" y="368"/>
                    <a:pt x="685" y="197"/>
                    <a:pt x="542" y="83"/>
                  </a:cubicBezTo>
                  <a:cubicBezTo>
                    <a:pt x="475" y="29"/>
                    <a:pt x="395" y="0"/>
                    <a:pt x="320" y="0"/>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p:cNvSpPr/>
            <p:nvPr/>
          </p:nvSpPr>
          <p:spPr>
            <a:xfrm>
              <a:off x="7476566" y="2808753"/>
              <a:ext cx="15790" cy="15790"/>
            </a:xfrm>
            <a:custGeom>
              <a:avLst/>
              <a:gdLst/>
              <a:ahLst/>
              <a:cxnLst/>
              <a:rect l="l" t="t" r="r" b="b"/>
              <a:pathLst>
                <a:path w="572" h="572" extrusionOk="0">
                  <a:moveTo>
                    <a:pt x="286" y="1"/>
                  </a:moveTo>
                  <a:cubicBezTo>
                    <a:pt x="144" y="1"/>
                    <a:pt x="1" y="87"/>
                    <a:pt x="1" y="286"/>
                  </a:cubicBezTo>
                  <a:cubicBezTo>
                    <a:pt x="1" y="429"/>
                    <a:pt x="144" y="572"/>
                    <a:pt x="286" y="572"/>
                  </a:cubicBezTo>
                  <a:cubicBezTo>
                    <a:pt x="429" y="572"/>
                    <a:pt x="572" y="429"/>
                    <a:pt x="572" y="286"/>
                  </a:cubicBezTo>
                  <a:cubicBezTo>
                    <a:pt x="572" y="144"/>
                    <a:pt x="429" y="1"/>
                    <a:pt x="286"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2"/>
            <p:cNvSpPr/>
            <p:nvPr/>
          </p:nvSpPr>
          <p:spPr>
            <a:xfrm>
              <a:off x="7435627" y="2692205"/>
              <a:ext cx="33098" cy="33899"/>
            </a:xfrm>
            <a:custGeom>
              <a:avLst/>
              <a:gdLst/>
              <a:ahLst/>
              <a:cxnLst/>
              <a:rect l="l" t="t" r="r" b="b"/>
              <a:pathLst>
                <a:path w="1199" h="1228" extrusionOk="0">
                  <a:moveTo>
                    <a:pt x="599" y="0"/>
                  </a:moveTo>
                  <a:cubicBezTo>
                    <a:pt x="286" y="0"/>
                    <a:pt x="0" y="257"/>
                    <a:pt x="0" y="628"/>
                  </a:cubicBezTo>
                  <a:cubicBezTo>
                    <a:pt x="0" y="942"/>
                    <a:pt x="257" y="1227"/>
                    <a:pt x="599" y="1227"/>
                  </a:cubicBezTo>
                  <a:cubicBezTo>
                    <a:pt x="913" y="1227"/>
                    <a:pt x="1199" y="970"/>
                    <a:pt x="1199" y="628"/>
                  </a:cubicBezTo>
                  <a:cubicBezTo>
                    <a:pt x="1199" y="286"/>
                    <a:pt x="970" y="0"/>
                    <a:pt x="599" y="0"/>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2"/>
            <p:cNvSpPr/>
            <p:nvPr/>
          </p:nvSpPr>
          <p:spPr>
            <a:xfrm>
              <a:off x="7392288" y="2758346"/>
              <a:ext cx="23657" cy="23657"/>
            </a:xfrm>
            <a:custGeom>
              <a:avLst/>
              <a:gdLst/>
              <a:ahLst/>
              <a:cxnLst/>
              <a:rect l="l" t="t" r="r" b="b"/>
              <a:pathLst>
                <a:path w="857" h="857" extrusionOk="0">
                  <a:moveTo>
                    <a:pt x="429" y="1"/>
                  </a:moveTo>
                  <a:cubicBezTo>
                    <a:pt x="172" y="1"/>
                    <a:pt x="1" y="201"/>
                    <a:pt x="1" y="429"/>
                  </a:cubicBezTo>
                  <a:cubicBezTo>
                    <a:pt x="1" y="657"/>
                    <a:pt x="172" y="857"/>
                    <a:pt x="429" y="857"/>
                  </a:cubicBezTo>
                  <a:cubicBezTo>
                    <a:pt x="686" y="857"/>
                    <a:pt x="857" y="657"/>
                    <a:pt x="857" y="429"/>
                  </a:cubicBezTo>
                  <a:cubicBezTo>
                    <a:pt x="857" y="172"/>
                    <a:pt x="629" y="1"/>
                    <a:pt x="429"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a:off x="7745162" y="2820568"/>
              <a:ext cx="15790" cy="15790"/>
            </a:xfrm>
            <a:custGeom>
              <a:avLst/>
              <a:gdLst/>
              <a:ahLst/>
              <a:cxnLst/>
              <a:rect l="l" t="t" r="r" b="b"/>
              <a:pathLst>
                <a:path w="572" h="572" extrusionOk="0">
                  <a:moveTo>
                    <a:pt x="286" y="1"/>
                  </a:moveTo>
                  <a:cubicBezTo>
                    <a:pt x="143" y="1"/>
                    <a:pt x="0" y="115"/>
                    <a:pt x="0" y="286"/>
                  </a:cubicBezTo>
                  <a:cubicBezTo>
                    <a:pt x="0" y="457"/>
                    <a:pt x="143" y="572"/>
                    <a:pt x="286" y="572"/>
                  </a:cubicBezTo>
                  <a:cubicBezTo>
                    <a:pt x="428" y="572"/>
                    <a:pt x="571" y="457"/>
                    <a:pt x="571" y="286"/>
                  </a:cubicBezTo>
                  <a:cubicBezTo>
                    <a:pt x="571" y="144"/>
                    <a:pt x="428" y="1"/>
                    <a:pt x="286"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7703423" y="2704020"/>
              <a:ext cx="33098" cy="33899"/>
            </a:xfrm>
            <a:custGeom>
              <a:avLst/>
              <a:gdLst/>
              <a:ahLst/>
              <a:cxnLst/>
              <a:rect l="l" t="t" r="r" b="b"/>
              <a:pathLst>
                <a:path w="1199" h="1228" extrusionOk="0">
                  <a:moveTo>
                    <a:pt x="599" y="0"/>
                  </a:moveTo>
                  <a:cubicBezTo>
                    <a:pt x="286" y="0"/>
                    <a:pt x="0" y="257"/>
                    <a:pt x="0" y="628"/>
                  </a:cubicBezTo>
                  <a:cubicBezTo>
                    <a:pt x="0" y="942"/>
                    <a:pt x="286" y="1227"/>
                    <a:pt x="599" y="1227"/>
                  </a:cubicBezTo>
                  <a:cubicBezTo>
                    <a:pt x="913" y="1227"/>
                    <a:pt x="1199" y="970"/>
                    <a:pt x="1199" y="628"/>
                  </a:cubicBezTo>
                  <a:cubicBezTo>
                    <a:pt x="1199" y="285"/>
                    <a:pt x="913" y="0"/>
                    <a:pt x="599" y="0"/>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7660884" y="2770161"/>
              <a:ext cx="23657" cy="23657"/>
            </a:xfrm>
            <a:custGeom>
              <a:avLst/>
              <a:gdLst/>
              <a:ahLst/>
              <a:cxnLst/>
              <a:rect l="l" t="t" r="r" b="b"/>
              <a:pathLst>
                <a:path w="857" h="857" extrusionOk="0">
                  <a:moveTo>
                    <a:pt x="428" y="1"/>
                  </a:moveTo>
                  <a:cubicBezTo>
                    <a:pt x="172" y="1"/>
                    <a:pt x="0" y="201"/>
                    <a:pt x="0" y="429"/>
                  </a:cubicBezTo>
                  <a:cubicBezTo>
                    <a:pt x="0" y="686"/>
                    <a:pt x="172" y="857"/>
                    <a:pt x="428" y="857"/>
                  </a:cubicBezTo>
                  <a:cubicBezTo>
                    <a:pt x="685" y="857"/>
                    <a:pt x="856" y="657"/>
                    <a:pt x="856" y="429"/>
                  </a:cubicBezTo>
                  <a:cubicBezTo>
                    <a:pt x="856" y="172"/>
                    <a:pt x="657" y="1"/>
                    <a:pt x="428" y="1"/>
                  </a:cubicBezTo>
                  <a:close/>
                </a:path>
              </a:pathLst>
            </a:custGeom>
            <a:solidFill>
              <a:srgbClr val="DBC6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p:nvPr/>
          </p:nvSpPr>
          <p:spPr>
            <a:xfrm>
              <a:off x="7247389" y="1647024"/>
              <a:ext cx="319003" cy="1340554"/>
            </a:xfrm>
            <a:custGeom>
              <a:avLst/>
              <a:gdLst/>
              <a:ahLst/>
              <a:cxnLst/>
              <a:rect l="l" t="t" r="r" b="b"/>
              <a:pathLst>
                <a:path w="11556" h="48562" extrusionOk="0">
                  <a:moveTo>
                    <a:pt x="0" y="0"/>
                  </a:moveTo>
                  <a:lnTo>
                    <a:pt x="0" y="5735"/>
                  </a:lnTo>
                  <a:lnTo>
                    <a:pt x="0" y="10728"/>
                  </a:lnTo>
                  <a:cubicBezTo>
                    <a:pt x="0" y="17176"/>
                    <a:pt x="3852" y="22683"/>
                    <a:pt x="9073" y="24281"/>
                  </a:cubicBezTo>
                  <a:cubicBezTo>
                    <a:pt x="3852" y="25879"/>
                    <a:pt x="0" y="31385"/>
                    <a:pt x="0" y="37834"/>
                  </a:cubicBezTo>
                  <a:lnTo>
                    <a:pt x="0" y="42827"/>
                  </a:lnTo>
                  <a:lnTo>
                    <a:pt x="0" y="48562"/>
                  </a:lnTo>
                  <a:lnTo>
                    <a:pt x="2511" y="48562"/>
                  </a:lnTo>
                  <a:lnTo>
                    <a:pt x="2511" y="42827"/>
                  </a:lnTo>
                  <a:lnTo>
                    <a:pt x="2511" y="37834"/>
                  </a:lnTo>
                  <a:cubicBezTo>
                    <a:pt x="2511" y="31385"/>
                    <a:pt x="6363" y="25879"/>
                    <a:pt x="11556" y="24281"/>
                  </a:cubicBezTo>
                  <a:cubicBezTo>
                    <a:pt x="6363" y="22683"/>
                    <a:pt x="2511" y="17176"/>
                    <a:pt x="2511" y="10728"/>
                  </a:cubicBezTo>
                  <a:lnTo>
                    <a:pt x="2511" y="5735"/>
                  </a:lnTo>
                  <a:lnTo>
                    <a:pt x="25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p:nvPr/>
          </p:nvSpPr>
          <p:spPr>
            <a:xfrm>
              <a:off x="7176499" y="1615499"/>
              <a:ext cx="817577" cy="71718"/>
            </a:xfrm>
            <a:custGeom>
              <a:avLst/>
              <a:gdLst/>
              <a:ahLst/>
              <a:cxnLst/>
              <a:rect l="l" t="t" r="r" b="b"/>
              <a:pathLst>
                <a:path w="29617" h="2598" extrusionOk="0">
                  <a:moveTo>
                    <a:pt x="1113" y="1"/>
                  </a:moveTo>
                  <a:cubicBezTo>
                    <a:pt x="514" y="1"/>
                    <a:pt x="0" y="486"/>
                    <a:pt x="0" y="1113"/>
                  </a:cubicBezTo>
                  <a:lnTo>
                    <a:pt x="0" y="1484"/>
                  </a:lnTo>
                  <a:cubicBezTo>
                    <a:pt x="0" y="2112"/>
                    <a:pt x="514" y="2597"/>
                    <a:pt x="1113" y="2597"/>
                  </a:cubicBezTo>
                  <a:lnTo>
                    <a:pt x="28504" y="2597"/>
                  </a:lnTo>
                  <a:cubicBezTo>
                    <a:pt x="29103" y="2597"/>
                    <a:pt x="29617" y="2112"/>
                    <a:pt x="29617" y="1484"/>
                  </a:cubicBezTo>
                  <a:lnTo>
                    <a:pt x="29617" y="1113"/>
                  </a:lnTo>
                  <a:cubicBezTo>
                    <a:pt x="29617" y="486"/>
                    <a:pt x="29103" y="1"/>
                    <a:pt x="28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a:off x="7176499" y="1635209"/>
              <a:ext cx="817577" cy="52008"/>
            </a:xfrm>
            <a:custGeom>
              <a:avLst/>
              <a:gdLst/>
              <a:ahLst/>
              <a:cxnLst/>
              <a:rect l="l" t="t" r="r" b="b"/>
              <a:pathLst>
                <a:path w="29617" h="1884" extrusionOk="0">
                  <a:moveTo>
                    <a:pt x="143" y="0"/>
                  </a:moveTo>
                  <a:cubicBezTo>
                    <a:pt x="57" y="171"/>
                    <a:pt x="0" y="342"/>
                    <a:pt x="0" y="571"/>
                  </a:cubicBezTo>
                  <a:cubicBezTo>
                    <a:pt x="0" y="1284"/>
                    <a:pt x="571" y="1883"/>
                    <a:pt x="1313" y="1883"/>
                  </a:cubicBezTo>
                  <a:lnTo>
                    <a:pt x="28276" y="1883"/>
                  </a:lnTo>
                  <a:cubicBezTo>
                    <a:pt x="28989" y="1883"/>
                    <a:pt x="29617" y="1313"/>
                    <a:pt x="29617" y="571"/>
                  </a:cubicBezTo>
                  <a:cubicBezTo>
                    <a:pt x="29617" y="342"/>
                    <a:pt x="29560" y="171"/>
                    <a:pt x="29474" y="0"/>
                  </a:cubicBezTo>
                  <a:cubicBezTo>
                    <a:pt x="29246" y="457"/>
                    <a:pt x="28789" y="742"/>
                    <a:pt x="28276" y="742"/>
                  </a:cubicBezTo>
                  <a:lnTo>
                    <a:pt x="1313" y="742"/>
                  </a:lnTo>
                  <a:cubicBezTo>
                    <a:pt x="828" y="742"/>
                    <a:pt x="343" y="428"/>
                    <a:pt x="143" y="0"/>
                  </a:cubicBezTo>
                  <a:close/>
                </a:path>
              </a:pathLst>
            </a:custGeom>
            <a:solidFill>
              <a:srgbClr val="06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7176499" y="2959200"/>
              <a:ext cx="817577" cy="71718"/>
            </a:xfrm>
            <a:custGeom>
              <a:avLst/>
              <a:gdLst/>
              <a:ahLst/>
              <a:cxnLst/>
              <a:rect l="l" t="t" r="r" b="b"/>
              <a:pathLst>
                <a:path w="29617" h="2598" extrusionOk="0">
                  <a:moveTo>
                    <a:pt x="1113" y="1"/>
                  </a:moveTo>
                  <a:cubicBezTo>
                    <a:pt x="514" y="1"/>
                    <a:pt x="0" y="486"/>
                    <a:pt x="0" y="1113"/>
                  </a:cubicBezTo>
                  <a:lnTo>
                    <a:pt x="0" y="1484"/>
                  </a:lnTo>
                  <a:cubicBezTo>
                    <a:pt x="0" y="2112"/>
                    <a:pt x="514" y="2597"/>
                    <a:pt x="1113" y="2597"/>
                  </a:cubicBezTo>
                  <a:lnTo>
                    <a:pt x="28504" y="2597"/>
                  </a:lnTo>
                  <a:cubicBezTo>
                    <a:pt x="29103" y="2597"/>
                    <a:pt x="29617" y="2112"/>
                    <a:pt x="29617" y="1484"/>
                  </a:cubicBezTo>
                  <a:lnTo>
                    <a:pt x="29617" y="1113"/>
                  </a:lnTo>
                  <a:cubicBezTo>
                    <a:pt x="29617" y="486"/>
                    <a:pt x="29103" y="1"/>
                    <a:pt x="28504" y="1"/>
                  </a:cubicBezTo>
                  <a:close/>
                </a:path>
              </a:pathLst>
            </a:custGeom>
            <a:solidFill>
              <a:srgbClr val="061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7176499" y="2978883"/>
              <a:ext cx="817577" cy="52035"/>
            </a:xfrm>
            <a:custGeom>
              <a:avLst/>
              <a:gdLst/>
              <a:ahLst/>
              <a:cxnLst/>
              <a:rect l="l" t="t" r="r" b="b"/>
              <a:pathLst>
                <a:path w="29617" h="1885" extrusionOk="0">
                  <a:moveTo>
                    <a:pt x="143" y="1"/>
                  </a:moveTo>
                  <a:cubicBezTo>
                    <a:pt x="57" y="172"/>
                    <a:pt x="0" y="343"/>
                    <a:pt x="0" y="572"/>
                  </a:cubicBezTo>
                  <a:cubicBezTo>
                    <a:pt x="0" y="1285"/>
                    <a:pt x="571" y="1884"/>
                    <a:pt x="1313" y="1884"/>
                  </a:cubicBezTo>
                  <a:lnTo>
                    <a:pt x="28276" y="1884"/>
                  </a:lnTo>
                  <a:cubicBezTo>
                    <a:pt x="28989" y="1884"/>
                    <a:pt x="29617" y="1313"/>
                    <a:pt x="29617" y="572"/>
                  </a:cubicBezTo>
                  <a:cubicBezTo>
                    <a:pt x="29617" y="343"/>
                    <a:pt x="29560" y="172"/>
                    <a:pt x="29474" y="1"/>
                  </a:cubicBezTo>
                  <a:cubicBezTo>
                    <a:pt x="29246" y="457"/>
                    <a:pt x="28789" y="743"/>
                    <a:pt x="28276" y="743"/>
                  </a:cubicBezTo>
                  <a:lnTo>
                    <a:pt x="1313" y="743"/>
                  </a:lnTo>
                  <a:cubicBezTo>
                    <a:pt x="828" y="743"/>
                    <a:pt x="343" y="429"/>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6044667" y="3030890"/>
              <a:ext cx="1910018" cy="266223"/>
            </a:xfrm>
            <a:custGeom>
              <a:avLst/>
              <a:gdLst/>
              <a:ahLst/>
              <a:cxnLst/>
              <a:rect l="l" t="t" r="r" b="b"/>
              <a:pathLst>
                <a:path w="69191" h="9644" extrusionOk="0">
                  <a:moveTo>
                    <a:pt x="0" y="0"/>
                  </a:moveTo>
                  <a:lnTo>
                    <a:pt x="0" y="9644"/>
                  </a:lnTo>
                  <a:lnTo>
                    <a:pt x="63855" y="9644"/>
                  </a:lnTo>
                  <a:cubicBezTo>
                    <a:pt x="66794" y="9644"/>
                    <a:pt x="69191" y="7475"/>
                    <a:pt x="69191" y="4822"/>
                  </a:cubicBezTo>
                  <a:cubicBezTo>
                    <a:pt x="69191" y="2197"/>
                    <a:pt x="66794" y="0"/>
                    <a:pt x="63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2"/>
            <p:cNvSpPr/>
            <p:nvPr/>
          </p:nvSpPr>
          <p:spPr>
            <a:xfrm>
              <a:off x="6044667" y="3060814"/>
              <a:ext cx="910523" cy="204801"/>
            </a:xfrm>
            <a:custGeom>
              <a:avLst/>
              <a:gdLst/>
              <a:ahLst/>
              <a:cxnLst/>
              <a:rect l="l" t="t" r="r" b="b"/>
              <a:pathLst>
                <a:path w="32984" h="7419" extrusionOk="0">
                  <a:moveTo>
                    <a:pt x="0" y="0"/>
                  </a:moveTo>
                  <a:lnTo>
                    <a:pt x="0" y="7419"/>
                  </a:lnTo>
                  <a:lnTo>
                    <a:pt x="28846" y="7419"/>
                  </a:lnTo>
                  <a:cubicBezTo>
                    <a:pt x="31129" y="7419"/>
                    <a:pt x="32984" y="5735"/>
                    <a:pt x="32984" y="3709"/>
                  </a:cubicBezTo>
                  <a:cubicBezTo>
                    <a:pt x="32984" y="1684"/>
                    <a:pt x="31129" y="0"/>
                    <a:pt x="28846" y="0"/>
                  </a:cubicBezTo>
                  <a:close/>
                </a:path>
              </a:pathLst>
            </a:custGeom>
            <a:solidFill>
              <a:srgbClr val="F2E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2"/>
            <p:cNvSpPr/>
            <p:nvPr/>
          </p:nvSpPr>
          <p:spPr>
            <a:xfrm>
              <a:off x="6045512" y="3085207"/>
              <a:ext cx="876188" cy="7900"/>
            </a:xfrm>
            <a:custGeom>
              <a:avLst/>
              <a:gdLst/>
              <a:ahLst/>
              <a:cxnLst/>
              <a:rect l="l" t="t" r="r" b="b"/>
              <a:pathLst>
                <a:path w="66567" h="287" extrusionOk="0">
                  <a:moveTo>
                    <a:pt x="0" y="1"/>
                  </a:moveTo>
                  <a:lnTo>
                    <a:pt x="0" y="286"/>
                  </a:lnTo>
                  <a:lnTo>
                    <a:pt x="66566" y="286"/>
                  </a:lnTo>
                  <a:lnTo>
                    <a:pt x="665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2"/>
            <p:cNvSpPr/>
            <p:nvPr/>
          </p:nvSpPr>
          <p:spPr>
            <a:xfrm>
              <a:off x="6045505" y="3134847"/>
              <a:ext cx="908806" cy="7895"/>
            </a:xfrm>
            <a:custGeom>
              <a:avLst/>
              <a:gdLst/>
              <a:ahLst/>
              <a:cxnLst/>
              <a:rect l="l" t="t" r="r" b="b"/>
              <a:pathLst>
                <a:path w="66567" h="286" extrusionOk="0">
                  <a:moveTo>
                    <a:pt x="0" y="0"/>
                  </a:moveTo>
                  <a:lnTo>
                    <a:pt x="0" y="286"/>
                  </a:lnTo>
                  <a:lnTo>
                    <a:pt x="66566" y="286"/>
                  </a:lnTo>
                  <a:lnTo>
                    <a:pt x="665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p:nvPr/>
          </p:nvSpPr>
          <p:spPr>
            <a:xfrm>
              <a:off x="6045505" y="3182881"/>
              <a:ext cx="908806" cy="7923"/>
            </a:xfrm>
            <a:custGeom>
              <a:avLst/>
              <a:gdLst/>
              <a:ahLst/>
              <a:cxnLst/>
              <a:rect l="l" t="t" r="r" b="b"/>
              <a:pathLst>
                <a:path w="66567" h="287" extrusionOk="0">
                  <a:moveTo>
                    <a:pt x="0" y="1"/>
                  </a:moveTo>
                  <a:lnTo>
                    <a:pt x="0" y="286"/>
                  </a:lnTo>
                  <a:lnTo>
                    <a:pt x="66566" y="286"/>
                  </a:lnTo>
                  <a:lnTo>
                    <a:pt x="665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rot="10800000" flipH="1">
              <a:off x="6045512" y="3222409"/>
              <a:ext cx="876188" cy="7900"/>
            </a:xfrm>
            <a:custGeom>
              <a:avLst/>
              <a:gdLst/>
              <a:ahLst/>
              <a:cxnLst/>
              <a:rect l="l" t="t" r="r" b="b"/>
              <a:pathLst>
                <a:path w="66567" h="287" extrusionOk="0">
                  <a:moveTo>
                    <a:pt x="0" y="1"/>
                  </a:moveTo>
                  <a:lnTo>
                    <a:pt x="0" y="286"/>
                  </a:lnTo>
                  <a:lnTo>
                    <a:pt x="66566" y="286"/>
                  </a:lnTo>
                  <a:lnTo>
                    <a:pt x="665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p:nvPr/>
          </p:nvSpPr>
          <p:spPr>
            <a:xfrm>
              <a:off x="6038767" y="3047087"/>
              <a:ext cx="922338" cy="230005"/>
            </a:xfrm>
            <a:custGeom>
              <a:avLst/>
              <a:gdLst/>
              <a:ahLst/>
              <a:cxnLst/>
              <a:rect l="l" t="t" r="r" b="b"/>
              <a:pathLst>
                <a:path w="33412" h="8332" extrusionOk="0">
                  <a:moveTo>
                    <a:pt x="0" y="0"/>
                  </a:moveTo>
                  <a:lnTo>
                    <a:pt x="0" y="885"/>
                  </a:lnTo>
                  <a:lnTo>
                    <a:pt x="28846" y="885"/>
                  </a:lnTo>
                  <a:cubicBezTo>
                    <a:pt x="30872" y="885"/>
                    <a:pt x="32499" y="2340"/>
                    <a:pt x="32499" y="4166"/>
                  </a:cubicBezTo>
                  <a:cubicBezTo>
                    <a:pt x="32499" y="5992"/>
                    <a:pt x="30872" y="7447"/>
                    <a:pt x="28846" y="7447"/>
                  </a:cubicBezTo>
                  <a:lnTo>
                    <a:pt x="0" y="7447"/>
                  </a:lnTo>
                  <a:lnTo>
                    <a:pt x="0" y="8332"/>
                  </a:lnTo>
                  <a:lnTo>
                    <a:pt x="28846" y="8332"/>
                  </a:lnTo>
                  <a:cubicBezTo>
                    <a:pt x="31329" y="8332"/>
                    <a:pt x="33412" y="6449"/>
                    <a:pt x="33412" y="4166"/>
                  </a:cubicBezTo>
                  <a:cubicBezTo>
                    <a:pt x="33412" y="1855"/>
                    <a:pt x="31386" y="0"/>
                    <a:pt x="288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a:off x="7242641" y="3101752"/>
              <a:ext cx="442674" cy="124471"/>
            </a:xfrm>
            <a:custGeom>
              <a:avLst/>
              <a:gdLst/>
              <a:ahLst/>
              <a:cxnLst/>
              <a:rect l="l" t="t" r="r" b="b"/>
              <a:pathLst>
                <a:path w="16036" h="4509" extrusionOk="0">
                  <a:moveTo>
                    <a:pt x="8018" y="1"/>
                  </a:moveTo>
                  <a:cubicBezTo>
                    <a:pt x="3596" y="1"/>
                    <a:pt x="1" y="1000"/>
                    <a:pt x="1" y="2255"/>
                  </a:cubicBezTo>
                  <a:cubicBezTo>
                    <a:pt x="1" y="3510"/>
                    <a:pt x="3596" y="4509"/>
                    <a:pt x="8018" y="4509"/>
                  </a:cubicBezTo>
                  <a:cubicBezTo>
                    <a:pt x="12441" y="4509"/>
                    <a:pt x="16036" y="3510"/>
                    <a:pt x="16036" y="2255"/>
                  </a:cubicBezTo>
                  <a:cubicBezTo>
                    <a:pt x="16036" y="1000"/>
                    <a:pt x="12469" y="1"/>
                    <a:pt x="8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6306175" y="2793802"/>
              <a:ext cx="792374" cy="189821"/>
            </a:xfrm>
            <a:custGeom>
              <a:avLst/>
              <a:gdLst/>
              <a:ahLst/>
              <a:cxnLst/>
              <a:rect l="l" t="t" r="r" b="b"/>
              <a:pathLst>
                <a:path w="28704" h="5679" extrusionOk="0">
                  <a:moveTo>
                    <a:pt x="0" y="1"/>
                  </a:moveTo>
                  <a:lnTo>
                    <a:pt x="0" y="5679"/>
                  </a:lnTo>
                  <a:lnTo>
                    <a:pt x="28703" y="5679"/>
                  </a:lnTo>
                  <a:lnTo>
                    <a:pt x="287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6247867" y="2951333"/>
              <a:ext cx="908950" cy="79585"/>
            </a:xfrm>
            <a:custGeom>
              <a:avLst/>
              <a:gdLst/>
              <a:ahLst/>
              <a:cxnLst/>
              <a:rect l="l" t="t" r="r" b="b"/>
              <a:pathLst>
                <a:path w="32927" h="2883" extrusionOk="0">
                  <a:moveTo>
                    <a:pt x="1228" y="0"/>
                  </a:moveTo>
                  <a:cubicBezTo>
                    <a:pt x="543" y="0"/>
                    <a:pt x="1" y="542"/>
                    <a:pt x="1" y="1227"/>
                  </a:cubicBezTo>
                  <a:lnTo>
                    <a:pt x="1" y="1684"/>
                  </a:lnTo>
                  <a:cubicBezTo>
                    <a:pt x="1" y="2368"/>
                    <a:pt x="543" y="2882"/>
                    <a:pt x="1228" y="2882"/>
                  </a:cubicBezTo>
                  <a:lnTo>
                    <a:pt x="31729" y="2882"/>
                  </a:lnTo>
                  <a:cubicBezTo>
                    <a:pt x="32385" y="2882"/>
                    <a:pt x="32927" y="2368"/>
                    <a:pt x="32927" y="1684"/>
                  </a:cubicBezTo>
                  <a:lnTo>
                    <a:pt x="32927" y="1227"/>
                  </a:lnTo>
                  <a:cubicBezTo>
                    <a:pt x="32927" y="542"/>
                    <a:pt x="32385" y="0"/>
                    <a:pt x="31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2"/>
            <p:cNvSpPr/>
            <p:nvPr/>
          </p:nvSpPr>
          <p:spPr>
            <a:xfrm>
              <a:off x="6247867" y="2743384"/>
              <a:ext cx="908950" cy="80386"/>
            </a:xfrm>
            <a:custGeom>
              <a:avLst/>
              <a:gdLst/>
              <a:ahLst/>
              <a:cxnLst/>
              <a:rect l="l" t="t" r="r" b="b"/>
              <a:pathLst>
                <a:path w="32927" h="2912" extrusionOk="0">
                  <a:moveTo>
                    <a:pt x="1228" y="1"/>
                  </a:moveTo>
                  <a:cubicBezTo>
                    <a:pt x="543" y="1"/>
                    <a:pt x="1" y="543"/>
                    <a:pt x="1" y="1228"/>
                  </a:cubicBezTo>
                  <a:lnTo>
                    <a:pt x="1" y="1684"/>
                  </a:lnTo>
                  <a:cubicBezTo>
                    <a:pt x="1" y="2369"/>
                    <a:pt x="543" y="2911"/>
                    <a:pt x="1228" y="2911"/>
                  </a:cubicBezTo>
                  <a:lnTo>
                    <a:pt x="31729" y="2911"/>
                  </a:lnTo>
                  <a:cubicBezTo>
                    <a:pt x="32385" y="2911"/>
                    <a:pt x="32927" y="2340"/>
                    <a:pt x="32927" y="1684"/>
                  </a:cubicBezTo>
                  <a:lnTo>
                    <a:pt x="32927" y="1228"/>
                  </a:lnTo>
                  <a:cubicBezTo>
                    <a:pt x="32927" y="543"/>
                    <a:pt x="32385" y="1"/>
                    <a:pt x="31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6831520" y="2257923"/>
              <a:ext cx="854596" cy="769959"/>
            </a:xfrm>
            <a:custGeom>
              <a:avLst/>
              <a:gdLst/>
              <a:ahLst/>
              <a:cxnLst/>
              <a:rect l="l" t="t" r="r" b="b"/>
              <a:pathLst>
                <a:path w="30958" h="27892" extrusionOk="0">
                  <a:moveTo>
                    <a:pt x="3759" y="0"/>
                  </a:moveTo>
                  <a:cubicBezTo>
                    <a:pt x="2877" y="0"/>
                    <a:pt x="2001" y="335"/>
                    <a:pt x="1341" y="1010"/>
                  </a:cubicBezTo>
                  <a:cubicBezTo>
                    <a:pt x="0" y="2379"/>
                    <a:pt x="0" y="4548"/>
                    <a:pt x="1370" y="5860"/>
                  </a:cubicBezTo>
                  <a:cubicBezTo>
                    <a:pt x="2053" y="6516"/>
                    <a:pt x="2947" y="6832"/>
                    <a:pt x="3823" y="6832"/>
                  </a:cubicBezTo>
                  <a:cubicBezTo>
                    <a:pt x="3862" y="6832"/>
                    <a:pt x="3900" y="6831"/>
                    <a:pt x="3938" y="6830"/>
                  </a:cubicBezTo>
                  <a:cubicBezTo>
                    <a:pt x="4080" y="7115"/>
                    <a:pt x="4251" y="7372"/>
                    <a:pt x="4480" y="7601"/>
                  </a:cubicBezTo>
                  <a:cubicBezTo>
                    <a:pt x="4976" y="8078"/>
                    <a:pt x="5626" y="8325"/>
                    <a:pt x="6267" y="8325"/>
                  </a:cubicBezTo>
                  <a:cubicBezTo>
                    <a:pt x="6584" y="8325"/>
                    <a:pt x="6898" y="8265"/>
                    <a:pt x="7190" y="8143"/>
                  </a:cubicBezTo>
                  <a:cubicBezTo>
                    <a:pt x="10043" y="11367"/>
                    <a:pt x="15436" y="17444"/>
                    <a:pt x="19944" y="22666"/>
                  </a:cubicBezTo>
                  <a:cubicBezTo>
                    <a:pt x="23715" y="26980"/>
                    <a:pt x="25917" y="27892"/>
                    <a:pt x="27106" y="27892"/>
                  </a:cubicBezTo>
                  <a:cubicBezTo>
                    <a:pt x="27977" y="27892"/>
                    <a:pt x="28304" y="27402"/>
                    <a:pt x="28304" y="27402"/>
                  </a:cubicBezTo>
                  <a:cubicBezTo>
                    <a:pt x="28304" y="27402"/>
                    <a:pt x="30957" y="25576"/>
                    <a:pt x="23368" y="19242"/>
                  </a:cubicBezTo>
                  <a:cubicBezTo>
                    <a:pt x="18061" y="14819"/>
                    <a:pt x="11898" y="9541"/>
                    <a:pt x="8617" y="6745"/>
                  </a:cubicBezTo>
                  <a:cubicBezTo>
                    <a:pt x="8959" y="5832"/>
                    <a:pt x="8759" y="4804"/>
                    <a:pt x="8018" y="4034"/>
                  </a:cubicBezTo>
                  <a:cubicBezTo>
                    <a:pt x="7761" y="3834"/>
                    <a:pt x="7504" y="3635"/>
                    <a:pt x="7219" y="3520"/>
                  </a:cubicBezTo>
                  <a:cubicBezTo>
                    <a:pt x="7247" y="2579"/>
                    <a:pt x="6905" y="1666"/>
                    <a:pt x="6192" y="981"/>
                  </a:cubicBezTo>
                  <a:cubicBezTo>
                    <a:pt x="5510" y="328"/>
                    <a:pt x="4632" y="0"/>
                    <a:pt x="37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6472351" y="1856712"/>
              <a:ext cx="849875" cy="842505"/>
            </a:xfrm>
            <a:custGeom>
              <a:avLst/>
              <a:gdLst/>
              <a:ahLst/>
              <a:cxnLst/>
              <a:rect l="l" t="t" r="r" b="b"/>
              <a:pathLst>
                <a:path w="30787" h="30520" extrusionOk="0">
                  <a:moveTo>
                    <a:pt x="20048" y="1"/>
                  </a:moveTo>
                  <a:cubicBezTo>
                    <a:pt x="19492" y="1"/>
                    <a:pt x="18939" y="214"/>
                    <a:pt x="18518" y="650"/>
                  </a:cubicBezTo>
                  <a:lnTo>
                    <a:pt x="828" y="18682"/>
                  </a:lnTo>
                  <a:cubicBezTo>
                    <a:pt x="0" y="19538"/>
                    <a:pt x="0" y="20908"/>
                    <a:pt x="856" y="21707"/>
                  </a:cubicBezTo>
                  <a:lnTo>
                    <a:pt x="9245" y="29924"/>
                  </a:lnTo>
                  <a:cubicBezTo>
                    <a:pt x="9669" y="30320"/>
                    <a:pt x="10219" y="30519"/>
                    <a:pt x="10764" y="30519"/>
                  </a:cubicBezTo>
                  <a:cubicBezTo>
                    <a:pt x="11318" y="30519"/>
                    <a:pt x="11866" y="30313"/>
                    <a:pt x="12269" y="29895"/>
                  </a:cubicBezTo>
                  <a:lnTo>
                    <a:pt x="29959" y="11834"/>
                  </a:lnTo>
                  <a:cubicBezTo>
                    <a:pt x="30787" y="10978"/>
                    <a:pt x="30787" y="9637"/>
                    <a:pt x="29931" y="8810"/>
                  </a:cubicBezTo>
                  <a:lnTo>
                    <a:pt x="21542" y="593"/>
                  </a:lnTo>
                  <a:cubicBezTo>
                    <a:pt x="21122" y="200"/>
                    <a:pt x="20584" y="1"/>
                    <a:pt x="20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p:nvPr/>
          </p:nvSpPr>
          <p:spPr>
            <a:xfrm>
              <a:off x="6509369" y="1889589"/>
              <a:ext cx="774265" cy="774293"/>
            </a:xfrm>
            <a:custGeom>
              <a:avLst/>
              <a:gdLst/>
              <a:ahLst/>
              <a:cxnLst/>
              <a:rect l="l" t="t" r="r" b="b"/>
              <a:pathLst>
                <a:path w="28048" h="28049" extrusionOk="0">
                  <a:moveTo>
                    <a:pt x="14266" y="1"/>
                  </a:moveTo>
                  <a:lnTo>
                    <a:pt x="0" y="14552"/>
                  </a:lnTo>
                  <a:lnTo>
                    <a:pt x="13810" y="28048"/>
                  </a:lnTo>
                  <a:lnTo>
                    <a:pt x="28048" y="13497"/>
                  </a:lnTo>
                  <a:lnTo>
                    <a:pt x="142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p:nvPr/>
          </p:nvSpPr>
          <p:spPr>
            <a:xfrm>
              <a:off x="6547961" y="2231422"/>
              <a:ext cx="401708" cy="393841"/>
            </a:xfrm>
            <a:custGeom>
              <a:avLst/>
              <a:gdLst/>
              <a:ahLst/>
              <a:cxnLst/>
              <a:rect l="l" t="t" r="r" b="b"/>
              <a:pathLst>
                <a:path w="14552" h="14267" extrusionOk="0">
                  <a:moveTo>
                    <a:pt x="771" y="1"/>
                  </a:moveTo>
                  <a:lnTo>
                    <a:pt x="0" y="771"/>
                  </a:lnTo>
                  <a:lnTo>
                    <a:pt x="13810" y="14267"/>
                  </a:lnTo>
                  <a:lnTo>
                    <a:pt x="14552" y="13497"/>
                  </a:lnTo>
                  <a:lnTo>
                    <a:pt x="771" y="1"/>
                  </a:lnTo>
                  <a:close/>
                </a:path>
              </a:pathLst>
            </a:custGeom>
            <a:solidFill>
              <a:srgbClr val="D9A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p:nvPr/>
          </p:nvSpPr>
          <p:spPr>
            <a:xfrm>
              <a:off x="6844908" y="1928982"/>
              <a:ext cx="400907" cy="393841"/>
            </a:xfrm>
            <a:custGeom>
              <a:avLst/>
              <a:gdLst/>
              <a:ahLst/>
              <a:cxnLst/>
              <a:rect l="l" t="t" r="r" b="b"/>
              <a:pathLst>
                <a:path w="14523" h="14267" extrusionOk="0">
                  <a:moveTo>
                    <a:pt x="742" y="1"/>
                  </a:moveTo>
                  <a:lnTo>
                    <a:pt x="0" y="771"/>
                  </a:lnTo>
                  <a:lnTo>
                    <a:pt x="13781" y="14267"/>
                  </a:lnTo>
                  <a:lnTo>
                    <a:pt x="14523" y="13525"/>
                  </a:lnTo>
                  <a:lnTo>
                    <a:pt x="7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a:off x="6965404" y="1801391"/>
              <a:ext cx="412750" cy="402315"/>
            </a:xfrm>
            <a:custGeom>
              <a:avLst/>
              <a:gdLst/>
              <a:ahLst/>
              <a:cxnLst/>
              <a:rect l="l" t="t" r="r" b="b"/>
              <a:pathLst>
                <a:path w="14952" h="14574" extrusionOk="0">
                  <a:moveTo>
                    <a:pt x="1345" y="0"/>
                  </a:moveTo>
                  <a:cubicBezTo>
                    <a:pt x="1185" y="0"/>
                    <a:pt x="1028" y="57"/>
                    <a:pt x="914" y="172"/>
                  </a:cubicBezTo>
                  <a:lnTo>
                    <a:pt x="257" y="856"/>
                  </a:lnTo>
                  <a:cubicBezTo>
                    <a:pt x="1" y="1113"/>
                    <a:pt x="1" y="1513"/>
                    <a:pt x="257" y="1741"/>
                  </a:cubicBezTo>
                  <a:lnTo>
                    <a:pt x="13182" y="14381"/>
                  </a:lnTo>
                  <a:cubicBezTo>
                    <a:pt x="13311" y="14509"/>
                    <a:pt x="13468" y="14573"/>
                    <a:pt x="13625" y="14573"/>
                  </a:cubicBezTo>
                  <a:cubicBezTo>
                    <a:pt x="13782" y="14573"/>
                    <a:pt x="13939" y="14509"/>
                    <a:pt x="14067" y="14381"/>
                  </a:cubicBezTo>
                  <a:lnTo>
                    <a:pt x="14695" y="13696"/>
                  </a:lnTo>
                  <a:cubicBezTo>
                    <a:pt x="14951" y="13439"/>
                    <a:pt x="14951" y="13040"/>
                    <a:pt x="14695" y="12811"/>
                  </a:cubicBezTo>
                  <a:lnTo>
                    <a:pt x="1798" y="172"/>
                  </a:lnTo>
                  <a:cubicBezTo>
                    <a:pt x="1670" y="57"/>
                    <a:pt x="1506" y="0"/>
                    <a:pt x="1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6424291" y="2347418"/>
              <a:ext cx="412750" cy="402315"/>
            </a:xfrm>
            <a:custGeom>
              <a:avLst/>
              <a:gdLst/>
              <a:ahLst/>
              <a:cxnLst/>
              <a:rect l="l" t="t" r="r" b="b"/>
              <a:pathLst>
                <a:path w="14952" h="14574" extrusionOk="0">
                  <a:moveTo>
                    <a:pt x="1342" y="0"/>
                  </a:moveTo>
                  <a:cubicBezTo>
                    <a:pt x="1178" y="0"/>
                    <a:pt x="1014" y="64"/>
                    <a:pt x="885" y="193"/>
                  </a:cubicBezTo>
                  <a:lnTo>
                    <a:pt x="258" y="878"/>
                  </a:lnTo>
                  <a:cubicBezTo>
                    <a:pt x="1" y="1134"/>
                    <a:pt x="1" y="1505"/>
                    <a:pt x="258" y="1762"/>
                  </a:cubicBezTo>
                  <a:lnTo>
                    <a:pt x="13154" y="14402"/>
                  </a:lnTo>
                  <a:cubicBezTo>
                    <a:pt x="13283" y="14516"/>
                    <a:pt x="13447" y="14573"/>
                    <a:pt x="13611" y="14573"/>
                  </a:cubicBezTo>
                  <a:cubicBezTo>
                    <a:pt x="13775" y="14573"/>
                    <a:pt x="13939" y="14516"/>
                    <a:pt x="14067" y="14402"/>
                  </a:cubicBezTo>
                  <a:lnTo>
                    <a:pt x="14695" y="13717"/>
                  </a:lnTo>
                  <a:cubicBezTo>
                    <a:pt x="14952" y="13460"/>
                    <a:pt x="14952" y="13061"/>
                    <a:pt x="14695" y="12833"/>
                  </a:cubicBezTo>
                  <a:lnTo>
                    <a:pt x="1798" y="193"/>
                  </a:lnTo>
                  <a:cubicBezTo>
                    <a:pt x="1670" y="64"/>
                    <a:pt x="1506" y="0"/>
                    <a:pt x="13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4824636" y="3696419"/>
              <a:ext cx="3572722" cy="68543"/>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8287849" y="2108552"/>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p:nvPr/>
          </p:nvSpPr>
          <p:spPr>
            <a:xfrm>
              <a:off x="7712091" y="12461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p:nvPr/>
          </p:nvSpPr>
          <p:spPr>
            <a:xfrm>
              <a:off x="8164179" y="13358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p:nvPr/>
          </p:nvSpPr>
          <p:spPr>
            <a:xfrm>
              <a:off x="7960178" y="2397632"/>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8342176" y="2729223"/>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p:nvPr/>
          </p:nvSpPr>
          <p:spPr>
            <a:xfrm>
              <a:off x="8183088" y="3112794"/>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a:off x="6340013" y="1623394"/>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a:off x="6805516" y="1489482"/>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6266776" y="20683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4827783" y="2966295"/>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a:off x="4739557" y="3341198"/>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10">
            <a:extLst>
              <a:ext uri="{FF2B5EF4-FFF2-40B4-BE49-F238E27FC236}">
                <a16:creationId xmlns:a16="http://schemas.microsoft.com/office/drawing/2014/main" id="{E8C7F414-3264-8178-5A9D-5A0ABE442330}"/>
              </a:ext>
            </a:extLst>
          </p:cNvPr>
          <p:cNvSpPr txBox="1"/>
          <p:nvPr/>
        </p:nvSpPr>
        <p:spPr>
          <a:xfrm>
            <a:off x="275857" y="553958"/>
            <a:ext cx="6477529" cy="2655920"/>
          </a:xfrm>
          <a:prstGeom prst="rect">
            <a:avLst/>
          </a:prstGeom>
        </p:spPr>
        <p:txBody>
          <a:bodyPr wrap="square" lIns="0" tIns="0" rIns="0" bIns="0" rtlCol="0" anchor="t">
            <a:spAutoFit/>
          </a:bodyPr>
          <a:lstStyle/>
          <a:p>
            <a:pPr algn="ctr">
              <a:lnSpc>
                <a:spcPct val="150000"/>
              </a:lnSpc>
            </a:pPr>
            <a:r>
              <a:rPr lang="en-US" sz="4000" b="1" dirty="0">
                <a:solidFill>
                  <a:srgbClr val="BF7C63"/>
                </a:solidFill>
                <a:latin typeface="Arial" panose="020B0604020202020204" pitchFamily="34" charset="0"/>
                <a:cs typeface="Arial" panose="020B0604020202020204" pitchFamily="34" charset="0"/>
              </a:rPr>
              <a:t>CHỦ ĐỀ 8 – HIẾN PHÁP NƯỚC CỘNG HÒA XÃ HỘI CHỦ NGHĨA VIỆT NAM</a:t>
            </a:r>
          </a:p>
        </p:txBody>
      </p:sp>
      <p:sp>
        <p:nvSpPr>
          <p:cNvPr id="7" name="TextBox 10">
            <a:extLst>
              <a:ext uri="{FF2B5EF4-FFF2-40B4-BE49-F238E27FC236}">
                <a16:creationId xmlns:a16="http://schemas.microsoft.com/office/drawing/2014/main" id="{22A4EED4-E70B-7CB7-AFA4-6ADCFED0B95B}"/>
              </a:ext>
            </a:extLst>
          </p:cNvPr>
          <p:cNvSpPr txBox="1"/>
          <p:nvPr/>
        </p:nvSpPr>
        <p:spPr>
          <a:xfrm>
            <a:off x="375135" y="988960"/>
            <a:ext cx="5205143" cy="3579250"/>
          </a:xfrm>
          <a:prstGeom prst="rect">
            <a:avLst/>
          </a:prstGeom>
        </p:spPr>
        <p:txBody>
          <a:bodyPr wrap="square" lIns="0" tIns="0" rIns="0" bIns="0" rtlCol="0" anchor="t">
            <a:spAutoFit/>
          </a:bodyPr>
          <a:lstStyle/>
          <a:p>
            <a:pPr algn="ctr">
              <a:lnSpc>
                <a:spcPct val="150000"/>
              </a:lnSpc>
            </a:pPr>
            <a:r>
              <a:rPr lang="en-US" sz="4000" b="1" dirty="0">
                <a:solidFill>
                  <a:srgbClr val="0B4A80"/>
                </a:solidFill>
                <a:latin typeface="Arial" panose="020B0604020202020204" pitchFamily="34" charset="0"/>
                <a:cs typeface="Arial" panose="020B0604020202020204" pitchFamily="34" charset="0"/>
              </a:rPr>
              <a:t>BÀI 14: HIẾN PHÁP NƯỚC CỘNG HÒA XÃ HỘI CHỦ NGHĨA VIỆT NAM</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xit" presetSubtype="0" fill="hold" grpId="1" nodeType="clickEffect">
                                  <p:stCondLst>
                                    <p:cond delay="0"/>
                                  </p:stCondLst>
                                  <p:childTnLst>
                                    <p:animScale>
                                      <p:cBhvr>
                                        <p:cTn id="14" dur="500" accel="50000">
                                          <p:stCondLst>
                                            <p:cond delay="0"/>
                                          </p:stCondLst>
                                        </p:cTn>
                                        <p:tgtEl>
                                          <p:spTgt spid="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5" dur="500" accel="50000">
                                          <p:stCondLst>
                                            <p:cond delay="0"/>
                                          </p:stCondLst>
                                        </p:cTn>
                                        <p:tgtEl>
                                          <p:spTgt spid="6"/>
                                        </p:tgtEl>
                                        <p:attrNameLst>
                                          <p:attrName>ppt_x</p:attrName>
                                          <p:attrName>ppt_y</p:attrName>
                                        </p:attrNameLst>
                                      </p:cBhvr>
                                    </p:animMotion>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23"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grpSp>
        <p:nvGrpSpPr>
          <p:cNvPr id="596" name="Google Shape;596;p40"/>
          <p:cNvGrpSpPr/>
          <p:nvPr/>
        </p:nvGrpSpPr>
        <p:grpSpPr>
          <a:xfrm>
            <a:off x="6985534" y="2396529"/>
            <a:ext cx="1877988" cy="2268297"/>
            <a:chOff x="6985534" y="2396529"/>
            <a:chExt cx="1877988" cy="2268297"/>
          </a:xfrm>
        </p:grpSpPr>
        <p:sp>
          <p:nvSpPr>
            <p:cNvPr id="597" name="Google Shape;597;p40"/>
            <p:cNvSpPr/>
            <p:nvPr/>
          </p:nvSpPr>
          <p:spPr>
            <a:xfrm>
              <a:off x="8518991" y="3148128"/>
              <a:ext cx="250815" cy="262935"/>
            </a:xfrm>
            <a:custGeom>
              <a:avLst/>
              <a:gdLst/>
              <a:ahLst/>
              <a:cxnLst/>
              <a:rect l="l" t="t" r="r" b="b"/>
              <a:pathLst>
                <a:path w="3249" h="3406" extrusionOk="0">
                  <a:moveTo>
                    <a:pt x="769" y="1"/>
                  </a:moveTo>
                  <a:lnTo>
                    <a:pt x="0" y="2699"/>
                  </a:lnTo>
                  <a:lnTo>
                    <a:pt x="2454" y="3406"/>
                  </a:lnTo>
                  <a:cubicBezTo>
                    <a:pt x="3249" y="629"/>
                    <a:pt x="769" y="1"/>
                    <a:pt x="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7177602" y="2916071"/>
              <a:ext cx="1400749" cy="1748755"/>
            </a:xfrm>
            <a:custGeom>
              <a:avLst/>
              <a:gdLst/>
              <a:ahLst/>
              <a:cxnLst/>
              <a:rect l="l" t="t" r="r" b="b"/>
              <a:pathLst>
                <a:path w="18145" h="22653" extrusionOk="0">
                  <a:moveTo>
                    <a:pt x="7253" y="1"/>
                  </a:moveTo>
                  <a:cubicBezTo>
                    <a:pt x="5239" y="1"/>
                    <a:pt x="4890" y="2116"/>
                    <a:pt x="4890" y="2116"/>
                  </a:cubicBezTo>
                  <a:lnTo>
                    <a:pt x="1" y="19055"/>
                  </a:lnTo>
                  <a:lnTo>
                    <a:pt x="12487" y="22653"/>
                  </a:lnTo>
                  <a:lnTo>
                    <a:pt x="18145" y="3007"/>
                  </a:lnTo>
                  <a:lnTo>
                    <a:pt x="8121" y="116"/>
                  </a:lnTo>
                  <a:cubicBezTo>
                    <a:pt x="7802" y="36"/>
                    <a:pt x="7513" y="1"/>
                    <a:pt x="7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6985534" y="4123524"/>
              <a:ext cx="1151324" cy="539997"/>
            </a:xfrm>
            <a:custGeom>
              <a:avLst/>
              <a:gdLst/>
              <a:ahLst/>
              <a:cxnLst/>
              <a:rect l="l" t="t" r="r" b="b"/>
              <a:pathLst>
                <a:path w="14914" h="6995" extrusionOk="0">
                  <a:moveTo>
                    <a:pt x="803" y="0"/>
                  </a:moveTo>
                  <a:lnTo>
                    <a:pt x="803" y="0"/>
                  </a:lnTo>
                  <a:cubicBezTo>
                    <a:pt x="0" y="2794"/>
                    <a:pt x="2489" y="3406"/>
                    <a:pt x="2489" y="3406"/>
                  </a:cubicBezTo>
                  <a:lnTo>
                    <a:pt x="14914" y="6994"/>
                  </a:lnTo>
                  <a:cubicBezTo>
                    <a:pt x="14564" y="6881"/>
                    <a:pt x="12556" y="6156"/>
                    <a:pt x="13290" y="3598"/>
                  </a:cubicBezTo>
                  <a:lnTo>
                    <a:pt x="3257" y="707"/>
                  </a:lnTo>
                  <a:lnTo>
                    <a:pt x="8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7829460" y="3167042"/>
              <a:ext cx="221171" cy="175933"/>
            </a:xfrm>
            <a:custGeom>
              <a:avLst/>
              <a:gdLst/>
              <a:ahLst/>
              <a:cxnLst/>
              <a:rect l="l" t="t" r="r" b="b"/>
              <a:pathLst>
                <a:path w="2865" h="2279" extrusionOk="0">
                  <a:moveTo>
                    <a:pt x="2305" y="0"/>
                  </a:moveTo>
                  <a:lnTo>
                    <a:pt x="0" y="1275"/>
                  </a:lnTo>
                  <a:lnTo>
                    <a:pt x="646" y="1572"/>
                  </a:lnTo>
                  <a:lnTo>
                    <a:pt x="559" y="2279"/>
                  </a:lnTo>
                  <a:lnTo>
                    <a:pt x="2864" y="1004"/>
                  </a:lnTo>
                  <a:lnTo>
                    <a:pt x="23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7987175" y="3183871"/>
              <a:ext cx="175316" cy="219781"/>
            </a:xfrm>
            <a:custGeom>
              <a:avLst/>
              <a:gdLst/>
              <a:ahLst/>
              <a:cxnLst/>
              <a:rect l="l" t="t" r="r" b="b"/>
              <a:pathLst>
                <a:path w="2271" h="2847" extrusionOk="0">
                  <a:moveTo>
                    <a:pt x="996" y="0"/>
                  </a:moveTo>
                  <a:lnTo>
                    <a:pt x="0" y="542"/>
                  </a:lnTo>
                  <a:lnTo>
                    <a:pt x="1266" y="2847"/>
                  </a:lnTo>
                  <a:lnTo>
                    <a:pt x="1563" y="2201"/>
                  </a:lnTo>
                  <a:lnTo>
                    <a:pt x="2270" y="2305"/>
                  </a:lnTo>
                  <a:lnTo>
                    <a:pt x="9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7903570" y="3088145"/>
              <a:ext cx="244793" cy="244098"/>
            </a:xfrm>
            <a:custGeom>
              <a:avLst/>
              <a:gdLst/>
              <a:ahLst/>
              <a:cxnLst/>
              <a:rect l="l" t="t" r="r" b="b"/>
              <a:pathLst>
                <a:path w="3171" h="3162" extrusionOk="0">
                  <a:moveTo>
                    <a:pt x="1669" y="0"/>
                  </a:moveTo>
                  <a:cubicBezTo>
                    <a:pt x="1559" y="0"/>
                    <a:pt x="1456" y="176"/>
                    <a:pt x="1354" y="201"/>
                  </a:cubicBezTo>
                  <a:cubicBezTo>
                    <a:pt x="1347" y="202"/>
                    <a:pt x="1340" y="203"/>
                    <a:pt x="1333" y="203"/>
                  </a:cubicBezTo>
                  <a:cubicBezTo>
                    <a:pt x="1238" y="203"/>
                    <a:pt x="1119" y="114"/>
                    <a:pt x="1030" y="114"/>
                  </a:cubicBezTo>
                  <a:cubicBezTo>
                    <a:pt x="1015" y="114"/>
                    <a:pt x="1000" y="117"/>
                    <a:pt x="987" y="123"/>
                  </a:cubicBezTo>
                  <a:cubicBezTo>
                    <a:pt x="874" y="166"/>
                    <a:pt x="865" y="376"/>
                    <a:pt x="778" y="437"/>
                  </a:cubicBezTo>
                  <a:cubicBezTo>
                    <a:pt x="682" y="507"/>
                    <a:pt x="481" y="437"/>
                    <a:pt x="402" y="524"/>
                  </a:cubicBezTo>
                  <a:cubicBezTo>
                    <a:pt x="341" y="603"/>
                    <a:pt x="420" y="804"/>
                    <a:pt x="359" y="900"/>
                  </a:cubicBezTo>
                  <a:cubicBezTo>
                    <a:pt x="306" y="996"/>
                    <a:pt x="97" y="1031"/>
                    <a:pt x="70" y="1136"/>
                  </a:cubicBezTo>
                  <a:cubicBezTo>
                    <a:pt x="35" y="1249"/>
                    <a:pt x="201" y="1389"/>
                    <a:pt x="184" y="1502"/>
                  </a:cubicBezTo>
                  <a:cubicBezTo>
                    <a:pt x="175" y="1607"/>
                    <a:pt x="1" y="1729"/>
                    <a:pt x="27" y="1834"/>
                  </a:cubicBezTo>
                  <a:cubicBezTo>
                    <a:pt x="44" y="1948"/>
                    <a:pt x="245" y="2009"/>
                    <a:pt x="289" y="2113"/>
                  </a:cubicBezTo>
                  <a:cubicBezTo>
                    <a:pt x="332" y="2218"/>
                    <a:pt x="228" y="2402"/>
                    <a:pt x="297" y="2489"/>
                  </a:cubicBezTo>
                  <a:cubicBezTo>
                    <a:pt x="350" y="2576"/>
                    <a:pt x="559" y="2550"/>
                    <a:pt x="647" y="2620"/>
                  </a:cubicBezTo>
                  <a:cubicBezTo>
                    <a:pt x="734" y="2699"/>
                    <a:pt x="725" y="2908"/>
                    <a:pt x="821" y="2960"/>
                  </a:cubicBezTo>
                  <a:cubicBezTo>
                    <a:pt x="838" y="2970"/>
                    <a:pt x="858" y="2974"/>
                    <a:pt x="880" y="2974"/>
                  </a:cubicBezTo>
                  <a:cubicBezTo>
                    <a:pt x="961" y="2974"/>
                    <a:pt x="1070" y="2922"/>
                    <a:pt x="1153" y="2922"/>
                  </a:cubicBezTo>
                  <a:cubicBezTo>
                    <a:pt x="1165" y="2922"/>
                    <a:pt x="1177" y="2923"/>
                    <a:pt x="1188" y="2926"/>
                  </a:cubicBezTo>
                  <a:cubicBezTo>
                    <a:pt x="1302" y="2960"/>
                    <a:pt x="1380" y="3144"/>
                    <a:pt x="1485" y="3161"/>
                  </a:cubicBezTo>
                  <a:cubicBezTo>
                    <a:pt x="1488" y="3161"/>
                    <a:pt x="1491" y="3162"/>
                    <a:pt x="1493" y="3162"/>
                  </a:cubicBezTo>
                  <a:cubicBezTo>
                    <a:pt x="1612" y="3162"/>
                    <a:pt x="1706" y="2986"/>
                    <a:pt x="1817" y="2960"/>
                  </a:cubicBezTo>
                  <a:cubicBezTo>
                    <a:pt x="1823" y="2959"/>
                    <a:pt x="1829" y="2959"/>
                    <a:pt x="1836" y="2959"/>
                  </a:cubicBezTo>
                  <a:cubicBezTo>
                    <a:pt x="1926" y="2959"/>
                    <a:pt x="2050" y="3048"/>
                    <a:pt x="2141" y="3048"/>
                  </a:cubicBezTo>
                  <a:cubicBezTo>
                    <a:pt x="2156" y="3048"/>
                    <a:pt x="2170" y="3045"/>
                    <a:pt x="2183" y="3039"/>
                  </a:cubicBezTo>
                  <a:cubicBezTo>
                    <a:pt x="2297" y="2995"/>
                    <a:pt x="2306" y="2786"/>
                    <a:pt x="2393" y="2725"/>
                  </a:cubicBezTo>
                  <a:cubicBezTo>
                    <a:pt x="2489" y="2655"/>
                    <a:pt x="2690" y="2725"/>
                    <a:pt x="2760" y="2637"/>
                  </a:cubicBezTo>
                  <a:cubicBezTo>
                    <a:pt x="2830" y="2559"/>
                    <a:pt x="2751" y="2367"/>
                    <a:pt x="2803" y="2262"/>
                  </a:cubicBezTo>
                  <a:cubicBezTo>
                    <a:pt x="2865" y="2166"/>
                    <a:pt x="3065" y="2131"/>
                    <a:pt x="3100" y="2026"/>
                  </a:cubicBezTo>
                  <a:cubicBezTo>
                    <a:pt x="3135" y="1913"/>
                    <a:pt x="2969" y="1782"/>
                    <a:pt x="2978" y="1668"/>
                  </a:cubicBezTo>
                  <a:cubicBezTo>
                    <a:pt x="2995" y="1555"/>
                    <a:pt x="3170" y="1432"/>
                    <a:pt x="3144" y="1328"/>
                  </a:cubicBezTo>
                  <a:cubicBezTo>
                    <a:pt x="3126" y="1214"/>
                    <a:pt x="2926" y="1153"/>
                    <a:pt x="2882" y="1057"/>
                  </a:cubicBezTo>
                  <a:cubicBezTo>
                    <a:pt x="2838" y="943"/>
                    <a:pt x="2934" y="760"/>
                    <a:pt x="2873" y="673"/>
                  </a:cubicBezTo>
                  <a:cubicBezTo>
                    <a:pt x="2821" y="585"/>
                    <a:pt x="2611" y="620"/>
                    <a:pt x="2524" y="542"/>
                  </a:cubicBezTo>
                  <a:cubicBezTo>
                    <a:pt x="2437" y="463"/>
                    <a:pt x="2445" y="254"/>
                    <a:pt x="2349" y="201"/>
                  </a:cubicBezTo>
                  <a:cubicBezTo>
                    <a:pt x="2333" y="191"/>
                    <a:pt x="2313" y="187"/>
                    <a:pt x="2291" y="187"/>
                  </a:cubicBezTo>
                  <a:cubicBezTo>
                    <a:pt x="2210" y="187"/>
                    <a:pt x="2100" y="240"/>
                    <a:pt x="2012" y="240"/>
                  </a:cubicBezTo>
                  <a:cubicBezTo>
                    <a:pt x="1999" y="240"/>
                    <a:pt x="1986" y="239"/>
                    <a:pt x="1974" y="236"/>
                  </a:cubicBezTo>
                  <a:cubicBezTo>
                    <a:pt x="1869" y="201"/>
                    <a:pt x="1791" y="18"/>
                    <a:pt x="1677" y="0"/>
                  </a:cubicBezTo>
                  <a:cubicBezTo>
                    <a:pt x="1674" y="0"/>
                    <a:pt x="1672" y="0"/>
                    <a:pt x="1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7935916" y="3119024"/>
              <a:ext cx="180719" cy="183576"/>
            </a:xfrm>
            <a:custGeom>
              <a:avLst/>
              <a:gdLst/>
              <a:ahLst/>
              <a:cxnLst/>
              <a:rect l="l" t="t" r="r" b="b"/>
              <a:pathLst>
                <a:path w="2341" h="2378" extrusionOk="0">
                  <a:moveTo>
                    <a:pt x="1217" y="1"/>
                  </a:moveTo>
                  <a:cubicBezTo>
                    <a:pt x="1135" y="1"/>
                    <a:pt x="1061" y="125"/>
                    <a:pt x="987" y="142"/>
                  </a:cubicBezTo>
                  <a:cubicBezTo>
                    <a:pt x="982" y="143"/>
                    <a:pt x="976" y="144"/>
                    <a:pt x="970" y="144"/>
                  </a:cubicBezTo>
                  <a:cubicBezTo>
                    <a:pt x="910" y="144"/>
                    <a:pt x="823" y="82"/>
                    <a:pt x="753" y="82"/>
                  </a:cubicBezTo>
                  <a:cubicBezTo>
                    <a:pt x="740" y="82"/>
                    <a:pt x="728" y="84"/>
                    <a:pt x="717" y="89"/>
                  </a:cubicBezTo>
                  <a:cubicBezTo>
                    <a:pt x="638" y="116"/>
                    <a:pt x="629" y="282"/>
                    <a:pt x="568" y="325"/>
                  </a:cubicBezTo>
                  <a:cubicBezTo>
                    <a:pt x="498" y="369"/>
                    <a:pt x="350" y="325"/>
                    <a:pt x="289" y="395"/>
                  </a:cubicBezTo>
                  <a:cubicBezTo>
                    <a:pt x="236" y="456"/>
                    <a:pt x="306" y="596"/>
                    <a:pt x="263" y="674"/>
                  </a:cubicBezTo>
                  <a:cubicBezTo>
                    <a:pt x="219" y="753"/>
                    <a:pt x="62" y="770"/>
                    <a:pt x="44" y="858"/>
                  </a:cubicBezTo>
                  <a:cubicBezTo>
                    <a:pt x="18" y="945"/>
                    <a:pt x="132" y="1059"/>
                    <a:pt x="132" y="1137"/>
                  </a:cubicBezTo>
                  <a:cubicBezTo>
                    <a:pt x="114" y="1225"/>
                    <a:pt x="1" y="1321"/>
                    <a:pt x="9" y="1399"/>
                  </a:cubicBezTo>
                  <a:cubicBezTo>
                    <a:pt x="18" y="1486"/>
                    <a:pt x="175" y="1530"/>
                    <a:pt x="202" y="1600"/>
                  </a:cubicBezTo>
                  <a:cubicBezTo>
                    <a:pt x="236" y="1679"/>
                    <a:pt x="158" y="1818"/>
                    <a:pt x="202" y="1888"/>
                  </a:cubicBezTo>
                  <a:cubicBezTo>
                    <a:pt x="245" y="1949"/>
                    <a:pt x="402" y="1932"/>
                    <a:pt x="463" y="1984"/>
                  </a:cubicBezTo>
                  <a:cubicBezTo>
                    <a:pt x="533" y="2037"/>
                    <a:pt x="525" y="2194"/>
                    <a:pt x="594" y="2237"/>
                  </a:cubicBezTo>
                  <a:cubicBezTo>
                    <a:pt x="608" y="2243"/>
                    <a:pt x="622" y="2246"/>
                    <a:pt x="638" y="2246"/>
                  </a:cubicBezTo>
                  <a:cubicBezTo>
                    <a:pt x="705" y="2246"/>
                    <a:pt x="789" y="2200"/>
                    <a:pt x="857" y="2200"/>
                  </a:cubicBezTo>
                  <a:cubicBezTo>
                    <a:pt x="866" y="2200"/>
                    <a:pt x="874" y="2201"/>
                    <a:pt x="883" y="2202"/>
                  </a:cubicBezTo>
                  <a:cubicBezTo>
                    <a:pt x="970" y="2229"/>
                    <a:pt x="1031" y="2377"/>
                    <a:pt x="1110" y="2377"/>
                  </a:cubicBezTo>
                  <a:cubicBezTo>
                    <a:pt x="1112" y="2377"/>
                    <a:pt x="1115" y="2377"/>
                    <a:pt x="1117" y="2377"/>
                  </a:cubicBezTo>
                  <a:cubicBezTo>
                    <a:pt x="1202" y="2377"/>
                    <a:pt x="1278" y="2246"/>
                    <a:pt x="1354" y="2237"/>
                  </a:cubicBezTo>
                  <a:cubicBezTo>
                    <a:pt x="1361" y="2235"/>
                    <a:pt x="1369" y="2233"/>
                    <a:pt x="1378" y="2233"/>
                  </a:cubicBezTo>
                  <a:cubicBezTo>
                    <a:pt x="1438" y="2233"/>
                    <a:pt x="1523" y="2297"/>
                    <a:pt x="1591" y="2297"/>
                  </a:cubicBezTo>
                  <a:cubicBezTo>
                    <a:pt x="1603" y="2297"/>
                    <a:pt x="1614" y="2295"/>
                    <a:pt x="1625" y="2290"/>
                  </a:cubicBezTo>
                  <a:cubicBezTo>
                    <a:pt x="1703" y="2255"/>
                    <a:pt x="1712" y="2098"/>
                    <a:pt x="1773" y="2054"/>
                  </a:cubicBezTo>
                  <a:cubicBezTo>
                    <a:pt x="1843" y="2010"/>
                    <a:pt x="1991" y="2054"/>
                    <a:pt x="2053" y="1984"/>
                  </a:cubicBezTo>
                  <a:cubicBezTo>
                    <a:pt x="2105" y="1923"/>
                    <a:pt x="2035" y="1775"/>
                    <a:pt x="2079" y="1705"/>
                  </a:cubicBezTo>
                  <a:cubicBezTo>
                    <a:pt x="2122" y="1626"/>
                    <a:pt x="2280" y="1600"/>
                    <a:pt x="2297" y="1513"/>
                  </a:cubicBezTo>
                  <a:cubicBezTo>
                    <a:pt x="2323" y="1434"/>
                    <a:pt x="2201" y="1329"/>
                    <a:pt x="2210" y="1242"/>
                  </a:cubicBezTo>
                  <a:cubicBezTo>
                    <a:pt x="2227" y="1155"/>
                    <a:pt x="2341" y="1059"/>
                    <a:pt x="2332" y="980"/>
                  </a:cubicBezTo>
                  <a:cubicBezTo>
                    <a:pt x="2323" y="893"/>
                    <a:pt x="2166" y="849"/>
                    <a:pt x="2140" y="770"/>
                  </a:cubicBezTo>
                  <a:cubicBezTo>
                    <a:pt x="2105" y="701"/>
                    <a:pt x="2184" y="552"/>
                    <a:pt x="2140" y="491"/>
                  </a:cubicBezTo>
                  <a:cubicBezTo>
                    <a:pt x="2096" y="421"/>
                    <a:pt x="1939" y="447"/>
                    <a:pt x="1878" y="395"/>
                  </a:cubicBezTo>
                  <a:cubicBezTo>
                    <a:pt x="1808" y="334"/>
                    <a:pt x="1817" y="185"/>
                    <a:pt x="1747" y="142"/>
                  </a:cubicBezTo>
                  <a:cubicBezTo>
                    <a:pt x="1734" y="136"/>
                    <a:pt x="1719" y="133"/>
                    <a:pt x="1704" y="133"/>
                  </a:cubicBezTo>
                  <a:cubicBezTo>
                    <a:pt x="1636" y="133"/>
                    <a:pt x="1553" y="179"/>
                    <a:pt x="1484" y="179"/>
                  </a:cubicBezTo>
                  <a:cubicBezTo>
                    <a:pt x="1475" y="179"/>
                    <a:pt x="1467" y="178"/>
                    <a:pt x="1459" y="177"/>
                  </a:cubicBezTo>
                  <a:cubicBezTo>
                    <a:pt x="1372" y="151"/>
                    <a:pt x="1310" y="2"/>
                    <a:pt x="1232" y="2"/>
                  </a:cubicBezTo>
                  <a:cubicBezTo>
                    <a:pt x="1227" y="1"/>
                    <a:pt x="1222" y="1"/>
                    <a:pt x="1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7549001" y="3383350"/>
              <a:ext cx="804244" cy="240779"/>
            </a:xfrm>
            <a:custGeom>
              <a:avLst/>
              <a:gdLst/>
              <a:ahLst/>
              <a:cxnLst/>
              <a:rect l="l" t="t" r="r" b="b"/>
              <a:pathLst>
                <a:path w="10418" h="3119" extrusionOk="0">
                  <a:moveTo>
                    <a:pt x="36" y="1"/>
                  </a:moveTo>
                  <a:lnTo>
                    <a:pt x="1" y="123"/>
                  </a:lnTo>
                  <a:lnTo>
                    <a:pt x="10383" y="3118"/>
                  </a:lnTo>
                  <a:lnTo>
                    <a:pt x="10418" y="2996"/>
                  </a:lnTo>
                  <a:lnTo>
                    <a:pt x="36" y="1"/>
                  </a:lnTo>
                  <a:close/>
                </a:path>
              </a:pathLst>
            </a:custGeom>
            <a:solidFill>
              <a:srgbClr val="7B9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7520051" y="3483785"/>
              <a:ext cx="804244" cy="240779"/>
            </a:xfrm>
            <a:custGeom>
              <a:avLst/>
              <a:gdLst/>
              <a:ahLst/>
              <a:cxnLst/>
              <a:rect l="l" t="t" r="r" b="b"/>
              <a:pathLst>
                <a:path w="10418" h="3119" extrusionOk="0">
                  <a:moveTo>
                    <a:pt x="35" y="1"/>
                  </a:moveTo>
                  <a:lnTo>
                    <a:pt x="0" y="132"/>
                  </a:lnTo>
                  <a:lnTo>
                    <a:pt x="10382" y="3118"/>
                  </a:lnTo>
                  <a:lnTo>
                    <a:pt x="10417" y="2996"/>
                  </a:lnTo>
                  <a:lnTo>
                    <a:pt x="35" y="1"/>
                  </a:lnTo>
                  <a:close/>
                </a:path>
              </a:pathLst>
            </a:custGeom>
            <a:solidFill>
              <a:srgbClr val="7B9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7491720" y="3583601"/>
              <a:ext cx="804244" cy="241397"/>
            </a:xfrm>
            <a:custGeom>
              <a:avLst/>
              <a:gdLst/>
              <a:ahLst/>
              <a:cxnLst/>
              <a:rect l="l" t="t" r="r" b="b"/>
              <a:pathLst>
                <a:path w="10418" h="3127" extrusionOk="0">
                  <a:moveTo>
                    <a:pt x="36" y="0"/>
                  </a:moveTo>
                  <a:lnTo>
                    <a:pt x="1" y="131"/>
                  </a:lnTo>
                  <a:lnTo>
                    <a:pt x="10382" y="3126"/>
                  </a:lnTo>
                  <a:lnTo>
                    <a:pt x="10417" y="2995"/>
                  </a:lnTo>
                  <a:lnTo>
                    <a:pt x="36" y="0"/>
                  </a:lnTo>
                  <a:close/>
                </a:path>
              </a:pathLst>
            </a:custGeom>
            <a:solidFill>
              <a:srgbClr val="7B9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7462771" y="3684036"/>
              <a:ext cx="804166" cy="240702"/>
            </a:xfrm>
            <a:custGeom>
              <a:avLst/>
              <a:gdLst/>
              <a:ahLst/>
              <a:cxnLst/>
              <a:rect l="l" t="t" r="r" b="b"/>
              <a:pathLst>
                <a:path w="10417" h="3118" extrusionOk="0">
                  <a:moveTo>
                    <a:pt x="35" y="0"/>
                  </a:moveTo>
                  <a:lnTo>
                    <a:pt x="0" y="122"/>
                  </a:lnTo>
                  <a:lnTo>
                    <a:pt x="10382" y="3117"/>
                  </a:lnTo>
                  <a:lnTo>
                    <a:pt x="10417" y="2995"/>
                  </a:lnTo>
                  <a:lnTo>
                    <a:pt x="35" y="0"/>
                  </a:lnTo>
                  <a:close/>
                </a:path>
              </a:pathLst>
            </a:custGeom>
            <a:solidFill>
              <a:srgbClr val="7B9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7433050" y="3783776"/>
              <a:ext cx="804938" cy="240702"/>
            </a:xfrm>
            <a:custGeom>
              <a:avLst/>
              <a:gdLst/>
              <a:ahLst/>
              <a:cxnLst/>
              <a:rect l="l" t="t" r="r" b="b"/>
              <a:pathLst>
                <a:path w="10427" h="3118" extrusionOk="0">
                  <a:moveTo>
                    <a:pt x="45" y="0"/>
                  </a:moveTo>
                  <a:lnTo>
                    <a:pt x="1" y="123"/>
                  </a:lnTo>
                  <a:lnTo>
                    <a:pt x="10383" y="3118"/>
                  </a:lnTo>
                  <a:lnTo>
                    <a:pt x="10426" y="2995"/>
                  </a:lnTo>
                  <a:lnTo>
                    <a:pt x="45" y="0"/>
                  </a:lnTo>
                  <a:close/>
                </a:path>
              </a:pathLst>
            </a:custGeom>
            <a:solidFill>
              <a:srgbClr val="7B9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7404795" y="3884210"/>
              <a:ext cx="804166" cy="240702"/>
            </a:xfrm>
            <a:custGeom>
              <a:avLst/>
              <a:gdLst/>
              <a:ahLst/>
              <a:cxnLst/>
              <a:rect l="l" t="t" r="r" b="b"/>
              <a:pathLst>
                <a:path w="10417" h="3118" extrusionOk="0">
                  <a:moveTo>
                    <a:pt x="35" y="0"/>
                  </a:moveTo>
                  <a:lnTo>
                    <a:pt x="0" y="123"/>
                  </a:lnTo>
                  <a:lnTo>
                    <a:pt x="10382" y="3118"/>
                  </a:lnTo>
                  <a:lnTo>
                    <a:pt x="10417" y="2995"/>
                  </a:lnTo>
                  <a:lnTo>
                    <a:pt x="35" y="0"/>
                  </a:lnTo>
                  <a:close/>
                </a:path>
              </a:pathLst>
            </a:custGeom>
            <a:solidFill>
              <a:srgbClr val="7B9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7375769" y="3983950"/>
              <a:ext cx="804244" cy="241397"/>
            </a:xfrm>
            <a:custGeom>
              <a:avLst/>
              <a:gdLst/>
              <a:ahLst/>
              <a:cxnLst/>
              <a:rect l="l" t="t" r="r" b="b"/>
              <a:pathLst>
                <a:path w="10418" h="3127" extrusionOk="0">
                  <a:moveTo>
                    <a:pt x="36" y="1"/>
                  </a:moveTo>
                  <a:lnTo>
                    <a:pt x="1" y="132"/>
                  </a:lnTo>
                  <a:lnTo>
                    <a:pt x="10383" y="3127"/>
                  </a:lnTo>
                  <a:lnTo>
                    <a:pt x="10418" y="2996"/>
                  </a:lnTo>
                  <a:lnTo>
                    <a:pt x="36" y="1"/>
                  </a:lnTo>
                  <a:close/>
                </a:path>
              </a:pathLst>
            </a:custGeom>
            <a:solidFill>
              <a:srgbClr val="7B9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7347514" y="4084384"/>
              <a:ext cx="804166" cy="240702"/>
            </a:xfrm>
            <a:custGeom>
              <a:avLst/>
              <a:gdLst/>
              <a:ahLst/>
              <a:cxnLst/>
              <a:rect l="l" t="t" r="r" b="b"/>
              <a:pathLst>
                <a:path w="10417" h="3118" extrusionOk="0">
                  <a:moveTo>
                    <a:pt x="35" y="1"/>
                  </a:moveTo>
                  <a:lnTo>
                    <a:pt x="0" y="123"/>
                  </a:lnTo>
                  <a:lnTo>
                    <a:pt x="10382" y="3118"/>
                  </a:lnTo>
                  <a:lnTo>
                    <a:pt x="10417" y="2987"/>
                  </a:lnTo>
                  <a:lnTo>
                    <a:pt x="35" y="1"/>
                  </a:lnTo>
                  <a:close/>
                </a:path>
              </a:pathLst>
            </a:custGeom>
            <a:solidFill>
              <a:srgbClr val="7B94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p:nvPr/>
          </p:nvSpPr>
          <p:spPr>
            <a:xfrm>
              <a:off x="8024925" y="2712655"/>
              <a:ext cx="838596" cy="939108"/>
            </a:xfrm>
            <a:custGeom>
              <a:avLst/>
              <a:gdLst/>
              <a:ahLst/>
              <a:cxnLst/>
              <a:rect l="l" t="t" r="r" b="b"/>
              <a:pathLst>
                <a:path w="10863" h="12165" extrusionOk="0">
                  <a:moveTo>
                    <a:pt x="1738" y="1"/>
                  </a:moveTo>
                  <a:lnTo>
                    <a:pt x="0" y="1494"/>
                  </a:lnTo>
                  <a:lnTo>
                    <a:pt x="9815" y="12164"/>
                  </a:lnTo>
                  <a:lnTo>
                    <a:pt x="10862" y="11256"/>
                  </a:lnTo>
                  <a:lnTo>
                    <a:pt x="17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a:off x="7939313" y="2605504"/>
              <a:ext cx="219781" cy="222560"/>
            </a:xfrm>
            <a:custGeom>
              <a:avLst/>
              <a:gdLst/>
              <a:ahLst/>
              <a:cxnLst/>
              <a:rect l="l" t="t" r="r" b="b"/>
              <a:pathLst>
                <a:path w="2847" h="2883" extrusionOk="0">
                  <a:moveTo>
                    <a:pt x="1048" y="1"/>
                  </a:moveTo>
                  <a:lnTo>
                    <a:pt x="0" y="909"/>
                  </a:lnTo>
                  <a:lnTo>
                    <a:pt x="1109" y="2882"/>
                  </a:lnTo>
                  <a:lnTo>
                    <a:pt x="2847" y="1389"/>
                  </a:lnTo>
                  <a:lnTo>
                    <a:pt x="10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a:off x="7766081" y="2396529"/>
              <a:ext cx="254211" cy="279146"/>
            </a:xfrm>
            <a:custGeom>
              <a:avLst/>
              <a:gdLst/>
              <a:ahLst/>
              <a:cxnLst/>
              <a:rect l="l" t="t" r="r" b="b"/>
              <a:pathLst>
                <a:path w="3293" h="3616" extrusionOk="0">
                  <a:moveTo>
                    <a:pt x="175" y="1"/>
                  </a:moveTo>
                  <a:lnTo>
                    <a:pt x="1816" y="1887"/>
                  </a:lnTo>
                  <a:lnTo>
                    <a:pt x="1642" y="2044"/>
                  </a:lnTo>
                  <a:lnTo>
                    <a:pt x="0" y="158"/>
                  </a:lnTo>
                  <a:lnTo>
                    <a:pt x="0" y="158"/>
                  </a:lnTo>
                  <a:cubicBezTo>
                    <a:pt x="341" y="3135"/>
                    <a:pt x="2227" y="3616"/>
                    <a:pt x="2227" y="3616"/>
                  </a:cubicBezTo>
                  <a:lnTo>
                    <a:pt x="2751" y="3170"/>
                  </a:lnTo>
                  <a:lnTo>
                    <a:pt x="3275" y="2716"/>
                  </a:lnTo>
                  <a:cubicBezTo>
                    <a:pt x="3292" y="2708"/>
                    <a:pt x="3083" y="769"/>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40"/>
          <p:cNvSpPr/>
          <p:nvPr/>
        </p:nvSpPr>
        <p:spPr>
          <a:xfrm>
            <a:off x="6579705" y="2349361"/>
            <a:ext cx="77583" cy="93100"/>
          </a:xfrm>
          <a:custGeom>
            <a:avLst/>
            <a:gdLst/>
            <a:ahLst/>
            <a:cxnLst/>
            <a:rect l="l" t="t" r="r" b="b"/>
            <a:pathLst>
              <a:path w="1005" h="1206" extrusionOk="0">
                <a:moveTo>
                  <a:pt x="507" y="1"/>
                </a:moveTo>
                <a:lnTo>
                  <a:pt x="333" y="411"/>
                </a:lnTo>
                <a:lnTo>
                  <a:pt x="1" y="603"/>
                </a:lnTo>
                <a:lnTo>
                  <a:pt x="333" y="804"/>
                </a:lnTo>
                <a:lnTo>
                  <a:pt x="507" y="1206"/>
                </a:lnTo>
                <a:lnTo>
                  <a:pt x="691" y="804"/>
                </a:lnTo>
                <a:lnTo>
                  <a:pt x="1005" y="603"/>
                </a:lnTo>
                <a:lnTo>
                  <a:pt x="691" y="411"/>
                </a:lnTo>
                <a:lnTo>
                  <a:pt x="5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a:off x="7468097" y="2477433"/>
            <a:ext cx="137643" cy="162501"/>
          </a:xfrm>
          <a:custGeom>
            <a:avLst/>
            <a:gdLst/>
            <a:ahLst/>
            <a:cxnLst/>
            <a:rect l="l" t="t" r="r" b="b"/>
            <a:pathLst>
              <a:path w="1783" h="2105" extrusionOk="0">
                <a:moveTo>
                  <a:pt x="892" y="1"/>
                </a:moveTo>
                <a:lnTo>
                  <a:pt x="577" y="699"/>
                </a:lnTo>
                <a:lnTo>
                  <a:pt x="1" y="1048"/>
                </a:lnTo>
                <a:lnTo>
                  <a:pt x="577" y="1398"/>
                </a:lnTo>
                <a:lnTo>
                  <a:pt x="892" y="2105"/>
                </a:lnTo>
                <a:lnTo>
                  <a:pt x="1215" y="1398"/>
                </a:lnTo>
                <a:lnTo>
                  <a:pt x="1782" y="1048"/>
                </a:lnTo>
                <a:lnTo>
                  <a:pt x="1215" y="699"/>
                </a:lnTo>
                <a:lnTo>
                  <a:pt x="8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a:off x="7167489" y="1977267"/>
            <a:ext cx="169294" cy="201640"/>
          </a:xfrm>
          <a:custGeom>
            <a:avLst/>
            <a:gdLst/>
            <a:ahLst/>
            <a:cxnLst/>
            <a:rect l="l" t="t" r="r" b="b"/>
            <a:pathLst>
              <a:path w="2193" h="2612" extrusionOk="0">
                <a:moveTo>
                  <a:pt x="1092" y="1"/>
                </a:moveTo>
                <a:lnTo>
                  <a:pt x="708" y="874"/>
                </a:lnTo>
                <a:lnTo>
                  <a:pt x="1" y="1302"/>
                </a:lnTo>
                <a:lnTo>
                  <a:pt x="708" y="1738"/>
                </a:lnTo>
                <a:lnTo>
                  <a:pt x="1092" y="2611"/>
                </a:lnTo>
                <a:lnTo>
                  <a:pt x="1485" y="1738"/>
                </a:lnTo>
                <a:lnTo>
                  <a:pt x="2192" y="1302"/>
                </a:lnTo>
                <a:lnTo>
                  <a:pt x="1485" y="874"/>
                </a:lnTo>
                <a:lnTo>
                  <a:pt x="10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7213345" y="2827293"/>
            <a:ext cx="76889" cy="91711"/>
          </a:xfrm>
          <a:custGeom>
            <a:avLst/>
            <a:gdLst/>
            <a:ahLst/>
            <a:cxnLst/>
            <a:rect l="l" t="t" r="r" b="b"/>
            <a:pathLst>
              <a:path w="996" h="1188" extrusionOk="0">
                <a:moveTo>
                  <a:pt x="498" y="0"/>
                </a:moveTo>
                <a:lnTo>
                  <a:pt x="324" y="393"/>
                </a:lnTo>
                <a:lnTo>
                  <a:pt x="0" y="594"/>
                </a:lnTo>
                <a:lnTo>
                  <a:pt x="324" y="795"/>
                </a:lnTo>
                <a:lnTo>
                  <a:pt x="498" y="1188"/>
                </a:lnTo>
                <a:lnTo>
                  <a:pt x="682" y="795"/>
                </a:lnTo>
                <a:lnTo>
                  <a:pt x="996" y="594"/>
                </a:lnTo>
                <a:lnTo>
                  <a:pt x="682" y="393"/>
                </a:lnTo>
                <a:lnTo>
                  <a:pt x="4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8047853" y="2156598"/>
            <a:ext cx="77583" cy="91711"/>
          </a:xfrm>
          <a:custGeom>
            <a:avLst/>
            <a:gdLst/>
            <a:ahLst/>
            <a:cxnLst/>
            <a:rect l="l" t="t" r="r" b="b"/>
            <a:pathLst>
              <a:path w="1005" h="1188" extrusionOk="0">
                <a:moveTo>
                  <a:pt x="498" y="0"/>
                </a:moveTo>
                <a:lnTo>
                  <a:pt x="323" y="402"/>
                </a:lnTo>
                <a:lnTo>
                  <a:pt x="0" y="603"/>
                </a:lnTo>
                <a:lnTo>
                  <a:pt x="323" y="795"/>
                </a:lnTo>
                <a:lnTo>
                  <a:pt x="498" y="1188"/>
                </a:lnTo>
                <a:lnTo>
                  <a:pt x="672" y="795"/>
                </a:lnTo>
                <a:lnTo>
                  <a:pt x="1004" y="603"/>
                </a:lnTo>
                <a:lnTo>
                  <a:pt x="672" y="402"/>
                </a:lnTo>
                <a:lnTo>
                  <a:pt x="4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a:off x="7697298" y="1816850"/>
            <a:ext cx="77583" cy="92405"/>
          </a:xfrm>
          <a:custGeom>
            <a:avLst/>
            <a:gdLst/>
            <a:ahLst/>
            <a:cxnLst/>
            <a:rect l="l" t="t" r="r" b="b"/>
            <a:pathLst>
              <a:path w="1005" h="1197" extrusionOk="0">
                <a:moveTo>
                  <a:pt x="498" y="1"/>
                </a:moveTo>
                <a:lnTo>
                  <a:pt x="324" y="394"/>
                </a:lnTo>
                <a:lnTo>
                  <a:pt x="1" y="603"/>
                </a:lnTo>
                <a:lnTo>
                  <a:pt x="324" y="804"/>
                </a:lnTo>
                <a:lnTo>
                  <a:pt x="498" y="1197"/>
                </a:lnTo>
                <a:lnTo>
                  <a:pt x="691" y="804"/>
                </a:lnTo>
                <a:lnTo>
                  <a:pt x="1005" y="603"/>
                </a:lnTo>
                <a:lnTo>
                  <a:pt x="691" y="394"/>
                </a:lnTo>
                <a:lnTo>
                  <a:pt x="4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roup 18">
            <a:extLst>
              <a:ext uri="{FF2B5EF4-FFF2-40B4-BE49-F238E27FC236}">
                <a16:creationId xmlns:a16="http://schemas.microsoft.com/office/drawing/2014/main" id="{4263C970-5092-7673-4A0A-6A485069CAE8}"/>
              </a:ext>
            </a:extLst>
          </p:cNvPr>
          <p:cNvGrpSpPr/>
          <p:nvPr/>
        </p:nvGrpSpPr>
        <p:grpSpPr>
          <a:xfrm>
            <a:off x="1230433" y="2677848"/>
            <a:ext cx="865800" cy="486900"/>
            <a:chOff x="1230433" y="2677848"/>
            <a:chExt cx="865800" cy="486900"/>
          </a:xfrm>
        </p:grpSpPr>
        <p:sp>
          <p:nvSpPr>
            <p:cNvPr id="574" name="Google Shape;574;p40"/>
            <p:cNvSpPr/>
            <p:nvPr/>
          </p:nvSpPr>
          <p:spPr>
            <a:xfrm>
              <a:off x="1230433" y="2677848"/>
              <a:ext cx="865800" cy="486900"/>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40"/>
            <p:cNvGrpSpPr/>
            <p:nvPr/>
          </p:nvGrpSpPr>
          <p:grpSpPr>
            <a:xfrm>
              <a:off x="1507777" y="2760350"/>
              <a:ext cx="311129" cy="315469"/>
              <a:chOff x="6669147" y="2101311"/>
              <a:chExt cx="311129" cy="315469"/>
            </a:xfrm>
          </p:grpSpPr>
          <p:sp>
            <p:nvSpPr>
              <p:cNvPr id="577" name="Google Shape;577;p40"/>
              <p:cNvSpPr/>
              <p:nvPr/>
            </p:nvSpPr>
            <p:spPr>
              <a:xfrm>
                <a:off x="6943201" y="2210243"/>
                <a:ext cx="37076" cy="56686"/>
              </a:xfrm>
              <a:custGeom>
                <a:avLst/>
                <a:gdLst/>
                <a:ahLst/>
                <a:cxnLst/>
                <a:rect l="l" t="t" r="r" b="b"/>
                <a:pathLst>
                  <a:path w="743" h="1136" extrusionOk="0">
                    <a:moveTo>
                      <a:pt x="551" y="0"/>
                    </a:moveTo>
                    <a:cubicBezTo>
                      <a:pt x="455" y="0"/>
                      <a:pt x="367" y="87"/>
                      <a:pt x="367" y="183"/>
                    </a:cubicBezTo>
                    <a:lnTo>
                      <a:pt x="367" y="384"/>
                    </a:lnTo>
                    <a:lnTo>
                      <a:pt x="0" y="384"/>
                    </a:lnTo>
                    <a:lnTo>
                      <a:pt x="0" y="751"/>
                    </a:lnTo>
                    <a:lnTo>
                      <a:pt x="367" y="751"/>
                    </a:lnTo>
                    <a:lnTo>
                      <a:pt x="367" y="952"/>
                    </a:lnTo>
                    <a:cubicBezTo>
                      <a:pt x="367" y="1048"/>
                      <a:pt x="437" y="1126"/>
                      <a:pt x="533" y="1135"/>
                    </a:cubicBezTo>
                    <a:cubicBezTo>
                      <a:pt x="538" y="1136"/>
                      <a:pt x="543" y="1136"/>
                      <a:pt x="548" y="1136"/>
                    </a:cubicBezTo>
                    <a:cubicBezTo>
                      <a:pt x="647" y="1136"/>
                      <a:pt x="734" y="1052"/>
                      <a:pt x="734" y="952"/>
                    </a:cubicBezTo>
                    <a:lnTo>
                      <a:pt x="734" y="183"/>
                    </a:lnTo>
                    <a:cubicBezTo>
                      <a:pt x="743" y="87"/>
                      <a:pt x="655" y="0"/>
                      <a:pt x="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6756723" y="2278607"/>
                <a:ext cx="91117" cy="23603"/>
              </a:xfrm>
              <a:custGeom>
                <a:avLst/>
                <a:gdLst/>
                <a:ahLst/>
                <a:cxnLst/>
                <a:rect l="l" t="t" r="r" b="b"/>
                <a:pathLst>
                  <a:path w="1826" h="473" extrusionOk="0">
                    <a:moveTo>
                      <a:pt x="0" y="1"/>
                    </a:moveTo>
                    <a:cubicBezTo>
                      <a:pt x="210" y="298"/>
                      <a:pt x="550" y="472"/>
                      <a:pt x="908" y="472"/>
                    </a:cubicBezTo>
                    <a:cubicBezTo>
                      <a:pt x="1275" y="472"/>
                      <a:pt x="1616" y="298"/>
                      <a:pt x="1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6669147" y="2278208"/>
                <a:ext cx="268861" cy="138572"/>
              </a:xfrm>
              <a:custGeom>
                <a:avLst/>
                <a:gdLst/>
                <a:ahLst/>
                <a:cxnLst/>
                <a:rect l="l" t="t" r="r" b="b"/>
                <a:pathLst>
                  <a:path w="5388" h="2777" extrusionOk="0">
                    <a:moveTo>
                      <a:pt x="1188" y="1179"/>
                    </a:moveTo>
                    <a:cubicBezTo>
                      <a:pt x="1284" y="1179"/>
                      <a:pt x="1371" y="1266"/>
                      <a:pt x="1371" y="1362"/>
                    </a:cubicBezTo>
                    <a:cubicBezTo>
                      <a:pt x="1371" y="1467"/>
                      <a:pt x="1284" y="1554"/>
                      <a:pt x="1188" y="1554"/>
                    </a:cubicBezTo>
                    <a:cubicBezTo>
                      <a:pt x="1092" y="1554"/>
                      <a:pt x="1004" y="1467"/>
                      <a:pt x="1004" y="1362"/>
                    </a:cubicBezTo>
                    <a:cubicBezTo>
                      <a:pt x="1004" y="1266"/>
                      <a:pt x="1092" y="1179"/>
                      <a:pt x="1188" y="1179"/>
                    </a:cubicBezTo>
                    <a:close/>
                    <a:moveTo>
                      <a:pt x="1921" y="1179"/>
                    </a:moveTo>
                    <a:cubicBezTo>
                      <a:pt x="2017" y="1179"/>
                      <a:pt x="2105" y="1266"/>
                      <a:pt x="2105" y="1362"/>
                    </a:cubicBezTo>
                    <a:cubicBezTo>
                      <a:pt x="2105" y="1467"/>
                      <a:pt x="2026" y="1554"/>
                      <a:pt x="1921" y="1554"/>
                    </a:cubicBezTo>
                    <a:cubicBezTo>
                      <a:pt x="1825" y="1554"/>
                      <a:pt x="1738" y="1467"/>
                      <a:pt x="1738" y="1362"/>
                    </a:cubicBezTo>
                    <a:cubicBezTo>
                      <a:pt x="1738" y="1266"/>
                      <a:pt x="1816" y="1179"/>
                      <a:pt x="1921" y="1179"/>
                    </a:cubicBezTo>
                    <a:close/>
                    <a:moveTo>
                      <a:pt x="2663" y="1179"/>
                    </a:moveTo>
                    <a:cubicBezTo>
                      <a:pt x="2759" y="1179"/>
                      <a:pt x="2847" y="1266"/>
                      <a:pt x="2847" y="1362"/>
                    </a:cubicBezTo>
                    <a:cubicBezTo>
                      <a:pt x="2847" y="1467"/>
                      <a:pt x="2759" y="1554"/>
                      <a:pt x="2663" y="1554"/>
                    </a:cubicBezTo>
                    <a:cubicBezTo>
                      <a:pt x="2559" y="1554"/>
                      <a:pt x="2471" y="1467"/>
                      <a:pt x="2471" y="1362"/>
                    </a:cubicBezTo>
                    <a:cubicBezTo>
                      <a:pt x="2480" y="1258"/>
                      <a:pt x="2567" y="1179"/>
                      <a:pt x="2663" y="1179"/>
                    </a:cubicBezTo>
                    <a:close/>
                    <a:moveTo>
                      <a:pt x="3406" y="1179"/>
                    </a:moveTo>
                    <a:cubicBezTo>
                      <a:pt x="3502" y="1179"/>
                      <a:pt x="3589" y="1266"/>
                      <a:pt x="3589" y="1362"/>
                    </a:cubicBezTo>
                    <a:cubicBezTo>
                      <a:pt x="3589" y="1467"/>
                      <a:pt x="3510" y="1554"/>
                      <a:pt x="3406" y="1554"/>
                    </a:cubicBezTo>
                    <a:cubicBezTo>
                      <a:pt x="3310" y="1554"/>
                      <a:pt x="3222" y="1467"/>
                      <a:pt x="3222" y="1362"/>
                    </a:cubicBezTo>
                    <a:cubicBezTo>
                      <a:pt x="3222" y="1266"/>
                      <a:pt x="3310" y="1179"/>
                      <a:pt x="3406" y="1179"/>
                    </a:cubicBezTo>
                    <a:close/>
                    <a:moveTo>
                      <a:pt x="4148" y="1179"/>
                    </a:moveTo>
                    <a:cubicBezTo>
                      <a:pt x="4244" y="1179"/>
                      <a:pt x="4331" y="1266"/>
                      <a:pt x="4331" y="1362"/>
                    </a:cubicBezTo>
                    <a:cubicBezTo>
                      <a:pt x="4331" y="1467"/>
                      <a:pt x="4244" y="1554"/>
                      <a:pt x="4148" y="1554"/>
                    </a:cubicBezTo>
                    <a:cubicBezTo>
                      <a:pt x="4052" y="1554"/>
                      <a:pt x="3964" y="1467"/>
                      <a:pt x="3964" y="1362"/>
                    </a:cubicBezTo>
                    <a:cubicBezTo>
                      <a:pt x="3964" y="1266"/>
                      <a:pt x="4043" y="1179"/>
                      <a:pt x="4148" y="1179"/>
                    </a:cubicBezTo>
                    <a:close/>
                    <a:moveTo>
                      <a:pt x="1188" y="1930"/>
                    </a:moveTo>
                    <a:cubicBezTo>
                      <a:pt x="1284" y="1930"/>
                      <a:pt x="1371" y="2017"/>
                      <a:pt x="1371" y="2113"/>
                    </a:cubicBezTo>
                    <a:cubicBezTo>
                      <a:pt x="1371" y="2218"/>
                      <a:pt x="1284" y="2305"/>
                      <a:pt x="1188" y="2305"/>
                    </a:cubicBezTo>
                    <a:cubicBezTo>
                      <a:pt x="1092" y="2305"/>
                      <a:pt x="1004" y="2218"/>
                      <a:pt x="1004" y="2113"/>
                    </a:cubicBezTo>
                    <a:cubicBezTo>
                      <a:pt x="1004" y="2017"/>
                      <a:pt x="1092" y="1930"/>
                      <a:pt x="1188" y="1930"/>
                    </a:cubicBezTo>
                    <a:close/>
                    <a:moveTo>
                      <a:pt x="1921" y="1930"/>
                    </a:moveTo>
                    <a:cubicBezTo>
                      <a:pt x="2017" y="1930"/>
                      <a:pt x="2105" y="2017"/>
                      <a:pt x="2105" y="2113"/>
                    </a:cubicBezTo>
                    <a:cubicBezTo>
                      <a:pt x="2105" y="2218"/>
                      <a:pt x="2026" y="2305"/>
                      <a:pt x="1921" y="2305"/>
                    </a:cubicBezTo>
                    <a:cubicBezTo>
                      <a:pt x="1825" y="2305"/>
                      <a:pt x="1738" y="2218"/>
                      <a:pt x="1738" y="2113"/>
                    </a:cubicBezTo>
                    <a:cubicBezTo>
                      <a:pt x="1738" y="2017"/>
                      <a:pt x="1816" y="1930"/>
                      <a:pt x="1921" y="1930"/>
                    </a:cubicBezTo>
                    <a:close/>
                    <a:moveTo>
                      <a:pt x="2663" y="1930"/>
                    </a:moveTo>
                    <a:cubicBezTo>
                      <a:pt x="2759" y="1930"/>
                      <a:pt x="2847" y="2017"/>
                      <a:pt x="2847" y="2113"/>
                    </a:cubicBezTo>
                    <a:cubicBezTo>
                      <a:pt x="2847" y="2218"/>
                      <a:pt x="2768" y="2305"/>
                      <a:pt x="2663" y="2305"/>
                    </a:cubicBezTo>
                    <a:cubicBezTo>
                      <a:pt x="2567" y="2305"/>
                      <a:pt x="2471" y="2218"/>
                      <a:pt x="2471" y="2113"/>
                    </a:cubicBezTo>
                    <a:cubicBezTo>
                      <a:pt x="2471" y="2017"/>
                      <a:pt x="2559" y="1930"/>
                      <a:pt x="2663" y="1930"/>
                    </a:cubicBezTo>
                    <a:close/>
                    <a:moveTo>
                      <a:pt x="3406" y="1930"/>
                    </a:moveTo>
                    <a:cubicBezTo>
                      <a:pt x="3502" y="1930"/>
                      <a:pt x="3589" y="2017"/>
                      <a:pt x="3589" y="2113"/>
                    </a:cubicBezTo>
                    <a:cubicBezTo>
                      <a:pt x="3589" y="2218"/>
                      <a:pt x="3510" y="2305"/>
                      <a:pt x="3406" y="2305"/>
                    </a:cubicBezTo>
                    <a:cubicBezTo>
                      <a:pt x="3310" y="2305"/>
                      <a:pt x="3222" y="2218"/>
                      <a:pt x="3222" y="2113"/>
                    </a:cubicBezTo>
                    <a:cubicBezTo>
                      <a:pt x="3222" y="2017"/>
                      <a:pt x="3310" y="1930"/>
                      <a:pt x="3406" y="1930"/>
                    </a:cubicBezTo>
                    <a:close/>
                    <a:moveTo>
                      <a:pt x="4148" y="1930"/>
                    </a:moveTo>
                    <a:cubicBezTo>
                      <a:pt x="4244" y="1930"/>
                      <a:pt x="4331" y="2017"/>
                      <a:pt x="4331" y="2113"/>
                    </a:cubicBezTo>
                    <a:cubicBezTo>
                      <a:pt x="4331" y="2218"/>
                      <a:pt x="4244" y="2305"/>
                      <a:pt x="4148" y="2305"/>
                    </a:cubicBezTo>
                    <a:cubicBezTo>
                      <a:pt x="4052" y="2305"/>
                      <a:pt x="3964" y="2218"/>
                      <a:pt x="3964" y="2113"/>
                    </a:cubicBezTo>
                    <a:cubicBezTo>
                      <a:pt x="3964" y="2017"/>
                      <a:pt x="4043" y="1930"/>
                      <a:pt x="4148" y="1930"/>
                    </a:cubicBezTo>
                    <a:close/>
                    <a:moveTo>
                      <a:pt x="568" y="0"/>
                    </a:moveTo>
                    <a:lnTo>
                      <a:pt x="9" y="1904"/>
                    </a:lnTo>
                    <a:cubicBezTo>
                      <a:pt x="9" y="1921"/>
                      <a:pt x="0" y="1930"/>
                      <a:pt x="0" y="1956"/>
                    </a:cubicBezTo>
                    <a:lnTo>
                      <a:pt x="0" y="2585"/>
                    </a:lnTo>
                    <a:cubicBezTo>
                      <a:pt x="0" y="2690"/>
                      <a:pt x="88" y="2777"/>
                      <a:pt x="184" y="2777"/>
                    </a:cubicBezTo>
                    <a:lnTo>
                      <a:pt x="5204" y="2777"/>
                    </a:lnTo>
                    <a:cubicBezTo>
                      <a:pt x="5300" y="2777"/>
                      <a:pt x="5388" y="2690"/>
                      <a:pt x="5388" y="2585"/>
                    </a:cubicBezTo>
                    <a:lnTo>
                      <a:pt x="5388" y="1956"/>
                    </a:lnTo>
                    <a:cubicBezTo>
                      <a:pt x="5388" y="1930"/>
                      <a:pt x="5388" y="1921"/>
                      <a:pt x="5379" y="1904"/>
                    </a:cubicBezTo>
                    <a:lnTo>
                      <a:pt x="4803" y="9"/>
                    </a:lnTo>
                    <a:lnTo>
                      <a:pt x="4017" y="9"/>
                    </a:lnTo>
                    <a:cubicBezTo>
                      <a:pt x="4017" y="18"/>
                      <a:pt x="3999" y="35"/>
                      <a:pt x="3999" y="35"/>
                    </a:cubicBezTo>
                    <a:cubicBezTo>
                      <a:pt x="3886" y="280"/>
                      <a:pt x="3685" y="480"/>
                      <a:pt x="3458" y="638"/>
                    </a:cubicBezTo>
                    <a:cubicBezTo>
                      <a:pt x="3231" y="777"/>
                      <a:pt x="2952" y="856"/>
                      <a:pt x="2681" y="856"/>
                    </a:cubicBezTo>
                    <a:cubicBezTo>
                      <a:pt x="2402" y="856"/>
                      <a:pt x="2122" y="777"/>
                      <a:pt x="1895" y="620"/>
                    </a:cubicBezTo>
                    <a:cubicBezTo>
                      <a:pt x="1659" y="472"/>
                      <a:pt x="1467" y="262"/>
                      <a:pt x="1354" y="9"/>
                    </a:cubicBezTo>
                    <a:lnTo>
                      <a:pt x="1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6680026" y="2217180"/>
                <a:ext cx="244460" cy="43213"/>
              </a:xfrm>
              <a:custGeom>
                <a:avLst/>
                <a:gdLst/>
                <a:ahLst/>
                <a:cxnLst/>
                <a:rect l="l" t="t" r="r" b="b"/>
                <a:pathLst>
                  <a:path w="4899" h="866" extrusionOk="0">
                    <a:moveTo>
                      <a:pt x="184" y="1"/>
                    </a:moveTo>
                    <a:cubicBezTo>
                      <a:pt x="88" y="1"/>
                      <a:pt x="1" y="88"/>
                      <a:pt x="1" y="184"/>
                    </a:cubicBezTo>
                    <a:lnTo>
                      <a:pt x="1" y="682"/>
                    </a:lnTo>
                    <a:cubicBezTo>
                      <a:pt x="1" y="778"/>
                      <a:pt x="88" y="865"/>
                      <a:pt x="184" y="865"/>
                    </a:cubicBezTo>
                    <a:lnTo>
                      <a:pt x="4716" y="865"/>
                    </a:lnTo>
                    <a:cubicBezTo>
                      <a:pt x="4812" y="865"/>
                      <a:pt x="4899" y="778"/>
                      <a:pt x="4899" y="682"/>
                    </a:cubicBezTo>
                    <a:lnTo>
                      <a:pt x="4899" y="184"/>
                    </a:lnTo>
                    <a:cubicBezTo>
                      <a:pt x="4899" y="88"/>
                      <a:pt x="4812" y="1"/>
                      <a:pt x="47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6719696" y="2101311"/>
                <a:ext cx="165618" cy="97654"/>
              </a:xfrm>
              <a:custGeom>
                <a:avLst/>
                <a:gdLst/>
                <a:ahLst/>
                <a:cxnLst/>
                <a:rect l="l" t="t" r="r" b="b"/>
                <a:pathLst>
                  <a:path w="3319" h="1957" extrusionOk="0">
                    <a:moveTo>
                      <a:pt x="2192" y="428"/>
                    </a:moveTo>
                    <a:cubicBezTo>
                      <a:pt x="2297" y="428"/>
                      <a:pt x="2366" y="489"/>
                      <a:pt x="2384" y="585"/>
                    </a:cubicBezTo>
                    <a:cubicBezTo>
                      <a:pt x="2393" y="699"/>
                      <a:pt x="2305" y="795"/>
                      <a:pt x="2192" y="795"/>
                    </a:cubicBezTo>
                    <a:lnTo>
                      <a:pt x="1092" y="795"/>
                    </a:lnTo>
                    <a:cubicBezTo>
                      <a:pt x="996" y="795"/>
                      <a:pt x="917" y="734"/>
                      <a:pt x="908" y="629"/>
                    </a:cubicBezTo>
                    <a:cubicBezTo>
                      <a:pt x="900" y="515"/>
                      <a:pt x="987" y="428"/>
                      <a:pt x="1092" y="428"/>
                    </a:cubicBezTo>
                    <a:close/>
                    <a:moveTo>
                      <a:pt x="2393" y="1153"/>
                    </a:moveTo>
                    <a:cubicBezTo>
                      <a:pt x="2489" y="1153"/>
                      <a:pt x="2567" y="1223"/>
                      <a:pt x="2576" y="1319"/>
                    </a:cubicBezTo>
                    <a:cubicBezTo>
                      <a:pt x="2585" y="1441"/>
                      <a:pt x="2497" y="1528"/>
                      <a:pt x="2393" y="1528"/>
                    </a:cubicBezTo>
                    <a:lnTo>
                      <a:pt x="917" y="1528"/>
                    </a:lnTo>
                    <a:cubicBezTo>
                      <a:pt x="821" y="1528"/>
                      <a:pt x="742" y="1458"/>
                      <a:pt x="734" y="1362"/>
                    </a:cubicBezTo>
                    <a:cubicBezTo>
                      <a:pt x="725" y="1257"/>
                      <a:pt x="812" y="1153"/>
                      <a:pt x="917" y="1153"/>
                    </a:cubicBezTo>
                    <a:close/>
                    <a:moveTo>
                      <a:pt x="184" y="0"/>
                    </a:moveTo>
                    <a:cubicBezTo>
                      <a:pt x="87" y="0"/>
                      <a:pt x="0" y="87"/>
                      <a:pt x="0" y="184"/>
                    </a:cubicBezTo>
                    <a:lnTo>
                      <a:pt x="0" y="1956"/>
                    </a:lnTo>
                    <a:lnTo>
                      <a:pt x="3318" y="1956"/>
                    </a:lnTo>
                    <a:lnTo>
                      <a:pt x="3318" y="184"/>
                    </a:lnTo>
                    <a:cubicBezTo>
                      <a:pt x="3318" y="87"/>
                      <a:pt x="3231" y="0"/>
                      <a:pt x="3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40"/>
            <p:cNvSpPr/>
            <p:nvPr/>
          </p:nvSpPr>
          <p:spPr>
            <a:xfrm>
              <a:off x="1876410" y="2687357"/>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roup 17">
            <a:extLst>
              <a:ext uri="{FF2B5EF4-FFF2-40B4-BE49-F238E27FC236}">
                <a16:creationId xmlns:a16="http://schemas.microsoft.com/office/drawing/2014/main" id="{4AF69B03-85F7-8C1A-5E92-CB6940FA4E3F}"/>
              </a:ext>
            </a:extLst>
          </p:cNvPr>
          <p:cNvGrpSpPr/>
          <p:nvPr/>
        </p:nvGrpSpPr>
        <p:grpSpPr>
          <a:xfrm>
            <a:off x="1230433" y="1669698"/>
            <a:ext cx="865800" cy="493324"/>
            <a:chOff x="1230433" y="1669698"/>
            <a:chExt cx="865800" cy="493324"/>
          </a:xfrm>
        </p:grpSpPr>
        <p:sp>
          <p:nvSpPr>
            <p:cNvPr id="573" name="Google Shape;573;p40"/>
            <p:cNvSpPr/>
            <p:nvPr/>
          </p:nvSpPr>
          <p:spPr>
            <a:xfrm>
              <a:off x="1230433" y="1669698"/>
              <a:ext cx="865800" cy="486900"/>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40"/>
            <p:cNvGrpSpPr/>
            <p:nvPr/>
          </p:nvGrpSpPr>
          <p:grpSpPr>
            <a:xfrm>
              <a:off x="1505808" y="1758889"/>
              <a:ext cx="315069" cy="308534"/>
              <a:chOff x="4187347" y="3996178"/>
              <a:chExt cx="315069" cy="308534"/>
            </a:xfrm>
          </p:grpSpPr>
          <p:sp>
            <p:nvSpPr>
              <p:cNvPr id="589" name="Google Shape;589;p40"/>
              <p:cNvSpPr/>
              <p:nvPr/>
            </p:nvSpPr>
            <p:spPr>
              <a:xfrm>
                <a:off x="4399075" y="4112995"/>
                <a:ext cx="18363" cy="18762"/>
              </a:xfrm>
              <a:custGeom>
                <a:avLst/>
                <a:gdLst/>
                <a:ahLst/>
                <a:cxnLst/>
                <a:rect l="l" t="t" r="r" b="b"/>
                <a:pathLst>
                  <a:path w="368" h="376" extrusionOk="0">
                    <a:moveTo>
                      <a:pt x="1" y="0"/>
                    </a:moveTo>
                    <a:lnTo>
                      <a:pt x="1" y="201"/>
                    </a:lnTo>
                    <a:cubicBezTo>
                      <a:pt x="1" y="297"/>
                      <a:pt x="71" y="375"/>
                      <a:pt x="176" y="375"/>
                    </a:cubicBezTo>
                    <a:lnTo>
                      <a:pt x="193" y="375"/>
                    </a:lnTo>
                    <a:cubicBezTo>
                      <a:pt x="298" y="375"/>
                      <a:pt x="368" y="297"/>
                      <a:pt x="368" y="201"/>
                    </a:cubicBezTo>
                    <a:lnTo>
                      <a:pt x="3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4287996" y="4112995"/>
                <a:ext cx="18363" cy="18762"/>
              </a:xfrm>
              <a:custGeom>
                <a:avLst/>
                <a:gdLst/>
                <a:ahLst/>
                <a:cxnLst/>
                <a:rect l="l" t="t" r="r" b="b"/>
                <a:pathLst>
                  <a:path w="368" h="376" extrusionOk="0">
                    <a:moveTo>
                      <a:pt x="0" y="0"/>
                    </a:moveTo>
                    <a:lnTo>
                      <a:pt x="0" y="201"/>
                    </a:lnTo>
                    <a:cubicBezTo>
                      <a:pt x="0" y="297"/>
                      <a:pt x="79" y="375"/>
                      <a:pt x="175" y="375"/>
                    </a:cubicBezTo>
                    <a:lnTo>
                      <a:pt x="192" y="375"/>
                    </a:lnTo>
                    <a:cubicBezTo>
                      <a:pt x="297" y="375"/>
                      <a:pt x="367" y="297"/>
                      <a:pt x="367" y="201"/>
                    </a:cubicBezTo>
                    <a:lnTo>
                      <a:pt x="3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4403466" y="4082057"/>
                <a:ext cx="9631" cy="13074"/>
              </a:xfrm>
              <a:custGeom>
                <a:avLst/>
                <a:gdLst/>
                <a:ahLst/>
                <a:cxnLst/>
                <a:rect l="l" t="t" r="r" b="b"/>
                <a:pathLst>
                  <a:path w="193" h="262" extrusionOk="0">
                    <a:moveTo>
                      <a:pt x="96" y="0"/>
                    </a:moveTo>
                    <a:lnTo>
                      <a:pt x="0" y="262"/>
                    </a:lnTo>
                    <a:lnTo>
                      <a:pt x="192" y="262"/>
                    </a:lnTo>
                    <a:lnTo>
                      <a:pt x="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4292338" y="4082057"/>
                <a:ext cx="9631" cy="13074"/>
              </a:xfrm>
              <a:custGeom>
                <a:avLst/>
                <a:gdLst/>
                <a:ahLst/>
                <a:cxnLst/>
                <a:rect l="l" t="t" r="r" b="b"/>
                <a:pathLst>
                  <a:path w="193" h="262" extrusionOk="0">
                    <a:moveTo>
                      <a:pt x="97" y="0"/>
                    </a:moveTo>
                    <a:lnTo>
                      <a:pt x="1" y="262"/>
                    </a:lnTo>
                    <a:lnTo>
                      <a:pt x="193" y="262"/>
                    </a:lnTo>
                    <a:lnTo>
                      <a:pt x="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4187347" y="4205760"/>
                <a:ext cx="315069" cy="37126"/>
              </a:xfrm>
              <a:custGeom>
                <a:avLst/>
                <a:gdLst/>
                <a:ahLst/>
                <a:cxnLst/>
                <a:rect l="l" t="t" r="r" b="b"/>
                <a:pathLst>
                  <a:path w="6314" h="744" extrusionOk="0">
                    <a:moveTo>
                      <a:pt x="0" y="1"/>
                    </a:moveTo>
                    <a:lnTo>
                      <a:pt x="0" y="560"/>
                    </a:lnTo>
                    <a:cubicBezTo>
                      <a:pt x="0" y="656"/>
                      <a:pt x="70" y="743"/>
                      <a:pt x="184" y="743"/>
                    </a:cubicBezTo>
                    <a:lnTo>
                      <a:pt x="6130" y="743"/>
                    </a:lnTo>
                    <a:cubicBezTo>
                      <a:pt x="6226" y="743"/>
                      <a:pt x="6313" y="656"/>
                      <a:pt x="6313" y="560"/>
                    </a:cubicBezTo>
                    <a:lnTo>
                      <a:pt x="63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4187347" y="3996178"/>
                <a:ext cx="315069" cy="191766"/>
              </a:xfrm>
              <a:custGeom>
                <a:avLst/>
                <a:gdLst/>
                <a:ahLst/>
                <a:cxnLst/>
                <a:rect l="l" t="t" r="r" b="b"/>
                <a:pathLst>
                  <a:path w="6314" h="3843" extrusionOk="0">
                    <a:moveTo>
                      <a:pt x="3307" y="419"/>
                    </a:moveTo>
                    <a:cubicBezTo>
                      <a:pt x="3406" y="419"/>
                      <a:pt x="3502" y="504"/>
                      <a:pt x="3502" y="612"/>
                    </a:cubicBezTo>
                    <a:lnTo>
                      <a:pt x="3502" y="1014"/>
                    </a:lnTo>
                    <a:lnTo>
                      <a:pt x="4462" y="1014"/>
                    </a:lnTo>
                    <a:cubicBezTo>
                      <a:pt x="4523" y="1023"/>
                      <a:pt x="4576" y="1066"/>
                      <a:pt x="4602" y="1136"/>
                    </a:cubicBezTo>
                    <a:lnTo>
                      <a:pt x="4960" y="2097"/>
                    </a:lnTo>
                    <a:cubicBezTo>
                      <a:pt x="4969" y="2114"/>
                      <a:pt x="4969" y="2140"/>
                      <a:pt x="4969" y="2158"/>
                    </a:cubicBezTo>
                    <a:lnTo>
                      <a:pt x="4969" y="2551"/>
                    </a:lnTo>
                    <a:lnTo>
                      <a:pt x="4986" y="2551"/>
                    </a:lnTo>
                    <a:cubicBezTo>
                      <a:pt x="4986" y="2673"/>
                      <a:pt x="4951" y="2778"/>
                      <a:pt x="4873" y="2882"/>
                    </a:cubicBezTo>
                    <a:cubicBezTo>
                      <a:pt x="4763" y="3027"/>
                      <a:pt x="4602" y="3092"/>
                      <a:pt x="4441" y="3092"/>
                    </a:cubicBezTo>
                    <a:cubicBezTo>
                      <a:pt x="4155" y="3092"/>
                      <a:pt x="3868" y="2886"/>
                      <a:pt x="3868" y="2551"/>
                    </a:cubicBezTo>
                    <a:lnTo>
                      <a:pt x="3868" y="2166"/>
                    </a:lnTo>
                    <a:cubicBezTo>
                      <a:pt x="3868" y="2140"/>
                      <a:pt x="3877" y="2114"/>
                      <a:pt x="3895" y="2079"/>
                    </a:cubicBezTo>
                    <a:cubicBezTo>
                      <a:pt x="3895" y="2070"/>
                      <a:pt x="3895" y="2070"/>
                      <a:pt x="3903" y="2062"/>
                    </a:cubicBezTo>
                    <a:lnTo>
                      <a:pt x="4165" y="1381"/>
                    </a:lnTo>
                    <a:lnTo>
                      <a:pt x="3502" y="1381"/>
                    </a:lnTo>
                    <a:lnTo>
                      <a:pt x="3502" y="3083"/>
                    </a:lnTo>
                    <a:lnTo>
                      <a:pt x="3764" y="3083"/>
                    </a:lnTo>
                    <a:cubicBezTo>
                      <a:pt x="3860" y="3083"/>
                      <a:pt x="3938" y="3153"/>
                      <a:pt x="3947" y="3249"/>
                    </a:cubicBezTo>
                    <a:cubicBezTo>
                      <a:pt x="3956" y="3354"/>
                      <a:pt x="3868" y="3459"/>
                      <a:pt x="3764" y="3459"/>
                    </a:cubicBezTo>
                    <a:lnTo>
                      <a:pt x="2856" y="3459"/>
                    </a:lnTo>
                    <a:cubicBezTo>
                      <a:pt x="2760" y="3459"/>
                      <a:pt x="2681" y="3389"/>
                      <a:pt x="2672" y="3293"/>
                    </a:cubicBezTo>
                    <a:cubicBezTo>
                      <a:pt x="2655" y="3188"/>
                      <a:pt x="2751" y="3083"/>
                      <a:pt x="2856" y="3083"/>
                    </a:cubicBezTo>
                    <a:lnTo>
                      <a:pt x="3126" y="3083"/>
                    </a:lnTo>
                    <a:lnTo>
                      <a:pt x="3126" y="1381"/>
                    </a:lnTo>
                    <a:lnTo>
                      <a:pt x="2471" y="1381"/>
                    </a:lnTo>
                    <a:lnTo>
                      <a:pt x="2751" y="2097"/>
                    </a:lnTo>
                    <a:cubicBezTo>
                      <a:pt x="2760" y="2114"/>
                      <a:pt x="2760" y="2140"/>
                      <a:pt x="2760" y="2158"/>
                    </a:cubicBezTo>
                    <a:lnTo>
                      <a:pt x="2760" y="2542"/>
                    </a:lnTo>
                    <a:cubicBezTo>
                      <a:pt x="2760" y="2655"/>
                      <a:pt x="2716" y="2778"/>
                      <a:pt x="2637" y="2874"/>
                    </a:cubicBezTo>
                    <a:cubicBezTo>
                      <a:pt x="2529" y="3013"/>
                      <a:pt x="2372" y="3075"/>
                      <a:pt x="2215" y="3075"/>
                    </a:cubicBezTo>
                    <a:cubicBezTo>
                      <a:pt x="1929" y="3075"/>
                      <a:pt x="1642" y="2869"/>
                      <a:pt x="1642" y="2542"/>
                    </a:cubicBezTo>
                    <a:lnTo>
                      <a:pt x="1642" y="2158"/>
                    </a:lnTo>
                    <a:cubicBezTo>
                      <a:pt x="1642" y="2123"/>
                      <a:pt x="1659" y="2105"/>
                      <a:pt x="1668" y="2070"/>
                    </a:cubicBezTo>
                    <a:cubicBezTo>
                      <a:pt x="1668" y="2062"/>
                      <a:pt x="1668" y="2062"/>
                      <a:pt x="1677" y="2044"/>
                    </a:cubicBezTo>
                    <a:lnTo>
                      <a:pt x="2035" y="1119"/>
                    </a:lnTo>
                    <a:cubicBezTo>
                      <a:pt x="2061" y="1057"/>
                      <a:pt x="2113" y="1023"/>
                      <a:pt x="2175" y="1014"/>
                    </a:cubicBezTo>
                    <a:cubicBezTo>
                      <a:pt x="2192" y="1014"/>
                      <a:pt x="2209" y="1005"/>
                      <a:pt x="2218" y="1005"/>
                    </a:cubicBezTo>
                    <a:lnTo>
                      <a:pt x="3126" y="1005"/>
                    </a:lnTo>
                    <a:lnTo>
                      <a:pt x="3126" y="612"/>
                    </a:lnTo>
                    <a:cubicBezTo>
                      <a:pt x="3126" y="507"/>
                      <a:pt x="3196" y="438"/>
                      <a:pt x="3292" y="420"/>
                    </a:cubicBezTo>
                    <a:cubicBezTo>
                      <a:pt x="3297" y="420"/>
                      <a:pt x="3302" y="419"/>
                      <a:pt x="3307" y="419"/>
                    </a:cubicBezTo>
                    <a:close/>
                    <a:moveTo>
                      <a:pt x="184" y="1"/>
                    </a:moveTo>
                    <a:cubicBezTo>
                      <a:pt x="88" y="1"/>
                      <a:pt x="0" y="88"/>
                      <a:pt x="0" y="184"/>
                    </a:cubicBezTo>
                    <a:lnTo>
                      <a:pt x="0" y="3843"/>
                    </a:lnTo>
                    <a:lnTo>
                      <a:pt x="6313" y="3843"/>
                    </a:lnTo>
                    <a:lnTo>
                      <a:pt x="6313" y="176"/>
                    </a:lnTo>
                    <a:cubicBezTo>
                      <a:pt x="6313" y="71"/>
                      <a:pt x="6226" y="1"/>
                      <a:pt x="6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4261399" y="4261100"/>
                <a:ext cx="166915" cy="43613"/>
              </a:xfrm>
              <a:custGeom>
                <a:avLst/>
                <a:gdLst/>
                <a:ahLst/>
                <a:cxnLst/>
                <a:rect l="l" t="t" r="r" b="b"/>
                <a:pathLst>
                  <a:path w="3345" h="874" extrusionOk="0">
                    <a:moveTo>
                      <a:pt x="551" y="1"/>
                    </a:moveTo>
                    <a:lnTo>
                      <a:pt x="551" y="507"/>
                    </a:lnTo>
                    <a:lnTo>
                      <a:pt x="193" y="507"/>
                    </a:lnTo>
                    <a:cubicBezTo>
                      <a:pt x="97" y="507"/>
                      <a:pt x="18" y="568"/>
                      <a:pt x="9" y="673"/>
                    </a:cubicBezTo>
                    <a:cubicBezTo>
                      <a:pt x="1" y="778"/>
                      <a:pt x="88" y="874"/>
                      <a:pt x="193" y="874"/>
                    </a:cubicBezTo>
                    <a:lnTo>
                      <a:pt x="3153" y="874"/>
                    </a:lnTo>
                    <a:cubicBezTo>
                      <a:pt x="3249" y="874"/>
                      <a:pt x="3327" y="813"/>
                      <a:pt x="3336" y="717"/>
                    </a:cubicBezTo>
                    <a:cubicBezTo>
                      <a:pt x="3345" y="603"/>
                      <a:pt x="3258" y="507"/>
                      <a:pt x="3153" y="507"/>
                    </a:cubicBezTo>
                    <a:lnTo>
                      <a:pt x="2777" y="507"/>
                    </a:lnTo>
                    <a:lnTo>
                      <a:pt x="27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40"/>
            <p:cNvSpPr/>
            <p:nvPr/>
          </p:nvSpPr>
          <p:spPr>
            <a:xfrm>
              <a:off x="1279560" y="1973182"/>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1878997" y="1679357"/>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roup 19">
            <a:extLst>
              <a:ext uri="{FF2B5EF4-FFF2-40B4-BE49-F238E27FC236}">
                <a16:creationId xmlns:a16="http://schemas.microsoft.com/office/drawing/2014/main" id="{3CD3C8BE-EF1A-1155-A242-0F66D84081F8}"/>
              </a:ext>
            </a:extLst>
          </p:cNvPr>
          <p:cNvGrpSpPr/>
          <p:nvPr/>
        </p:nvGrpSpPr>
        <p:grpSpPr>
          <a:xfrm>
            <a:off x="1230433" y="3679573"/>
            <a:ext cx="865800" cy="486900"/>
            <a:chOff x="1230433" y="3679573"/>
            <a:chExt cx="865800" cy="486900"/>
          </a:xfrm>
        </p:grpSpPr>
        <p:sp>
          <p:nvSpPr>
            <p:cNvPr id="575" name="Google Shape;575;p40"/>
            <p:cNvSpPr/>
            <p:nvPr/>
          </p:nvSpPr>
          <p:spPr>
            <a:xfrm>
              <a:off x="1230433" y="3679573"/>
              <a:ext cx="865800" cy="486900"/>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40"/>
            <p:cNvGrpSpPr/>
            <p:nvPr/>
          </p:nvGrpSpPr>
          <p:grpSpPr>
            <a:xfrm>
              <a:off x="1505608" y="3768741"/>
              <a:ext cx="315468" cy="309382"/>
              <a:chOff x="3728113" y="3988793"/>
              <a:chExt cx="315468" cy="309382"/>
            </a:xfrm>
          </p:grpSpPr>
          <p:sp>
            <p:nvSpPr>
              <p:cNvPr id="583" name="Google Shape;583;p40"/>
              <p:cNvSpPr/>
              <p:nvPr/>
            </p:nvSpPr>
            <p:spPr>
              <a:xfrm>
                <a:off x="3805209" y="4051967"/>
                <a:ext cx="18812" cy="18812"/>
              </a:xfrm>
              <a:custGeom>
                <a:avLst/>
                <a:gdLst/>
                <a:ahLst/>
                <a:cxnLst/>
                <a:rect l="l" t="t" r="r" b="b"/>
                <a:pathLst>
                  <a:path w="377" h="377" extrusionOk="0">
                    <a:moveTo>
                      <a:pt x="193" y="1"/>
                    </a:moveTo>
                    <a:cubicBezTo>
                      <a:pt x="88" y="1"/>
                      <a:pt x="1" y="88"/>
                      <a:pt x="1" y="193"/>
                    </a:cubicBezTo>
                    <a:cubicBezTo>
                      <a:pt x="1" y="289"/>
                      <a:pt x="88" y="376"/>
                      <a:pt x="193" y="376"/>
                    </a:cubicBezTo>
                    <a:cubicBezTo>
                      <a:pt x="289" y="376"/>
                      <a:pt x="376" y="289"/>
                      <a:pt x="376" y="193"/>
                    </a:cubicBezTo>
                    <a:cubicBezTo>
                      <a:pt x="376" y="88"/>
                      <a:pt x="289"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3784750" y="4095131"/>
                <a:ext cx="59281" cy="23104"/>
              </a:xfrm>
              <a:custGeom>
                <a:avLst/>
                <a:gdLst/>
                <a:ahLst/>
                <a:cxnLst/>
                <a:rect l="l" t="t" r="r" b="b"/>
                <a:pathLst>
                  <a:path w="1188" h="463" extrusionOk="0">
                    <a:moveTo>
                      <a:pt x="603" y="0"/>
                    </a:moveTo>
                    <a:cubicBezTo>
                      <a:pt x="306" y="0"/>
                      <a:pt x="62" y="201"/>
                      <a:pt x="0" y="463"/>
                    </a:cubicBezTo>
                    <a:lnTo>
                      <a:pt x="1188" y="463"/>
                    </a:lnTo>
                    <a:cubicBezTo>
                      <a:pt x="1136" y="183"/>
                      <a:pt x="891" y="0"/>
                      <a:pt x="6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3728113" y="3988793"/>
                <a:ext cx="315468" cy="191766"/>
              </a:xfrm>
              <a:custGeom>
                <a:avLst/>
                <a:gdLst/>
                <a:ahLst/>
                <a:cxnLst/>
                <a:rect l="l" t="t" r="r" b="b"/>
                <a:pathLst>
                  <a:path w="6322" h="3843" extrusionOk="0">
                    <a:moveTo>
                      <a:pt x="5388" y="952"/>
                    </a:moveTo>
                    <a:cubicBezTo>
                      <a:pt x="5492" y="952"/>
                      <a:pt x="5562" y="1022"/>
                      <a:pt x="5580" y="1118"/>
                    </a:cubicBezTo>
                    <a:cubicBezTo>
                      <a:pt x="5589" y="1223"/>
                      <a:pt x="5501" y="1328"/>
                      <a:pt x="5388" y="1328"/>
                    </a:cubicBezTo>
                    <a:lnTo>
                      <a:pt x="3275" y="1328"/>
                    </a:lnTo>
                    <a:cubicBezTo>
                      <a:pt x="3179" y="1328"/>
                      <a:pt x="3100" y="1258"/>
                      <a:pt x="3091" y="1162"/>
                    </a:cubicBezTo>
                    <a:cubicBezTo>
                      <a:pt x="3074" y="1048"/>
                      <a:pt x="3161" y="952"/>
                      <a:pt x="3275" y="952"/>
                    </a:cubicBezTo>
                    <a:close/>
                    <a:moveTo>
                      <a:pt x="4541" y="1694"/>
                    </a:moveTo>
                    <a:cubicBezTo>
                      <a:pt x="4637" y="1694"/>
                      <a:pt x="4715" y="1756"/>
                      <a:pt x="4724" y="1860"/>
                    </a:cubicBezTo>
                    <a:cubicBezTo>
                      <a:pt x="4733" y="1965"/>
                      <a:pt x="4646" y="2070"/>
                      <a:pt x="4541" y="2070"/>
                    </a:cubicBezTo>
                    <a:lnTo>
                      <a:pt x="3275" y="2070"/>
                    </a:lnTo>
                    <a:cubicBezTo>
                      <a:pt x="3179" y="2070"/>
                      <a:pt x="3100" y="2000"/>
                      <a:pt x="3091" y="1904"/>
                    </a:cubicBezTo>
                    <a:cubicBezTo>
                      <a:pt x="3074" y="1790"/>
                      <a:pt x="3161" y="1694"/>
                      <a:pt x="3275" y="1694"/>
                    </a:cubicBezTo>
                    <a:close/>
                    <a:moveTo>
                      <a:pt x="4541" y="2437"/>
                    </a:moveTo>
                    <a:cubicBezTo>
                      <a:pt x="4637" y="2437"/>
                      <a:pt x="4715" y="2498"/>
                      <a:pt x="4724" y="2603"/>
                    </a:cubicBezTo>
                    <a:cubicBezTo>
                      <a:pt x="4733" y="2707"/>
                      <a:pt x="4646" y="2812"/>
                      <a:pt x="4541" y="2812"/>
                    </a:cubicBezTo>
                    <a:lnTo>
                      <a:pt x="3275" y="2812"/>
                    </a:lnTo>
                    <a:cubicBezTo>
                      <a:pt x="3179" y="2812"/>
                      <a:pt x="3100" y="2742"/>
                      <a:pt x="3091" y="2646"/>
                    </a:cubicBezTo>
                    <a:cubicBezTo>
                      <a:pt x="3074" y="2533"/>
                      <a:pt x="3161" y="2437"/>
                      <a:pt x="3275" y="2437"/>
                    </a:cubicBezTo>
                    <a:close/>
                    <a:moveTo>
                      <a:pt x="1734" y="873"/>
                    </a:moveTo>
                    <a:cubicBezTo>
                      <a:pt x="2044" y="873"/>
                      <a:pt x="2305" y="1120"/>
                      <a:pt x="2305" y="1432"/>
                    </a:cubicBezTo>
                    <a:cubicBezTo>
                      <a:pt x="2305" y="1590"/>
                      <a:pt x="2236" y="1729"/>
                      <a:pt x="2140" y="1825"/>
                    </a:cubicBezTo>
                    <a:cubicBezTo>
                      <a:pt x="2489" y="1983"/>
                      <a:pt x="2725" y="2314"/>
                      <a:pt x="2725" y="2707"/>
                    </a:cubicBezTo>
                    <a:lnTo>
                      <a:pt x="2725" y="2768"/>
                    </a:lnTo>
                    <a:cubicBezTo>
                      <a:pt x="2716" y="2873"/>
                      <a:pt x="2629" y="2952"/>
                      <a:pt x="2532" y="2952"/>
                    </a:cubicBezTo>
                    <a:lnTo>
                      <a:pt x="935" y="2952"/>
                    </a:lnTo>
                    <a:cubicBezTo>
                      <a:pt x="839" y="2952"/>
                      <a:pt x="751" y="2864"/>
                      <a:pt x="751" y="2768"/>
                    </a:cubicBezTo>
                    <a:lnTo>
                      <a:pt x="751" y="2707"/>
                    </a:lnTo>
                    <a:cubicBezTo>
                      <a:pt x="751" y="2314"/>
                      <a:pt x="996" y="1974"/>
                      <a:pt x="1345" y="1825"/>
                    </a:cubicBezTo>
                    <a:cubicBezTo>
                      <a:pt x="1231" y="1721"/>
                      <a:pt x="1170" y="1555"/>
                      <a:pt x="1188" y="1380"/>
                    </a:cubicBezTo>
                    <a:cubicBezTo>
                      <a:pt x="1214" y="1118"/>
                      <a:pt x="1432" y="900"/>
                      <a:pt x="1703" y="874"/>
                    </a:cubicBezTo>
                    <a:cubicBezTo>
                      <a:pt x="1714" y="873"/>
                      <a:pt x="1724" y="873"/>
                      <a:pt x="1734" y="873"/>
                    </a:cubicBezTo>
                    <a:close/>
                    <a:moveTo>
                      <a:pt x="184" y="0"/>
                    </a:moveTo>
                    <a:cubicBezTo>
                      <a:pt x="88" y="0"/>
                      <a:pt x="0" y="88"/>
                      <a:pt x="0" y="193"/>
                    </a:cubicBezTo>
                    <a:lnTo>
                      <a:pt x="0" y="3842"/>
                    </a:lnTo>
                    <a:lnTo>
                      <a:pt x="6322" y="3842"/>
                    </a:lnTo>
                    <a:lnTo>
                      <a:pt x="6322" y="193"/>
                    </a:lnTo>
                    <a:cubicBezTo>
                      <a:pt x="6322" y="88"/>
                      <a:pt x="6243" y="0"/>
                      <a:pt x="6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3728113" y="4199223"/>
                <a:ext cx="315468" cy="37126"/>
              </a:xfrm>
              <a:custGeom>
                <a:avLst/>
                <a:gdLst/>
                <a:ahLst/>
                <a:cxnLst/>
                <a:rect l="l" t="t" r="r" b="b"/>
                <a:pathLst>
                  <a:path w="6322" h="744" extrusionOk="0">
                    <a:moveTo>
                      <a:pt x="0" y="1"/>
                    </a:moveTo>
                    <a:lnTo>
                      <a:pt x="0" y="560"/>
                    </a:lnTo>
                    <a:cubicBezTo>
                      <a:pt x="0" y="656"/>
                      <a:pt x="88" y="743"/>
                      <a:pt x="184" y="743"/>
                    </a:cubicBezTo>
                    <a:lnTo>
                      <a:pt x="6130" y="743"/>
                    </a:lnTo>
                    <a:cubicBezTo>
                      <a:pt x="6235" y="743"/>
                      <a:pt x="6322" y="656"/>
                      <a:pt x="6322" y="560"/>
                    </a:cubicBezTo>
                    <a:lnTo>
                      <a:pt x="6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3802165" y="4254563"/>
                <a:ext cx="167365" cy="43613"/>
              </a:xfrm>
              <a:custGeom>
                <a:avLst/>
                <a:gdLst/>
                <a:ahLst/>
                <a:cxnLst/>
                <a:rect l="l" t="t" r="r" b="b"/>
                <a:pathLst>
                  <a:path w="3354" h="874" extrusionOk="0">
                    <a:moveTo>
                      <a:pt x="560" y="1"/>
                    </a:moveTo>
                    <a:lnTo>
                      <a:pt x="560" y="507"/>
                    </a:lnTo>
                    <a:lnTo>
                      <a:pt x="193" y="507"/>
                    </a:lnTo>
                    <a:cubicBezTo>
                      <a:pt x="97" y="507"/>
                      <a:pt x="18" y="568"/>
                      <a:pt x="9" y="673"/>
                    </a:cubicBezTo>
                    <a:cubicBezTo>
                      <a:pt x="1" y="778"/>
                      <a:pt x="88" y="874"/>
                      <a:pt x="193" y="874"/>
                    </a:cubicBezTo>
                    <a:lnTo>
                      <a:pt x="3153" y="874"/>
                    </a:lnTo>
                    <a:cubicBezTo>
                      <a:pt x="3249" y="874"/>
                      <a:pt x="3327" y="813"/>
                      <a:pt x="3336" y="717"/>
                    </a:cubicBezTo>
                    <a:cubicBezTo>
                      <a:pt x="3354" y="595"/>
                      <a:pt x="3266" y="507"/>
                      <a:pt x="3153" y="507"/>
                    </a:cubicBezTo>
                    <a:lnTo>
                      <a:pt x="2786" y="507"/>
                    </a:lnTo>
                    <a:lnTo>
                      <a:pt x="27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624;p40"/>
            <p:cNvSpPr/>
            <p:nvPr/>
          </p:nvSpPr>
          <p:spPr>
            <a:xfrm>
              <a:off x="1284072" y="3973407"/>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1883510" y="3679582"/>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0">
            <a:extLst>
              <a:ext uri="{FF2B5EF4-FFF2-40B4-BE49-F238E27FC236}">
                <a16:creationId xmlns:a16="http://schemas.microsoft.com/office/drawing/2014/main" id="{D4DA5F9C-F0B5-19BF-2D14-0B2B71F9DAEA}"/>
              </a:ext>
            </a:extLst>
          </p:cNvPr>
          <p:cNvSpPr txBox="1"/>
          <p:nvPr/>
        </p:nvSpPr>
        <p:spPr>
          <a:xfrm>
            <a:off x="2760814" y="469398"/>
            <a:ext cx="3622371" cy="707134"/>
          </a:xfrm>
          <a:custGeom>
            <a:avLst/>
            <a:gdLst>
              <a:gd name="connsiteX0" fmla="*/ 0 w 3622371"/>
              <a:gd name="connsiteY0" fmla="*/ 117858 h 707134"/>
              <a:gd name="connsiteX1" fmla="*/ 117858 w 3622371"/>
              <a:gd name="connsiteY1" fmla="*/ 0 h 707134"/>
              <a:gd name="connsiteX2" fmla="*/ 716167 w 3622371"/>
              <a:gd name="connsiteY2" fmla="*/ 0 h 707134"/>
              <a:gd name="connsiteX3" fmla="*/ 1212876 w 3622371"/>
              <a:gd name="connsiteY3" fmla="*/ 0 h 707134"/>
              <a:gd name="connsiteX4" fmla="*/ 1777319 w 3622371"/>
              <a:gd name="connsiteY4" fmla="*/ 0 h 707134"/>
              <a:gd name="connsiteX5" fmla="*/ 2240162 w 3622371"/>
              <a:gd name="connsiteY5" fmla="*/ 0 h 707134"/>
              <a:gd name="connsiteX6" fmla="*/ 2703005 w 3622371"/>
              <a:gd name="connsiteY6" fmla="*/ 0 h 707134"/>
              <a:gd name="connsiteX7" fmla="*/ 3504513 w 3622371"/>
              <a:gd name="connsiteY7" fmla="*/ 0 h 707134"/>
              <a:gd name="connsiteX8" fmla="*/ 3622371 w 3622371"/>
              <a:gd name="connsiteY8" fmla="*/ 117858 h 707134"/>
              <a:gd name="connsiteX9" fmla="*/ 3622371 w 3622371"/>
              <a:gd name="connsiteY9" fmla="*/ 589276 h 707134"/>
              <a:gd name="connsiteX10" fmla="*/ 3504513 w 3622371"/>
              <a:gd name="connsiteY10" fmla="*/ 707134 h 707134"/>
              <a:gd name="connsiteX11" fmla="*/ 2940071 w 3622371"/>
              <a:gd name="connsiteY11" fmla="*/ 707134 h 707134"/>
              <a:gd name="connsiteX12" fmla="*/ 2443361 w 3622371"/>
              <a:gd name="connsiteY12" fmla="*/ 707134 h 707134"/>
              <a:gd name="connsiteX13" fmla="*/ 1980518 w 3622371"/>
              <a:gd name="connsiteY13" fmla="*/ 707134 h 707134"/>
              <a:gd name="connsiteX14" fmla="*/ 1483809 w 3622371"/>
              <a:gd name="connsiteY14" fmla="*/ 707134 h 707134"/>
              <a:gd name="connsiteX15" fmla="*/ 885500 w 3622371"/>
              <a:gd name="connsiteY15" fmla="*/ 707134 h 707134"/>
              <a:gd name="connsiteX16" fmla="*/ 117858 w 3622371"/>
              <a:gd name="connsiteY16" fmla="*/ 707134 h 707134"/>
              <a:gd name="connsiteX17" fmla="*/ 0 w 3622371"/>
              <a:gd name="connsiteY17" fmla="*/ 589276 h 707134"/>
              <a:gd name="connsiteX18" fmla="*/ 0 w 3622371"/>
              <a:gd name="connsiteY18" fmla="*/ 117858 h 70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22371" h="707134" fill="none" extrusionOk="0">
                <a:moveTo>
                  <a:pt x="0" y="117858"/>
                </a:moveTo>
                <a:cubicBezTo>
                  <a:pt x="-12707" y="53290"/>
                  <a:pt x="54588" y="-3283"/>
                  <a:pt x="117858" y="0"/>
                </a:cubicBezTo>
                <a:cubicBezTo>
                  <a:pt x="250715" y="-57089"/>
                  <a:pt x="500150" y="21927"/>
                  <a:pt x="716167" y="0"/>
                </a:cubicBezTo>
                <a:cubicBezTo>
                  <a:pt x="932184" y="-21927"/>
                  <a:pt x="1052706" y="14379"/>
                  <a:pt x="1212876" y="0"/>
                </a:cubicBezTo>
                <a:cubicBezTo>
                  <a:pt x="1373046" y="-14379"/>
                  <a:pt x="1636697" y="39576"/>
                  <a:pt x="1777319" y="0"/>
                </a:cubicBezTo>
                <a:cubicBezTo>
                  <a:pt x="1917941" y="-39576"/>
                  <a:pt x="2135854" y="52777"/>
                  <a:pt x="2240162" y="0"/>
                </a:cubicBezTo>
                <a:cubicBezTo>
                  <a:pt x="2344470" y="-52777"/>
                  <a:pt x="2513109" y="12492"/>
                  <a:pt x="2703005" y="0"/>
                </a:cubicBezTo>
                <a:cubicBezTo>
                  <a:pt x="2892901" y="-12492"/>
                  <a:pt x="3270275" y="95659"/>
                  <a:pt x="3504513" y="0"/>
                </a:cubicBezTo>
                <a:cubicBezTo>
                  <a:pt x="3586421" y="5886"/>
                  <a:pt x="3626772" y="67591"/>
                  <a:pt x="3622371" y="117858"/>
                </a:cubicBezTo>
                <a:cubicBezTo>
                  <a:pt x="3665684" y="256670"/>
                  <a:pt x="3591099" y="462216"/>
                  <a:pt x="3622371" y="589276"/>
                </a:cubicBezTo>
                <a:cubicBezTo>
                  <a:pt x="3619548" y="663167"/>
                  <a:pt x="3564505" y="691077"/>
                  <a:pt x="3504513" y="707134"/>
                </a:cubicBezTo>
                <a:cubicBezTo>
                  <a:pt x="3309757" y="767109"/>
                  <a:pt x="3152132" y="646684"/>
                  <a:pt x="2940071" y="707134"/>
                </a:cubicBezTo>
                <a:cubicBezTo>
                  <a:pt x="2728010" y="767584"/>
                  <a:pt x="2612984" y="664589"/>
                  <a:pt x="2443361" y="707134"/>
                </a:cubicBezTo>
                <a:cubicBezTo>
                  <a:pt x="2273738" y="749679"/>
                  <a:pt x="2176659" y="654138"/>
                  <a:pt x="1980518" y="707134"/>
                </a:cubicBezTo>
                <a:cubicBezTo>
                  <a:pt x="1784377" y="760130"/>
                  <a:pt x="1701025" y="649548"/>
                  <a:pt x="1483809" y="707134"/>
                </a:cubicBezTo>
                <a:cubicBezTo>
                  <a:pt x="1266593" y="764720"/>
                  <a:pt x="1036815" y="663939"/>
                  <a:pt x="885500" y="707134"/>
                </a:cubicBezTo>
                <a:cubicBezTo>
                  <a:pt x="734185" y="750329"/>
                  <a:pt x="387637" y="633186"/>
                  <a:pt x="117858" y="707134"/>
                </a:cubicBezTo>
                <a:cubicBezTo>
                  <a:pt x="62444" y="707442"/>
                  <a:pt x="4603" y="659136"/>
                  <a:pt x="0" y="589276"/>
                </a:cubicBezTo>
                <a:cubicBezTo>
                  <a:pt x="-41389" y="437782"/>
                  <a:pt x="51805" y="306235"/>
                  <a:pt x="0" y="117858"/>
                </a:cubicBezTo>
                <a:close/>
              </a:path>
              <a:path w="3622371" h="707134" stroke="0" extrusionOk="0">
                <a:moveTo>
                  <a:pt x="0" y="117858"/>
                </a:moveTo>
                <a:cubicBezTo>
                  <a:pt x="-6190" y="48949"/>
                  <a:pt x="41056" y="4395"/>
                  <a:pt x="117858" y="0"/>
                </a:cubicBezTo>
                <a:cubicBezTo>
                  <a:pt x="370688" y="-20554"/>
                  <a:pt x="623471" y="31640"/>
                  <a:pt x="750034" y="0"/>
                </a:cubicBezTo>
                <a:cubicBezTo>
                  <a:pt x="876597" y="-31640"/>
                  <a:pt x="1116937" y="13674"/>
                  <a:pt x="1280610" y="0"/>
                </a:cubicBezTo>
                <a:cubicBezTo>
                  <a:pt x="1444283" y="-13674"/>
                  <a:pt x="1638805" y="47035"/>
                  <a:pt x="1777319" y="0"/>
                </a:cubicBezTo>
                <a:cubicBezTo>
                  <a:pt x="1915833" y="-47035"/>
                  <a:pt x="2248480" y="63664"/>
                  <a:pt x="2375628" y="0"/>
                </a:cubicBezTo>
                <a:cubicBezTo>
                  <a:pt x="2502776" y="-63664"/>
                  <a:pt x="2671577" y="23078"/>
                  <a:pt x="2906204" y="0"/>
                </a:cubicBezTo>
                <a:cubicBezTo>
                  <a:pt x="3140831" y="-23078"/>
                  <a:pt x="3223436" y="19011"/>
                  <a:pt x="3504513" y="0"/>
                </a:cubicBezTo>
                <a:cubicBezTo>
                  <a:pt x="3568298" y="-12457"/>
                  <a:pt x="3616036" y="61570"/>
                  <a:pt x="3622371" y="117858"/>
                </a:cubicBezTo>
                <a:cubicBezTo>
                  <a:pt x="3634431" y="235305"/>
                  <a:pt x="3575221" y="377618"/>
                  <a:pt x="3622371" y="589276"/>
                </a:cubicBezTo>
                <a:cubicBezTo>
                  <a:pt x="3608795" y="653590"/>
                  <a:pt x="3571212" y="702724"/>
                  <a:pt x="3504513" y="707134"/>
                </a:cubicBezTo>
                <a:cubicBezTo>
                  <a:pt x="3302948" y="776020"/>
                  <a:pt x="3171193" y="690200"/>
                  <a:pt x="2906204" y="707134"/>
                </a:cubicBezTo>
                <a:cubicBezTo>
                  <a:pt x="2641215" y="724068"/>
                  <a:pt x="2583026" y="664818"/>
                  <a:pt x="2274028" y="707134"/>
                </a:cubicBezTo>
                <a:cubicBezTo>
                  <a:pt x="1965030" y="749450"/>
                  <a:pt x="1886396" y="652775"/>
                  <a:pt x="1641853" y="707134"/>
                </a:cubicBezTo>
                <a:cubicBezTo>
                  <a:pt x="1397310" y="761493"/>
                  <a:pt x="1359325" y="655639"/>
                  <a:pt x="1145143" y="707134"/>
                </a:cubicBezTo>
                <a:cubicBezTo>
                  <a:pt x="930961" y="758629"/>
                  <a:pt x="341257" y="623954"/>
                  <a:pt x="117858" y="707134"/>
                </a:cubicBezTo>
                <a:cubicBezTo>
                  <a:pt x="50094" y="701685"/>
                  <a:pt x="778" y="643843"/>
                  <a:pt x="0" y="589276"/>
                </a:cubicBezTo>
                <a:cubicBezTo>
                  <a:pt x="-7920" y="449804"/>
                  <a:pt x="26807" y="245649"/>
                  <a:pt x="0" y="117858"/>
                </a:cubicBezTo>
                <a:close/>
              </a:path>
            </a:pathLst>
          </a:custGeom>
          <a:solidFill>
            <a:srgbClr val="EAD2C3"/>
          </a:solidFill>
          <a:ln w="28575">
            <a:solidFill>
              <a:srgbClr val="BF7C63"/>
            </a:solidFill>
            <a:prstDash val="sys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txBody>
          <a:bodyPr wrap="square" lIns="0" tIns="0" rIns="0" bIns="72000" rtlCol="0" anchor="t">
            <a:spAutoFit/>
          </a:bodyPr>
          <a:lstStyle/>
          <a:p>
            <a:pPr algn="ctr">
              <a:lnSpc>
                <a:spcPct val="150000"/>
              </a:lnSpc>
            </a:pPr>
            <a:r>
              <a:rPr lang="en-US" sz="2800" b="1" dirty="0">
                <a:solidFill>
                  <a:srgbClr val="0B4A80"/>
                </a:solidFill>
                <a:latin typeface="Arial" panose="020B0604020202020204" pitchFamily="34" charset="0"/>
                <a:cs typeface="Arial" panose="020B0604020202020204" pitchFamily="34" charset="0"/>
              </a:rPr>
              <a:t>NỘI DUNG BÀI HỌC</a:t>
            </a:r>
          </a:p>
        </p:txBody>
      </p:sp>
      <p:sp>
        <p:nvSpPr>
          <p:cNvPr id="21" name="TextBox 20">
            <a:extLst>
              <a:ext uri="{FF2B5EF4-FFF2-40B4-BE49-F238E27FC236}">
                <a16:creationId xmlns:a16="http://schemas.microsoft.com/office/drawing/2014/main" id="{1E7DE5BC-F5E2-708F-DEB1-2D7824840401}"/>
              </a:ext>
            </a:extLst>
          </p:cNvPr>
          <p:cNvSpPr txBox="1"/>
          <p:nvPr/>
        </p:nvSpPr>
        <p:spPr>
          <a:xfrm>
            <a:off x="2237418" y="1471357"/>
            <a:ext cx="4930071" cy="958596"/>
          </a:xfrm>
          <a:prstGeom prst="rect">
            <a:avLst/>
          </a:prstGeom>
          <a:noFill/>
        </p:spPr>
        <p:txBody>
          <a:bodyPr wrap="square">
            <a:spAutoFit/>
          </a:bodyPr>
          <a:lstStyle/>
          <a:p>
            <a:pPr lvl="0" algn="ctr">
              <a:lnSpc>
                <a:spcPct val="150000"/>
              </a:lnSpc>
              <a:spcBef>
                <a:spcPts val="100"/>
              </a:spcBef>
              <a:spcAft>
                <a:spcPts val="100"/>
              </a:spcAft>
            </a:pPr>
            <a:r>
              <a:rPr lang="vi-VN" sz="2000" dirty="0">
                <a:solidFill>
                  <a:srgbClr val="4C3C3B"/>
                </a:solidFill>
                <a:latin typeface="Arial" panose="020B0604020202020204" pitchFamily="34" charset="0"/>
                <a:ea typeface="Arial" panose="020B0604020202020204" pitchFamily="34" charset="0"/>
                <a:cs typeface="Arial" panose="020B0604020202020204" pitchFamily="34" charset="0"/>
              </a:rPr>
              <a:t>1. </a:t>
            </a:r>
            <a:r>
              <a:rPr lang="vi-VN" sz="2000" dirty="0">
                <a:solidFill>
                  <a:srgbClr val="4C3C3B"/>
                </a:solidFill>
                <a:effectLst/>
                <a:latin typeface="Arial" panose="020B0604020202020204" pitchFamily="34" charset="0"/>
                <a:ea typeface="Arial" panose="020B0604020202020204" pitchFamily="34" charset="0"/>
                <a:cs typeface="Arial" panose="020B0604020202020204" pitchFamily="34" charset="0"/>
              </a:rPr>
              <a:t>Khái niệm và vị trí của Hiến pháp nước Cộng hòa xã hội chủ nghĩa Việt Nam</a:t>
            </a:r>
            <a:endParaRPr lang="en-VN" sz="2000" dirty="0">
              <a:solidFill>
                <a:srgbClr val="4C3C3B"/>
              </a:solidFill>
              <a:effectLst/>
              <a:latin typeface="Arial" panose="020B0604020202020204" pitchFamily="34" charset="0"/>
              <a:ea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4B3CBB0-9E50-BB50-F0DE-CBEA4C888B58}"/>
              </a:ext>
            </a:extLst>
          </p:cNvPr>
          <p:cNvSpPr txBox="1"/>
          <p:nvPr/>
        </p:nvSpPr>
        <p:spPr>
          <a:xfrm>
            <a:off x="2237418" y="2481951"/>
            <a:ext cx="5118819" cy="958596"/>
          </a:xfrm>
          <a:prstGeom prst="rect">
            <a:avLst/>
          </a:prstGeom>
          <a:noFill/>
        </p:spPr>
        <p:txBody>
          <a:bodyPr wrap="square">
            <a:spAutoFit/>
          </a:bodyPr>
          <a:lstStyle/>
          <a:p>
            <a:pPr lvl="0" algn="ctr">
              <a:lnSpc>
                <a:spcPct val="150000"/>
              </a:lnSpc>
              <a:spcBef>
                <a:spcPts val="100"/>
              </a:spcBef>
              <a:spcAft>
                <a:spcPts val="100"/>
              </a:spcAft>
            </a:pPr>
            <a:r>
              <a:rPr lang="vi-VN" sz="2000" dirty="0">
                <a:solidFill>
                  <a:srgbClr val="4C3C3B"/>
                </a:solidFill>
                <a:effectLst/>
                <a:latin typeface="Arial" panose="020B0604020202020204" pitchFamily="34" charset="0"/>
                <a:ea typeface="Arial" panose="020B0604020202020204" pitchFamily="34" charset="0"/>
                <a:cs typeface="Arial" panose="020B0604020202020204" pitchFamily="34" charset="0"/>
              </a:rPr>
              <a:t>2. </a:t>
            </a:r>
            <a:r>
              <a:rPr lang="vi-VN" sz="2000" dirty="0">
                <a:solidFill>
                  <a:srgbClr val="4C3C3B"/>
                </a:solidFill>
                <a:latin typeface="Arial" panose="020B0604020202020204" pitchFamily="34" charset="0"/>
                <a:ea typeface="Arial" panose="020B0604020202020204" pitchFamily="34" charset="0"/>
                <a:cs typeface="Arial" panose="020B0604020202020204" pitchFamily="34" charset="0"/>
              </a:rPr>
              <a:t>Đặc điểm </a:t>
            </a:r>
            <a:r>
              <a:rPr lang="vi-VN" sz="2000" dirty="0">
                <a:solidFill>
                  <a:srgbClr val="4C3C3B"/>
                </a:solidFill>
                <a:effectLst/>
                <a:latin typeface="Arial" panose="020B0604020202020204" pitchFamily="34" charset="0"/>
                <a:ea typeface="Arial" panose="020B0604020202020204" pitchFamily="34" charset="0"/>
                <a:cs typeface="Arial" panose="020B0604020202020204" pitchFamily="34" charset="0"/>
              </a:rPr>
              <a:t>của Hiến pháp nước Cộng hòa xã hội chủ nghĩa Việt Nam</a:t>
            </a:r>
            <a:endParaRPr lang="en-VN" sz="2000" dirty="0">
              <a:solidFill>
                <a:srgbClr val="4C3C3B"/>
              </a:solidFill>
              <a:effectLst/>
              <a:latin typeface="Arial" panose="020B0604020202020204" pitchFamily="34" charset="0"/>
              <a:ea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1856356-C7CB-F8A9-ABE0-829BAD597192}"/>
              </a:ext>
            </a:extLst>
          </p:cNvPr>
          <p:cNvSpPr txBox="1"/>
          <p:nvPr/>
        </p:nvSpPr>
        <p:spPr>
          <a:xfrm>
            <a:off x="2066888" y="3497634"/>
            <a:ext cx="5118819" cy="958596"/>
          </a:xfrm>
          <a:prstGeom prst="rect">
            <a:avLst/>
          </a:prstGeom>
          <a:noFill/>
        </p:spPr>
        <p:txBody>
          <a:bodyPr wrap="square">
            <a:spAutoFit/>
          </a:bodyPr>
          <a:lstStyle/>
          <a:p>
            <a:pPr lvl="0" algn="ctr">
              <a:lnSpc>
                <a:spcPct val="150000"/>
              </a:lnSpc>
              <a:spcBef>
                <a:spcPts val="100"/>
              </a:spcBef>
              <a:spcAft>
                <a:spcPts val="100"/>
              </a:spcAft>
            </a:pPr>
            <a:r>
              <a:rPr lang="vi-VN" sz="2000" dirty="0">
                <a:solidFill>
                  <a:srgbClr val="4C3C3B"/>
                </a:solidFill>
                <a:effectLst/>
                <a:latin typeface="Arial" panose="020B0604020202020204" pitchFamily="34" charset="0"/>
                <a:ea typeface="Arial" panose="020B0604020202020204" pitchFamily="34" charset="0"/>
                <a:cs typeface="Arial" panose="020B0604020202020204" pitchFamily="34" charset="0"/>
              </a:rPr>
              <a:t>3. Công dân thực hiện nghĩa vụ tuân thủ Hiến pháp</a:t>
            </a:r>
            <a:endParaRPr lang="en-VN" sz="2000" dirty="0">
              <a:solidFill>
                <a:srgbClr val="4C3C3B"/>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61273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1+#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5"/>
          <p:cNvSpPr/>
          <p:nvPr/>
        </p:nvSpPr>
        <p:spPr>
          <a:xfrm>
            <a:off x="3755864" y="1405851"/>
            <a:ext cx="1653900" cy="930000"/>
          </a:xfrm>
          <a:prstGeom prst="ellipse">
            <a:avLst/>
          </a:prstGeom>
          <a:solidFill>
            <a:srgbClr val="BF7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txBox="1">
            <a:spLocks noGrp="1"/>
          </p:cNvSpPr>
          <p:nvPr>
            <p:ph type="title" idx="2"/>
          </p:nvPr>
        </p:nvSpPr>
        <p:spPr>
          <a:xfrm>
            <a:off x="4133264" y="1513701"/>
            <a:ext cx="899100" cy="68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01</a:t>
            </a:r>
            <a:endParaRPr dirty="0">
              <a:latin typeface="Arial" panose="020B0604020202020204" pitchFamily="34" charset="0"/>
              <a:cs typeface="Arial" panose="020B0604020202020204" pitchFamily="34" charset="0"/>
            </a:endParaRPr>
          </a:p>
        </p:txBody>
      </p:sp>
      <p:sp>
        <p:nvSpPr>
          <p:cNvPr id="324" name="Google Shape;324;p35"/>
          <p:cNvSpPr/>
          <p:nvPr/>
        </p:nvSpPr>
        <p:spPr>
          <a:xfrm>
            <a:off x="5269771" y="1513701"/>
            <a:ext cx="229551" cy="273877"/>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3555324" y="100382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6947966" y="200726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7517554" y="12434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1121453" y="118910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2299726" y="1597073"/>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1344363" y="1904269"/>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5086788" y="54951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6394566" y="792882"/>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5855826" y="13717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4416833" y="2269695"/>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2999407" y="2108023"/>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10">
            <a:extLst>
              <a:ext uri="{FF2B5EF4-FFF2-40B4-BE49-F238E27FC236}">
                <a16:creationId xmlns:a16="http://schemas.microsoft.com/office/drawing/2014/main" id="{D2E8C527-18FE-81BF-F860-785514B1A2BE}"/>
              </a:ext>
            </a:extLst>
          </p:cNvPr>
          <p:cNvSpPr txBox="1"/>
          <p:nvPr/>
        </p:nvSpPr>
        <p:spPr>
          <a:xfrm>
            <a:off x="435428" y="2683966"/>
            <a:ext cx="8273143" cy="1386085"/>
          </a:xfrm>
          <a:prstGeom prst="rect">
            <a:avLst/>
          </a:prstGeom>
        </p:spPr>
        <p:txBody>
          <a:bodyPr wrap="square" lIns="0" tIns="0" rIns="0" bIns="0" rtlCol="0" anchor="t">
            <a:spAutoFit/>
          </a:bodyPr>
          <a:lstStyle/>
          <a:p>
            <a:pPr algn="ctr">
              <a:lnSpc>
                <a:spcPct val="150000"/>
              </a:lnSpc>
            </a:pPr>
            <a:r>
              <a:rPr lang="en-US" sz="3200" b="1" dirty="0" err="1">
                <a:solidFill>
                  <a:srgbClr val="BF7C63"/>
                </a:solidFill>
                <a:latin typeface="Arial" panose="020B0604020202020204" pitchFamily="34" charset="0"/>
                <a:cs typeface="Arial" panose="020B0604020202020204" pitchFamily="34" charset="0"/>
              </a:rPr>
              <a:t>Khái</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niệm</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và</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vị</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trí</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của</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Hiến</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pháp</a:t>
            </a:r>
            <a:r>
              <a:rPr lang="en-US" sz="3200" b="1" dirty="0">
                <a:solidFill>
                  <a:srgbClr val="BF7C63"/>
                </a:solidFill>
                <a:latin typeface="Arial" panose="020B0604020202020204" pitchFamily="34" charset="0"/>
                <a:cs typeface="Arial" panose="020B0604020202020204" pitchFamily="34" charset="0"/>
              </a:rPr>
              <a:t> </a:t>
            </a:r>
          </a:p>
          <a:p>
            <a:pPr algn="ctr">
              <a:lnSpc>
                <a:spcPct val="150000"/>
              </a:lnSpc>
            </a:pPr>
            <a:r>
              <a:rPr lang="en-US" sz="3200" b="1" dirty="0" err="1">
                <a:solidFill>
                  <a:srgbClr val="BF7C63"/>
                </a:solidFill>
                <a:latin typeface="Arial" panose="020B0604020202020204" pitchFamily="34" charset="0"/>
                <a:cs typeface="Arial" panose="020B0604020202020204" pitchFamily="34" charset="0"/>
              </a:rPr>
              <a:t>nước</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Cộng</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hòa</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xã</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hội</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chủ</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nghĩa</a:t>
            </a:r>
            <a:r>
              <a:rPr lang="en-US" sz="3200" b="1" dirty="0">
                <a:solidFill>
                  <a:srgbClr val="BF7C63"/>
                </a:solidFill>
                <a:latin typeface="Arial" panose="020B0604020202020204" pitchFamily="34" charset="0"/>
                <a:cs typeface="Arial" panose="020B0604020202020204" pitchFamily="34" charset="0"/>
              </a:rPr>
              <a:t> </a:t>
            </a:r>
            <a:r>
              <a:rPr lang="en-US" sz="3200" b="1" dirty="0" err="1">
                <a:solidFill>
                  <a:srgbClr val="BF7C63"/>
                </a:solidFill>
                <a:latin typeface="Arial" panose="020B0604020202020204" pitchFamily="34" charset="0"/>
                <a:cs typeface="Arial" panose="020B0604020202020204" pitchFamily="34" charset="0"/>
              </a:rPr>
              <a:t>Việt</a:t>
            </a:r>
            <a:r>
              <a:rPr lang="en-US" sz="3200" b="1" dirty="0">
                <a:solidFill>
                  <a:srgbClr val="BF7C63"/>
                </a:solidFill>
                <a:latin typeface="Arial" panose="020B0604020202020204" pitchFamily="34" charset="0"/>
                <a:cs typeface="Arial" panose="020B0604020202020204" pitchFamily="34" charset="0"/>
              </a:rPr>
              <a:t> Nam</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grpSp>
        <p:nvGrpSpPr>
          <p:cNvPr id="427" name="Google Shape;427;p38"/>
          <p:cNvGrpSpPr/>
          <p:nvPr/>
        </p:nvGrpSpPr>
        <p:grpSpPr>
          <a:xfrm>
            <a:off x="265273" y="1212071"/>
            <a:ext cx="3962724" cy="3156751"/>
            <a:chOff x="504960" y="1190300"/>
            <a:chExt cx="3962724" cy="3156751"/>
          </a:xfrm>
        </p:grpSpPr>
        <p:sp>
          <p:nvSpPr>
            <p:cNvPr id="428" name="Google Shape;428;p38"/>
            <p:cNvSpPr/>
            <p:nvPr/>
          </p:nvSpPr>
          <p:spPr>
            <a:xfrm>
              <a:off x="504960" y="3006978"/>
              <a:ext cx="178090" cy="212127"/>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38"/>
            <p:cNvGrpSpPr/>
            <p:nvPr/>
          </p:nvGrpSpPr>
          <p:grpSpPr>
            <a:xfrm>
              <a:off x="606458" y="1190300"/>
              <a:ext cx="3861225" cy="3156751"/>
              <a:chOff x="606458" y="1190300"/>
              <a:chExt cx="3861225" cy="3156751"/>
            </a:xfrm>
          </p:grpSpPr>
          <p:sp>
            <p:nvSpPr>
              <p:cNvPr id="430" name="Google Shape;430;p38"/>
              <p:cNvSpPr/>
              <p:nvPr/>
            </p:nvSpPr>
            <p:spPr>
              <a:xfrm flipH="1">
                <a:off x="606458" y="1684548"/>
                <a:ext cx="3418724" cy="2617547"/>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flipH="1">
                <a:off x="643614" y="1751090"/>
                <a:ext cx="3773271" cy="2534140"/>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32" name="Google Shape;432;p38"/>
              <p:cNvSpPr/>
              <p:nvPr/>
            </p:nvSpPr>
            <p:spPr>
              <a:xfrm>
                <a:off x="694356" y="4285311"/>
                <a:ext cx="3773328" cy="61740"/>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947749" y="2967546"/>
                <a:ext cx="81599" cy="96516"/>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1346140" y="2474526"/>
                <a:ext cx="144028" cy="170979"/>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3135702" y="1656436"/>
                <a:ext cx="178090" cy="212127"/>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996678" y="3526548"/>
                <a:ext cx="80903" cy="96491"/>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853397" y="3872009"/>
                <a:ext cx="144028" cy="170979"/>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2861443" y="2182540"/>
                <a:ext cx="178090" cy="212127"/>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1543187" y="1361925"/>
                <a:ext cx="81599" cy="96516"/>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 name="Google Shape;440;p38"/>
              <p:cNvGrpSpPr/>
              <p:nvPr/>
            </p:nvGrpSpPr>
            <p:grpSpPr>
              <a:xfrm>
                <a:off x="1582588" y="1190300"/>
                <a:ext cx="1770064" cy="3097302"/>
                <a:chOff x="1136325" y="1190300"/>
                <a:chExt cx="1770064" cy="3097302"/>
              </a:xfrm>
            </p:grpSpPr>
            <p:sp>
              <p:nvSpPr>
                <p:cNvPr id="441" name="Google Shape;441;p38"/>
                <p:cNvSpPr/>
                <p:nvPr/>
              </p:nvSpPr>
              <p:spPr>
                <a:xfrm flipH="1">
                  <a:off x="1706583" y="3984913"/>
                  <a:ext cx="196527" cy="11296"/>
                </a:xfrm>
                <a:custGeom>
                  <a:avLst/>
                  <a:gdLst/>
                  <a:ahLst/>
                  <a:cxnLst/>
                  <a:rect l="l" t="t" r="r" b="b"/>
                  <a:pathLst>
                    <a:path w="2227" h="128" extrusionOk="0">
                      <a:moveTo>
                        <a:pt x="1392" y="1"/>
                      </a:moveTo>
                      <a:cubicBezTo>
                        <a:pt x="1299" y="1"/>
                        <a:pt x="1205" y="3"/>
                        <a:pt x="1109" y="7"/>
                      </a:cubicBezTo>
                      <a:cubicBezTo>
                        <a:pt x="926" y="7"/>
                        <a:pt x="743" y="25"/>
                        <a:pt x="559" y="33"/>
                      </a:cubicBezTo>
                      <a:cubicBezTo>
                        <a:pt x="367" y="42"/>
                        <a:pt x="184" y="51"/>
                        <a:pt x="0" y="86"/>
                      </a:cubicBezTo>
                      <a:cubicBezTo>
                        <a:pt x="184" y="112"/>
                        <a:pt x="367" y="121"/>
                        <a:pt x="559" y="121"/>
                      </a:cubicBezTo>
                      <a:cubicBezTo>
                        <a:pt x="651" y="125"/>
                        <a:pt x="743" y="127"/>
                        <a:pt x="834" y="127"/>
                      </a:cubicBezTo>
                      <a:cubicBezTo>
                        <a:pt x="926" y="127"/>
                        <a:pt x="1018" y="125"/>
                        <a:pt x="1109" y="121"/>
                      </a:cubicBezTo>
                      <a:cubicBezTo>
                        <a:pt x="1301" y="121"/>
                        <a:pt x="1485" y="112"/>
                        <a:pt x="1668" y="95"/>
                      </a:cubicBezTo>
                      <a:cubicBezTo>
                        <a:pt x="1851" y="86"/>
                        <a:pt x="2044" y="77"/>
                        <a:pt x="2227" y="42"/>
                      </a:cubicBezTo>
                      <a:cubicBezTo>
                        <a:pt x="2044" y="25"/>
                        <a:pt x="1851" y="7"/>
                        <a:pt x="1668" y="7"/>
                      </a:cubicBezTo>
                      <a:cubicBezTo>
                        <a:pt x="1576" y="3"/>
                        <a:pt x="1485" y="1"/>
                        <a:pt x="1392" y="1"/>
                      </a:cubicBezTo>
                      <a:close/>
                    </a:path>
                  </a:pathLst>
                </a:custGeom>
                <a:solidFill>
                  <a:srgbClr val="7197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flipH="1">
                  <a:off x="2076425" y="1646185"/>
                  <a:ext cx="283627" cy="919274"/>
                </a:xfrm>
                <a:custGeom>
                  <a:avLst/>
                  <a:gdLst/>
                  <a:ahLst/>
                  <a:cxnLst/>
                  <a:rect l="l" t="t" r="r" b="b"/>
                  <a:pathLst>
                    <a:path w="3214" h="10417" extrusionOk="0">
                      <a:moveTo>
                        <a:pt x="3214" y="0"/>
                      </a:moveTo>
                      <a:lnTo>
                        <a:pt x="2952" y="87"/>
                      </a:lnTo>
                      <a:cubicBezTo>
                        <a:pt x="2384" y="288"/>
                        <a:pt x="1939" y="751"/>
                        <a:pt x="1764" y="1336"/>
                      </a:cubicBezTo>
                      <a:lnTo>
                        <a:pt x="201" y="6601"/>
                      </a:lnTo>
                      <a:cubicBezTo>
                        <a:pt x="1" y="7256"/>
                        <a:pt x="105" y="7955"/>
                        <a:pt x="463" y="8540"/>
                      </a:cubicBezTo>
                      <a:lnTo>
                        <a:pt x="1642" y="10417"/>
                      </a:lnTo>
                      <a:lnTo>
                        <a:pt x="2821" y="6496"/>
                      </a:lnTo>
                      <a:lnTo>
                        <a:pt x="3214" y="0"/>
                      </a:lnTo>
                      <a:close/>
                    </a:path>
                  </a:pathLst>
                </a:custGeom>
                <a:solidFill>
                  <a:srgbClr val="324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flipH="1">
                  <a:off x="2157349" y="1946667"/>
                  <a:ext cx="85600" cy="572550"/>
                </a:xfrm>
                <a:custGeom>
                  <a:avLst/>
                  <a:gdLst/>
                  <a:ahLst/>
                  <a:cxnLst/>
                  <a:rect l="l" t="t" r="r" b="b"/>
                  <a:pathLst>
                    <a:path w="970" h="6488" extrusionOk="0">
                      <a:moveTo>
                        <a:pt x="848" y="0"/>
                      </a:moveTo>
                      <a:lnTo>
                        <a:pt x="1" y="6488"/>
                      </a:lnTo>
                      <a:lnTo>
                        <a:pt x="970" y="2882"/>
                      </a:lnTo>
                      <a:lnTo>
                        <a:pt x="8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flipH="1">
                  <a:off x="2421557" y="4013241"/>
                  <a:ext cx="484832" cy="268978"/>
                </a:xfrm>
                <a:custGeom>
                  <a:avLst/>
                  <a:gdLst/>
                  <a:ahLst/>
                  <a:cxnLst/>
                  <a:rect l="l" t="t" r="r" b="b"/>
                  <a:pathLst>
                    <a:path w="5494" h="3048" extrusionOk="0">
                      <a:moveTo>
                        <a:pt x="3520" y="1"/>
                      </a:moveTo>
                      <a:lnTo>
                        <a:pt x="3520" y="9"/>
                      </a:lnTo>
                      <a:lnTo>
                        <a:pt x="3336" y="507"/>
                      </a:lnTo>
                      <a:cubicBezTo>
                        <a:pt x="3205" y="856"/>
                        <a:pt x="2917" y="1127"/>
                        <a:pt x="2559" y="1249"/>
                      </a:cubicBezTo>
                      <a:lnTo>
                        <a:pt x="1346" y="1642"/>
                      </a:lnTo>
                      <a:cubicBezTo>
                        <a:pt x="944" y="1773"/>
                        <a:pt x="595" y="2044"/>
                        <a:pt x="376" y="2419"/>
                      </a:cubicBezTo>
                      <a:lnTo>
                        <a:pt x="1" y="3048"/>
                      </a:lnTo>
                      <a:lnTo>
                        <a:pt x="5222" y="3048"/>
                      </a:lnTo>
                      <a:cubicBezTo>
                        <a:pt x="5388" y="3048"/>
                        <a:pt x="5493" y="2899"/>
                        <a:pt x="5441" y="2742"/>
                      </a:cubicBezTo>
                      <a:lnTo>
                        <a:pt x="5065" y="1598"/>
                      </a:lnTo>
                      <a:cubicBezTo>
                        <a:pt x="4995" y="1380"/>
                        <a:pt x="4995" y="1136"/>
                        <a:pt x="5056" y="917"/>
                      </a:cubicBezTo>
                      <a:lnTo>
                        <a:pt x="5327" y="1"/>
                      </a:lnTo>
                      <a:close/>
                    </a:path>
                  </a:pathLst>
                </a:custGeom>
                <a:solidFill>
                  <a:srgbClr val="CF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flipH="1">
                  <a:off x="2422352" y="4112607"/>
                  <a:ext cx="483243" cy="168906"/>
                </a:xfrm>
                <a:custGeom>
                  <a:avLst/>
                  <a:gdLst/>
                  <a:ahLst/>
                  <a:cxnLst/>
                  <a:rect l="l" t="t" r="r" b="b"/>
                  <a:pathLst>
                    <a:path w="5476" h="1914" extrusionOk="0">
                      <a:moveTo>
                        <a:pt x="2803" y="1"/>
                      </a:moveTo>
                      <a:cubicBezTo>
                        <a:pt x="2725" y="45"/>
                        <a:pt x="2638" y="79"/>
                        <a:pt x="2550" y="114"/>
                      </a:cubicBezTo>
                      <a:lnTo>
                        <a:pt x="1337" y="507"/>
                      </a:lnTo>
                      <a:cubicBezTo>
                        <a:pt x="926" y="638"/>
                        <a:pt x="586" y="909"/>
                        <a:pt x="367" y="1284"/>
                      </a:cubicBezTo>
                      <a:lnTo>
                        <a:pt x="1" y="1913"/>
                      </a:lnTo>
                      <a:lnTo>
                        <a:pt x="5205" y="1913"/>
                      </a:lnTo>
                      <a:cubicBezTo>
                        <a:pt x="5353" y="1913"/>
                        <a:pt x="5475" y="1765"/>
                        <a:pt x="5423" y="1608"/>
                      </a:cubicBezTo>
                      <a:lnTo>
                        <a:pt x="5047" y="464"/>
                      </a:lnTo>
                      <a:lnTo>
                        <a:pt x="5047" y="455"/>
                      </a:lnTo>
                      <a:lnTo>
                        <a:pt x="3825" y="682"/>
                      </a:lnTo>
                      <a:cubicBezTo>
                        <a:pt x="3770" y="694"/>
                        <a:pt x="3714" y="700"/>
                        <a:pt x="3660" y="700"/>
                      </a:cubicBezTo>
                      <a:cubicBezTo>
                        <a:pt x="3350" y="700"/>
                        <a:pt x="3059" y="518"/>
                        <a:pt x="2926" y="237"/>
                      </a:cubicBezTo>
                      <a:lnTo>
                        <a:pt x="2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flipH="1">
                  <a:off x="1671107" y="4014035"/>
                  <a:ext cx="230502" cy="273567"/>
                </a:xfrm>
                <a:custGeom>
                  <a:avLst/>
                  <a:gdLst/>
                  <a:ahLst/>
                  <a:cxnLst/>
                  <a:rect l="l" t="t" r="r" b="b"/>
                  <a:pathLst>
                    <a:path w="2612" h="3100" extrusionOk="0">
                      <a:moveTo>
                        <a:pt x="481" y="0"/>
                      </a:moveTo>
                      <a:lnTo>
                        <a:pt x="481" y="1118"/>
                      </a:lnTo>
                      <a:lnTo>
                        <a:pt x="1" y="3100"/>
                      </a:lnTo>
                      <a:lnTo>
                        <a:pt x="2612" y="3100"/>
                      </a:lnTo>
                      <a:lnTo>
                        <a:pt x="2210" y="1118"/>
                      </a:lnTo>
                      <a:lnTo>
                        <a:pt x="2271" y="0"/>
                      </a:lnTo>
                      <a:close/>
                    </a:path>
                  </a:pathLst>
                </a:custGeom>
                <a:solidFill>
                  <a:srgbClr val="CF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flipH="1">
                  <a:off x="1671107" y="4112607"/>
                  <a:ext cx="230502" cy="174995"/>
                </a:xfrm>
                <a:custGeom>
                  <a:avLst/>
                  <a:gdLst/>
                  <a:ahLst/>
                  <a:cxnLst/>
                  <a:rect l="l" t="t" r="r" b="b"/>
                  <a:pathLst>
                    <a:path w="2612" h="1983" extrusionOk="0">
                      <a:moveTo>
                        <a:pt x="1328" y="1"/>
                      </a:moveTo>
                      <a:cubicBezTo>
                        <a:pt x="830" y="1"/>
                        <a:pt x="394" y="341"/>
                        <a:pt x="289" y="830"/>
                      </a:cubicBezTo>
                      <a:lnTo>
                        <a:pt x="1" y="1983"/>
                      </a:lnTo>
                      <a:lnTo>
                        <a:pt x="2612" y="1983"/>
                      </a:lnTo>
                      <a:lnTo>
                        <a:pt x="2385" y="865"/>
                      </a:lnTo>
                      <a:cubicBezTo>
                        <a:pt x="2271" y="368"/>
                        <a:pt x="1834" y="1"/>
                        <a:pt x="1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flipH="1">
                  <a:off x="1531671" y="2257915"/>
                  <a:ext cx="1110418" cy="1797072"/>
                </a:xfrm>
                <a:custGeom>
                  <a:avLst/>
                  <a:gdLst/>
                  <a:ahLst/>
                  <a:cxnLst/>
                  <a:rect l="l" t="t" r="r" b="b"/>
                  <a:pathLst>
                    <a:path w="12583" h="20364" extrusionOk="0">
                      <a:moveTo>
                        <a:pt x="7711" y="1"/>
                      </a:moveTo>
                      <a:lnTo>
                        <a:pt x="5013" y="2341"/>
                      </a:lnTo>
                      <a:lnTo>
                        <a:pt x="1" y="20363"/>
                      </a:lnTo>
                      <a:lnTo>
                        <a:pt x="2498" y="20363"/>
                      </a:lnTo>
                      <a:lnTo>
                        <a:pt x="8453" y="5938"/>
                      </a:lnTo>
                      <a:lnTo>
                        <a:pt x="8453" y="20363"/>
                      </a:lnTo>
                      <a:lnTo>
                        <a:pt x="11125" y="20363"/>
                      </a:lnTo>
                      <a:lnTo>
                        <a:pt x="12583" y="2341"/>
                      </a:lnTo>
                      <a:lnTo>
                        <a:pt x="7711" y="1"/>
                      </a:lnTo>
                      <a:close/>
                    </a:path>
                  </a:pathLst>
                </a:custGeom>
                <a:solidFill>
                  <a:srgbClr val="324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flipH="1">
                  <a:off x="1531674" y="2257915"/>
                  <a:ext cx="718952" cy="390054"/>
                </a:xfrm>
                <a:custGeom>
                  <a:avLst/>
                  <a:gdLst/>
                  <a:ahLst/>
                  <a:cxnLst/>
                  <a:rect l="l" t="t" r="r" b="b"/>
                  <a:pathLst>
                    <a:path w="8147" h="4420" extrusionOk="0">
                      <a:moveTo>
                        <a:pt x="3275" y="1"/>
                      </a:moveTo>
                      <a:lnTo>
                        <a:pt x="577" y="2341"/>
                      </a:lnTo>
                      <a:lnTo>
                        <a:pt x="0" y="4419"/>
                      </a:lnTo>
                      <a:lnTo>
                        <a:pt x="8077" y="3249"/>
                      </a:lnTo>
                      <a:lnTo>
                        <a:pt x="8147" y="2341"/>
                      </a:lnTo>
                      <a:lnTo>
                        <a:pt x="32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flipH="1">
                  <a:off x="1896138" y="2267975"/>
                  <a:ext cx="16238" cy="514042"/>
                </a:xfrm>
                <a:custGeom>
                  <a:avLst/>
                  <a:gdLst/>
                  <a:ahLst/>
                  <a:cxnLst/>
                  <a:rect l="l" t="t" r="r" b="b"/>
                  <a:pathLst>
                    <a:path w="184" h="5825" fill="none" extrusionOk="0">
                      <a:moveTo>
                        <a:pt x="184" y="5824"/>
                      </a:moveTo>
                      <a:lnTo>
                        <a:pt x="1" y="0"/>
                      </a:lnTo>
                    </a:path>
                  </a:pathLst>
                </a:custGeom>
                <a:noFill/>
                <a:ln w="11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flipH="1">
                  <a:off x="1899932" y="2318806"/>
                  <a:ext cx="87189" cy="302954"/>
                </a:xfrm>
                <a:custGeom>
                  <a:avLst/>
                  <a:gdLst/>
                  <a:ahLst/>
                  <a:cxnLst/>
                  <a:rect l="l" t="t" r="r" b="b"/>
                  <a:pathLst>
                    <a:path w="988" h="3433" fill="none" extrusionOk="0">
                      <a:moveTo>
                        <a:pt x="1" y="1"/>
                      </a:moveTo>
                      <a:lnTo>
                        <a:pt x="123" y="2140"/>
                      </a:lnTo>
                      <a:cubicBezTo>
                        <a:pt x="140" y="2559"/>
                        <a:pt x="350" y="2943"/>
                        <a:pt x="690" y="3205"/>
                      </a:cubicBezTo>
                      <a:lnTo>
                        <a:pt x="987" y="3432"/>
                      </a:lnTo>
                    </a:path>
                  </a:pathLst>
                </a:custGeom>
                <a:solidFill>
                  <a:schemeClr val="dk1"/>
                </a:solidFill>
                <a:ln w="11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flipH="1">
                  <a:off x="1779739" y="2630936"/>
                  <a:ext cx="279039" cy="40153"/>
                </a:xfrm>
                <a:custGeom>
                  <a:avLst/>
                  <a:gdLst/>
                  <a:ahLst/>
                  <a:cxnLst/>
                  <a:rect l="l" t="t" r="r" b="b"/>
                  <a:pathLst>
                    <a:path w="3162" h="455" fill="none" extrusionOk="0">
                      <a:moveTo>
                        <a:pt x="3161" y="0"/>
                      </a:moveTo>
                      <a:lnTo>
                        <a:pt x="1" y="454"/>
                      </a:lnTo>
                    </a:path>
                  </a:pathLst>
                </a:custGeom>
                <a:noFill/>
                <a:ln w="11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flipH="1">
                  <a:off x="1671107" y="3988620"/>
                  <a:ext cx="201204" cy="88"/>
                </a:xfrm>
                <a:custGeom>
                  <a:avLst/>
                  <a:gdLst/>
                  <a:ahLst/>
                  <a:cxnLst/>
                  <a:rect l="l" t="t" r="r" b="b"/>
                  <a:pathLst>
                    <a:path w="2280" h="1" fill="none" extrusionOk="0">
                      <a:moveTo>
                        <a:pt x="2280" y="0"/>
                      </a:moveTo>
                      <a:lnTo>
                        <a:pt x="1" y="0"/>
                      </a:lnTo>
                    </a:path>
                  </a:pathLst>
                </a:custGeom>
                <a:noFill/>
                <a:ln w="1100"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flipH="1">
                  <a:off x="2413087" y="3988620"/>
                  <a:ext cx="201204" cy="88"/>
                </a:xfrm>
                <a:custGeom>
                  <a:avLst/>
                  <a:gdLst/>
                  <a:ahLst/>
                  <a:cxnLst/>
                  <a:rect l="l" t="t" r="r" b="b"/>
                  <a:pathLst>
                    <a:path w="2280" h="1" fill="none" extrusionOk="0">
                      <a:moveTo>
                        <a:pt x="2279" y="0"/>
                      </a:moveTo>
                      <a:lnTo>
                        <a:pt x="0" y="0"/>
                      </a:lnTo>
                    </a:path>
                  </a:pathLst>
                </a:custGeom>
                <a:noFill/>
                <a:ln w="1100"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flipH="1">
                  <a:off x="1963114" y="2656351"/>
                  <a:ext cx="506364" cy="1332361"/>
                </a:xfrm>
                <a:custGeom>
                  <a:avLst/>
                  <a:gdLst/>
                  <a:ahLst/>
                  <a:cxnLst/>
                  <a:rect l="l" t="t" r="r" b="b"/>
                  <a:pathLst>
                    <a:path w="5738" h="15098" fill="none" extrusionOk="0">
                      <a:moveTo>
                        <a:pt x="5737" y="0"/>
                      </a:moveTo>
                      <a:lnTo>
                        <a:pt x="1" y="15097"/>
                      </a:lnTo>
                    </a:path>
                  </a:pathLst>
                </a:custGeom>
                <a:noFill/>
                <a:ln w="11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flipH="1">
                  <a:off x="1621778" y="2469885"/>
                  <a:ext cx="106426" cy="1518828"/>
                </a:xfrm>
                <a:custGeom>
                  <a:avLst/>
                  <a:gdLst/>
                  <a:ahLst/>
                  <a:cxnLst/>
                  <a:rect l="l" t="t" r="r" b="b"/>
                  <a:pathLst>
                    <a:path w="1206" h="17211" fill="none" extrusionOk="0">
                      <a:moveTo>
                        <a:pt x="1205" y="0"/>
                      </a:moveTo>
                      <a:lnTo>
                        <a:pt x="0" y="17210"/>
                      </a:lnTo>
                    </a:path>
                  </a:pathLst>
                </a:custGeom>
                <a:noFill/>
                <a:ln w="11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flipH="1">
                  <a:off x="1136325" y="1592972"/>
                  <a:ext cx="1123567" cy="989431"/>
                </a:xfrm>
                <a:custGeom>
                  <a:avLst/>
                  <a:gdLst/>
                  <a:ahLst/>
                  <a:cxnLst/>
                  <a:rect l="l" t="t" r="r" b="b"/>
                  <a:pathLst>
                    <a:path w="12732" h="11212" extrusionOk="0">
                      <a:moveTo>
                        <a:pt x="3878" y="1"/>
                      </a:moveTo>
                      <a:lnTo>
                        <a:pt x="1878" y="682"/>
                      </a:lnTo>
                      <a:cubicBezTo>
                        <a:pt x="1310" y="874"/>
                        <a:pt x="944" y="1424"/>
                        <a:pt x="961" y="2026"/>
                      </a:cubicBezTo>
                      <a:lnTo>
                        <a:pt x="1179" y="6890"/>
                      </a:lnTo>
                      <a:lnTo>
                        <a:pt x="1" y="11212"/>
                      </a:lnTo>
                      <a:lnTo>
                        <a:pt x="1529" y="11090"/>
                      </a:lnTo>
                      <a:cubicBezTo>
                        <a:pt x="2358" y="11029"/>
                        <a:pt x="3039" y="10409"/>
                        <a:pt x="3188" y="9588"/>
                      </a:cubicBezTo>
                      <a:lnTo>
                        <a:pt x="3423" y="8287"/>
                      </a:lnTo>
                      <a:lnTo>
                        <a:pt x="4017" y="9658"/>
                      </a:lnTo>
                      <a:cubicBezTo>
                        <a:pt x="4316" y="10319"/>
                        <a:pt x="4957" y="10749"/>
                        <a:pt x="5672" y="10749"/>
                      </a:cubicBezTo>
                      <a:cubicBezTo>
                        <a:pt x="5731" y="10749"/>
                        <a:pt x="5791" y="10746"/>
                        <a:pt x="5851" y="10740"/>
                      </a:cubicBezTo>
                      <a:lnTo>
                        <a:pt x="8689" y="10522"/>
                      </a:lnTo>
                      <a:lnTo>
                        <a:pt x="7423" y="5606"/>
                      </a:lnTo>
                      <a:lnTo>
                        <a:pt x="9413" y="7754"/>
                      </a:lnTo>
                      <a:lnTo>
                        <a:pt x="10941" y="8688"/>
                      </a:lnTo>
                      <a:cubicBezTo>
                        <a:pt x="11093" y="8779"/>
                        <a:pt x="11260" y="8823"/>
                        <a:pt x="11424" y="8823"/>
                      </a:cubicBezTo>
                      <a:cubicBezTo>
                        <a:pt x="11735" y="8823"/>
                        <a:pt x="12036" y="8668"/>
                        <a:pt x="12207" y="8383"/>
                      </a:cubicBezTo>
                      <a:cubicBezTo>
                        <a:pt x="12731" y="7527"/>
                        <a:pt x="12714" y="6444"/>
                        <a:pt x="12164" y="5606"/>
                      </a:cubicBezTo>
                      <a:lnTo>
                        <a:pt x="9894" y="2140"/>
                      </a:lnTo>
                      <a:cubicBezTo>
                        <a:pt x="9352" y="1328"/>
                        <a:pt x="8523" y="734"/>
                        <a:pt x="7580" y="481"/>
                      </a:cubicBezTo>
                      <a:lnTo>
                        <a:pt x="5711" y="1"/>
                      </a:lnTo>
                      <a:close/>
                    </a:path>
                  </a:pathLst>
                </a:custGeom>
                <a:solidFill>
                  <a:srgbClr val="324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flipH="1">
                  <a:off x="2183470" y="2208673"/>
                  <a:ext cx="101838" cy="88"/>
                </a:xfrm>
                <a:custGeom>
                  <a:avLst/>
                  <a:gdLst/>
                  <a:ahLst/>
                  <a:cxnLst/>
                  <a:rect l="l" t="t" r="r" b="b"/>
                  <a:pathLst>
                    <a:path w="1154" h="1" fill="none" extrusionOk="0">
                      <a:moveTo>
                        <a:pt x="1153" y="0"/>
                      </a:moveTo>
                      <a:lnTo>
                        <a:pt x="1" y="0"/>
                      </a:lnTo>
                    </a:path>
                  </a:pathLst>
                </a:custGeom>
                <a:noFill/>
                <a:ln w="11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flipH="1">
                  <a:off x="2199707" y="2224822"/>
                  <a:ext cx="85600" cy="33181"/>
                </a:xfrm>
                <a:custGeom>
                  <a:avLst/>
                  <a:gdLst/>
                  <a:ahLst/>
                  <a:cxnLst/>
                  <a:rect l="l" t="t" r="r" b="b"/>
                  <a:pathLst>
                    <a:path w="970" h="376" fill="none" extrusionOk="0">
                      <a:moveTo>
                        <a:pt x="970" y="0"/>
                      </a:moveTo>
                      <a:lnTo>
                        <a:pt x="1" y="376"/>
                      </a:lnTo>
                    </a:path>
                  </a:pathLst>
                </a:custGeom>
                <a:noFill/>
                <a:ln w="11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flipH="1">
                  <a:off x="2160036" y="1790205"/>
                  <a:ext cx="77128" cy="695126"/>
                </a:xfrm>
                <a:custGeom>
                  <a:avLst/>
                  <a:gdLst/>
                  <a:ahLst/>
                  <a:cxnLst/>
                  <a:rect l="l" t="t" r="r" b="b"/>
                  <a:pathLst>
                    <a:path w="874" h="7877" fill="none" extrusionOk="0">
                      <a:moveTo>
                        <a:pt x="664" y="1"/>
                      </a:moveTo>
                      <a:lnTo>
                        <a:pt x="874" y="4655"/>
                      </a:lnTo>
                      <a:lnTo>
                        <a:pt x="1" y="7877"/>
                      </a:lnTo>
                    </a:path>
                  </a:pathLst>
                </a:custGeom>
                <a:noFill/>
                <a:ln w="1100"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flipH="1">
                  <a:off x="1934614" y="2163137"/>
                  <a:ext cx="34770" cy="161140"/>
                </a:xfrm>
                <a:custGeom>
                  <a:avLst/>
                  <a:gdLst/>
                  <a:ahLst/>
                  <a:cxnLst/>
                  <a:rect l="l" t="t" r="r" b="b"/>
                  <a:pathLst>
                    <a:path w="394" h="1826" fill="none" extrusionOk="0">
                      <a:moveTo>
                        <a:pt x="393" y="1"/>
                      </a:moveTo>
                      <a:lnTo>
                        <a:pt x="27" y="1232"/>
                      </a:lnTo>
                      <a:cubicBezTo>
                        <a:pt x="0" y="1372"/>
                        <a:pt x="0" y="1503"/>
                        <a:pt x="44" y="1625"/>
                      </a:cubicBezTo>
                      <a:lnTo>
                        <a:pt x="114" y="1826"/>
                      </a:lnTo>
                    </a:path>
                  </a:pathLst>
                </a:custGeom>
                <a:noFill/>
                <a:ln w="1100"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flipH="1">
                  <a:off x="1903816" y="2263386"/>
                  <a:ext cx="30887" cy="30887"/>
                </a:xfrm>
                <a:custGeom>
                  <a:avLst/>
                  <a:gdLst/>
                  <a:ahLst/>
                  <a:cxnLst/>
                  <a:rect l="l" t="t" r="r" b="b"/>
                  <a:pathLst>
                    <a:path w="350" h="350" fill="none" extrusionOk="0">
                      <a:moveTo>
                        <a:pt x="0" y="175"/>
                      </a:moveTo>
                      <a:cubicBezTo>
                        <a:pt x="0" y="279"/>
                        <a:pt x="70" y="349"/>
                        <a:pt x="175" y="349"/>
                      </a:cubicBezTo>
                      <a:cubicBezTo>
                        <a:pt x="271" y="349"/>
                        <a:pt x="350" y="271"/>
                        <a:pt x="350" y="175"/>
                      </a:cubicBezTo>
                      <a:cubicBezTo>
                        <a:pt x="350" y="79"/>
                        <a:pt x="271" y="0"/>
                        <a:pt x="175" y="0"/>
                      </a:cubicBezTo>
                      <a:cubicBezTo>
                        <a:pt x="88" y="0"/>
                        <a:pt x="0" y="87"/>
                        <a:pt x="0" y="175"/>
                      </a:cubicBezTo>
                      <a:close/>
                    </a:path>
                  </a:pathLst>
                </a:custGeom>
                <a:noFill/>
                <a:ln w="11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flipH="1">
                  <a:off x="1498497" y="1749435"/>
                  <a:ext cx="80217" cy="233503"/>
                </a:xfrm>
                <a:custGeom>
                  <a:avLst/>
                  <a:gdLst/>
                  <a:ahLst/>
                  <a:cxnLst/>
                  <a:rect l="l" t="t" r="r" b="b"/>
                  <a:pathLst>
                    <a:path w="909" h="2646" fill="none" extrusionOk="0">
                      <a:moveTo>
                        <a:pt x="908" y="0"/>
                      </a:moveTo>
                      <a:lnTo>
                        <a:pt x="0" y="2646"/>
                      </a:lnTo>
                    </a:path>
                  </a:pathLst>
                </a:custGeom>
                <a:noFill/>
                <a:ln w="11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flipH="1">
                  <a:off x="1349799" y="1856478"/>
                  <a:ext cx="450062" cy="520219"/>
                </a:xfrm>
                <a:custGeom>
                  <a:avLst/>
                  <a:gdLst/>
                  <a:ahLst/>
                  <a:cxnLst/>
                  <a:rect l="l" t="t" r="r" b="b"/>
                  <a:pathLst>
                    <a:path w="5100" h="5895" extrusionOk="0">
                      <a:moveTo>
                        <a:pt x="1328" y="1"/>
                      </a:moveTo>
                      <a:lnTo>
                        <a:pt x="0" y="4864"/>
                      </a:lnTo>
                      <a:lnTo>
                        <a:pt x="3772" y="5895"/>
                      </a:lnTo>
                      <a:lnTo>
                        <a:pt x="5100" y="1022"/>
                      </a:lnTo>
                      <a:lnTo>
                        <a:pt x="13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flipH="1">
                  <a:off x="1401424" y="2027590"/>
                  <a:ext cx="352196" cy="347607"/>
                </a:xfrm>
                <a:custGeom>
                  <a:avLst/>
                  <a:gdLst/>
                  <a:ahLst/>
                  <a:cxnLst/>
                  <a:rect l="l" t="t" r="r" b="b"/>
                  <a:pathLst>
                    <a:path w="3991" h="3939" extrusionOk="0">
                      <a:moveTo>
                        <a:pt x="262" y="0"/>
                      </a:moveTo>
                      <a:lnTo>
                        <a:pt x="0" y="969"/>
                      </a:lnTo>
                      <a:lnTo>
                        <a:pt x="3248" y="3938"/>
                      </a:lnTo>
                      <a:lnTo>
                        <a:pt x="3991" y="1388"/>
                      </a:lnTo>
                      <a:lnTo>
                        <a:pt x="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flipH="1">
                  <a:off x="1560181" y="2010382"/>
                  <a:ext cx="202705" cy="164405"/>
                </a:xfrm>
                <a:custGeom>
                  <a:avLst/>
                  <a:gdLst/>
                  <a:ahLst/>
                  <a:cxnLst/>
                  <a:rect l="l" t="t" r="r" b="b"/>
                  <a:pathLst>
                    <a:path w="2297" h="1863" extrusionOk="0">
                      <a:moveTo>
                        <a:pt x="1071" y="1"/>
                      </a:moveTo>
                      <a:cubicBezTo>
                        <a:pt x="1002" y="1"/>
                        <a:pt x="936" y="50"/>
                        <a:pt x="909" y="125"/>
                      </a:cubicBezTo>
                      <a:lnTo>
                        <a:pt x="891" y="195"/>
                      </a:lnTo>
                      <a:lnTo>
                        <a:pt x="367" y="38"/>
                      </a:lnTo>
                      <a:cubicBezTo>
                        <a:pt x="351" y="34"/>
                        <a:pt x="336" y="33"/>
                        <a:pt x="320" y="33"/>
                      </a:cubicBezTo>
                      <a:cubicBezTo>
                        <a:pt x="226" y="33"/>
                        <a:pt x="144" y="100"/>
                        <a:pt x="114" y="213"/>
                      </a:cubicBezTo>
                      <a:lnTo>
                        <a:pt x="27" y="562"/>
                      </a:lnTo>
                      <a:cubicBezTo>
                        <a:pt x="1" y="649"/>
                        <a:pt x="35" y="737"/>
                        <a:pt x="105" y="798"/>
                      </a:cubicBezTo>
                      <a:lnTo>
                        <a:pt x="236" y="894"/>
                      </a:lnTo>
                      <a:lnTo>
                        <a:pt x="236" y="902"/>
                      </a:lnTo>
                      <a:cubicBezTo>
                        <a:pt x="201" y="1025"/>
                        <a:pt x="245" y="1156"/>
                        <a:pt x="341" y="1208"/>
                      </a:cubicBezTo>
                      <a:lnTo>
                        <a:pt x="935" y="1583"/>
                      </a:lnTo>
                      <a:cubicBezTo>
                        <a:pt x="1040" y="1645"/>
                        <a:pt x="1162" y="1697"/>
                        <a:pt x="1284" y="1723"/>
                      </a:cubicBezTo>
                      <a:lnTo>
                        <a:pt x="1939" y="1863"/>
                      </a:lnTo>
                      <a:lnTo>
                        <a:pt x="2297" y="719"/>
                      </a:lnTo>
                      <a:lnTo>
                        <a:pt x="1546" y="160"/>
                      </a:lnTo>
                      <a:lnTo>
                        <a:pt x="1127" y="12"/>
                      </a:lnTo>
                      <a:cubicBezTo>
                        <a:pt x="1108" y="4"/>
                        <a:pt x="1090" y="1"/>
                        <a:pt x="1071" y="1"/>
                      </a:cubicBezTo>
                      <a:close/>
                    </a:path>
                  </a:pathLst>
                </a:custGeom>
                <a:solidFill>
                  <a:srgbClr val="CF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flipH="1">
                  <a:off x="1662636" y="2030678"/>
                  <a:ext cx="90983" cy="36270"/>
                </a:xfrm>
                <a:custGeom>
                  <a:avLst/>
                  <a:gdLst/>
                  <a:ahLst/>
                  <a:cxnLst/>
                  <a:rect l="l" t="t" r="r" b="b"/>
                  <a:pathLst>
                    <a:path w="1031" h="411" fill="none" extrusionOk="0">
                      <a:moveTo>
                        <a:pt x="1031" y="410"/>
                      </a:moveTo>
                      <a:lnTo>
                        <a:pt x="0" y="0"/>
                      </a:lnTo>
                    </a:path>
                  </a:pathLst>
                </a:custGeom>
                <a:solidFill>
                  <a:schemeClr val="dk1"/>
                </a:solidFill>
                <a:ln w="1300"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flipH="1">
                  <a:off x="1676491" y="2053005"/>
                  <a:ext cx="83306" cy="43241"/>
                </a:xfrm>
                <a:custGeom>
                  <a:avLst/>
                  <a:gdLst/>
                  <a:ahLst/>
                  <a:cxnLst/>
                  <a:rect l="l" t="t" r="r" b="b"/>
                  <a:pathLst>
                    <a:path w="944" h="490" fill="none" extrusionOk="0">
                      <a:moveTo>
                        <a:pt x="943" y="489"/>
                      </a:moveTo>
                      <a:lnTo>
                        <a:pt x="0" y="0"/>
                      </a:lnTo>
                    </a:path>
                  </a:pathLst>
                </a:custGeom>
                <a:solidFill>
                  <a:schemeClr val="dk1"/>
                </a:solidFill>
                <a:ln w="1300"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flipH="1">
                  <a:off x="1689552" y="2088392"/>
                  <a:ext cx="54096" cy="34064"/>
                </a:xfrm>
                <a:custGeom>
                  <a:avLst/>
                  <a:gdLst/>
                  <a:ahLst/>
                  <a:cxnLst/>
                  <a:rect l="l" t="t" r="r" b="b"/>
                  <a:pathLst>
                    <a:path w="613" h="386" fill="none" extrusionOk="0">
                      <a:moveTo>
                        <a:pt x="612" y="385"/>
                      </a:moveTo>
                      <a:lnTo>
                        <a:pt x="1" y="1"/>
                      </a:lnTo>
                    </a:path>
                  </a:pathLst>
                </a:custGeom>
                <a:solidFill>
                  <a:schemeClr val="dk1"/>
                </a:solidFill>
                <a:ln w="1300"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flipH="1">
                  <a:off x="1637222" y="2027590"/>
                  <a:ext cx="48624" cy="19326"/>
                </a:xfrm>
                <a:custGeom>
                  <a:avLst/>
                  <a:gdLst/>
                  <a:ahLst/>
                  <a:cxnLst/>
                  <a:rect l="l" t="t" r="r" b="b"/>
                  <a:pathLst>
                    <a:path w="551" h="219" fill="none" extrusionOk="0">
                      <a:moveTo>
                        <a:pt x="1" y="0"/>
                      </a:moveTo>
                      <a:lnTo>
                        <a:pt x="551" y="218"/>
                      </a:lnTo>
                    </a:path>
                  </a:pathLst>
                </a:custGeom>
                <a:solidFill>
                  <a:schemeClr val="dk1"/>
                </a:solidFill>
                <a:ln w="1300"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flipH="1">
                  <a:off x="1531678" y="2061477"/>
                  <a:ext cx="87100" cy="163434"/>
                </a:xfrm>
                <a:custGeom>
                  <a:avLst/>
                  <a:gdLst/>
                  <a:ahLst/>
                  <a:cxnLst/>
                  <a:rect l="l" t="t" r="r" b="b"/>
                  <a:pathLst>
                    <a:path w="987" h="1852" extrusionOk="0">
                      <a:moveTo>
                        <a:pt x="542" y="0"/>
                      </a:moveTo>
                      <a:lnTo>
                        <a:pt x="0" y="1476"/>
                      </a:lnTo>
                      <a:lnTo>
                        <a:pt x="708" y="1851"/>
                      </a:lnTo>
                      <a:lnTo>
                        <a:pt x="987" y="149"/>
                      </a:lnTo>
                      <a:lnTo>
                        <a:pt x="5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flipH="1">
                  <a:off x="1662634" y="1614593"/>
                  <a:ext cx="386083" cy="597965"/>
                </a:xfrm>
                <a:custGeom>
                  <a:avLst/>
                  <a:gdLst/>
                  <a:ahLst/>
                  <a:cxnLst/>
                  <a:rect l="l" t="t" r="r" b="b"/>
                  <a:pathLst>
                    <a:path w="4375" h="6776" fill="none" extrusionOk="0">
                      <a:moveTo>
                        <a:pt x="3501" y="0"/>
                      </a:moveTo>
                      <a:lnTo>
                        <a:pt x="4183" y="821"/>
                      </a:lnTo>
                      <a:cubicBezTo>
                        <a:pt x="4375" y="1048"/>
                        <a:pt x="4366" y="1397"/>
                        <a:pt x="4148" y="1615"/>
                      </a:cubicBezTo>
                      <a:lnTo>
                        <a:pt x="2838" y="2986"/>
                      </a:lnTo>
                      <a:lnTo>
                        <a:pt x="3309" y="3589"/>
                      </a:lnTo>
                      <a:cubicBezTo>
                        <a:pt x="3484" y="3816"/>
                        <a:pt x="3475" y="4130"/>
                        <a:pt x="3283" y="4348"/>
                      </a:cubicBezTo>
                      <a:lnTo>
                        <a:pt x="1127" y="6776"/>
                      </a:lnTo>
                      <a:lnTo>
                        <a:pt x="87" y="3990"/>
                      </a:lnTo>
                      <a:cubicBezTo>
                        <a:pt x="0" y="3755"/>
                        <a:pt x="79" y="3475"/>
                        <a:pt x="271" y="3318"/>
                      </a:cubicBezTo>
                      <a:lnTo>
                        <a:pt x="865" y="2847"/>
                      </a:lnTo>
                      <a:lnTo>
                        <a:pt x="210" y="1371"/>
                      </a:lnTo>
                      <a:cubicBezTo>
                        <a:pt x="96" y="1118"/>
                        <a:pt x="166" y="838"/>
                        <a:pt x="384" y="664"/>
                      </a:cubicBezTo>
                      <a:lnTo>
                        <a:pt x="1214" y="0"/>
                      </a:lnTo>
                    </a:path>
                  </a:pathLst>
                </a:custGeom>
                <a:noFill/>
                <a:ln w="11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flipH="1">
                  <a:off x="1143301" y="2074537"/>
                  <a:ext cx="443885" cy="320603"/>
                </a:xfrm>
                <a:custGeom>
                  <a:avLst/>
                  <a:gdLst/>
                  <a:ahLst/>
                  <a:cxnLst/>
                  <a:rect l="l" t="t" r="r" b="b"/>
                  <a:pathLst>
                    <a:path w="5030" h="3633" extrusionOk="0">
                      <a:moveTo>
                        <a:pt x="629" y="1"/>
                      </a:moveTo>
                      <a:lnTo>
                        <a:pt x="0" y="1686"/>
                      </a:lnTo>
                      <a:lnTo>
                        <a:pt x="2305" y="3328"/>
                      </a:lnTo>
                      <a:cubicBezTo>
                        <a:pt x="2591" y="3534"/>
                        <a:pt x="2918" y="3632"/>
                        <a:pt x="3242" y="3632"/>
                      </a:cubicBezTo>
                      <a:cubicBezTo>
                        <a:pt x="3780" y="3632"/>
                        <a:pt x="4309" y="3361"/>
                        <a:pt x="4619" y="2865"/>
                      </a:cubicBezTo>
                      <a:cubicBezTo>
                        <a:pt x="5030" y="2175"/>
                        <a:pt x="4689" y="1284"/>
                        <a:pt x="3930" y="1040"/>
                      </a:cubicBezTo>
                      <a:lnTo>
                        <a:pt x="629" y="1"/>
                      </a:lnTo>
                      <a:close/>
                    </a:path>
                  </a:pathLst>
                </a:custGeom>
                <a:solidFill>
                  <a:srgbClr val="324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flipH="1">
                  <a:off x="1250346" y="2078420"/>
                  <a:ext cx="269861" cy="84806"/>
                </a:xfrm>
                <a:custGeom>
                  <a:avLst/>
                  <a:gdLst/>
                  <a:ahLst/>
                  <a:cxnLst/>
                  <a:rect l="l" t="t" r="r" b="b"/>
                  <a:pathLst>
                    <a:path w="3058" h="961" fill="none" extrusionOk="0">
                      <a:moveTo>
                        <a:pt x="3057" y="961"/>
                      </a:moveTo>
                      <a:lnTo>
                        <a:pt x="1" y="0"/>
                      </a:lnTo>
                    </a:path>
                  </a:pathLst>
                </a:custGeom>
                <a:solidFill>
                  <a:schemeClr val="dk1"/>
                </a:solidFill>
                <a:ln w="11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flipH="1">
                  <a:off x="1756619" y="1592178"/>
                  <a:ext cx="178083" cy="571050"/>
                </a:xfrm>
                <a:custGeom>
                  <a:avLst/>
                  <a:gdLst/>
                  <a:ahLst/>
                  <a:cxnLst/>
                  <a:rect l="l" t="t" r="r" b="b"/>
                  <a:pathLst>
                    <a:path w="2018" h="6471" extrusionOk="0">
                      <a:moveTo>
                        <a:pt x="175" y="1"/>
                      </a:moveTo>
                      <a:lnTo>
                        <a:pt x="0" y="6471"/>
                      </a:lnTo>
                      <a:lnTo>
                        <a:pt x="20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flipH="1">
                  <a:off x="1792094" y="1646185"/>
                  <a:ext cx="130253" cy="84012"/>
                </a:xfrm>
                <a:custGeom>
                  <a:avLst/>
                  <a:gdLst/>
                  <a:ahLst/>
                  <a:cxnLst/>
                  <a:rect l="l" t="t" r="r" b="b"/>
                  <a:pathLst>
                    <a:path w="1476" h="952" extrusionOk="0">
                      <a:moveTo>
                        <a:pt x="742" y="0"/>
                      </a:moveTo>
                      <a:lnTo>
                        <a:pt x="9" y="384"/>
                      </a:lnTo>
                      <a:lnTo>
                        <a:pt x="0" y="637"/>
                      </a:lnTo>
                      <a:lnTo>
                        <a:pt x="0" y="637"/>
                      </a:lnTo>
                      <a:lnTo>
                        <a:pt x="707" y="244"/>
                      </a:lnTo>
                      <a:lnTo>
                        <a:pt x="1397" y="952"/>
                      </a:lnTo>
                      <a:lnTo>
                        <a:pt x="1476" y="690"/>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flipH="1">
                  <a:off x="1649879" y="1190300"/>
                  <a:ext cx="359962" cy="231738"/>
                </a:xfrm>
                <a:custGeom>
                  <a:avLst/>
                  <a:gdLst/>
                  <a:ahLst/>
                  <a:cxnLst/>
                  <a:rect l="l" t="t" r="r" b="b"/>
                  <a:pathLst>
                    <a:path w="4079" h="2626" extrusionOk="0">
                      <a:moveTo>
                        <a:pt x="1234" y="1"/>
                      </a:moveTo>
                      <a:cubicBezTo>
                        <a:pt x="1062" y="1"/>
                        <a:pt x="893" y="31"/>
                        <a:pt x="734" y="102"/>
                      </a:cubicBezTo>
                      <a:cubicBezTo>
                        <a:pt x="1" y="416"/>
                        <a:pt x="236" y="1307"/>
                        <a:pt x="734" y="1638"/>
                      </a:cubicBezTo>
                      <a:lnTo>
                        <a:pt x="3196" y="2625"/>
                      </a:lnTo>
                      <a:lnTo>
                        <a:pt x="3397" y="1769"/>
                      </a:lnTo>
                      <a:cubicBezTo>
                        <a:pt x="4079" y="1571"/>
                        <a:pt x="3603" y="647"/>
                        <a:pt x="3052" y="647"/>
                      </a:cubicBezTo>
                      <a:cubicBezTo>
                        <a:pt x="2996" y="647"/>
                        <a:pt x="2939" y="657"/>
                        <a:pt x="2882" y="678"/>
                      </a:cubicBezTo>
                      <a:cubicBezTo>
                        <a:pt x="2507" y="385"/>
                        <a:pt x="1849" y="1"/>
                        <a:pt x="1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flipH="1">
                  <a:off x="1752736" y="1304051"/>
                  <a:ext cx="235886" cy="342136"/>
                </a:xfrm>
                <a:custGeom>
                  <a:avLst/>
                  <a:gdLst/>
                  <a:ahLst/>
                  <a:cxnLst/>
                  <a:rect l="l" t="t" r="r" b="b"/>
                  <a:pathLst>
                    <a:path w="2673" h="3877" extrusionOk="0">
                      <a:moveTo>
                        <a:pt x="454" y="0"/>
                      </a:moveTo>
                      <a:lnTo>
                        <a:pt x="367" y="1013"/>
                      </a:lnTo>
                      <a:cubicBezTo>
                        <a:pt x="0" y="1319"/>
                        <a:pt x="0" y="2305"/>
                        <a:pt x="891" y="2454"/>
                      </a:cubicBezTo>
                      <a:lnTo>
                        <a:pt x="795" y="3275"/>
                      </a:lnTo>
                      <a:lnTo>
                        <a:pt x="1493" y="3877"/>
                      </a:lnTo>
                      <a:lnTo>
                        <a:pt x="2628" y="3275"/>
                      </a:lnTo>
                      <a:lnTo>
                        <a:pt x="2672" y="1642"/>
                      </a:lnTo>
                      <a:lnTo>
                        <a:pt x="2559" y="1135"/>
                      </a:lnTo>
                      <a:cubicBezTo>
                        <a:pt x="2559" y="1135"/>
                        <a:pt x="2096" y="900"/>
                        <a:pt x="2122" y="0"/>
                      </a:cubicBezTo>
                      <a:close/>
                    </a:path>
                  </a:pathLst>
                </a:custGeom>
                <a:solidFill>
                  <a:srgbClr val="CF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flipH="1">
                  <a:off x="1818304" y="1403417"/>
                  <a:ext cx="44741" cy="44741"/>
                </a:xfrm>
                <a:custGeom>
                  <a:avLst/>
                  <a:gdLst/>
                  <a:ahLst/>
                  <a:cxnLst/>
                  <a:rect l="l" t="t" r="r" b="b"/>
                  <a:pathLst>
                    <a:path w="507" h="507" extrusionOk="0">
                      <a:moveTo>
                        <a:pt x="254" y="1"/>
                      </a:moveTo>
                      <a:cubicBezTo>
                        <a:pt x="114" y="9"/>
                        <a:pt x="0" y="123"/>
                        <a:pt x="0" y="254"/>
                      </a:cubicBezTo>
                      <a:cubicBezTo>
                        <a:pt x="0" y="385"/>
                        <a:pt x="114" y="507"/>
                        <a:pt x="254" y="507"/>
                      </a:cubicBezTo>
                      <a:cubicBezTo>
                        <a:pt x="385" y="507"/>
                        <a:pt x="507" y="393"/>
                        <a:pt x="507" y="254"/>
                      </a:cubicBezTo>
                      <a:cubicBezTo>
                        <a:pt x="507" y="123"/>
                        <a:pt x="393" y="1"/>
                        <a:pt x="254" y="1"/>
                      </a:cubicBezTo>
                      <a:close/>
                    </a:path>
                  </a:pathLst>
                </a:custGeom>
                <a:solidFill>
                  <a:srgbClr val="CF5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flipH="1">
                  <a:off x="1837542" y="1355675"/>
                  <a:ext cx="29386" cy="28592"/>
                </a:xfrm>
                <a:custGeom>
                  <a:avLst/>
                  <a:gdLst/>
                  <a:ahLst/>
                  <a:cxnLst/>
                  <a:rect l="l" t="t" r="r" b="b"/>
                  <a:pathLst>
                    <a:path w="333" h="324" extrusionOk="0">
                      <a:moveTo>
                        <a:pt x="167" y="0"/>
                      </a:moveTo>
                      <a:cubicBezTo>
                        <a:pt x="79" y="0"/>
                        <a:pt x="1" y="70"/>
                        <a:pt x="1" y="157"/>
                      </a:cubicBezTo>
                      <a:cubicBezTo>
                        <a:pt x="1" y="245"/>
                        <a:pt x="79" y="323"/>
                        <a:pt x="167" y="323"/>
                      </a:cubicBezTo>
                      <a:cubicBezTo>
                        <a:pt x="210" y="323"/>
                        <a:pt x="245" y="306"/>
                        <a:pt x="280" y="280"/>
                      </a:cubicBezTo>
                      <a:lnTo>
                        <a:pt x="202" y="175"/>
                      </a:lnTo>
                      <a:lnTo>
                        <a:pt x="324" y="201"/>
                      </a:lnTo>
                      <a:cubicBezTo>
                        <a:pt x="333" y="192"/>
                        <a:pt x="333" y="175"/>
                        <a:pt x="333" y="157"/>
                      </a:cubicBezTo>
                      <a:cubicBezTo>
                        <a:pt x="333" y="70"/>
                        <a:pt x="25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flipH="1">
                  <a:off x="1909199" y="1355675"/>
                  <a:ext cx="28592" cy="28592"/>
                </a:xfrm>
                <a:custGeom>
                  <a:avLst/>
                  <a:gdLst/>
                  <a:ahLst/>
                  <a:cxnLst/>
                  <a:rect l="l" t="t" r="r" b="b"/>
                  <a:pathLst>
                    <a:path w="324" h="324" extrusionOk="0">
                      <a:moveTo>
                        <a:pt x="166" y="0"/>
                      </a:moveTo>
                      <a:cubicBezTo>
                        <a:pt x="79" y="0"/>
                        <a:pt x="0" y="70"/>
                        <a:pt x="0" y="157"/>
                      </a:cubicBezTo>
                      <a:cubicBezTo>
                        <a:pt x="0" y="245"/>
                        <a:pt x="79" y="323"/>
                        <a:pt x="166" y="323"/>
                      </a:cubicBezTo>
                      <a:cubicBezTo>
                        <a:pt x="210" y="323"/>
                        <a:pt x="236" y="306"/>
                        <a:pt x="271" y="280"/>
                      </a:cubicBezTo>
                      <a:lnTo>
                        <a:pt x="193" y="175"/>
                      </a:lnTo>
                      <a:lnTo>
                        <a:pt x="193" y="175"/>
                      </a:lnTo>
                      <a:lnTo>
                        <a:pt x="315" y="201"/>
                      </a:lnTo>
                      <a:cubicBezTo>
                        <a:pt x="324" y="192"/>
                        <a:pt x="324" y="175"/>
                        <a:pt x="324" y="157"/>
                      </a:cubicBezTo>
                      <a:cubicBezTo>
                        <a:pt x="324" y="70"/>
                        <a:pt x="254"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flipH="1">
                  <a:off x="1901521" y="1332555"/>
                  <a:ext cx="38564" cy="7766"/>
                </a:xfrm>
                <a:custGeom>
                  <a:avLst/>
                  <a:gdLst/>
                  <a:ahLst/>
                  <a:cxnLst/>
                  <a:rect l="l" t="t" r="r" b="b"/>
                  <a:pathLst>
                    <a:path w="437" h="88" fill="none" extrusionOk="0">
                      <a:moveTo>
                        <a:pt x="437" y="88"/>
                      </a:moveTo>
                      <a:cubicBezTo>
                        <a:pt x="437" y="88"/>
                        <a:pt x="262" y="0"/>
                        <a:pt x="0" y="70"/>
                      </a:cubicBezTo>
                    </a:path>
                  </a:pathLst>
                </a:custGeom>
                <a:solidFill>
                  <a:schemeClr val="dk1"/>
                </a:solidFill>
                <a:ln w="2400"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flipH="1">
                  <a:off x="1830571" y="1332555"/>
                  <a:ext cx="38652" cy="7766"/>
                </a:xfrm>
                <a:custGeom>
                  <a:avLst/>
                  <a:gdLst/>
                  <a:ahLst/>
                  <a:cxnLst/>
                  <a:rect l="l" t="t" r="r" b="b"/>
                  <a:pathLst>
                    <a:path w="438" h="88" fill="none" extrusionOk="0">
                      <a:moveTo>
                        <a:pt x="1" y="88"/>
                      </a:moveTo>
                      <a:cubicBezTo>
                        <a:pt x="1" y="88"/>
                        <a:pt x="175" y="0"/>
                        <a:pt x="437" y="70"/>
                      </a:cubicBezTo>
                    </a:path>
                  </a:pathLst>
                </a:custGeom>
                <a:solidFill>
                  <a:schemeClr val="dk1"/>
                </a:solidFill>
                <a:ln w="2400"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flipH="1">
                  <a:off x="1852191" y="1404211"/>
                  <a:ext cx="81717" cy="23209"/>
                </a:xfrm>
                <a:custGeom>
                  <a:avLst/>
                  <a:gdLst/>
                  <a:ahLst/>
                  <a:cxnLst/>
                  <a:rect l="l" t="t" r="r" b="b"/>
                  <a:pathLst>
                    <a:path w="926" h="263" extrusionOk="0">
                      <a:moveTo>
                        <a:pt x="472" y="0"/>
                      </a:moveTo>
                      <a:cubicBezTo>
                        <a:pt x="61" y="0"/>
                        <a:pt x="0" y="262"/>
                        <a:pt x="0" y="262"/>
                      </a:cubicBezTo>
                      <a:lnTo>
                        <a:pt x="926" y="262"/>
                      </a:lnTo>
                      <a:cubicBezTo>
                        <a:pt x="926" y="262"/>
                        <a:pt x="865"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flipH="1">
                  <a:off x="1686551" y="1381091"/>
                  <a:ext cx="97866" cy="98661"/>
                </a:xfrm>
                <a:custGeom>
                  <a:avLst/>
                  <a:gdLst/>
                  <a:ahLst/>
                  <a:cxnLst/>
                  <a:rect l="l" t="t" r="r" b="b"/>
                  <a:pathLst>
                    <a:path w="1109" h="1118" extrusionOk="0">
                      <a:moveTo>
                        <a:pt x="550" y="0"/>
                      </a:moveTo>
                      <a:cubicBezTo>
                        <a:pt x="245" y="0"/>
                        <a:pt x="0" y="245"/>
                        <a:pt x="0" y="559"/>
                      </a:cubicBezTo>
                      <a:cubicBezTo>
                        <a:pt x="0" y="865"/>
                        <a:pt x="245" y="1118"/>
                        <a:pt x="550" y="1118"/>
                      </a:cubicBezTo>
                      <a:cubicBezTo>
                        <a:pt x="856" y="1118"/>
                        <a:pt x="1109" y="865"/>
                        <a:pt x="1109" y="559"/>
                      </a:cubicBezTo>
                      <a:cubicBezTo>
                        <a:pt x="1109" y="254"/>
                        <a:pt x="856" y="0"/>
                        <a:pt x="550" y="0"/>
                      </a:cubicBezTo>
                      <a:close/>
                    </a:path>
                  </a:pathLst>
                </a:custGeom>
                <a:solidFill>
                  <a:srgbClr val="CF7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flipH="1">
                  <a:off x="1882195" y="1350292"/>
                  <a:ext cx="28592" cy="54007"/>
                </a:xfrm>
                <a:custGeom>
                  <a:avLst/>
                  <a:gdLst/>
                  <a:ahLst/>
                  <a:cxnLst/>
                  <a:rect l="l" t="t" r="r" b="b"/>
                  <a:pathLst>
                    <a:path w="324" h="612" fill="none" extrusionOk="0">
                      <a:moveTo>
                        <a:pt x="210" y="0"/>
                      </a:moveTo>
                      <a:lnTo>
                        <a:pt x="183" y="288"/>
                      </a:lnTo>
                      <a:lnTo>
                        <a:pt x="18" y="524"/>
                      </a:lnTo>
                      <a:cubicBezTo>
                        <a:pt x="0" y="559"/>
                        <a:pt x="18" y="611"/>
                        <a:pt x="61" y="611"/>
                      </a:cubicBezTo>
                      <a:lnTo>
                        <a:pt x="323" y="611"/>
                      </a:lnTo>
                    </a:path>
                  </a:pathLst>
                </a:custGeom>
                <a:noFill/>
                <a:ln w="1300"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flipH="1">
                  <a:off x="1880695" y="1454248"/>
                  <a:ext cx="37064" cy="6266"/>
                </a:xfrm>
                <a:custGeom>
                  <a:avLst/>
                  <a:gdLst/>
                  <a:ahLst/>
                  <a:cxnLst/>
                  <a:rect l="l" t="t" r="r" b="b"/>
                  <a:pathLst>
                    <a:path w="420" h="71" fill="none" extrusionOk="0">
                      <a:moveTo>
                        <a:pt x="1" y="1"/>
                      </a:moveTo>
                      <a:cubicBezTo>
                        <a:pt x="1" y="1"/>
                        <a:pt x="166" y="71"/>
                        <a:pt x="420" y="1"/>
                      </a:cubicBezTo>
                    </a:path>
                  </a:pathLst>
                </a:custGeom>
                <a:solidFill>
                  <a:schemeClr val="dk1"/>
                </a:solidFill>
                <a:ln w="1300"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flipH="1">
                  <a:off x="1779740" y="1488223"/>
                  <a:ext cx="121870" cy="47830"/>
                </a:xfrm>
                <a:custGeom>
                  <a:avLst/>
                  <a:gdLst/>
                  <a:ahLst/>
                  <a:cxnLst/>
                  <a:rect l="l" t="t" r="r" b="b"/>
                  <a:pathLst>
                    <a:path w="1381" h="542" fill="none" extrusionOk="0">
                      <a:moveTo>
                        <a:pt x="1" y="367"/>
                      </a:moveTo>
                      <a:cubicBezTo>
                        <a:pt x="1" y="367"/>
                        <a:pt x="865" y="541"/>
                        <a:pt x="1380" y="0"/>
                      </a:cubicBezTo>
                    </a:path>
                  </a:pathLst>
                </a:custGeom>
                <a:solidFill>
                  <a:schemeClr val="dk1"/>
                </a:solidFill>
                <a:ln w="13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flipH="1">
                  <a:off x="1708878" y="1398828"/>
                  <a:ext cx="62479" cy="39358"/>
                </a:xfrm>
                <a:custGeom>
                  <a:avLst/>
                  <a:gdLst/>
                  <a:ahLst/>
                  <a:cxnLst/>
                  <a:rect l="l" t="t" r="r" b="b"/>
                  <a:pathLst>
                    <a:path w="708" h="446" fill="none" extrusionOk="0">
                      <a:moveTo>
                        <a:pt x="708" y="271"/>
                      </a:moveTo>
                      <a:cubicBezTo>
                        <a:pt x="551" y="0"/>
                        <a:pt x="201" y="0"/>
                        <a:pt x="1" y="445"/>
                      </a:cubicBezTo>
                    </a:path>
                  </a:pathLst>
                </a:custGeom>
                <a:solidFill>
                  <a:schemeClr val="dk1"/>
                </a:solidFill>
                <a:ln w="13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flipH="1">
                  <a:off x="1735794" y="1407300"/>
                  <a:ext cx="6266" cy="30887"/>
                </a:xfrm>
                <a:custGeom>
                  <a:avLst/>
                  <a:gdLst/>
                  <a:ahLst/>
                  <a:cxnLst/>
                  <a:rect l="l" t="t" r="r" b="b"/>
                  <a:pathLst>
                    <a:path w="71" h="350" fill="none" extrusionOk="0">
                      <a:moveTo>
                        <a:pt x="70" y="349"/>
                      </a:moveTo>
                      <a:lnTo>
                        <a:pt x="0" y="0"/>
                      </a:lnTo>
                    </a:path>
                  </a:pathLst>
                </a:custGeom>
                <a:solidFill>
                  <a:schemeClr val="dk1"/>
                </a:solidFill>
                <a:ln w="1300"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flipH="1">
                  <a:off x="1824393" y="1646185"/>
                  <a:ext cx="110309" cy="517042"/>
                </a:xfrm>
                <a:custGeom>
                  <a:avLst/>
                  <a:gdLst/>
                  <a:ahLst/>
                  <a:cxnLst/>
                  <a:rect l="l" t="t" r="r" b="b"/>
                  <a:pathLst>
                    <a:path w="1250" h="5859" extrusionOk="0">
                      <a:moveTo>
                        <a:pt x="882" y="0"/>
                      </a:moveTo>
                      <a:lnTo>
                        <a:pt x="420" y="244"/>
                      </a:lnTo>
                      <a:lnTo>
                        <a:pt x="585" y="690"/>
                      </a:lnTo>
                      <a:lnTo>
                        <a:pt x="88" y="2689"/>
                      </a:lnTo>
                      <a:lnTo>
                        <a:pt x="0" y="5859"/>
                      </a:lnTo>
                      <a:lnTo>
                        <a:pt x="987" y="2672"/>
                      </a:lnTo>
                      <a:lnTo>
                        <a:pt x="900" y="707"/>
                      </a:lnTo>
                      <a:lnTo>
                        <a:pt x="1249" y="349"/>
                      </a:lnTo>
                      <a:lnTo>
                        <a:pt x="8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 name="TextBox 10">
            <a:extLst>
              <a:ext uri="{FF2B5EF4-FFF2-40B4-BE49-F238E27FC236}">
                <a16:creationId xmlns:a16="http://schemas.microsoft.com/office/drawing/2014/main" id="{C784298D-D710-20CC-A4BE-B6A811E72121}"/>
              </a:ext>
            </a:extLst>
          </p:cNvPr>
          <p:cNvSpPr txBox="1"/>
          <p:nvPr/>
        </p:nvSpPr>
        <p:spPr>
          <a:xfrm>
            <a:off x="5455732" y="724259"/>
            <a:ext cx="2080268" cy="707134"/>
          </a:xfrm>
          <a:custGeom>
            <a:avLst/>
            <a:gdLst>
              <a:gd name="connsiteX0" fmla="*/ 0 w 2080268"/>
              <a:gd name="connsiteY0" fmla="*/ 117858 h 707134"/>
              <a:gd name="connsiteX1" fmla="*/ 117858 w 2080268"/>
              <a:gd name="connsiteY1" fmla="*/ 0 h 707134"/>
              <a:gd name="connsiteX2" fmla="*/ 597442 w 2080268"/>
              <a:gd name="connsiteY2" fmla="*/ 0 h 707134"/>
              <a:gd name="connsiteX3" fmla="*/ 1021688 w 2080268"/>
              <a:gd name="connsiteY3" fmla="*/ 0 h 707134"/>
              <a:gd name="connsiteX4" fmla="*/ 1519718 w 2080268"/>
              <a:gd name="connsiteY4" fmla="*/ 0 h 707134"/>
              <a:gd name="connsiteX5" fmla="*/ 1962410 w 2080268"/>
              <a:gd name="connsiteY5" fmla="*/ 0 h 707134"/>
              <a:gd name="connsiteX6" fmla="*/ 2080268 w 2080268"/>
              <a:gd name="connsiteY6" fmla="*/ 117858 h 707134"/>
              <a:gd name="connsiteX7" fmla="*/ 2080268 w 2080268"/>
              <a:gd name="connsiteY7" fmla="*/ 589276 h 707134"/>
              <a:gd name="connsiteX8" fmla="*/ 1962410 w 2080268"/>
              <a:gd name="connsiteY8" fmla="*/ 707134 h 707134"/>
              <a:gd name="connsiteX9" fmla="*/ 1464381 w 2080268"/>
              <a:gd name="connsiteY9" fmla="*/ 707134 h 707134"/>
              <a:gd name="connsiteX10" fmla="*/ 984797 w 2080268"/>
              <a:gd name="connsiteY10" fmla="*/ 707134 h 707134"/>
              <a:gd name="connsiteX11" fmla="*/ 560550 w 2080268"/>
              <a:gd name="connsiteY11" fmla="*/ 707134 h 707134"/>
              <a:gd name="connsiteX12" fmla="*/ 117858 w 2080268"/>
              <a:gd name="connsiteY12" fmla="*/ 707134 h 707134"/>
              <a:gd name="connsiteX13" fmla="*/ 0 w 2080268"/>
              <a:gd name="connsiteY13" fmla="*/ 589276 h 707134"/>
              <a:gd name="connsiteX14" fmla="*/ 0 w 2080268"/>
              <a:gd name="connsiteY14" fmla="*/ 117858 h 70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268" h="707134" fill="none" extrusionOk="0">
                <a:moveTo>
                  <a:pt x="0" y="117858"/>
                </a:moveTo>
                <a:cubicBezTo>
                  <a:pt x="-2673" y="47318"/>
                  <a:pt x="53545" y="-10524"/>
                  <a:pt x="117858" y="0"/>
                </a:cubicBezTo>
                <a:cubicBezTo>
                  <a:pt x="340615" y="-56240"/>
                  <a:pt x="379773" y="34143"/>
                  <a:pt x="597442" y="0"/>
                </a:cubicBezTo>
                <a:cubicBezTo>
                  <a:pt x="815111" y="-34143"/>
                  <a:pt x="923094" y="12755"/>
                  <a:pt x="1021688" y="0"/>
                </a:cubicBezTo>
                <a:cubicBezTo>
                  <a:pt x="1120282" y="-12755"/>
                  <a:pt x="1275889" y="11148"/>
                  <a:pt x="1519718" y="0"/>
                </a:cubicBezTo>
                <a:cubicBezTo>
                  <a:pt x="1763547" y="-11148"/>
                  <a:pt x="1850288" y="6063"/>
                  <a:pt x="1962410" y="0"/>
                </a:cubicBezTo>
                <a:cubicBezTo>
                  <a:pt x="2034323" y="13508"/>
                  <a:pt x="2066735" y="59903"/>
                  <a:pt x="2080268" y="117858"/>
                </a:cubicBezTo>
                <a:cubicBezTo>
                  <a:pt x="2082018" y="299452"/>
                  <a:pt x="2060123" y="354251"/>
                  <a:pt x="2080268" y="589276"/>
                </a:cubicBezTo>
                <a:cubicBezTo>
                  <a:pt x="2081788" y="649691"/>
                  <a:pt x="2036101" y="716433"/>
                  <a:pt x="1962410" y="707134"/>
                </a:cubicBezTo>
                <a:cubicBezTo>
                  <a:pt x="1721723" y="731004"/>
                  <a:pt x="1624881" y="705796"/>
                  <a:pt x="1464381" y="707134"/>
                </a:cubicBezTo>
                <a:cubicBezTo>
                  <a:pt x="1303881" y="708472"/>
                  <a:pt x="1131461" y="700568"/>
                  <a:pt x="984797" y="707134"/>
                </a:cubicBezTo>
                <a:cubicBezTo>
                  <a:pt x="838133" y="713700"/>
                  <a:pt x="657624" y="698500"/>
                  <a:pt x="560550" y="707134"/>
                </a:cubicBezTo>
                <a:cubicBezTo>
                  <a:pt x="463476" y="715768"/>
                  <a:pt x="216233" y="692008"/>
                  <a:pt x="117858" y="707134"/>
                </a:cubicBezTo>
                <a:cubicBezTo>
                  <a:pt x="40506" y="719545"/>
                  <a:pt x="-6926" y="669188"/>
                  <a:pt x="0" y="589276"/>
                </a:cubicBezTo>
                <a:cubicBezTo>
                  <a:pt x="-39631" y="490105"/>
                  <a:pt x="18085" y="285062"/>
                  <a:pt x="0" y="117858"/>
                </a:cubicBezTo>
                <a:close/>
              </a:path>
              <a:path w="2080268" h="707134" stroke="0" extrusionOk="0">
                <a:moveTo>
                  <a:pt x="0" y="117858"/>
                </a:moveTo>
                <a:cubicBezTo>
                  <a:pt x="-6190" y="48949"/>
                  <a:pt x="41056" y="4395"/>
                  <a:pt x="117858" y="0"/>
                </a:cubicBezTo>
                <a:cubicBezTo>
                  <a:pt x="232501" y="-8682"/>
                  <a:pt x="413256" y="49341"/>
                  <a:pt x="615887" y="0"/>
                </a:cubicBezTo>
                <a:cubicBezTo>
                  <a:pt x="818518" y="-49341"/>
                  <a:pt x="936553" y="21523"/>
                  <a:pt x="1058580" y="0"/>
                </a:cubicBezTo>
                <a:cubicBezTo>
                  <a:pt x="1180607" y="-21523"/>
                  <a:pt x="1396708" y="10184"/>
                  <a:pt x="1482826" y="0"/>
                </a:cubicBezTo>
                <a:cubicBezTo>
                  <a:pt x="1568944" y="-10184"/>
                  <a:pt x="1740007" y="3693"/>
                  <a:pt x="1962410" y="0"/>
                </a:cubicBezTo>
                <a:cubicBezTo>
                  <a:pt x="2033987" y="-13348"/>
                  <a:pt x="2066009" y="50583"/>
                  <a:pt x="2080268" y="117858"/>
                </a:cubicBezTo>
                <a:cubicBezTo>
                  <a:pt x="2095996" y="344457"/>
                  <a:pt x="2066664" y="436655"/>
                  <a:pt x="2080268" y="589276"/>
                </a:cubicBezTo>
                <a:cubicBezTo>
                  <a:pt x="2073228" y="666013"/>
                  <a:pt x="2019271" y="697589"/>
                  <a:pt x="1962410" y="707134"/>
                </a:cubicBezTo>
                <a:cubicBezTo>
                  <a:pt x="1784700" y="730669"/>
                  <a:pt x="1735576" y="661211"/>
                  <a:pt x="1538163" y="707134"/>
                </a:cubicBezTo>
                <a:cubicBezTo>
                  <a:pt x="1340750" y="753057"/>
                  <a:pt x="1233578" y="695149"/>
                  <a:pt x="1077025" y="707134"/>
                </a:cubicBezTo>
                <a:cubicBezTo>
                  <a:pt x="920472" y="719119"/>
                  <a:pt x="786903" y="655620"/>
                  <a:pt x="634333" y="707134"/>
                </a:cubicBezTo>
                <a:cubicBezTo>
                  <a:pt x="481763" y="758648"/>
                  <a:pt x="343181" y="665213"/>
                  <a:pt x="117858" y="707134"/>
                </a:cubicBezTo>
                <a:cubicBezTo>
                  <a:pt x="58726" y="699737"/>
                  <a:pt x="-3302" y="653090"/>
                  <a:pt x="0" y="589276"/>
                </a:cubicBezTo>
                <a:cubicBezTo>
                  <a:pt x="-48519" y="483854"/>
                  <a:pt x="29577" y="300808"/>
                  <a:pt x="0" y="117858"/>
                </a:cubicBezTo>
                <a:close/>
              </a:path>
            </a:pathLst>
          </a:custGeom>
          <a:solidFill>
            <a:srgbClr val="EAD2C3"/>
          </a:solidFill>
          <a:ln w="28575">
            <a:solidFill>
              <a:srgbClr val="BF7C63"/>
            </a:solidFill>
            <a:prstDash val="sysDash"/>
            <a:extLst>
              <a:ext uri="{C807C97D-BFC1-408E-A445-0C87EB9F89A2}">
                <ask:lineSketchStyleProps xmlns:ask="http://schemas.microsoft.com/office/drawing/2018/sketchyshapes" sd="1219033472">
                  <a:prstGeom prst="roundRect">
                    <a:avLst/>
                  </a:prstGeom>
                  <ask:type>
                    <ask:lineSketchScribble/>
                  </ask:type>
                </ask:lineSketchStyleProps>
              </a:ext>
            </a:extLst>
          </a:ln>
        </p:spPr>
        <p:txBody>
          <a:bodyPr wrap="square" lIns="0" tIns="0" rIns="0" bIns="72000" rtlCol="0" anchor="t">
            <a:spAutoFit/>
          </a:bodyPr>
          <a:lstStyle/>
          <a:p>
            <a:pPr algn="ctr">
              <a:lnSpc>
                <a:spcPct val="150000"/>
              </a:lnSpc>
            </a:pPr>
            <a:r>
              <a:rPr lang="en-US" sz="2800" b="1" dirty="0" err="1">
                <a:solidFill>
                  <a:srgbClr val="0B4A80"/>
                </a:solidFill>
                <a:latin typeface="Arial" panose="020B0604020202020204" pitchFamily="34" charset="0"/>
                <a:cs typeface="Arial" panose="020B0604020202020204" pitchFamily="34" charset="0"/>
              </a:rPr>
              <a:t>Nhiệm</a:t>
            </a:r>
            <a:r>
              <a:rPr lang="en-US" sz="2800" b="1" dirty="0">
                <a:solidFill>
                  <a:srgbClr val="0B4A80"/>
                </a:solidFill>
                <a:latin typeface="Arial" panose="020B0604020202020204" pitchFamily="34" charset="0"/>
                <a:cs typeface="Arial" panose="020B0604020202020204" pitchFamily="34" charset="0"/>
              </a:rPr>
              <a:t> </a:t>
            </a:r>
            <a:r>
              <a:rPr lang="en-US" sz="2800" b="1" dirty="0" err="1">
                <a:solidFill>
                  <a:srgbClr val="0B4A80"/>
                </a:solidFill>
                <a:latin typeface="Arial" panose="020B0604020202020204" pitchFamily="34" charset="0"/>
                <a:cs typeface="Arial" panose="020B0604020202020204" pitchFamily="34" charset="0"/>
              </a:rPr>
              <a:t>vụ</a:t>
            </a:r>
            <a:r>
              <a:rPr lang="en-US" sz="2800" b="1" dirty="0">
                <a:solidFill>
                  <a:srgbClr val="0B4A80"/>
                </a:solidFill>
                <a:latin typeface="Arial" panose="020B0604020202020204" pitchFamily="34" charset="0"/>
                <a:cs typeface="Arial" panose="020B0604020202020204" pitchFamily="34" charset="0"/>
              </a:rPr>
              <a:t> 1</a:t>
            </a:r>
          </a:p>
        </p:txBody>
      </p:sp>
      <p:sp>
        <p:nvSpPr>
          <p:cNvPr id="7" name="TextBox 6">
            <a:extLst>
              <a:ext uri="{FF2B5EF4-FFF2-40B4-BE49-F238E27FC236}">
                <a16:creationId xmlns:a16="http://schemas.microsoft.com/office/drawing/2014/main" id="{01E9A01B-F5F4-D068-7C58-8CB22B6E8637}"/>
              </a:ext>
            </a:extLst>
          </p:cNvPr>
          <p:cNvSpPr txBox="1"/>
          <p:nvPr/>
        </p:nvSpPr>
        <p:spPr>
          <a:xfrm>
            <a:off x="4039696" y="1708919"/>
            <a:ext cx="4643259" cy="2594365"/>
          </a:xfrm>
          <a:prstGeom prst="rect">
            <a:avLst/>
          </a:prstGeom>
          <a:noFill/>
          <a:ln w="28575">
            <a:noFill/>
            <a:prstDash val="dash"/>
          </a:ln>
        </p:spPr>
        <p:txBody>
          <a:bodyPr wrap="square">
            <a:spAutoFit/>
          </a:bodyPr>
          <a:lstStyle/>
          <a:p>
            <a:pPr lvl="0" algn="just">
              <a:lnSpc>
                <a:spcPct val="150000"/>
              </a:lnSpc>
              <a:spcBef>
                <a:spcPts val="100"/>
              </a:spcBef>
              <a:spcAft>
                <a:spcPts val="100"/>
              </a:spcAft>
            </a:pPr>
            <a:r>
              <a:rPr lang="vi-VN" sz="2200" dirty="0">
                <a:solidFill>
                  <a:srgbClr val="C00000"/>
                </a:solidFill>
                <a:effectLst/>
                <a:latin typeface="Arial" panose="020B0604020202020204" pitchFamily="34" charset="0"/>
                <a:ea typeface="Arial" panose="020B0604020202020204" pitchFamily="34" charset="0"/>
                <a:cs typeface="Arial" panose="020B0604020202020204" pitchFamily="34" charset="0"/>
              </a:rPr>
              <a:t>Em hãy đọc hội thoại, thông tin ở mục 1 trong SGK trang 88 – 89 và trả lời câu hỏi:</a:t>
            </a:r>
          </a:p>
          <a:p>
            <a:pPr lvl="0" algn="just">
              <a:lnSpc>
                <a:spcPct val="150000"/>
              </a:lnSpc>
              <a:spcBef>
                <a:spcPts val="100"/>
              </a:spcBef>
              <a:spcAft>
                <a:spcPts val="100"/>
              </a:spcAft>
            </a:pPr>
            <a:r>
              <a:rPr lang="vi-VN" sz="2200" i="1" dirty="0">
                <a:latin typeface="Arial" panose="020B0604020202020204" pitchFamily="34" charset="0"/>
                <a:ea typeface="Arial" panose="020B0604020202020204" pitchFamily="34" charset="0"/>
                <a:cs typeface="Arial" panose="020B0604020202020204" pitchFamily="34" charset="0"/>
              </a:rPr>
              <a:t>Hiến pháp có vị trí như thế nào trong hệ thống pháp luật?</a:t>
            </a:r>
            <a:endParaRPr lang="en-VN" sz="2200" i="1"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31" name="Google Shape;1131;p53"/>
          <p:cNvSpPr/>
          <p:nvPr/>
        </p:nvSpPr>
        <p:spPr>
          <a:xfrm>
            <a:off x="2027049" y="3961452"/>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3"/>
          <p:cNvSpPr/>
          <p:nvPr/>
        </p:nvSpPr>
        <p:spPr>
          <a:xfrm>
            <a:off x="1055204" y="2043826"/>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3"/>
          <p:cNvSpPr/>
          <p:nvPr/>
        </p:nvSpPr>
        <p:spPr>
          <a:xfrm>
            <a:off x="571978" y="3025544"/>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3"/>
          <p:cNvSpPr/>
          <p:nvPr/>
        </p:nvSpPr>
        <p:spPr>
          <a:xfrm>
            <a:off x="1163126" y="3840023"/>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3"/>
          <p:cNvSpPr/>
          <p:nvPr/>
        </p:nvSpPr>
        <p:spPr>
          <a:xfrm>
            <a:off x="1800263" y="4419444"/>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3"/>
          <p:cNvSpPr/>
          <p:nvPr/>
        </p:nvSpPr>
        <p:spPr>
          <a:xfrm rot="10800000">
            <a:off x="7227478" y="122937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3"/>
          <p:cNvSpPr/>
          <p:nvPr/>
        </p:nvSpPr>
        <p:spPr>
          <a:xfrm rot="10800000">
            <a:off x="7835338" y="204383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3"/>
          <p:cNvSpPr/>
          <p:nvPr/>
        </p:nvSpPr>
        <p:spPr>
          <a:xfrm rot="10800000">
            <a:off x="8363514" y="1474390"/>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3"/>
          <p:cNvSpPr/>
          <p:nvPr/>
        </p:nvSpPr>
        <p:spPr>
          <a:xfrm rot="10800000">
            <a:off x="8092174" y="1122227"/>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3"/>
          <p:cNvSpPr/>
          <p:nvPr/>
        </p:nvSpPr>
        <p:spPr>
          <a:xfrm rot="10800000">
            <a:off x="7384947" y="460101"/>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HIến pháp – Techbooks">
            <a:extLst>
              <a:ext uri="{FF2B5EF4-FFF2-40B4-BE49-F238E27FC236}">
                <a16:creationId xmlns:a16="http://schemas.microsoft.com/office/drawing/2014/main" id="{19E5D662-EEEA-A53B-C4E6-704142239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397" y="787020"/>
            <a:ext cx="2533206" cy="35694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0">
            <a:extLst>
              <a:ext uri="{FF2B5EF4-FFF2-40B4-BE49-F238E27FC236}">
                <a16:creationId xmlns:a16="http://schemas.microsoft.com/office/drawing/2014/main" id="{893EA6E7-D64D-4058-74A0-96344D2A48ED}"/>
              </a:ext>
            </a:extLst>
          </p:cNvPr>
          <p:cNvSpPr txBox="1"/>
          <p:nvPr/>
        </p:nvSpPr>
        <p:spPr>
          <a:xfrm>
            <a:off x="252985" y="479070"/>
            <a:ext cx="2833863" cy="485518"/>
          </a:xfrm>
          <a:prstGeom prst="rect">
            <a:avLst/>
          </a:prstGeom>
        </p:spPr>
        <p:txBody>
          <a:bodyPr wrap="square" lIns="0" tIns="0" rIns="0" bIns="0" rtlCol="0" anchor="t">
            <a:spAutoFit/>
          </a:bodyPr>
          <a:lstStyle/>
          <a:p>
            <a:pPr marL="342900" indent="-342900" algn="ctr">
              <a:lnSpc>
                <a:spcPct val="150000"/>
              </a:lnSpc>
              <a:buClr>
                <a:srgbClr val="C00000"/>
              </a:buClr>
              <a:buFont typeface="Wingdings" pitchFamily="2" charset="2"/>
              <a:buChar char="q"/>
            </a:pPr>
            <a:r>
              <a:rPr lang="en-US" sz="2400" b="1" dirty="0" err="1">
                <a:solidFill>
                  <a:srgbClr val="C00000"/>
                </a:solidFill>
                <a:latin typeface="Arial" panose="020B0604020202020204" pitchFamily="34" charset="0"/>
                <a:cs typeface="Arial" panose="020B0604020202020204" pitchFamily="34" charset="0"/>
              </a:rPr>
              <a:t>Khái</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niệm</a:t>
            </a:r>
            <a:endParaRPr lang="en-US" sz="2400" b="1" dirty="0">
              <a:solidFill>
                <a:srgbClr val="C00000"/>
              </a:solidFill>
              <a:latin typeface="Arial" panose="020B0604020202020204" pitchFamily="34" charset="0"/>
              <a:cs typeface="Arial" panose="020B0604020202020204" pitchFamily="34" charset="0"/>
            </a:endParaRPr>
          </a:p>
        </p:txBody>
      </p:sp>
      <p:sp>
        <p:nvSpPr>
          <p:cNvPr id="14" name="TextBox 10">
            <a:extLst>
              <a:ext uri="{FF2B5EF4-FFF2-40B4-BE49-F238E27FC236}">
                <a16:creationId xmlns:a16="http://schemas.microsoft.com/office/drawing/2014/main" id="{2644DB1C-B685-C11D-C52D-4A01F6C12F39}"/>
              </a:ext>
            </a:extLst>
          </p:cNvPr>
          <p:cNvSpPr txBox="1"/>
          <p:nvPr/>
        </p:nvSpPr>
        <p:spPr>
          <a:xfrm>
            <a:off x="6047973" y="563343"/>
            <a:ext cx="2833863" cy="485518"/>
          </a:xfrm>
          <a:prstGeom prst="rect">
            <a:avLst/>
          </a:prstGeom>
        </p:spPr>
        <p:txBody>
          <a:bodyPr wrap="square" lIns="0" tIns="0" rIns="0" bIns="0" rtlCol="0" anchor="t">
            <a:spAutoFit/>
          </a:bodyPr>
          <a:lstStyle/>
          <a:p>
            <a:pPr marL="342900" indent="-342900" algn="ctr">
              <a:lnSpc>
                <a:spcPct val="150000"/>
              </a:lnSpc>
              <a:buClr>
                <a:srgbClr val="C00000"/>
              </a:buClr>
              <a:buFont typeface="Wingdings" pitchFamily="2" charset="2"/>
              <a:buChar char="q"/>
            </a:pPr>
            <a:r>
              <a:rPr lang="en-US" sz="2400" b="1" dirty="0" err="1">
                <a:solidFill>
                  <a:srgbClr val="C00000"/>
                </a:solidFill>
                <a:latin typeface="Arial" panose="020B0604020202020204" pitchFamily="34" charset="0"/>
                <a:cs typeface="Arial" panose="020B0604020202020204" pitchFamily="34" charset="0"/>
              </a:rPr>
              <a:t>Vị</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trí</a:t>
            </a:r>
            <a:endParaRPr lang="en-US" sz="2400" b="1" dirty="0">
              <a:solidFill>
                <a:srgbClr val="C0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78754FB-8D0A-92D5-9C8F-F8F1EF15A1B5}"/>
              </a:ext>
            </a:extLst>
          </p:cNvPr>
          <p:cNvSpPr txBox="1"/>
          <p:nvPr/>
        </p:nvSpPr>
        <p:spPr>
          <a:xfrm>
            <a:off x="383331" y="1048861"/>
            <a:ext cx="2833863" cy="3728585"/>
          </a:xfrm>
          <a:prstGeom prst="rect">
            <a:avLst/>
          </a:prstGeom>
          <a:noFill/>
        </p:spPr>
        <p:txBody>
          <a:bodyPr wrap="square">
            <a:spAutoFit/>
          </a:bodyPr>
          <a:lstStyle/>
          <a:p>
            <a:pPr algn="just">
              <a:lnSpc>
                <a:spcPct val="150000"/>
              </a:lnSpc>
            </a:pP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nước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Cộng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hoà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xã</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hội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chủ</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nghĩa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Việt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Nam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văn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phạm</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do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Quốc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hội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ban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hành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định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những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vấn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đề</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cơ</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quan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trọng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nhất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quốc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gia</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779C8B6-AF30-157F-2C57-72961E3CCD9F}"/>
              </a:ext>
            </a:extLst>
          </p:cNvPr>
          <p:cNvSpPr txBox="1"/>
          <p:nvPr/>
        </p:nvSpPr>
        <p:spPr>
          <a:xfrm>
            <a:off x="5863042" y="964588"/>
            <a:ext cx="3048200" cy="3728585"/>
          </a:xfrm>
          <a:prstGeom prst="rect">
            <a:avLst/>
          </a:prstGeom>
          <a:noFill/>
        </p:spPr>
        <p:txBody>
          <a:bodyPr wrap="square">
            <a:spAutoFit/>
          </a:bodyPr>
          <a:lstStyle/>
          <a:p>
            <a:pPr algn="just">
              <a:lnSpc>
                <a:spcPct val="150000"/>
              </a:lnSpc>
            </a:pP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Có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hiệu</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lực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lí cao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nhất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trong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hệ</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thống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latin typeface="Arial" panose="020B0604020202020204" pitchFamily="34" charset="0"/>
                <a:ea typeface="Arial" panose="020B0604020202020204" pitchFamily="34" charset="0"/>
                <a:cs typeface="Arial" panose="020B0604020202020204" pitchFamily="34" charset="0"/>
              </a:rPr>
              <a:t>V</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iệt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Nam.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Mọi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văn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bản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quy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phạm</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luật</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khác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đều</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được</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xây</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dựng</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ban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hành</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trên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cơ</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sở</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latin typeface="Arial" panose="020B0604020202020204" pitchFamily="34" charset="0"/>
                <a:ea typeface="Arial" panose="020B0604020202020204" pitchFamily="34" charset="0"/>
                <a:cs typeface="Arial" panose="020B0604020202020204" pitchFamily="34" charset="0"/>
              </a:rPr>
              <a:t>H</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phù</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hợp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với</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latin typeface="Arial" panose="020B0604020202020204" pitchFamily="34" charset="0"/>
                <a:ea typeface="Arial" panose="020B0604020202020204" pitchFamily="34" charset="0"/>
                <a:cs typeface="Arial" panose="020B0604020202020204" pitchFamily="34" charset="0"/>
              </a:rPr>
              <a:t>H</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iến</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pháp</a:t>
            </a:r>
            <a:r>
              <a:rPr lang="nl-NL"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V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23220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Lst>
  </p:timing>
</p:sld>
</file>

<file path=ppt/theme/theme1.xml><?xml version="1.0" encoding="utf-8"?>
<a:theme xmlns:a="http://schemas.openxmlformats.org/drawingml/2006/main" name="Federal Law Enforcement Training Center by Slidesgo">
  <a:themeElements>
    <a:clrScheme name="Simple Light">
      <a:dk1>
        <a:srgbClr val="000000"/>
      </a:dk1>
      <a:lt1>
        <a:srgbClr val="FFFFFF"/>
      </a:lt1>
      <a:dk2>
        <a:srgbClr val="FFF7EA"/>
      </a:dk2>
      <a:lt2>
        <a:srgbClr val="EEEEEE"/>
      </a:lt2>
      <a:accent1>
        <a:srgbClr val="EAD2C3"/>
      </a:accent1>
      <a:accent2>
        <a:srgbClr val="0D4A80"/>
      </a:accent2>
      <a:accent3>
        <a:srgbClr val="BF7C63"/>
      </a:accent3>
      <a:accent4>
        <a:srgbClr val="C2CBE6"/>
      </a:accent4>
      <a:accent5>
        <a:srgbClr val="D9AE5F"/>
      </a:accent5>
      <a:accent6>
        <a:srgbClr val="67000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2324</Words>
  <Application>Microsoft Office PowerPoint</Application>
  <PresentationFormat>On-screen Show (16:9)</PresentationFormat>
  <Paragraphs>186</Paragraphs>
  <Slides>40</Slides>
  <Notes>36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Vazirmatn Black</vt:lpstr>
      <vt:lpstr>Poppins Black</vt:lpstr>
      <vt:lpstr>Barlow</vt:lpstr>
      <vt:lpstr>Francois One</vt:lpstr>
      <vt:lpstr>Poppins ExtraBold</vt:lpstr>
      <vt:lpstr>System Font Regular</vt:lpstr>
      <vt:lpstr>Passion One</vt:lpstr>
      <vt:lpstr>Zen Kaku Gothic New</vt:lpstr>
      <vt:lpstr>Poppins</vt:lpstr>
      <vt:lpstr>Khand</vt:lpstr>
      <vt:lpstr>Wingdings</vt:lpstr>
      <vt:lpstr>Roboto</vt:lpstr>
      <vt:lpstr>Arial</vt:lpstr>
      <vt:lpstr>Federal Law Enforcement Training Center by Slidesgo</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Nguyễn Thị Thu Hà</cp:lastModifiedBy>
  <cp:revision>2</cp:revision>
  <dcterms:modified xsi:type="dcterms:W3CDTF">2022-12-05T12:30:23Z</dcterms:modified>
</cp:coreProperties>
</file>