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3" r:id="rId2"/>
  </p:sldMasterIdLst>
  <p:notesMasterIdLst>
    <p:notesMasterId r:id="rId29"/>
  </p:notesMasterIdLst>
  <p:sldIdLst>
    <p:sldId id="571" r:id="rId3"/>
    <p:sldId id="304" r:id="rId4"/>
    <p:sldId id="405" r:id="rId5"/>
    <p:sldId id="496" r:id="rId6"/>
    <p:sldId id="495" r:id="rId7"/>
    <p:sldId id="261" r:id="rId8"/>
    <p:sldId id="362" r:id="rId9"/>
    <p:sldId id="407" r:id="rId10"/>
    <p:sldId id="456" r:id="rId11"/>
    <p:sldId id="490" r:id="rId12"/>
    <p:sldId id="491" r:id="rId13"/>
    <p:sldId id="449" r:id="rId14"/>
    <p:sldId id="497" r:id="rId15"/>
    <p:sldId id="413" r:id="rId16"/>
    <p:sldId id="492" r:id="rId17"/>
    <p:sldId id="543" r:id="rId18"/>
    <p:sldId id="451" r:id="rId19"/>
    <p:sldId id="420" r:id="rId20"/>
    <p:sldId id="421" r:id="rId21"/>
    <p:sldId id="422" r:id="rId22"/>
    <p:sldId id="423" r:id="rId23"/>
    <p:sldId id="424" r:id="rId24"/>
    <p:sldId id="425" r:id="rId25"/>
    <p:sldId id="430" r:id="rId26"/>
    <p:sldId id="570" r:id="rId27"/>
    <p:sldId id="494" r:id="rId28"/>
  </p:sldIdLst>
  <p:sldSz cx="9144000" cy="5143500" type="screen16x9"/>
  <p:notesSz cx="6858000" cy="9144000"/>
  <p:embeddedFontLst>
    <p:embeddedFont>
      <p:font typeface="Microsoft YaHei" pitchFamily="34" charset="-122"/>
      <p:regular r:id="rId30"/>
      <p:bold r:id="rId31"/>
    </p:embeddedFont>
    <p:embeddedFont>
      <p:font typeface="Montserrat" charset="0"/>
      <p:regular r:id="rId32"/>
      <p:bold r:id="rId33"/>
      <p:italic r:id="rId34"/>
      <p:boldItalic r:id="rId35"/>
    </p:embeddedFont>
    <p:embeddedFont>
      <p:font typeface="Calibri" pitchFamily="34" charset="0"/>
      <p:regular r:id="rId36"/>
      <p:bold r:id="rId37"/>
      <p:italic r:id="rId38"/>
      <p:boldItalic r:id="rId39"/>
    </p:embeddedFont>
    <p:embeddedFont>
      <p:font typeface="Arial Unicode MS" pitchFamily="34" charset="-128"/>
      <p:regular r:id="rId40"/>
    </p:embeddedFont>
    <p:embeddedFont>
      <p:font typeface="Gulim" pitchFamily="34" charset="-127"/>
      <p:regular r:id="rId41"/>
    </p:embeddedFont>
    <p:embeddedFont>
      <p:font typeface="Bebas Neue" charset="0"/>
      <p:regular r:id="rId42"/>
    </p:embeddedFont>
    <p:embeddedFont>
      <p:font typeface="Work Sans ExtraBold" charset="0"/>
      <p:bold r:id="rId43"/>
      <p:boldItalic r:id="rId44"/>
    </p:embeddedFont>
    <p:embeddedFont>
      <p:font typeface="Fira Sans Extra Condensed Medium" charset="0"/>
      <p:regular r:id="rId45"/>
      <p:bold r:id="rId46"/>
      <p:italic r:id="rId47"/>
      <p:boldItalic r:id="rId48"/>
    </p:embeddedFont>
    <p:embeddedFont>
      <p:font typeface="Karla" charset="0"/>
      <p:regular r:id="rId49"/>
      <p:bold r:id="rId50"/>
      <p:italic r:id="rId51"/>
      <p:boldItalic r:id="rId52"/>
    </p:embeddedFont>
    <p:embeddedFont>
      <p:font typeface="Poppins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44" userDrawn="1">
          <p15:clr>
            <a:srgbClr val="A4A3A4"/>
          </p15:clr>
        </p15:guide>
        <p15:guide id="2" pos="288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 Tran Thi My (IEC-QNI-iSC)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33CC"/>
    <a:srgbClr val="E9201B"/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6" autoAdjust="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-372" y="-84"/>
      </p:cViewPr>
      <p:guideLst>
        <p:guide orient="horz" pos="1644"/>
        <p:guide pos="28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font" Target="fonts/font27.fntdata"/><Relationship Id="rId8" Type="http://schemas.openxmlformats.org/officeDocument/2006/relationships/slide" Target="slides/slide6.xml"/><Relationship Id="rId51" Type="http://schemas.openxmlformats.org/officeDocument/2006/relationships/font" Target="fonts/font2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34E38C-008A-416C-9E9D-02DEFF0ED56F}" type="doc">
      <dgm:prSet loTypeId="urn:microsoft.com/office/officeart/2009/3/layout/FramedTextPicture" loCatId="picture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4F88F002-24DF-4C27-983E-91BD23A32CF6}">
      <dgm:prSet phldrT="[Text]" custT="1"/>
      <dgm:spPr/>
      <dgm:t>
        <a:bodyPr/>
        <a:lstStyle/>
        <a:p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xài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hoang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phí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,…</a:t>
          </a:r>
        </a:p>
      </dgm:t>
    </dgm:pt>
    <dgm:pt modelId="{EFDEC5F5-1DF9-48BE-89F2-72989244F47B}" type="parTrans" cxnId="{3DC9757A-C7E0-433A-8839-5D4EFBF8A247}">
      <dgm:prSet/>
      <dgm:spPr/>
      <dgm:t>
        <a:bodyPr/>
        <a:lstStyle/>
        <a:p>
          <a:endParaRPr lang="en-US"/>
        </a:p>
      </dgm:t>
    </dgm:pt>
    <dgm:pt modelId="{2A8068F3-266A-4850-B887-B3CB10D32E50}" type="sibTrans" cxnId="{3DC9757A-C7E0-433A-8839-5D4EFBF8A247}">
      <dgm:prSet/>
      <dgm:spPr/>
      <dgm:t>
        <a:bodyPr/>
        <a:lstStyle/>
        <a:p>
          <a:endParaRPr lang="en-US"/>
        </a:p>
      </dgm:t>
    </dgm:pt>
    <dgm:pt modelId="{882CACED-3224-4F3B-A6A4-6FC076AA958F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dirty="0" err="1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Luôn</a:t>
          </a:r>
          <a:r>
            <a:rPr lang="en-US" sz="2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2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sz="2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sz="2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kiệm,...</a:t>
          </a:r>
        </a:p>
      </dgm:t>
    </dgm:pt>
    <dgm:pt modelId="{4FAEE1A9-F1D1-44B5-A0FD-ED46BFF91F95}" type="parTrans" cxnId="{5F99F9D0-8C30-46FD-8517-01B4A50C2DE9}">
      <dgm:prSet/>
      <dgm:spPr/>
      <dgm:t>
        <a:bodyPr/>
        <a:lstStyle/>
        <a:p>
          <a:endParaRPr lang="en-US"/>
        </a:p>
      </dgm:t>
    </dgm:pt>
    <dgm:pt modelId="{5A04433D-AAAA-42F2-833F-1586A05342BE}" type="sibTrans" cxnId="{5F99F9D0-8C30-46FD-8517-01B4A50C2DE9}">
      <dgm:prSet/>
      <dgm:spPr/>
      <dgm:t>
        <a:bodyPr/>
        <a:lstStyle/>
        <a:p>
          <a:endParaRPr lang="en-US"/>
        </a:p>
      </dgm:t>
    </dgm:pt>
    <dgm:pt modelId="{4F04B725-7715-4D1A-9248-12602460BCFC}" type="pres">
      <dgm:prSet presAssocID="{3734E38C-008A-416C-9E9D-02DEFF0ED56F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US"/>
        </a:p>
      </dgm:t>
    </dgm:pt>
    <dgm:pt modelId="{8A92975B-7FAF-4089-8B09-41995205D268}" type="pres">
      <dgm:prSet presAssocID="{4F88F002-24DF-4C27-983E-91BD23A32CF6}" presName="composite" presStyleCnt="0">
        <dgm:presLayoutVars>
          <dgm:chMax/>
          <dgm:chPref/>
        </dgm:presLayoutVars>
      </dgm:prSet>
      <dgm:spPr/>
    </dgm:pt>
    <dgm:pt modelId="{DD43AC82-5BD9-4B38-8A3F-0CCC2F4BC03B}" type="pres">
      <dgm:prSet presAssocID="{4F88F002-24DF-4C27-983E-91BD23A32CF6}" presName="Image" presStyleLbl="bgImgPlace1" presStyleIdx="0" presStyleCnt="2" custScaleX="143116" custScaleY="190803" custLinFactNeighborX="-339" custLinFactNeighborY="-1609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36B79F6-B29C-461A-AB20-0DBE1EB95EB8}" type="pres">
      <dgm:prSet presAssocID="{4F88F002-24DF-4C27-983E-91BD23A32CF6}" presName="ParentText" presStyleLbl="revTx" presStyleIdx="0" presStyleCnt="2" custLinFactNeighborY="510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44D8AA-E54B-409E-8FB5-B1F133A94276}" type="pres">
      <dgm:prSet presAssocID="{4F88F002-24DF-4C27-983E-91BD23A32CF6}" presName="tlFrame" presStyleLbl="node1" presStyleIdx="0" presStyleCnt="8"/>
      <dgm:spPr/>
    </dgm:pt>
    <dgm:pt modelId="{AC4C08DE-9B19-4954-A012-570C2025D9BB}" type="pres">
      <dgm:prSet presAssocID="{4F88F002-24DF-4C27-983E-91BD23A32CF6}" presName="trFrame" presStyleLbl="node1" presStyleIdx="1" presStyleCnt="8"/>
      <dgm:spPr/>
    </dgm:pt>
    <dgm:pt modelId="{4D90756A-50E3-40AD-B83F-77AB16CC91D2}" type="pres">
      <dgm:prSet presAssocID="{4F88F002-24DF-4C27-983E-91BD23A32CF6}" presName="blFrame" presStyleLbl="node1" presStyleIdx="2" presStyleCnt="8" custLinFactNeighborX="0" custLinFactNeighborY="7881"/>
      <dgm:spPr/>
    </dgm:pt>
    <dgm:pt modelId="{20DB68D7-562E-4286-A1BB-8919AE70E847}" type="pres">
      <dgm:prSet presAssocID="{4F88F002-24DF-4C27-983E-91BD23A32CF6}" presName="brFrame" presStyleLbl="node1" presStyleIdx="3" presStyleCnt="8" custLinFactNeighborX="-2628" custLinFactNeighborY="5254"/>
      <dgm:spPr/>
    </dgm:pt>
    <dgm:pt modelId="{E3725086-407D-4A90-A736-875EB9934AC5}" type="pres">
      <dgm:prSet presAssocID="{2A8068F3-266A-4850-B887-B3CB10D32E50}" presName="sibTrans" presStyleCnt="0"/>
      <dgm:spPr/>
    </dgm:pt>
    <dgm:pt modelId="{9FA643D9-C0C4-4AE8-A424-D89B1AFD0779}" type="pres">
      <dgm:prSet presAssocID="{882CACED-3224-4F3B-A6A4-6FC076AA958F}" presName="composite" presStyleCnt="0">
        <dgm:presLayoutVars>
          <dgm:chMax/>
          <dgm:chPref/>
        </dgm:presLayoutVars>
      </dgm:prSet>
      <dgm:spPr/>
    </dgm:pt>
    <dgm:pt modelId="{DF87C01D-A810-4C89-89C2-6244F3B10480}" type="pres">
      <dgm:prSet presAssocID="{882CACED-3224-4F3B-A6A4-6FC076AA958F}" presName="Image" presStyleLbl="bgImgPlace1" presStyleIdx="1" presStyleCnt="2" custScaleX="142152" custScaleY="287291" custLinFactNeighborY="-1743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5FE7D1E-8093-4EB3-A1BA-5BE8BE0B5576}" type="pres">
      <dgm:prSet presAssocID="{882CACED-3224-4F3B-A6A4-6FC076AA958F}" presName="ParentText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2AFB7A-B804-423A-9110-B959DEC0FD2B}" type="pres">
      <dgm:prSet presAssocID="{882CACED-3224-4F3B-A6A4-6FC076AA958F}" presName="tlFrame" presStyleLbl="node1" presStyleIdx="4" presStyleCnt="8"/>
      <dgm:spPr/>
    </dgm:pt>
    <dgm:pt modelId="{440AD5CB-027B-42F6-961E-9BCAA20F8179}" type="pres">
      <dgm:prSet presAssocID="{882CACED-3224-4F3B-A6A4-6FC076AA958F}" presName="trFrame" presStyleLbl="node1" presStyleIdx="5" presStyleCnt="8"/>
      <dgm:spPr/>
    </dgm:pt>
    <dgm:pt modelId="{E000A64B-C586-4DFC-A117-2B1B68C312E4}" type="pres">
      <dgm:prSet presAssocID="{882CACED-3224-4F3B-A6A4-6FC076AA958F}" presName="blFrame" presStyleLbl="node1" presStyleIdx="6" presStyleCnt="8"/>
      <dgm:spPr/>
    </dgm:pt>
    <dgm:pt modelId="{5ADB5B74-E8F7-4E19-B281-E474EA41DEC9}" type="pres">
      <dgm:prSet presAssocID="{882CACED-3224-4F3B-A6A4-6FC076AA958F}" presName="brFrame" presStyleLbl="node1" presStyleIdx="7" presStyleCnt="8"/>
      <dgm:spPr/>
    </dgm:pt>
  </dgm:ptLst>
  <dgm:cxnLst>
    <dgm:cxn modelId="{ED89EFC4-5110-44B2-B249-786A1B158941}" type="presOf" srcId="{4F88F002-24DF-4C27-983E-91BD23A32CF6}" destId="{036B79F6-B29C-461A-AB20-0DBE1EB95EB8}" srcOrd="0" destOrd="0" presId="urn:microsoft.com/office/officeart/2009/3/layout/FramedTextPicture"/>
    <dgm:cxn modelId="{99D70815-ECF5-4BA4-99DF-6D07307815F1}" type="presOf" srcId="{3734E38C-008A-416C-9E9D-02DEFF0ED56F}" destId="{4F04B725-7715-4D1A-9248-12602460BCFC}" srcOrd="0" destOrd="0" presId="urn:microsoft.com/office/officeart/2009/3/layout/FramedTextPicture"/>
    <dgm:cxn modelId="{3DC9757A-C7E0-433A-8839-5D4EFBF8A247}" srcId="{3734E38C-008A-416C-9E9D-02DEFF0ED56F}" destId="{4F88F002-24DF-4C27-983E-91BD23A32CF6}" srcOrd="0" destOrd="0" parTransId="{EFDEC5F5-1DF9-48BE-89F2-72989244F47B}" sibTransId="{2A8068F3-266A-4850-B887-B3CB10D32E50}"/>
    <dgm:cxn modelId="{8D1275FE-A512-4D83-A356-4ABAFFDAEA35}" type="presOf" srcId="{882CACED-3224-4F3B-A6A4-6FC076AA958F}" destId="{B5FE7D1E-8093-4EB3-A1BA-5BE8BE0B5576}" srcOrd="0" destOrd="0" presId="urn:microsoft.com/office/officeart/2009/3/layout/FramedTextPicture"/>
    <dgm:cxn modelId="{5F99F9D0-8C30-46FD-8517-01B4A50C2DE9}" srcId="{3734E38C-008A-416C-9E9D-02DEFF0ED56F}" destId="{882CACED-3224-4F3B-A6A4-6FC076AA958F}" srcOrd="1" destOrd="0" parTransId="{4FAEE1A9-F1D1-44B5-A0FD-ED46BFF91F95}" sibTransId="{5A04433D-AAAA-42F2-833F-1586A05342BE}"/>
    <dgm:cxn modelId="{83087A0E-886D-4B86-9906-95AE40994DDF}" type="presParOf" srcId="{4F04B725-7715-4D1A-9248-12602460BCFC}" destId="{8A92975B-7FAF-4089-8B09-41995205D268}" srcOrd="0" destOrd="0" presId="urn:microsoft.com/office/officeart/2009/3/layout/FramedTextPicture"/>
    <dgm:cxn modelId="{4D966C36-EF08-4B3C-A9DF-67F0E8EB67FD}" type="presParOf" srcId="{8A92975B-7FAF-4089-8B09-41995205D268}" destId="{DD43AC82-5BD9-4B38-8A3F-0CCC2F4BC03B}" srcOrd="0" destOrd="0" presId="urn:microsoft.com/office/officeart/2009/3/layout/FramedTextPicture"/>
    <dgm:cxn modelId="{4FE44043-8598-428C-A609-ED3D2235572B}" type="presParOf" srcId="{8A92975B-7FAF-4089-8B09-41995205D268}" destId="{036B79F6-B29C-461A-AB20-0DBE1EB95EB8}" srcOrd="1" destOrd="0" presId="urn:microsoft.com/office/officeart/2009/3/layout/FramedTextPicture"/>
    <dgm:cxn modelId="{E4413E85-DA3C-4B5B-8DFE-4E69E0335456}" type="presParOf" srcId="{8A92975B-7FAF-4089-8B09-41995205D268}" destId="{C444D8AA-E54B-409E-8FB5-B1F133A94276}" srcOrd="2" destOrd="0" presId="urn:microsoft.com/office/officeart/2009/3/layout/FramedTextPicture"/>
    <dgm:cxn modelId="{370254D6-7AAC-4A6B-BABA-0A52FC39E3B5}" type="presParOf" srcId="{8A92975B-7FAF-4089-8B09-41995205D268}" destId="{AC4C08DE-9B19-4954-A012-570C2025D9BB}" srcOrd="3" destOrd="0" presId="urn:microsoft.com/office/officeart/2009/3/layout/FramedTextPicture"/>
    <dgm:cxn modelId="{C3350A1E-3176-4E1F-96A9-F3D79B710742}" type="presParOf" srcId="{8A92975B-7FAF-4089-8B09-41995205D268}" destId="{4D90756A-50E3-40AD-B83F-77AB16CC91D2}" srcOrd="4" destOrd="0" presId="urn:microsoft.com/office/officeart/2009/3/layout/FramedTextPicture"/>
    <dgm:cxn modelId="{1DF71511-5617-4AB4-9994-91D1A0DC3047}" type="presParOf" srcId="{8A92975B-7FAF-4089-8B09-41995205D268}" destId="{20DB68D7-562E-4286-A1BB-8919AE70E847}" srcOrd="5" destOrd="0" presId="urn:microsoft.com/office/officeart/2009/3/layout/FramedTextPicture"/>
    <dgm:cxn modelId="{B08655D6-9270-40F5-981C-2F55C916CF1B}" type="presParOf" srcId="{4F04B725-7715-4D1A-9248-12602460BCFC}" destId="{E3725086-407D-4A90-A736-875EB9934AC5}" srcOrd="1" destOrd="0" presId="urn:microsoft.com/office/officeart/2009/3/layout/FramedTextPicture"/>
    <dgm:cxn modelId="{162E1EEB-0498-4785-AEB6-08D6AD9F348F}" type="presParOf" srcId="{4F04B725-7715-4D1A-9248-12602460BCFC}" destId="{9FA643D9-C0C4-4AE8-A424-D89B1AFD0779}" srcOrd="2" destOrd="0" presId="urn:microsoft.com/office/officeart/2009/3/layout/FramedTextPicture"/>
    <dgm:cxn modelId="{E4209F00-0483-4B40-9ED1-D5A7243306DB}" type="presParOf" srcId="{9FA643D9-C0C4-4AE8-A424-D89B1AFD0779}" destId="{DF87C01D-A810-4C89-89C2-6244F3B10480}" srcOrd="0" destOrd="0" presId="urn:microsoft.com/office/officeart/2009/3/layout/FramedTextPicture"/>
    <dgm:cxn modelId="{A61A9DD6-8E80-4B1C-AC4E-1C95CDC18415}" type="presParOf" srcId="{9FA643D9-C0C4-4AE8-A424-D89B1AFD0779}" destId="{B5FE7D1E-8093-4EB3-A1BA-5BE8BE0B5576}" srcOrd="1" destOrd="0" presId="urn:microsoft.com/office/officeart/2009/3/layout/FramedTextPicture"/>
    <dgm:cxn modelId="{4C172811-CBFE-4D9D-BAC2-6A247E514955}" type="presParOf" srcId="{9FA643D9-C0C4-4AE8-A424-D89B1AFD0779}" destId="{2A2AFB7A-B804-423A-9110-B959DEC0FD2B}" srcOrd="2" destOrd="0" presId="urn:microsoft.com/office/officeart/2009/3/layout/FramedTextPicture"/>
    <dgm:cxn modelId="{31146C53-F60B-4885-BCD7-F773D39736FF}" type="presParOf" srcId="{9FA643D9-C0C4-4AE8-A424-D89B1AFD0779}" destId="{440AD5CB-027B-42F6-961E-9BCAA20F8179}" srcOrd="3" destOrd="0" presId="urn:microsoft.com/office/officeart/2009/3/layout/FramedTextPicture"/>
    <dgm:cxn modelId="{76EEBDD3-F5BE-4B3D-9F96-62E7B5283437}" type="presParOf" srcId="{9FA643D9-C0C4-4AE8-A424-D89B1AFD0779}" destId="{E000A64B-C586-4DFC-A117-2B1B68C312E4}" srcOrd="4" destOrd="0" presId="urn:microsoft.com/office/officeart/2009/3/layout/FramedTextPicture"/>
    <dgm:cxn modelId="{6B1F3430-4DC0-4CBF-B62F-1336FC47F743}" type="presParOf" srcId="{9FA643D9-C0C4-4AE8-A424-D89B1AFD0779}" destId="{5ADB5B74-E8F7-4E19-B281-E474EA41DEC9}" srcOrd="5" destOrd="0" presId="urn:microsoft.com/office/officeart/2009/3/layout/FramedTextPicture"/>
  </dgm:cxnLst>
  <dgm:bg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D43AC82-5BD9-4B38-8A3F-0CCC2F4BC03B}">
      <dsp:nvSpPr>
        <dsp:cNvPr id="0" name=""/>
        <dsp:cNvSpPr/>
      </dsp:nvSpPr>
      <dsp:spPr>
        <a:xfrm>
          <a:off x="0" y="772216"/>
          <a:ext cx="2205591" cy="196032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6B79F6-B29C-461A-AB20-0DBE1EB95EB8}">
      <dsp:nvSpPr>
        <dsp:cNvPr id="0" name=""/>
        <dsp:cNvSpPr/>
      </dsp:nvSpPr>
      <dsp:spPr>
        <a:xfrm>
          <a:off x="1942202" y="2564552"/>
          <a:ext cx="2183388" cy="1348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r>
            <a: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xài</a:t>
          </a:r>
          <a:r>
            <a: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hoang</a:t>
          </a:r>
          <a:r>
            <a: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phí</a:t>
          </a:r>
          <a:r>
            <a: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,…</a:t>
          </a:r>
        </a:p>
      </dsp:txBody>
      <dsp:txXfrm>
        <a:off x="1942202" y="2564552"/>
        <a:ext cx="2183388" cy="1348640"/>
      </dsp:txXfrm>
    </dsp:sp>
    <dsp:sp modelId="{C444D8AA-E54B-409E-8FB5-B1F133A94276}">
      <dsp:nvSpPr>
        <dsp:cNvPr id="0" name=""/>
        <dsp:cNvSpPr/>
      </dsp:nvSpPr>
      <dsp:spPr>
        <a:xfrm>
          <a:off x="1749562" y="2303188"/>
          <a:ext cx="524364" cy="524500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4C08DE-9B19-4954-A012-570C2025D9BB}">
      <dsp:nvSpPr>
        <dsp:cNvPr id="0" name=""/>
        <dsp:cNvSpPr/>
      </dsp:nvSpPr>
      <dsp:spPr>
        <a:xfrm rot="5400000">
          <a:off x="3808986" y="2303256"/>
          <a:ext cx="524500" cy="524364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90756A-50E3-40AD-B83F-77AB16CC91D2}">
      <dsp:nvSpPr>
        <dsp:cNvPr id="0" name=""/>
        <dsp:cNvSpPr/>
      </dsp:nvSpPr>
      <dsp:spPr>
        <a:xfrm rot="16200000">
          <a:off x="1749495" y="3553945"/>
          <a:ext cx="524500" cy="524364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DB68D7-562E-4286-A1BB-8919AE70E847}">
      <dsp:nvSpPr>
        <dsp:cNvPr id="0" name=""/>
        <dsp:cNvSpPr/>
      </dsp:nvSpPr>
      <dsp:spPr>
        <a:xfrm rot="10800000">
          <a:off x="3795273" y="3540098"/>
          <a:ext cx="524364" cy="524500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87C01D-A810-4C89-89C2-6244F3B10480}">
      <dsp:nvSpPr>
        <dsp:cNvPr id="0" name=""/>
        <dsp:cNvSpPr/>
      </dsp:nvSpPr>
      <dsp:spPr>
        <a:xfrm>
          <a:off x="4817374" y="510597"/>
          <a:ext cx="2190734" cy="295165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FE7D1E-8093-4EB3-A1BA-5BE8BE0B5576}">
      <dsp:nvSpPr>
        <dsp:cNvPr id="0" name=""/>
        <dsp:cNvSpPr/>
      </dsp:nvSpPr>
      <dsp:spPr>
        <a:xfrm>
          <a:off x="6747648" y="2743495"/>
          <a:ext cx="2183388" cy="1348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Luôn</a:t>
          </a:r>
          <a:r>
            <a:rPr lang="en-US" sz="2800" b="1" kern="12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2800" b="1" kern="12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sz="2800" b="1" kern="12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sz="2800" b="1" kern="12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kiệm,...</a:t>
          </a:r>
        </a:p>
      </dsp:txBody>
      <dsp:txXfrm>
        <a:off x="6747648" y="2743495"/>
        <a:ext cx="2183388" cy="1348640"/>
      </dsp:txXfrm>
    </dsp:sp>
    <dsp:sp modelId="{2A2AFB7A-B804-423A-9110-B959DEC0FD2B}">
      <dsp:nvSpPr>
        <dsp:cNvPr id="0" name=""/>
        <dsp:cNvSpPr/>
      </dsp:nvSpPr>
      <dsp:spPr>
        <a:xfrm>
          <a:off x="6555008" y="2551020"/>
          <a:ext cx="524364" cy="524500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0AD5CB-027B-42F6-961E-9BCAA20F8179}">
      <dsp:nvSpPr>
        <dsp:cNvPr id="0" name=""/>
        <dsp:cNvSpPr/>
      </dsp:nvSpPr>
      <dsp:spPr>
        <a:xfrm rot="5400000">
          <a:off x="8614432" y="2551088"/>
          <a:ext cx="524500" cy="524364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00A64B-C586-4DFC-A117-2B1B68C312E4}">
      <dsp:nvSpPr>
        <dsp:cNvPr id="0" name=""/>
        <dsp:cNvSpPr/>
      </dsp:nvSpPr>
      <dsp:spPr>
        <a:xfrm rot="16200000">
          <a:off x="6554940" y="3760441"/>
          <a:ext cx="524500" cy="524364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DB5B74-E8F7-4E19-B281-E474EA41DEC9}">
      <dsp:nvSpPr>
        <dsp:cNvPr id="0" name=""/>
        <dsp:cNvSpPr/>
      </dsp:nvSpPr>
      <dsp:spPr>
        <a:xfrm rot="10800000">
          <a:off x="8614499" y="3760373"/>
          <a:ext cx="524364" cy="524500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  <dgm:param type="grDir" val="tL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8" name="Google Shape;2818;g27eff44cef2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9" name="Google Shape;2819;g27eff44cef2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7" name="Google Shape;108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Google Shape;1459;g27eff44d48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0" name="Google Shape;1460;g27eff44d48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Google Shape;1459;g27eff44d48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0" name="Google Shape;1460;g27eff44d48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Google Shape;1459;g27eff44d48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0" name="Google Shape;1460;g27eff44d48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Google Shape;1459;g27eff44d48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0" name="Google Shape;1460;g27eff44d48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Google Shape;1459;g27eff44d48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0" name="Google Shape;1460;g27eff44d48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ge1d838b627_4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2" name="Google Shape;1382;ge1d838b627_4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6" name="Google Shape;3116;g27eff44cef2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7" name="Google Shape;3117;g27eff44cef2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df3f552fc4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df3f552fc4_0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c03f8b48d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c03f8b48d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c03f8b48d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c03f8b48d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df3f552fc4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df3f552fc4_0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df3f552fc4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df3f552fc4_0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c03f8b48d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c03f8b48d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8" name="Google Shape;2818;g27eff44cef2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9" name="Google Shape;2819;g27eff44cef2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8" name="Google Shape;2818;g27eff44cef2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9" name="Google Shape;2819;g27eff44cef2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81525" y="1454025"/>
            <a:ext cx="6862500" cy="18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0" name="Google Shape;10;p2"/>
          <p:cNvGrpSpPr/>
          <p:nvPr/>
        </p:nvGrpSpPr>
        <p:grpSpPr>
          <a:xfrm>
            <a:off x="-32202" y="-50349"/>
            <a:ext cx="10044040" cy="5244181"/>
            <a:chOff x="-32202" y="-50349"/>
            <a:chExt cx="10044040" cy="5244181"/>
          </a:xfrm>
        </p:grpSpPr>
        <p:sp>
          <p:nvSpPr>
            <p:cNvPr id="11" name="Google Shape;11;p2"/>
            <p:cNvSpPr/>
            <p:nvPr/>
          </p:nvSpPr>
          <p:spPr>
            <a:xfrm>
              <a:off x="-32202" y="4894321"/>
              <a:ext cx="502083" cy="238645"/>
            </a:xfrm>
            <a:custGeom>
              <a:avLst/>
              <a:gdLst/>
              <a:ahLst/>
              <a:cxnLst/>
              <a:rect l="l" t="t" r="r" b="b"/>
              <a:pathLst>
                <a:path w="22693" h="10785" extrusionOk="0">
                  <a:moveTo>
                    <a:pt x="0" y="0"/>
                  </a:moveTo>
                  <a:cubicBezTo>
                    <a:pt x="305" y="5992"/>
                    <a:pt x="5250" y="10785"/>
                    <a:pt x="11337" y="10785"/>
                  </a:cubicBezTo>
                  <a:cubicBezTo>
                    <a:pt x="17423" y="10785"/>
                    <a:pt x="22369" y="5992"/>
                    <a:pt x="22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32202" y="4662846"/>
              <a:ext cx="502083" cy="238247"/>
            </a:xfrm>
            <a:custGeom>
              <a:avLst/>
              <a:gdLst/>
              <a:ahLst/>
              <a:cxnLst/>
              <a:rect l="l" t="t" r="r" b="b"/>
              <a:pathLst>
                <a:path w="22693" h="10767" extrusionOk="0">
                  <a:moveTo>
                    <a:pt x="11337" y="1"/>
                  </a:moveTo>
                  <a:cubicBezTo>
                    <a:pt x="5250" y="1"/>
                    <a:pt x="305" y="4794"/>
                    <a:pt x="0" y="10766"/>
                  </a:cubicBezTo>
                  <a:lnTo>
                    <a:pt x="22692" y="10766"/>
                  </a:lnTo>
                  <a:cubicBezTo>
                    <a:pt x="22369" y="4794"/>
                    <a:pt x="17423" y="1"/>
                    <a:pt x="113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15808" y="4221802"/>
              <a:ext cx="238220" cy="501719"/>
            </a:xfrm>
            <a:custGeom>
              <a:avLst/>
              <a:gdLst/>
              <a:ahLst/>
              <a:cxnLst/>
              <a:rect l="l" t="t" r="r" b="b"/>
              <a:pathLst>
                <a:path w="10767" h="22674" extrusionOk="0">
                  <a:moveTo>
                    <a:pt x="1" y="1"/>
                  </a:moveTo>
                  <a:lnTo>
                    <a:pt x="1" y="22674"/>
                  </a:lnTo>
                  <a:cubicBezTo>
                    <a:pt x="5993" y="22369"/>
                    <a:pt x="10767" y="17424"/>
                    <a:pt x="10767" y="11337"/>
                  </a:cubicBezTo>
                  <a:cubicBezTo>
                    <a:pt x="10767" y="5251"/>
                    <a:pt x="5993" y="286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965122" y="-45055"/>
              <a:ext cx="789489" cy="374549"/>
            </a:xfrm>
            <a:custGeom>
              <a:avLst/>
              <a:gdLst/>
              <a:ahLst/>
              <a:cxnLst/>
              <a:rect l="l" t="t" r="r" b="b"/>
              <a:pathLst>
                <a:path w="22693" h="10766" extrusionOk="0">
                  <a:moveTo>
                    <a:pt x="1" y="0"/>
                  </a:moveTo>
                  <a:cubicBezTo>
                    <a:pt x="324" y="5992"/>
                    <a:pt x="5269" y="10766"/>
                    <a:pt x="11356" y="10766"/>
                  </a:cubicBezTo>
                  <a:cubicBezTo>
                    <a:pt x="17443" y="10766"/>
                    <a:pt x="22388" y="5973"/>
                    <a:pt x="226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064980" y="4692126"/>
              <a:ext cx="1003515" cy="501702"/>
            </a:xfrm>
            <a:custGeom>
              <a:avLst/>
              <a:gdLst/>
              <a:ahLst/>
              <a:cxnLst/>
              <a:rect l="l" t="t" r="r" b="b"/>
              <a:pathLst>
                <a:path w="44700" h="22350" extrusionOk="0">
                  <a:moveTo>
                    <a:pt x="22350" y="0"/>
                  </a:moveTo>
                  <a:cubicBezTo>
                    <a:pt x="10025" y="0"/>
                    <a:pt x="1" y="10005"/>
                    <a:pt x="1" y="22350"/>
                  </a:cubicBezTo>
                  <a:lnTo>
                    <a:pt x="44700" y="22350"/>
                  </a:lnTo>
                  <a:cubicBezTo>
                    <a:pt x="44700" y="10005"/>
                    <a:pt x="34695" y="0"/>
                    <a:pt x="223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563295" y="4943183"/>
              <a:ext cx="501757" cy="250649"/>
            </a:xfrm>
            <a:custGeom>
              <a:avLst/>
              <a:gdLst/>
              <a:ahLst/>
              <a:cxnLst/>
              <a:rect l="l" t="t" r="r" b="b"/>
              <a:pathLst>
                <a:path w="22350" h="11166" extrusionOk="0">
                  <a:moveTo>
                    <a:pt x="11185" y="1"/>
                  </a:moveTo>
                  <a:cubicBezTo>
                    <a:pt x="5003" y="1"/>
                    <a:pt x="0" y="4984"/>
                    <a:pt x="0" y="11166"/>
                  </a:cubicBezTo>
                  <a:lnTo>
                    <a:pt x="22350" y="11166"/>
                  </a:lnTo>
                  <a:cubicBezTo>
                    <a:pt x="22350" y="4984"/>
                    <a:pt x="17366" y="1"/>
                    <a:pt x="111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563295" y="4692126"/>
              <a:ext cx="501757" cy="251075"/>
            </a:xfrm>
            <a:custGeom>
              <a:avLst/>
              <a:gdLst/>
              <a:ahLst/>
              <a:cxnLst/>
              <a:rect l="l" t="t" r="r" b="b"/>
              <a:pathLst>
                <a:path w="22350" h="11185" extrusionOk="0">
                  <a:moveTo>
                    <a:pt x="0" y="0"/>
                  </a:moveTo>
                  <a:cubicBezTo>
                    <a:pt x="0" y="6182"/>
                    <a:pt x="5003" y="11185"/>
                    <a:pt x="11185" y="11185"/>
                  </a:cubicBezTo>
                  <a:cubicBezTo>
                    <a:pt x="17366" y="11185"/>
                    <a:pt x="22350" y="6182"/>
                    <a:pt x="223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977866" y="-50349"/>
              <a:ext cx="1247465" cy="623733"/>
            </a:xfrm>
            <a:custGeom>
              <a:avLst/>
              <a:gdLst/>
              <a:ahLst/>
              <a:cxnLst/>
              <a:rect l="l" t="t" r="r" b="b"/>
              <a:pathLst>
                <a:path w="44700" h="22350" extrusionOk="0">
                  <a:moveTo>
                    <a:pt x="1" y="0"/>
                  </a:moveTo>
                  <a:cubicBezTo>
                    <a:pt x="1" y="12344"/>
                    <a:pt x="10005" y="22349"/>
                    <a:pt x="22350" y="22349"/>
                  </a:cubicBezTo>
                  <a:cubicBezTo>
                    <a:pt x="34675" y="22349"/>
                    <a:pt x="44699" y="12344"/>
                    <a:pt x="44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536291" y="-50349"/>
              <a:ext cx="311615" cy="623733"/>
            </a:xfrm>
            <a:custGeom>
              <a:avLst/>
              <a:gdLst/>
              <a:ahLst/>
              <a:cxnLst/>
              <a:rect l="l" t="t" r="r" b="b"/>
              <a:pathLst>
                <a:path w="11166" h="22350" extrusionOk="0">
                  <a:moveTo>
                    <a:pt x="11166" y="0"/>
                  </a:moveTo>
                  <a:cubicBezTo>
                    <a:pt x="4984" y="0"/>
                    <a:pt x="1" y="5002"/>
                    <a:pt x="1" y="11184"/>
                  </a:cubicBezTo>
                  <a:cubicBezTo>
                    <a:pt x="1" y="17366"/>
                    <a:pt x="4984" y="22349"/>
                    <a:pt x="11166" y="22349"/>
                  </a:cubicBezTo>
                  <a:lnTo>
                    <a:pt x="111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224188" y="-50349"/>
              <a:ext cx="312145" cy="623733"/>
            </a:xfrm>
            <a:custGeom>
              <a:avLst/>
              <a:gdLst/>
              <a:ahLst/>
              <a:cxnLst/>
              <a:rect l="l" t="t" r="r" b="b"/>
              <a:pathLst>
                <a:path w="11185" h="22350" extrusionOk="0">
                  <a:moveTo>
                    <a:pt x="0" y="0"/>
                  </a:moveTo>
                  <a:lnTo>
                    <a:pt x="0" y="22349"/>
                  </a:lnTo>
                  <a:cubicBezTo>
                    <a:pt x="6182" y="22349"/>
                    <a:pt x="11185" y="17366"/>
                    <a:pt x="11185" y="11184"/>
                  </a:cubicBezTo>
                  <a:cubicBezTo>
                    <a:pt x="11185" y="5002"/>
                    <a:pt x="6182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" name="Google Shape;21;p2"/>
            <p:cNvGrpSpPr/>
            <p:nvPr/>
          </p:nvGrpSpPr>
          <p:grpSpPr>
            <a:xfrm>
              <a:off x="7431818" y="1229669"/>
              <a:ext cx="735875" cy="224360"/>
              <a:chOff x="961850" y="630864"/>
              <a:chExt cx="780025" cy="237821"/>
            </a:xfrm>
          </p:grpSpPr>
          <p:sp>
            <p:nvSpPr>
              <p:cNvPr id="22" name="Google Shape;22;p2"/>
              <p:cNvSpPr/>
              <p:nvPr/>
            </p:nvSpPr>
            <p:spPr>
              <a:xfrm>
                <a:off x="961850" y="630864"/>
                <a:ext cx="47019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6" extrusionOk="0">
                    <a:moveTo>
                      <a:pt x="647" y="1"/>
                    </a:moveTo>
                    <a:cubicBezTo>
                      <a:pt x="286" y="1"/>
                      <a:pt x="1" y="286"/>
                      <a:pt x="1" y="648"/>
                    </a:cubicBezTo>
                    <a:cubicBezTo>
                      <a:pt x="1" y="990"/>
                      <a:pt x="286" y="1275"/>
                      <a:pt x="647" y="1275"/>
                    </a:cubicBezTo>
                    <a:cubicBezTo>
                      <a:pt x="990" y="1275"/>
                      <a:pt x="1275" y="990"/>
                      <a:pt x="1275" y="648"/>
                    </a:cubicBezTo>
                    <a:cubicBezTo>
                      <a:pt x="1275" y="286"/>
                      <a:pt x="990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206640" y="630864"/>
                <a:ext cx="47056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276" extrusionOk="0">
                    <a:moveTo>
                      <a:pt x="628" y="1"/>
                    </a:moveTo>
                    <a:cubicBezTo>
                      <a:pt x="286" y="1"/>
                      <a:pt x="1" y="286"/>
                      <a:pt x="1" y="648"/>
                    </a:cubicBezTo>
                    <a:cubicBezTo>
                      <a:pt x="1" y="990"/>
                      <a:pt x="286" y="1275"/>
                      <a:pt x="628" y="1275"/>
                    </a:cubicBezTo>
                    <a:cubicBezTo>
                      <a:pt x="990" y="1275"/>
                      <a:pt x="1275" y="990"/>
                      <a:pt x="1275" y="648"/>
                    </a:cubicBezTo>
                    <a:cubicBezTo>
                      <a:pt x="1275" y="286"/>
                      <a:pt x="990" y="1"/>
                      <a:pt x="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767" y="630864"/>
                <a:ext cx="47719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76" extrusionOk="0">
                    <a:moveTo>
                      <a:pt x="647" y="1"/>
                    </a:moveTo>
                    <a:cubicBezTo>
                      <a:pt x="285" y="1"/>
                      <a:pt x="0" y="286"/>
                      <a:pt x="0" y="648"/>
                    </a:cubicBezTo>
                    <a:cubicBezTo>
                      <a:pt x="0" y="990"/>
                      <a:pt x="285" y="1275"/>
                      <a:pt x="647" y="1275"/>
                    </a:cubicBezTo>
                    <a:cubicBezTo>
                      <a:pt x="1008" y="1275"/>
                      <a:pt x="1293" y="990"/>
                      <a:pt x="1293" y="648"/>
                    </a:cubicBezTo>
                    <a:cubicBezTo>
                      <a:pt x="1293" y="286"/>
                      <a:pt x="1008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694856" y="630864"/>
                <a:ext cx="47019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6" extrusionOk="0">
                    <a:moveTo>
                      <a:pt x="647" y="1"/>
                    </a:moveTo>
                    <a:cubicBezTo>
                      <a:pt x="286" y="1"/>
                      <a:pt x="0" y="286"/>
                      <a:pt x="0" y="648"/>
                    </a:cubicBezTo>
                    <a:cubicBezTo>
                      <a:pt x="0" y="990"/>
                      <a:pt x="286" y="1275"/>
                      <a:pt x="647" y="1275"/>
                    </a:cubicBezTo>
                    <a:cubicBezTo>
                      <a:pt x="989" y="1275"/>
                      <a:pt x="1275" y="990"/>
                      <a:pt x="1275" y="648"/>
                    </a:cubicBezTo>
                    <a:cubicBezTo>
                      <a:pt x="1275" y="286"/>
                      <a:pt x="989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961850" y="820965"/>
                <a:ext cx="47019" cy="47719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94" extrusionOk="0">
                    <a:moveTo>
                      <a:pt x="647" y="1"/>
                    </a:moveTo>
                    <a:cubicBezTo>
                      <a:pt x="286" y="1"/>
                      <a:pt x="1" y="286"/>
                      <a:pt x="1" y="647"/>
                    </a:cubicBezTo>
                    <a:cubicBezTo>
                      <a:pt x="1" y="1009"/>
                      <a:pt x="286" y="1294"/>
                      <a:pt x="647" y="1294"/>
                    </a:cubicBezTo>
                    <a:cubicBezTo>
                      <a:pt x="990" y="1294"/>
                      <a:pt x="1275" y="1009"/>
                      <a:pt x="1275" y="647"/>
                    </a:cubicBezTo>
                    <a:cubicBezTo>
                      <a:pt x="1275" y="286"/>
                      <a:pt x="990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206640" y="820965"/>
                <a:ext cx="47056" cy="47719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294" extrusionOk="0">
                    <a:moveTo>
                      <a:pt x="628" y="1"/>
                    </a:moveTo>
                    <a:cubicBezTo>
                      <a:pt x="286" y="1"/>
                      <a:pt x="1" y="286"/>
                      <a:pt x="1" y="647"/>
                    </a:cubicBezTo>
                    <a:cubicBezTo>
                      <a:pt x="1" y="1009"/>
                      <a:pt x="286" y="1294"/>
                      <a:pt x="628" y="1294"/>
                    </a:cubicBezTo>
                    <a:cubicBezTo>
                      <a:pt x="990" y="1294"/>
                      <a:pt x="1275" y="1009"/>
                      <a:pt x="1275" y="647"/>
                    </a:cubicBezTo>
                    <a:cubicBezTo>
                      <a:pt x="1275" y="286"/>
                      <a:pt x="990" y="1"/>
                      <a:pt x="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450767" y="820965"/>
                <a:ext cx="47719" cy="47719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4" extrusionOk="0">
                    <a:moveTo>
                      <a:pt x="647" y="1"/>
                    </a:moveTo>
                    <a:cubicBezTo>
                      <a:pt x="285" y="1"/>
                      <a:pt x="0" y="286"/>
                      <a:pt x="0" y="647"/>
                    </a:cubicBezTo>
                    <a:cubicBezTo>
                      <a:pt x="0" y="1009"/>
                      <a:pt x="285" y="1294"/>
                      <a:pt x="647" y="1294"/>
                    </a:cubicBezTo>
                    <a:cubicBezTo>
                      <a:pt x="1008" y="1294"/>
                      <a:pt x="1293" y="1009"/>
                      <a:pt x="1293" y="647"/>
                    </a:cubicBezTo>
                    <a:cubicBezTo>
                      <a:pt x="1293" y="286"/>
                      <a:pt x="1008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694856" y="820965"/>
                <a:ext cx="47019" cy="47719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94" extrusionOk="0">
                    <a:moveTo>
                      <a:pt x="647" y="1"/>
                    </a:moveTo>
                    <a:cubicBezTo>
                      <a:pt x="286" y="1"/>
                      <a:pt x="0" y="286"/>
                      <a:pt x="0" y="647"/>
                    </a:cubicBezTo>
                    <a:cubicBezTo>
                      <a:pt x="0" y="1009"/>
                      <a:pt x="286" y="1294"/>
                      <a:pt x="647" y="1294"/>
                    </a:cubicBezTo>
                    <a:cubicBezTo>
                      <a:pt x="989" y="1294"/>
                      <a:pt x="1275" y="1009"/>
                      <a:pt x="1275" y="647"/>
                    </a:cubicBezTo>
                    <a:cubicBezTo>
                      <a:pt x="1275" y="286"/>
                      <a:pt x="989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" name="Google Shape;30;p2"/>
            <p:cNvGrpSpPr/>
            <p:nvPr/>
          </p:nvGrpSpPr>
          <p:grpSpPr>
            <a:xfrm>
              <a:off x="881533" y="3998112"/>
              <a:ext cx="737197" cy="223699"/>
              <a:chOff x="1060054" y="3979524"/>
              <a:chExt cx="781426" cy="237120"/>
            </a:xfrm>
          </p:grpSpPr>
          <p:sp>
            <p:nvSpPr>
              <p:cNvPr id="31" name="Google Shape;31;p2"/>
              <p:cNvSpPr/>
              <p:nvPr/>
            </p:nvSpPr>
            <p:spPr>
              <a:xfrm>
                <a:off x="1060054" y="3979524"/>
                <a:ext cx="47019" cy="47019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5" extrusionOk="0">
                    <a:moveTo>
                      <a:pt x="647" y="0"/>
                    </a:moveTo>
                    <a:cubicBezTo>
                      <a:pt x="286" y="0"/>
                      <a:pt x="0" y="286"/>
                      <a:pt x="0" y="628"/>
                    </a:cubicBezTo>
                    <a:cubicBezTo>
                      <a:pt x="0" y="989"/>
                      <a:pt x="286" y="1275"/>
                      <a:pt x="647" y="1275"/>
                    </a:cubicBezTo>
                    <a:cubicBezTo>
                      <a:pt x="990" y="1275"/>
                      <a:pt x="1275" y="989"/>
                      <a:pt x="1275" y="628"/>
                    </a:cubicBezTo>
                    <a:cubicBezTo>
                      <a:pt x="1275" y="286"/>
                      <a:pt x="990" y="0"/>
                      <a:pt x="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304844" y="3979524"/>
                <a:ext cx="47056" cy="47019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275" extrusionOk="0">
                    <a:moveTo>
                      <a:pt x="628" y="0"/>
                    </a:moveTo>
                    <a:cubicBezTo>
                      <a:pt x="286" y="0"/>
                      <a:pt x="1" y="286"/>
                      <a:pt x="1" y="628"/>
                    </a:cubicBezTo>
                    <a:cubicBezTo>
                      <a:pt x="1" y="989"/>
                      <a:pt x="286" y="1275"/>
                      <a:pt x="628" y="1275"/>
                    </a:cubicBezTo>
                    <a:cubicBezTo>
                      <a:pt x="990" y="1275"/>
                      <a:pt x="1275" y="989"/>
                      <a:pt x="1275" y="628"/>
                    </a:cubicBezTo>
                    <a:cubicBezTo>
                      <a:pt x="1275" y="286"/>
                      <a:pt x="990" y="0"/>
                      <a:pt x="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548933" y="3979524"/>
                <a:ext cx="47756" cy="47019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1275" extrusionOk="0">
                    <a:moveTo>
                      <a:pt x="648" y="0"/>
                    </a:moveTo>
                    <a:cubicBezTo>
                      <a:pt x="286" y="0"/>
                      <a:pt x="1" y="286"/>
                      <a:pt x="1" y="628"/>
                    </a:cubicBezTo>
                    <a:cubicBezTo>
                      <a:pt x="1" y="989"/>
                      <a:pt x="286" y="1275"/>
                      <a:pt x="648" y="1275"/>
                    </a:cubicBezTo>
                    <a:cubicBezTo>
                      <a:pt x="1009" y="1275"/>
                      <a:pt x="1294" y="989"/>
                      <a:pt x="1294" y="628"/>
                    </a:cubicBezTo>
                    <a:cubicBezTo>
                      <a:pt x="1294" y="286"/>
                      <a:pt x="1009" y="0"/>
                      <a:pt x="6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793760" y="3979524"/>
                <a:ext cx="47719" cy="47019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75" extrusionOk="0">
                    <a:moveTo>
                      <a:pt x="647" y="0"/>
                    </a:moveTo>
                    <a:cubicBezTo>
                      <a:pt x="286" y="0"/>
                      <a:pt x="0" y="286"/>
                      <a:pt x="0" y="628"/>
                    </a:cubicBezTo>
                    <a:cubicBezTo>
                      <a:pt x="0" y="989"/>
                      <a:pt x="286" y="1275"/>
                      <a:pt x="647" y="1275"/>
                    </a:cubicBezTo>
                    <a:cubicBezTo>
                      <a:pt x="1008" y="1275"/>
                      <a:pt x="1294" y="989"/>
                      <a:pt x="1294" y="628"/>
                    </a:cubicBezTo>
                    <a:cubicBezTo>
                      <a:pt x="1294" y="286"/>
                      <a:pt x="970" y="0"/>
                      <a:pt x="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60054" y="4169588"/>
                <a:ext cx="47019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6" extrusionOk="0">
                    <a:moveTo>
                      <a:pt x="647" y="1"/>
                    </a:moveTo>
                    <a:cubicBezTo>
                      <a:pt x="286" y="1"/>
                      <a:pt x="0" y="286"/>
                      <a:pt x="0" y="629"/>
                    </a:cubicBezTo>
                    <a:cubicBezTo>
                      <a:pt x="0" y="990"/>
                      <a:pt x="286" y="1275"/>
                      <a:pt x="647" y="1275"/>
                    </a:cubicBezTo>
                    <a:cubicBezTo>
                      <a:pt x="990" y="1275"/>
                      <a:pt x="1275" y="990"/>
                      <a:pt x="1275" y="629"/>
                    </a:cubicBezTo>
                    <a:cubicBezTo>
                      <a:pt x="1275" y="286"/>
                      <a:pt x="990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304844" y="4169588"/>
                <a:ext cx="47056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276" extrusionOk="0">
                    <a:moveTo>
                      <a:pt x="628" y="1"/>
                    </a:moveTo>
                    <a:cubicBezTo>
                      <a:pt x="286" y="1"/>
                      <a:pt x="1" y="286"/>
                      <a:pt x="1" y="629"/>
                    </a:cubicBezTo>
                    <a:cubicBezTo>
                      <a:pt x="1" y="990"/>
                      <a:pt x="286" y="1275"/>
                      <a:pt x="628" y="1275"/>
                    </a:cubicBezTo>
                    <a:cubicBezTo>
                      <a:pt x="990" y="1275"/>
                      <a:pt x="1275" y="990"/>
                      <a:pt x="1275" y="629"/>
                    </a:cubicBezTo>
                    <a:cubicBezTo>
                      <a:pt x="1275" y="286"/>
                      <a:pt x="990" y="1"/>
                      <a:pt x="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548933" y="4169588"/>
                <a:ext cx="47756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1276" extrusionOk="0">
                    <a:moveTo>
                      <a:pt x="648" y="1"/>
                    </a:moveTo>
                    <a:cubicBezTo>
                      <a:pt x="286" y="1"/>
                      <a:pt x="1" y="286"/>
                      <a:pt x="1" y="629"/>
                    </a:cubicBezTo>
                    <a:cubicBezTo>
                      <a:pt x="1" y="990"/>
                      <a:pt x="286" y="1275"/>
                      <a:pt x="648" y="1275"/>
                    </a:cubicBezTo>
                    <a:cubicBezTo>
                      <a:pt x="1009" y="1275"/>
                      <a:pt x="1294" y="990"/>
                      <a:pt x="1294" y="629"/>
                    </a:cubicBezTo>
                    <a:cubicBezTo>
                      <a:pt x="1294" y="286"/>
                      <a:pt x="1009" y="1"/>
                      <a:pt x="6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1793760" y="4169588"/>
                <a:ext cx="47719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76" extrusionOk="0">
                    <a:moveTo>
                      <a:pt x="647" y="1"/>
                    </a:moveTo>
                    <a:cubicBezTo>
                      <a:pt x="286" y="1"/>
                      <a:pt x="0" y="286"/>
                      <a:pt x="0" y="629"/>
                    </a:cubicBezTo>
                    <a:cubicBezTo>
                      <a:pt x="0" y="990"/>
                      <a:pt x="286" y="1275"/>
                      <a:pt x="647" y="1275"/>
                    </a:cubicBezTo>
                    <a:cubicBezTo>
                      <a:pt x="1008" y="1275"/>
                      <a:pt x="1294" y="990"/>
                      <a:pt x="1294" y="629"/>
                    </a:cubicBezTo>
                    <a:cubicBezTo>
                      <a:pt x="1294" y="286"/>
                      <a:pt x="970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" name="Google Shape;39;p2"/>
            <p:cNvSpPr/>
            <p:nvPr/>
          </p:nvSpPr>
          <p:spPr>
            <a:xfrm>
              <a:off x="7431826" y="4565313"/>
              <a:ext cx="1247959" cy="624265"/>
            </a:xfrm>
            <a:custGeom>
              <a:avLst/>
              <a:gdLst/>
              <a:ahLst/>
              <a:cxnLst/>
              <a:rect l="l" t="t" r="r" b="b"/>
              <a:pathLst>
                <a:path w="43654" h="21837" extrusionOk="0">
                  <a:moveTo>
                    <a:pt x="21817" y="1"/>
                  </a:moveTo>
                  <a:cubicBezTo>
                    <a:pt x="9777" y="1"/>
                    <a:pt x="0" y="9777"/>
                    <a:pt x="0" y="21837"/>
                  </a:cubicBezTo>
                  <a:lnTo>
                    <a:pt x="43653" y="21837"/>
                  </a:lnTo>
                  <a:cubicBezTo>
                    <a:pt x="43653" y="9777"/>
                    <a:pt x="33877" y="1"/>
                    <a:pt x="218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056587" y="3942722"/>
              <a:ext cx="311604" cy="623722"/>
            </a:xfrm>
            <a:custGeom>
              <a:avLst/>
              <a:gdLst/>
              <a:ahLst/>
              <a:cxnLst/>
              <a:rect l="l" t="t" r="r" b="b"/>
              <a:pathLst>
                <a:path w="10900" h="21818" extrusionOk="0">
                  <a:moveTo>
                    <a:pt x="0" y="1"/>
                  </a:moveTo>
                  <a:lnTo>
                    <a:pt x="0" y="21818"/>
                  </a:lnTo>
                  <a:cubicBezTo>
                    <a:pt x="6011" y="21818"/>
                    <a:pt x="10899" y="16948"/>
                    <a:pt x="10899" y="10919"/>
                  </a:cubicBezTo>
                  <a:cubicBezTo>
                    <a:pt x="10899" y="4908"/>
                    <a:pt x="603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7743935" y="4567486"/>
              <a:ext cx="311604" cy="623722"/>
            </a:xfrm>
            <a:custGeom>
              <a:avLst/>
              <a:gdLst/>
              <a:ahLst/>
              <a:cxnLst/>
              <a:rect l="l" t="t" r="r" b="b"/>
              <a:pathLst>
                <a:path w="10900" h="21818" extrusionOk="0">
                  <a:moveTo>
                    <a:pt x="10899" y="1"/>
                  </a:moveTo>
                  <a:cubicBezTo>
                    <a:pt x="4889" y="1"/>
                    <a:pt x="0" y="4870"/>
                    <a:pt x="0" y="10900"/>
                  </a:cubicBezTo>
                  <a:cubicBezTo>
                    <a:pt x="0" y="16929"/>
                    <a:pt x="4870" y="21818"/>
                    <a:pt x="10899" y="21818"/>
                  </a:cubicBezTo>
                  <a:lnTo>
                    <a:pt x="108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056587" y="3941636"/>
              <a:ext cx="623722" cy="1247959"/>
            </a:xfrm>
            <a:custGeom>
              <a:avLst/>
              <a:gdLst/>
              <a:ahLst/>
              <a:cxnLst/>
              <a:rect l="l" t="t" r="r" b="b"/>
              <a:pathLst>
                <a:path w="21818" h="43654" fill="none" extrusionOk="0">
                  <a:moveTo>
                    <a:pt x="0" y="43654"/>
                  </a:moveTo>
                  <a:cubicBezTo>
                    <a:pt x="12041" y="43654"/>
                    <a:pt x="21817" y="33877"/>
                    <a:pt x="21817" y="21818"/>
                  </a:cubicBezTo>
                  <a:cubicBezTo>
                    <a:pt x="21817" y="9759"/>
                    <a:pt x="12041" y="1"/>
                    <a:pt x="0" y="1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0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609782" y="-50343"/>
              <a:ext cx="1518723" cy="759674"/>
            </a:xfrm>
            <a:custGeom>
              <a:avLst/>
              <a:gdLst/>
              <a:ahLst/>
              <a:cxnLst/>
              <a:rect l="l" t="t" r="r" b="b"/>
              <a:pathLst>
                <a:path w="43654" h="21836" fill="none" extrusionOk="0">
                  <a:moveTo>
                    <a:pt x="0" y="0"/>
                  </a:moveTo>
                  <a:cubicBezTo>
                    <a:pt x="0" y="12059"/>
                    <a:pt x="9777" y="21836"/>
                    <a:pt x="21817" y="21836"/>
                  </a:cubicBezTo>
                  <a:cubicBezTo>
                    <a:pt x="33877" y="21836"/>
                    <a:pt x="43653" y="12059"/>
                    <a:pt x="43653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0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10354" y="328068"/>
              <a:ext cx="384325" cy="768599"/>
            </a:xfrm>
            <a:custGeom>
              <a:avLst/>
              <a:gdLst/>
              <a:ahLst/>
              <a:cxnLst/>
              <a:rect l="l" t="t" r="r" b="b"/>
              <a:pathLst>
                <a:path w="22351" h="44699" extrusionOk="0">
                  <a:moveTo>
                    <a:pt x="1" y="0"/>
                  </a:moveTo>
                  <a:lnTo>
                    <a:pt x="1" y="44699"/>
                  </a:lnTo>
                  <a:cubicBezTo>
                    <a:pt x="12345" y="44699"/>
                    <a:pt x="22350" y="34675"/>
                    <a:pt x="22350" y="22349"/>
                  </a:cubicBezTo>
                  <a:cubicBezTo>
                    <a:pt x="22350" y="10005"/>
                    <a:pt x="12345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10354" y="1"/>
              <a:ext cx="375161" cy="750287"/>
            </a:xfrm>
            <a:custGeom>
              <a:avLst/>
              <a:gdLst/>
              <a:ahLst/>
              <a:cxnLst/>
              <a:rect l="l" t="t" r="r" b="b"/>
              <a:pathLst>
                <a:path w="21818" h="43634" fill="none" extrusionOk="0">
                  <a:moveTo>
                    <a:pt x="1" y="43634"/>
                  </a:moveTo>
                  <a:cubicBezTo>
                    <a:pt x="12060" y="43634"/>
                    <a:pt x="21818" y="33857"/>
                    <a:pt x="21818" y="21798"/>
                  </a:cubicBezTo>
                  <a:cubicBezTo>
                    <a:pt x="21818" y="9739"/>
                    <a:pt x="12060" y="0"/>
                    <a:pt x="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0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266738" y="1699250"/>
              <a:ext cx="1745100" cy="17451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3" name="Google Shape;243;p14"/>
          <p:cNvSpPr/>
          <p:nvPr/>
        </p:nvSpPr>
        <p:spPr>
          <a:xfrm rot="10800000" flipH="1">
            <a:off x="7984276" y="11"/>
            <a:ext cx="1247959" cy="624265"/>
          </a:xfrm>
          <a:custGeom>
            <a:avLst/>
            <a:gdLst/>
            <a:ahLst/>
            <a:cxnLst/>
            <a:rect l="l" t="t" r="r" b="b"/>
            <a:pathLst>
              <a:path w="43654" h="21837" extrusionOk="0">
                <a:moveTo>
                  <a:pt x="21817" y="1"/>
                </a:moveTo>
                <a:cubicBezTo>
                  <a:pt x="9777" y="1"/>
                  <a:pt x="0" y="9777"/>
                  <a:pt x="0" y="21837"/>
                </a:cubicBezTo>
                <a:lnTo>
                  <a:pt x="43653" y="21837"/>
                </a:lnTo>
                <a:cubicBezTo>
                  <a:pt x="43653" y="9777"/>
                  <a:pt x="33877" y="1"/>
                  <a:pt x="218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4"/>
          <p:cNvSpPr/>
          <p:nvPr/>
        </p:nvSpPr>
        <p:spPr>
          <a:xfrm rot="-5400000" flipH="1">
            <a:off x="134482" y="4717646"/>
            <a:ext cx="275968" cy="552380"/>
          </a:xfrm>
          <a:custGeom>
            <a:avLst/>
            <a:gdLst/>
            <a:ahLst/>
            <a:cxnLst/>
            <a:rect l="l" t="t" r="r" b="b"/>
            <a:pathLst>
              <a:path w="11166" h="22350" extrusionOk="0">
                <a:moveTo>
                  <a:pt x="11166" y="0"/>
                </a:moveTo>
                <a:cubicBezTo>
                  <a:pt x="4984" y="0"/>
                  <a:pt x="1" y="5002"/>
                  <a:pt x="1" y="11184"/>
                </a:cubicBezTo>
                <a:cubicBezTo>
                  <a:pt x="1" y="17366"/>
                  <a:pt x="4984" y="22349"/>
                  <a:pt x="11166" y="22349"/>
                </a:cubicBezTo>
                <a:lnTo>
                  <a:pt x="1116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4"/>
          <p:cNvSpPr/>
          <p:nvPr/>
        </p:nvSpPr>
        <p:spPr>
          <a:xfrm rot="-5400000" flipH="1">
            <a:off x="134247" y="4441477"/>
            <a:ext cx="276437" cy="552380"/>
          </a:xfrm>
          <a:custGeom>
            <a:avLst/>
            <a:gdLst/>
            <a:ahLst/>
            <a:cxnLst/>
            <a:rect l="l" t="t" r="r" b="b"/>
            <a:pathLst>
              <a:path w="11185" h="22350" extrusionOk="0">
                <a:moveTo>
                  <a:pt x="0" y="0"/>
                </a:moveTo>
                <a:lnTo>
                  <a:pt x="0" y="22349"/>
                </a:lnTo>
                <a:cubicBezTo>
                  <a:pt x="6182" y="22349"/>
                  <a:pt x="11185" y="17366"/>
                  <a:pt x="11185" y="11184"/>
                </a:cubicBezTo>
                <a:cubicBezTo>
                  <a:pt x="11185" y="5002"/>
                  <a:pt x="6182" y="0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4"/>
          <p:cNvSpPr/>
          <p:nvPr/>
        </p:nvSpPr>
        <p:spPr>
          <a:xfrm rot="5400000">
            <a:off x="4249127" y="-192144"/>
            <a:ext cx="384325" cy="768599"/>
          </a:xfrm>
          <a:custGeom>
            <a:avLst/>
            <a:gdLst/>
            <a:ahLst/>
            <a:cxnLst/>
            <a:rect l="l" t="t" r="r" b="b"/>
            <a:pathLst>
              <a:path w="22351" h="44699" extrusionOk="0">
                <a:moveTo>
                  <a:pt x="1" y="0"/>
                </a:moveTo>
                <a:lnTo>
                  <a:pt x="1" y="44699"/>
                </a:lnTo>
                <a:cubicBezTo>
                  <a:pt x="12345" y="44699"/>
                  <a:pt x="22350" y="34675"/>
                  <a:pt x="22350" y="22349"/>
                </a:cubicBezTo>
                <a:cubicBezTo>
                  <a:pt x="22350" y="10005"/>
                  <a:pt x="12345" y="0"/>
                  <a:pt x="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4"/>
          <p:cNvSpPr/>
          <p:nvPr/>
        </p:nvSpPr>
        <p:spPr>
          <a:xfrm rot="5400000">
            <a:off x="4590933" y="-187570"/>
            <a:ext cx="375161" cy="750287"/>
          </a:xfrm>
          <a:custGeom>
            <a:avLst/>
            <a:gdLst/>
            <a:ahLst/>
            <a:cxnLst/>
            <a:rect l="l" t="t" r="r" b="b"/>
            <a:pathLst>
              <a:path w="21818" h="43634" fill="none" extrusionOk="0">
                <a:moveTo>
                  <a:pt x="1" y="43634"/>
                </a:moveTo>
                <a:cubicBezTo>
                  <a:pt x="12060" y="43634"/>
                  <a:pt x="21818" y="33857"/>
                  <a:pt x="21818" y="21798"/>
                </a:cubicBezTo>
                <a:cubicBezTo>
                  <a:pt x="21818" y="9739"/>
                  <a:pt x="12060" y="0"/>
                  <a:pt x="1" y="0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1902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4"/>
          <p:cNvSpPr/>
          <p:nvPr/>
        </p:nvSpPr>
        <p:spPr>
          <a:xfrm rot="5400000" flipH="1">
            <a:off x="-215935" y="1685881"/>
            <a:ext cx="822145" cy="411017"/>
          </a:xfrm>
          <a:custGeom>
            <a:avLst/>
            <a:gdLst/>
            <a:ahLst/>
            <a:cxnLst/>
            <a:rect l="l" t="t" r="r" b="b"/>
            <a:pathLst>
              <a:path w="44700" h="22350" extrusionOk="0">
                <a:moveTo>
                  <a:pt x="22350" y="0"/>
                </a:moveTo>
                <a:cubicBezTo>
                  <a:pt x="10025" y="0"/>
                  <a:pt x="1" y="10005"/>
                  <a:pt x="1" y="22350"/>
                </a:cubicBezTo>
                <a:lnTo>
                  <a:pt x="44700" y="22350"/>
                </a:lnTo>
                <a:cubicBezTo>
                  <a:pt x="44700" y="10005"/>
                  <a:pt x="34695" y="0"/>
                  <a:pt x="2235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4"/>
          <p:cNvSpPr/>
          <p:nvPr/>
        </p:nvSpPr>
        <p:spPr>
          <a:xfrm rot="5400000" flipH="1">
            <a:off x="-113225" y="2405251"/>
            <a:ext cx="411072" cy="205343"/>
          </a:xfrm>
          <a:custGeom>
            <a:avLst/>
            <a:gdLst/>
            <a:ahLst/>
            <a:cxnLst/>
            <a:rect l="l" t="t" r="r" b="b"/>
            <a:pathLst>
              <a:path w="22350" h="11166" extrusionOk="0">
                <a:moveTo>
                  <a:pt x="11185" y="1"/>
                </a:moveTo>
                <a:cubicBezTo>
                  <a:pt x="5003" y="1"/>
                  <a:pt x="0" y="4984"/>
                  <a:pt x="0" y="11166"/>
                </a:cubicBezTo>
                <a:lnTo>
                  <a:pt x="22350" y="11166"/>
                </a:lnTo>
                <a:cubicBezTo>
                  <a:pt x="22350" y="4984"/>
                  <a:pt x="17366" y="1"/>
                  <a:pt x="1118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4"/>
          <p:cNvSpPr/>
          <p:nvPr/>
        </p:nvSpPr>
        <p:spPr>
          <a:xfrm rot="5400000" flipH="1">
            <a:off x="92263" y="2405076"/>
            <a:ext cx="411072" cy="205692"/>
          </a:xfrm>
          <a:custGeom>
            <a:avLst/>
            <a:gdLst/>
            <a:ahLst/>
            <a:cxnLst/>
            <a:rect l="l" t="t" r="r" b="b"/>
            <a:pathLst>
              <a:path w="22350" h="11185" extrusionOk="0">
                <a:moveTo>
                  <a:pt x="0" y="0"/>
                </a:moveTo>
                <a:cubicBezTo>
                  <a:pt x="0" y="6182"/>
                  <a:pt x="5003" y="11185"/>
                  <a:pt x="11185" y="11185"/>
                </a:cubicBezTo>
                <a:cubicBezTo>
                  <a:pt x="17366" y="11185"/>
                  <a:pt x="22350" y="6182"/>
                  <a:pt x="2235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4"/>
          <p:cNvSpPr/>
          <p:nvPr/>
        </p:nvSpPr>
        <p:spPr>
          <a:xfrm flipH="1">
            <a:off x="8827156" y="47168"/>
            <a:ext cx="311604" cy="623722"/>
          </a:xfrm>
          <a:custGeom>
            <a:avLst/>
            <a:gdLst/>
            <a:ahLst/>
            <a:cxnLst/>
            <a:rect l="l" t="t" r="r" b="b"/>
            <a:pathLst>
              <a:path w="10900" h="21818" extrusionOk="0">
                <a:moveTo>
                  <a:pt x="0" y="1"/>
                </a:moveTo>
                <a:lnTo>
                  <a:pt x="0" y="21818"/>
                </a:lnTo>
                <a:cubicBezTo>
                  <a:pt x="6011" y="21818"/>
                  <a:pt x="10899" y="16948"/>
                  <a:pt x="10899" y="10919"/>
                </a:cubicBezTo>
                <a:cubicBezTo>
                  <a:pt x="10899" y="4908"/>
                  <a:pt x="6030" y="1"/>
                  <a:pt x="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4"/>
          <p:cNvSpPr/>
          <p:nvPr/>
        </p:nvSpPr>
        <p:spPr>
          <a:xfrm flipH="1">
            <a:off x="8515038" y="46082"/>
            <a:ext cx="623722" cy="1247959"/>
          </a:xfrm>
          <a:custGeom>
            <a:avLst/>
            <a:gdLst/>
            <a:ahLst/>
            <a:cxnLst/>
            <a:rect l="l" t="t" r="r" b="b"/>
            <a:pathLst>
              <a:path w="21818" h="43654" fill="none" extrusionOk="0">
                <a:moveTo>
                  <a:pt x="0" y="43654"/>
                </a:moveTo>
                <a:cubicBezTo>
                  <a:pt x="12041" y="43654"/>
                  <a:pt x="21817" y="33877"/>
                  <a:pt x="21817" y="21818"/>
                </a:cubicBezTo>
                <a:cubicBezTo>
                  <a:pt x="21817" y="9759"/>
                  <a:pt x="12041" y="1"/>
                  <a:pt x="0" y="1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1902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4"/>
          <p:cNvSpPr/>
          <p:nvPr/>
        </p:nvSpPr>
        <p:spPr>
          <a:xfrm rot="10800000">
            <a:off x="7138766" y="4604008"/>
            <a:ext cx="1164321" cy="552377"/>
          </a:xfrm>
          <a:custGeom>
            <a:avLst/>
            <a:gdLst/>
            <a:ahLst/>
            <a:cxnLst/>
            <a:rect l="l" t="t" r="r" b="b"/>
            <a:pathLst>
              <a:path w="22693" h="10766" extrusionOk="0">
                <a:moveTo>
                  <a:pt x="1" y="0"/>
                </a:moveTo>
                <a:cubicBezTo>
                  <a:pt x="324" y="5992"/>
                  <a:pt x="5269" y="10766"/>
                  <a:pt x="11356" y="10766"/>
                </a:cubicBezTo>
                <a:cubicBezTo>
                  <a:pt x="17443" y="10766"/>
                  <a:pt x="22388" y="5973"/>
                  <a:pt x="2269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5"/>
          <p:cNvSpPr txBox="1">
            <a:spLocks noGrp="1"/>
          </p:cNvSpPr>
          <p:nvPr>
            <p:ph type="title"/>
          </p:nvPr>
        </p:nvSpPr>
        <p:spPr>
          <a:xfrm>
            <a:off x="720000" y="954525"/>
            <a:ext cx="5425500" cy="115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6" name="Google Shape;256;p15"/>
          <p:cNvSpPr txBox="1">
            <a:spLocks noGrp="1"/>
          </p:cNvSpPr>
          <p:nvPr>
            <p:ph type="body" idx="1"/>
          </p:nvPr>
        </p:nvSpPr>
        <p:spPr>
          <a:xfrm>
            <a:off x="726450" y="2264475"/>
            <a:ext cx="5425500" cy="192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400"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7" name="Google Shape;257;p15"/>
          <p:cNvSpPr/>
          <p:nvPr/>
        </p:nvSpPr>
        <p:spPr>
          <a:xfrm rot="10800000">
            <a:off x="7896051" y="1641"/>
            <a:ext cx="1247959" cy="624265"/>
          </a:xfrm>
          <a:custGeom>
            <a:avLst/>
            <a:gdLst/>
            <a:ahLst/>
            <a:cxnLst/>
            <a:rect l="l" t="t" r="r" b="b"/>
            <a:pathLst>
              <a:path w="43654" h="21837" extrusionOk="0">
                <a:moveTo>
                  <a:pt x="21817" y="1"/>
                </a:moveTo>
                <a:cubicBezTo>
                  <a:pt x="9777" y="1"/>
                  <a:pt x="0" y="9777"/>
                  <a:pt x="0" y="21837"/>
                </a:cubicBezTo>
                <a:lnTo>
                  <a:pt x="43653" y="21837"/>
                </a:lnTo>
                <a:cubicBezTo>
                  <a:pt x="43653" y="9777"/>
                  <a:pt x="33877" y="1"/>
                  <a:pt x="218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5"/>
          <p:cNvSpPr/>
          <p:nvPr/>
        </p:nvSpPr>
        <p:spPr>
          <a:xfrm rot="10800000">
            <a:off x="8207644" y="624775"/>
            <a:ext cx="311604" cy="623722"/>
          </a:xfrm>
          <a:custGeom>
            <a:avLst/>
            <a:gdLst/>
            <a:ahLst/>
            <a:cxnLst/>
            <a:rect l="l" t="t" r="r" b="b"/>
            <a:pathLst>
              <a:path w="10900" h="21818" extrusionOk="0">
                <a:moveTo>
                  <a:pt x="0" y="1"/>
                </a:moveTo>
                <a:lnTo>
                  <a:pt x="0" y="21818"/>
                </a:lnTo>
                <a:cubicBezTo>
                  <a:pt x="6011" y="21818"/>
                  <a:pt x="10899" y="16948"/>
                  <a:pt x="10899" y="10919"/>
                </a:cubicBezTo>
                <a:cubicBezTo>
                  <a:pt x="10899" y="4908"/>
                  <a:pt x="6030" y="1"/>
                  <a:pt x="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5"/>
          <p:cNvSpPr/>
          <p:nvPr/>
        </p:nvSpPr>
        <p:spPr>
          <a:xfrm rot="10800000">
            <a:off x="8520296" y="11"/>
            <a:ext cx="311604" cy="623722"/>
          </a:xfrm>
          <a:custGeom>
            <a:avLst/>
            <a:gdLst/>
            <a:ahLst/>
            <a:cxnLst/>
            <a:rect l="l" t="t" r="r" b="b"/>
            <a:pathLst>
              <a:path w="10900" h="21818" extrusionOk="0">
                <a:moveTo>
                  <a:pt x="10899" y="1"/>
                </a:moveTo>
                <a:cubicBezTo>
                  <a:pt x="4889" y="1"/>
                  <a:pt x="0" y="4870"/>
                  <a:pt x="0" y="10900"/>
                </a:cubicBezTo>
                <a:cubicBezTo>
                  <a:pt x="0" y="16929"/>
                  <a:pt x="4870" y="21818"/>
                  <a:pt x="10899" y="21818"/>
                </a:cubicBezTo>
                <a:lnTo>
                  <a:pt x="1089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5"/>
          <p:cNvSpPr/>
          <p:nvPr/>
        </p:nvSpPr>
        <p:spPr>
          <a:xfrm rot="10800000">
            <a:off x="7895526" y="1624"/>
            <a:ext cx="623722" cy="1247959"/>
          </a:xfrm>
          <a:custGeom>
            <a:avLst/>
            <a:gdLst/>
            <a:ahLst/>
            <a:cxnLst/>
            <a:rect l="l" t="t" r="r" b="b"/>
            <a:pathLst>
              <a:path w="21818" h="43654" fill="none" extrusionOk="0">
                <a:moveTo>
                  <a:pt x="0" y="43654"/>
                </a:moveTo>
                <a:cubicBezTo>
                  <a:pt x="12041" y="43654"/>
                  <a:pt x="21817" y="33877"/>
                  <a:pt x="21817" y="21818"/>
                </a:cubicBezTo>
                <a:cubicBezTo>
                  <a:pt x="21817" y="9759"/>
                  <a:pt x="12041" y="1"/>
                  <a:pt x="0" y="1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1902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5"/>
          <p:cNvSpPr/>
          <p:nvPr/>
        </p:nvSpPr>
        <p:spPr>
          <a:xfrm>
            <a:off x="322925" y="-30061"/>
            <a:ext cx="762712" cy="361845"/>
          </a:xfrm>
          <a:custGeom>
            <a:avLst/>
            <a:gdLst/>
            <a:ahLst/>
            <a:cxnLst/>
            <a:rect l="l" t="t" r="r" b="b"/>
            <a:pathLst>
              <a:path w="22693" h="10766" extrusionOk="0">
                <a:moveTo>
                  <a:pt x="1" y="0"/>
                </a:moveTo>
                <a:cubicBezTo>
                  <a:pt x="324" y="5992"/>
                  <a:pt x="5269" y="10766"/>
                  <a:pt x="11356" y="10766"/>
                </a:cubicBezTo>
                <a:cubicBezTo>
                  <a:pt x="17443" y="10766"/>
                  <a:pt x="22388" y="5973"/>
                  <a:pt x="2269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5"/>
          <p:cNvSpPr/>
          <p:nvPr/>
        </p:nvSpPr>
        <p:spPr>
          <a:xfrm>
            <a:off x="-20382" y="-35170"/>
            <a:ext cx="1467211" cy="733908"/>
          </a:xfrm>
          <a:custGeom>
            <a:avLst/>
            <a:gdLst/>
            <a:ahLst/>
            <a:cxnLst/>
            <a:rect l="l" t="t" r="r" b="b"/>
            <a:pathLst>
              <a:path w="43654" h="21836" fill="none" extrusionOk="0">
                <a:moveTo>
                  <a:pt x="0" y="0"/>
                </a:moveTo>
                <a:cubicBezTo>
                  <a:pt x="0" y="12059"/>
                  <a:pt x="9777" y="21836"/>
                  <a:pt x="21817" y="21836"/>
                </a:cubicBezTo>
                <a:cubicBezTo>
                  <a:pt x="33877" y="21836"/>
                  <a:pt x="43653" y="12059"/>
                  <a:pt x="43653" y="0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1902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5"/>
          <p:cNvSpPr/>
          <p:nvPr/>
        </p:nvSpPr>
        <p:spPr>
          <a:xfrm flipH="1">
            <a:off x="6925570" y="4692126"/>
            <a:ext cx="1003515" cy="501702"/>
          </a:xfrm>
          <a:custGeom>
            <a:avLst/>
            <a:gdLst/>
            <a:ahLst/>
            <a:cxnLst/>
            <a:rect l="l" t="t" r="r" b="b"/>
            <a:pathLst>
              <a:path w="44700" h="22350" extrusionOk="0">
                <a:moveTo>
                  <a:pt x="22350" y="0"/>
                </a:moveTo>
                <a:cubicBezTo>
                  <a:pt x="10025" y="0"/>
                  <a:pt x="1" y="10005"/>
                  <a:pt x="1" y="22350"/>
                </a:cubicBezTo>
                <a:lnTo>
                  <a:pt x="44700" y="22350"/>
                </a:lnTo>
                <a:cubicBezTo>
                  <a:pt x="44700" y="10005"/>
                  <a:pt x="34695" y="0"/>
                  <a:pt x="223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5"/>
          <p:cNvSpPr/>
          <p:nvPr/>
        </p:nvSpPr>
        <p:spPr>
          <a:xfrm flipH="1">
            <a:off x="7929012" y="4943183"/>
            <a:ext cx="501757" cy="250649"/>
          </a:xfrm>
          <a:custGeom>
            <a:avLst/>
            <a:gdLst/>
            <a:ahLst/>
            <a:cxnLst/>
            <a:rect l="l" t="t" r="r" b="b"/>
            <a:pathLst>
              <a:path w="22350" h="11166" extrusionOk="0">
                <a:moveTo>
                  <a:pt x="11185" y="1"/>
                </a:moveTo>
                <a:cubicBezTo>
                  <a:pt x="5003" y="1"/>
                  <a:pt x="0" y="4984"/>
                  <a:pt x="0" y="11166"/>
                </a:cubicBezTo>
                <a:lnTo>
                  <a:pt x="22350" y="11166"/>
                </a:lnTo>
                <a:cubicBezTo>
                  <a:pt x="22350" y="4984"/>
                  <a:pt x="17366" y="1"/>
                  <a:pt x="1118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5"/>
          <p:cNvSpPr/>
          <p:nvPr/>
        </p:nvSpPr>
        <p:spPr>
          <a:xfrm flipH="1">
            <a:off x="7929012" y="4692126"/>
            <a:ext cx="501757" cy="251075"/>
          </a:xfrm>
          <a:custGeom>
            <a:avLst/>
            <a:gdLst/>
            <a:ahLst/>
            <a:cxnLst/>
            <a:rect l="l" t="t" r="r" b="b"/>
            <a:pathLst>
              <a:path w="22350" h="11185" extrusionOk="0">
                <a:moveTo>
                  <a:pt x="0" y="0"/>
                </a:moveTo>
                <a:cubicBezTo>
                  <a:pt x="0" y="6182"/>
                  <a:pt x="5003" y="11185"/>
                  <a:pt x="11185" y="11185"/>
                </a:cubicBezTo>
                <a:cubicBezTo>
                  <a:pt x="17366" y="11185"/>
                  <a:pt x="22350" y="6182"/>
                  <a:pt x="2235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5"/>
          <p:cNvSpPr/>
          <p:nvPr/>
        </p:nvSpPr>
        <p:spPr>
          <a:xfrm rot="-5400000">
            <a:off x="530454" y="4792589"/>
            <a:ext cx="502083" cy="238645"/>
          </a:xfrm>
          <a:custGeom>
            <a:avLst/>
            <a:gdLst/>
            <a:ahLst/>
            <a:cxnLst/>
            <a:rect l="l" t="t" r="r" b="b"/>
            <a:pathLst>
              <a:path w="22693" h="10785" extrusionOk="0">
                <a:moveTo>
                  <a:pt x="0" y="0"/>
                </a:moveTo>
                <a:cubicBezTo>
                  <a:pt x="305" y="5992"/>
                  <a:pt x="5250" y="10785"/>
                  <a:pt x="11337" y="10785"/>
                </a:cubicBezTo>
                <a:cubicBezTo>
                  <a:pt x="17423" y="10785"/>
                  <a:pt x="22369" y="5992"/>
                  <a:pt x="226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5"/>
          <p:cNvSpPr/>
          <p:nvPr/>
        </p:nvSpPr>
        <p:spPr>
          <a:xfrm rot="-5400000">
            <a:off x="298780" y="4792788"/>
            <a:ext cx="502083" cy="238247"/>
          </a:xfrm>
          <a:custGeom>
            <a:avLst/>
            <a:gdLst/>
            <a:ahLst/>
            <a:cxnLst/>
            <a:rect l="l" t="t" r="r" b="b"/>
            <a:pathLst>
              <a:path w="22693" h="10767" extrusionOk="0">
                <a:moveTo>
                  <a:pt x="11337" y="1"/>
                </a:moveTo>
                <a:cubicBezTo>
                  <a:pt x="5250" y="1"/>
                  <a:pt x="305" y="4794"/>
                  <a:pt x="0" y="10766"/>
                </a:cubicBezTo>
                <a:lnTo>
                  <a:pt x="22692" y="10766"/>
                </a:lnTo>
                <a:cubicBezTo>
                  <a:pt x="22369" y="4794"/>
                  <a:pt x="17423" y="1"/>
                  <a:pt x="1133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5"/>
          <p:cNvSpPr/>
          <p:nvPr/>
        </p:nvSpPr>
        <p:spPr>
          <a:xfrm rot="-5400000">
            <a:off x="121404" y="4776589"/>
            <a:ext cx="238220" cy="501719"/>
          </a:xfrm>
          <a:custGeom>
            <a:avLst/>
            <a:gdLst/>
            <a:ahLst/>
            <a:cxnLst/>
            <a:rect l="l" t="t" r="r" b="b"/>
            <a:pathLst>
              <a:path w="10767" h="22674" extrusionOk="0">
                <a:moveTo>
                  <a:pt x="1" y="1"/>
                </a:moveTo>
                <a:lnTo>
                  <a:pt x="1" y="22674"/>
                </a:lnTo>
                <a:cubicBezTo>
                  <a:pt x="5993" y="22369"/>
                  <a:pt x="10767" y="17424"/>
                  <a:pt x="10767" y="11337"/>
                </a:cubicBezTo>
                <a:cubicBezTo>
                  <a:pt x="10767" y="5251"/>
                  <a:pt x="5993" y="286"/>
                  <a:pt x="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9" name="Google Shape;269;p15"/>
          <p:cNvGrpSpPr/>
          <p:nvPr/>
        </p:nvGrpSpPr>
        <p:grpSpPr>
          <a:xfrm rot="10800000">
            <a:off x="8151435" y="1532322"/>
            <a:ext cx="737197" cy="223699"/>
            <a:chOff x="1060054" y="3979524"/>
            <a:chExt cx="781426" cy="237120"/>
          </a:xfrm>
        </p:grpSpPr>
        <p:sp>
          <p:nvSpPr>
            <p:cNvPr id="270" name="Google Shape;270;p15"/>
            <p:cNvSpPr/>
            <p:nvPr/>
          </p:nvSpPr>
          <p:spPr>
            <a:xfrm>
              <a:off x="1060054" y="3979524"/>
              <a:ext cx="47019" cy="47019"/>
            </a:xfrm>
            <a:custGeom>
              <a:avLst/>
              <a:gdLst/>
              <a:ahLst/>
              <a:cxnLst/>
              <a:rect l="l" t="t" r="r" b="b"/>
              <a:pathLst>
                <a:path w="1275" h="1275" extrusionOk="0">
                  <a:moveTo>
                    <a:pt x="647" y="0"/>
                  </a:moveTo>
                  <a:cubicBezTo>
                    <a:pt x="286" y="0"/>
                    <a:pt x="0" y="286"/>
                    <a:pt x="0" y="628"/>
                  </a:cubicBezTo>
                  <a:cubicBezTo>
                    <a:pt x="0" y="989"/>
                    <a:pt x="286" y="1275"/>
                    <a:pt x="647" y="1275"/>
                  </a:cubicBezTo>
                  <a:cubicBezTo>
                    <a:pt x="990" y="1275"/>
                    <a:pt x="1275" y="989"/>
                    <a:pt x="1275" y="628"/>
                  </a:cubicBezTo>
                  <a:cubicBezTo>
                    <a:pt x="1275" y="286"/>
                    <a:pt x="990" y="0"/>
                    <a:pt x="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5"/>
            <p:cNvSpPr/>
            <p:nvPr/>
          </p:nvSpPr>
          <p:spPr>
            <a:xfrm>
              <a:off x="1304844" y="3979524"/>
              <a:ext cx="47056" cy="47019"/>
            </a:xfrm>
            <a:custGeom>
              <a:avLst/>
              <a:gdLst/>
              <a:ahLst/>
              <a:cxnLst/>
              <a:rect l="l" t="t" r="r" b="b"/>
              <a:pathLst>
                <a:path w="1276" h="1275" extrusionOk="0">
                  <a:moveTo>
                    <a:pt x="628" y="0"/>
                  </a:moveTo>
                  <a:cubicBezTo>
                    <a:pt x="286" y="0"/>
                    <a:pt x="1" y="286"/>
                    <a:pt x="1" y="628"/>
                  </a:cubicBezTo>
                  <a:cubicBezTo>
                    <a:pt x="1" y="989"/>
                    <a:pt x="286" y="1275"/>
                    <a:pt x="628" y="1275"/>
                  </a:cubicBezTo>
                  <a:cubicBezTo>
                    <a:pt x="990" y="1275"/>
                    <a:pt x="1275" y="989"/>
                    <a:pt x="1275" y="628"/>
                  </a:cubicBezTo>
                  <a:cubicBezTo>
                    <a:pt x="1275" y="286"/>
                    <a:pt x="990" y="0"/>
                    <a:pt x="6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5"/>
            <p:cNvSpPr/>
            <p:nvPr/>
          </p:nvSpPr>
          <p:spPr>
            <a:xfrm>
              <a:off x="1548933" y="3979524"/>
              <a:ext cx="47756" cy="47019"/>
            </a:xfrm>
            <a:custGeom>
              <a:avLst/>
              <a:gdLst/>
              <a:ahLst/>
              <a:cxnLst/>
              <a:rect l="l" t="t" r="r" b="b"/>
              <a:pathLst>
                <a:path w="1295" h="1275" extrusionOk="0">
                  <a:moveTo>
                    <a:pt x="648" y="0"/>
                  </a:moveTo>
                  <a:cubicBezTo>
                    <a:pt x="286" y="0"/>
                    <a:pt x="1" y="286"/>
                    <a:pt x="1" y="628"/>
                  </a:cubicBezTo>
                  <a:cubicBezTo>
                    <a:pt x="1" y="989"/>
                    <a:pt x="286" y="1275"/>
                    <a:pt x="648" y="1275"/>
                  </a:cubicBezTo>
                  <a:cubicBezTo>
                    <a:pt x="1009" y="1275"/>
                    <a:pt x="1294" y="989"/>
                    <a:pt x="1294" y="628"/>
                  </a:cubicBezTo>
                  <a:cubicBezTo>
                    <a:pt x="1294" y="286"/>
                    <a:pt x="1009" y="0"/>
                    <a:pt x="6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5"/>
            <p:cNvSpPr/>
            <p:nvPr/>
          </p:nvSpPr>
          <p:spPr>
            <a:xfrm>
              <a:off x="1793760" y="3979524"/>
              <a:ext cx="47719" cy="47019"/>
            </a:xfrm>
            <a:custGeom>
              <a:avLst/>
              <a:gdLst/>
              <a:ahLst/>
              <a:cxnLst/>
              <a:rect l="l" t="t" r="r" b="b"/>
              <a:pathLst>
                <a:path w="1294" h="1275" extrusionOk="0">
                  <a:moveTo>
                    <a:pt x="647" y="0"/>
                  </a:moveTo>
                  <a:cubicBezTo>
                    <a:pt x="286" y="0"/>
                    <a:pt x="0" y="286"/>
                    <a:pt x="0" y="628"/>
                  </a:cubicBezTo>
                  <a:cubicBezTo>
                    <a:pt x="0" y="989"/>
                    <a:pt x="286" y="1275"/>
                    <a:pt x="647" y="1275"/>
                  </a:cubicBezTo>
                  <a:cubicBezTo>
                    <a:pt x="1008" y="1275"/>
                    <a:pt x="1294" y="989"/>
                    <a:pt x="1294" y="628"/>
                  </a:cubicBezTo>
                  <a:cubicBezTo>
                    <a:pt x="1294" y="286"/>
                    <a:pt x="970" y="0"/>
                    <a:pt x="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5"/>
            <p:cNvSpPr/>
            <p:nvPr/>
          </p:nvSpPr>
          <p:spPr>
            <a:xfrm>
              <a:off x="1060054" y="4169588"/>
              <a:ext cx="47019" cy="47056"/>
            </a:xfrm>
            <a:custGeom>
              <a:avLst/>
              <a:gdLst/>
              <a:ahLst/>
              <a:cxnLst/>
              <a:rect l="l" t="t" r="r" b="b"/>
              <a:pathLst>
                <a:path w="1275" h="1276" extrusionOk="0">
                  <a:moveTo>
                    <a:pt x="647" y="1"/>
                  </a:moveTo>
                  <a:cubicBezTo>
                    <a:pt x="286" y="1"/>
                    <a:pt x="0" y="286"/>
                    <a:pt x="0" y="629"/>
                  </a:cubicBezTo>
                  <a:cubicBezTo>
                    <a:pt x="0" y="990"/>
                    <a:pt x="286" y="1275"/>
                    <a:pt x="647" y="1275"/>
                  </a:cubicBezTo>
                  <a:cubicBezTo>
                    <a:pt x="990" y="1275"/>
                    <a:pt x="1275" y="990"/>
                    <a:pt x="1275" y="629"/>
                  </a:cubicBezTo>
                  <a:cubicBezTo>
                    <a:pt x="1275" y="286"/>
                    <a:pt x="990" y="1"/>
                    <a:pt x="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1304844" y="4169588"/>
              <a:ext cx="47056" cy="47056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628" y="1"/>
                  </a:moveTo>
                  <a:cubicBezTo>
                    <a:pt x="286" y="1"/>
                    <a:pt x="1" y="286"/>
                    <a:pt x="1" y="629"/>
                  </a:cubicBezTo>
                  <a:cubicBezTo>
                    <a:pt x="1" y="990"/>
                    <a:pt x="286" y="1275"/>
                    <a:pt x="628" y="1275"/>
                  </a:cubicBezTo>
                  <a:cubicBezTo>
                    <a:pt x="990" y="1275"/>
                    <a:pt x="1275" y="990"/>
                    <a:pt x="1275" y="629"/>
                  </a:cubicBezTo>
                  <a:cubicBezTo>
                    <a:pt x="1275" y="286"/>
                    <a:pt x="990" y="1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1548933" y="4169588"/>
              <a:ext cx="47756" cy="47056"/>
            </a:xfrm>
            <a:custGeom>
              <a:avLst/>
              <a:gdLst/>
              <a:ahLst/>
              <a:cxnLst/>
              <a:rect l="l" t="t" r="r" b="b"/>
              <a:pathLst>
                <a:path w="1295" h="1276" extrusionOk="0">
                  <a:moveTo>
                    <a:pt x="648" y="1"/>
                  </a:moveTo>
                  <a:cubicBezTo>
                    <a:pt x="286" y="1"/>
                    <a:pt x="1" y="286"/>
                    <a:pt x="1" y="629"/>
                  </a:cubicBezTo>
                  <a:cubicBezTo>
                    <a:pt x="1" y="990"/>
                    <a:pt x="286" y="1275"/>
                    <a:pt x="648" y="1275"/>
                  </a:cubicBezTo>
                  <a:cubicBezTo>
                    <a:pt x="1009" y="1275"/>
                    <a:pt x="1294" y="990"/>
                    <a:pt x="1294" y="629"/>
                  </a:cubicBezTo>
                  <a:cubicBezTo>
                    <a:pt x="1294" y="286"/>
                    <a:pt x="1009" y="1"/>
                    <a:pt x="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1793760" y="4169588"/>
              <a:ext cx="47719" cy="47056"/>
            </a:xfrm>
            <a:custGeom>
              <a:avLst/>
              <a:gdLst/>
              <a:ahLst/>
              <a:cxnLst/>
              <a:rect l="l" t="t" r="r" b="b"/>
              <a:pathLst>
                <a:path w="1294" h="1276" extrusionOk="0">
                  <a:moveTo>
                    <a:pt x="647" y="1"/>
                  </a:moveTo>
                  <a:cubicBezTo>
                    <a:pt x="286" y="1"/>
                    <a:pt x="0" y="286"/>
                    <a:pt x="0" y="629"/>
                  </a:cubicBezTo>
                  <a:cubicBezTo>
                    <a:pt x="0" y="990"/>
                    <a:pt x="286" y="1275"/>
                    <a:pt x="647" y="1275"/>
                  </a:cubicBezTo>
                  <a:cubicBezTo>
                    <a:pt x="1008" y="1275"/>
                    <a:pt x="1294" y="990"/>
                    <a:pt x="1294" y="629"/>
                  </a:cubicBezTo>
                  <a:cubicBezTo>
                    <a:pt x="1294" y="286"/>
                    <a:pt x="970" y="1"/>
                    <a:pt x="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2347900" y="1689050"/>
            <a:ext cx="4448100" cy="12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0" name="Google Shape;280;p16"/>
          <p:cNvSpPr txBox="1"/>
          <p:nvPr/>
        </p:nvSpPr>
        <p:spPr>
          <a:xfrm>
            <a:off x="1836675" y="3611950"/>
            <a:ext cx="54708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hlink"/>
                </a:solidFill>
                <a:latin typeface="Catamaran"/>
                <a:ea typeface="Catamaran"/>
                <a:cs typeface="Catamaran"/>
                <a:sym typeface="Catamaran"/>
              </a:rPr>
              <a:t>CREDITS: This presentation template was created by </a:t>
            </a:r>
            <a:r>
              <a:rPr lang="en-GB" sz="1200" b="1">
                <a:solidFill>
                  <a:schemeClr val="hlink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/>
              </a:rPr>
              <a:t>Slidesgo</a:t>
            </a:r>
            <a:r>
              <a:rPr lang="en-GB" sz="1200">
                <a:solidFill>
                  <a:schemeClr val="hlink"/>
                </a:solidFill>
                <a:latin typeface="Catamaran"/>
                <a:ea typeface="Catamaran"/>
                <a:cs typeface="Catamaran"/>
                <a:sym typeface="Catamaran"/>
              </a:rPr>
              <a:t>, and includes icons by </a:t>
            </a:r>
            <a:r>
              <a:rPr lang="en-GB" sz="1200" b="1">
                <a:solidFill>
                  <a:schemeClr val="hlink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/>
              </a:rPr>
              <a:t>Flaticon</a:t>
            </a:r>
            <a:r>
              <a:rPr lang="en-GB" sz="1200">
                <a:solidFill>
                  <a:schemeClr val="hlink"/>
                </a:solidFill>
                <a:latin typeface="Catamaran"/>
                <a:ea typeface="Catamaran"/>
                <a:cs typeface="Catamaran"/>
                <a:sym typeface="Catamaran"/>
              </a:rPr>
              <a:t>, infographics &amp; images by </a:t>
            </a:r>
            <a:r>
              <a:rPr lang="en-GB" sz="1200" b="1">
                <a:solidFill>
                  <a:schemeClr val="hlink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/>
              </a:rPr>
              <a:t>Freepik</a:t>
            </a:r>
            <a:r>
              <a:rPr lang="en-GB"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 and content by </a:t>
            </a:r>
            <a:r>
              <a:rPr lang="en-GB" sz="12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Swetha Tandri</a:t>
            </a:r>
            <a:endParaRPr sz="1200" b="1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281" name="Google Shape;281;p16"/>
          <p:cNvSpPr txBox="1">
            <a:spLocks noGrp="1"/>
          </p:cNvSpPr>
          <p:nvPr>
            <p:ph type="title"/>
          </p:nvPr>
        </p:nvSpPr>
        <p:spPr>
          <a:xfrm>
            <a:off x="1597425" y="768600"/>
            <a:ext cx="5949000" cy="10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6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82" name="Google Shape;282;p16"/>
          <p:cNvGrpSpPr/>
          <p:nvPr/>
        </p:nvGrpSpPr>
        <p:grpSpPr>
          <a:xfrm>
            <a:off x="-870402" y="-50349"/>
            <a:ext cx="10044607" cy="5185495"/>
            <a:chOff x="-870402" y="-50349"/>
            <a:chExt cx="10044607" cy="5185495"/>
          </a:xfrm>
        </p:grpSpPr>
        <p:sp>
          <p:nvSpPr>
            <p:cNvPr id="283" name="Google Shape;283;p16"/>
            <p:cNvSpPr/>
            <p:nvPr/>
          </p:nvSpPr>
          <p:spPr>
            <a:xfrm flipH="1">
              <a:off x="8671555" y="4894321"/>
              <a:ext cx="502083" cy="238645"/>
            </a:xfrm>
            <a:custGeom>
              <a:avLst/>
              <a:gdLst/>
              <a:ahLst/>
              <a:cxnLst/>
              <a:rect l="l" t="t" r="r" b="b"/>
              <a:pathLst>
                <a:path w="22693" h="10785" extrusionOk="0">
                  <a:moveTo>
                    <a:pt x="0" y="0"/>
                  </a:moveTo>
                  <a:cubicBezTo>
                    <a:pt x="305" y="5992"/>
                    <a:pt x="5250" y="10785"/>
                    <a:pt x="11337" y="10785"/>
                  </a:cubicBezTo>
                  <a:cubicBezTo>
                    <a:pt x="17423" y="10785"/>
                    <a:pt x="22369" y="5992"/>
                    <a:pt x="22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6"/>
            <p:cNvSpPr/>
            <p:nvPr/>
          </p:nvSpPr>
          <p:spPr>
            <a:xfrm flipH="1">
              <a:off x="8671555" y="4662846"/>
              <a:ext cx="502083" cy="238247"/>
            </a:xfrm>
            <a:custGeom>
              <a:avLst/>
              <a:gdLst/>
              <a:ahLst/>
              <a:cxnLst/>
              <a:rect l="l" t="t" r="r" b="b"/>
              <a:pathLst>
                <a:path w="22693" h="10767" extrusionOk="0">
                  <a:moveTo>
                    <a:pt x="11337" y="1"/>
                  </a:moveTo>
                  <a:cubicBezTo>
                    <a:pt x="5250" y="1"/>
                    <a:pt x="305" y="4794"/>
                    <a:pt x="0" y="10766"/>
                  </a:cubicBezTo>
                  <a:lnTo>
                    <a:pt x="22692" y="10766"/>
                  </a:lnTo>
                  <a:cubicBezTo>
                    <a:pt x="22369" y="4794"/>
                    <a:pt x="17423" y="1"/>
                    <a:pt x="113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6"/>
            <p:cNvSpPr/>
            <p:nvPr/>
          </p:nvSpPr>
          <p:spPr>
            <a:xfrm flipH="1">
              <a:off x="8919024" y="4221802"/>
              <a:ext cx="238220" cy="501719"/>
            </a:xfrm>
            <a:custGeom>
              <a:avLst/>
              <a:gdLst/>
              <a:ahLst/>
              <a:cxnLst/>
              <a:rect l="l" t="t" r="r" b="b"/>
              <a:pathLst>
                <a:path w="10767" h="22674" extrusionOk="0">
                  <a:moveTo>
                    <a:pt x="1" y="1"/>
                  </a:moveTo>
                  <a:lnTo>
                    <a:pt x="1" y="22674"/>
                  </a:lnTo>
                  <a:cubicBezTo>
                    <a:pt x="5993" y="22369"/>
                    <a:pt x="10767" y="17424"/>
                    <a:pt x="10767" y="11337"/>
                  </a:cubicBezTo>
                  <a:cubicBezTo>
                    <a:pt x="10767" y="5251"/>
                    <a:pt x="5993" y="286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6"/>
            <p:cNvSpPr/>
            <p:nvPr/>
          </p:nvSpPr>
          <p:spPr>
            <a:xfrm flipH="1">
              <a:off x="916105" y="-50349"/>
              <a:ext cx="1247465" cy="623733"/>
            </a:xfrm>
            <a:custGeom>
              <a:avLst/>
              <a:gdLst/>
              <a:ahLst/>
              <a:cxnLst/>
              <a:rect l="l" t="t" r="r" b="b"/>
              <a:pathLst>
                <a:path w="44700" h="22350" extrusionOk="0">
                  <a:moveTo>
                    <a:pt x="1" y="0"/>
                  </a:moveTo>
                  <a:cubicBezTo>
                    <a:pt x="1" y="12344"/>
                    <a:pt x="10005" y="22349"/>
                    <a:pt x="22350" y="22349"/>
                  </a:cubicBezTo>
                  <a:cubicBezTo>
                    <a:pt x="34675" y="22349"/>
                    <a:pt x="44699" y="12344"/>
                    <a:pt x="44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6"/>
            <p:cNvSpPr/>
            <p:nvPr/>
          </p:nvSpPr>
          <p:spPr>
            <a:xfrm flipH="1">
              <a:off x="293529" y="-50349"/>
              <a:ext cx="311615" cy="623733"/>
            </a:xfrm>
            <a:custGeom>
              <a:avLst/>
              <a:gdLst/>
              <a:ahLst/>
              <a:cxnLst/>
              <a:rect l="l" t="t" r="r" b="b"/>
              <a:pathLst>
                <a:path w="11166" h="22350" extrusionOk="0">
                  <a:moveTo>
                    <a:pt x="11166" y="0"/>
                  </a:moveTo>
                  <a:cubicBezTo>
                    <a:pt x="4984" y="0"/>
                    <a:pt x="1" y="5002"/>
                    <a:pt x="1" y="11184"/>
                  </a:cubicBezTo>
                  <a:cubicBezTo>
                    <a:pt x="1" y="17366"/>
                    <a:pt x="4984" y="22349"/>
                    <a:pt x="11166" y="22349"/>
                  </a:cubicBezTo>
                  <a:lnTo>
                    <a:pt x="111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6"/>
            <p:cNvSpPr/>
            <p:nvPr/>
          </p:nvSpPr>
          <p:spPr>
            <a:xfrm flipH="1">
              <a:off x="605103" y="-50349"/>
              <a:ext cx="312145" cy="623733"/>
            </a:xfrm>
            <a:custGeom>
              <a:avLst/>
              <a:gdLst/>
              <a:ahLst/>
              <a:cxnLst/>
              <a:rect l="l" t="t" r="r" b="b"/>
              <a:pathLst>
                <a:path w="11185" h="22350" extrusionOk="0">
                  <a:moveTo>
                    <a:pt x="0" y="0"/>
                  </a:moveTo>
                  <a:lnTo>
                    <a:pt x="0" y="22349"/>
                  </a:lnTo>
                  <a:cubicBezTo>
                    <a:pt x="6182" y="22349"/>
                    <a:pt x="11185" y="17366"/>
                    <a:pt x="11185" y="11184"/>
                  </a:cubicBezTo>
                  <a:cubicBezTo>
                    <a:pt x="11185" y="5002"/>
                    <a:pt x="6182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9" name="Google Shape;289;p16"/>
            <p:cNvGrpSpPr/>
            <p:nvPr/>
          </p:nvGrpSpPr>
          <p:grpSpPr>
            <a:xfrm flipH="1">
              <a:off x="973743" y="1229669"/>
              <a:ext cx="735875" cy="224360"/>
              <a:chOff x="961850" y="630864"/>
              <a:chExt cx="780025" cy="237821"/>
            </a:xfrm>
          </p:grpSpPr>
          <p:sp>
            <p:nvSpPr>
              <p:cNvPr id="290" name="Google Shape;290;p16"/>
              <p:cNvSpPr/>
              <p:nvPr/>
            </p:nvSpPr>
            <p:spPr>
              <a:xfrm>
                <a:off x="961850" y="630864"/>
                <a:ext cx="47019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6" extrusionOk="0">
                    <a:moveTo>
                      <a:pt x="647" y="1"/>
                    </a:moveTo>
                    <a:cubicBezTo>
                      <a:pt x="286" y="1"/>
                      <a:pt x="1" y="286"/>
                      <a:pt x="1" y="648"/>
                    </a:cubicBezTo>
                    <a:cubicBezTo>
                      <a:pt x="1" y="990"/>
                      <a:pt x="286" y="1275"/>
                      <a:pt x="647" y="1275"/>
                    </a:cubicBezTo>
                    <a:cubicBezTo>
                      <a:pt x="990" y="1275"/>
                      <a:pt x="1275" y="990"/>
                      <a:pt x="1275" y="648"/>
                    </a:cubicBezTo>
                    <a:cubicBezTo>
                      <a:pt x="1275" y="286"/>
                      <a:pt x="990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16"/>
              <p:cNvSpPr/>
              <p:nvPr/>
            </p:nvSpPr>
            <p:spPr>
              <a:xfrm>
                <a:off x="1206640" y="630864"/>
                <a:ext cx="47056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276" extrusionOk="0">
                    <a:moveTo>
                      <a:pt x="628" y="1"/>
                    </a:moveTo>
                    <a:cubicBezTo>
                      <a:pt x="286" y="1"/>
                      <a:pt x="1" y="286"/>
                      <a:pt x="1" y="648"/>
                    </a:cubicBezTo>
                    <a:cubicBezTo>
                      <a:pt x="1" y="990"/>
                      <a:pt x="286" y="1275"/>
                      <a:pt x="628" y="1275"/>
                    </a:cubicBezTo>
                    <a:cubicBezTo>
                      <a:pt x="990" y="1275"/>
                      <a:pt x="1275" y="990"/>
                      <a:pt x="1275" y="648"/>
                    </a:cubicBezTo>
                    <a:cubicBezTo>
                      <a:pt x="1275" y="286"/>
                      <a:pt x="990" y="1"/>
                      <a:pt x="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16"/>
              <p:cNvSpPr/>
              <p:nvPr/>
            </p:nvSpPr>
            <p:spPr>
              <a:xfrm>
                <a:off x="1450767" y="630864"/>
                <a:ext cx="47719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76" extrusionOk="0">
                    <a:moveTo>
                      <a:pt x="647" y="1"/>
                    </a:moveTo>
                    <a:cubicBezTo>
                      <a:pt x="285" y="1"/>
                      <a:pt x="0" y="286"/>
                      <a:pt x="0" y="648"/>
                    </a:cubicBezTo>
                    <a:cubicBezTo>
                      <a:pt x="0" y="990"/>
                      <a:pt x="285" y="1275"/>
                      <a:pt x="647" y="1275"/>
                    </a:cubicBezTo>
                    <a:cubicBezTo>
                      <a:pt x="1008" y="1275"/>
                      <a:pt x="1293" y="990"/>
                      <a:pt x="1293" y="648"/>
                    </a:cubicBezTo>
                    <a:cubicBezTo>
                      <a:pt x="1293" y="286"/>
                      <a:pt x="1008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16"/>
              <p:cNvSpPr/>
              <p:nvPr/>
            </p:nvSpPr>
            <p:spPr>
              <a:xfrm>
                <a:off x="1694856" y="630864"/>
                <a:ext cx="47019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6" extrusionOk="0">
                    <a:moveTo>
                      <a:pt x="647" y="1"/>
                    </a:moveTo>
                    <a:cubicBezTo>
                      <a:pt x="286" y="1"/>
                      <a:pt x="0" y="286"/>
                      <a:pt x="0" y="648"/>
                    </a:cubicBezTo>
                    <a:cubicBezTo>
                      <a:pt x="0" y="990"/>
                      <a:pt x="286" y="1275"/>
                      <a:pt x="647" y="1275"/>
                    </a:cubicBezTo>
                    <a:cubicBezTo>
                      <a:pt x="989" y="1275"/>
                      <a:pt x="1275" y="990"/>
                      <a:pt x="1275" y="648"/>
                    </a:cubicBezTo>
                    <a:cubicBezTo>
                      <a:pt x="1275" y="286"/>
                      <a:pt x="989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16"/>
              <p:cNvSpPr/>
              <p:nvPr/>
            </p:nvSpPr>
            <p:spPr>
              <a:xfrm>
                <a:off x="961850" y="820965"/>
                <a:ext cx="47019" cy="47719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94" extrusionOk="0">
                    <a:moveTo>
                      <a:pt x="647" y="1"/>
                    </a:moveTo>
                    <a:cubicBezTo>
                      <a:pt x="286" y="1"/>
                      <a:pt x="1" y="286"/>
                      <a:pt x="1" y="647"/>
                    </a:cubicBezTo>
                    <a:cubicBezTo>
                      <a:pt x="1" y="1009"/>
                      <a:pt x="286" y="1294"/>
                      <a:pt x="647" y="1294"/>
                    </a:cubicBezTo>
                    <a:cubicBezTo>
                      <a:pt x="990" y="1294"/>
                      <a:pt x="1275" y="1009"/>
                      <a:pt x="1275" y="647"/>
                    </a:cubicBezTo>
                    <a:cubicBezTo>
                      <a:pt x="1275" y="286"/>
                      <a:pt x="990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16"/>
              <p:cNvSpPr/>
              <p:nvPr/>
            </p:nvSpPr>
            <p:spPr>
              <a:xfrm>
                <a:off x="1206640" y="820965"/>
                <a:ext cx="47056" cy="47719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294" extrusionOk="0">
                    <a:moveTo>
                      <a:pt x="628" y="1"/>
                    </a:moveTo>
                    <a:cubicBezTo>
                      <a:pt x="286" y="1"/>
                      <a:pt x="1" y="286"/>
                      <a:pt x="1" y="647"/>
                    </a:cubicBezTo>
                    <a:cubicBezTo>
                      <a:pt x="1" y="1009"/>
                      <a:pt x="286" y="1294"/>
                      <a:pt x="628" y="1294"/>
                    </a:cubicBezTo>
                    <a:cubicBezTo>
                      <a:pt x="990" y="1294"/>
                      <a:pt x="1275" y="1009"/>
                      <a:pt x="1275" y="647"/>
                    </a:cubicBezTo>
                    <a:cubicBezTo>
                      <a:pt x="1275" y="286"/>
                      <a:pt x="990" y="1"/>
                      <a:pt x="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6"/>
              <p:cNvSpPr/>
              <p:nvPr/>
            </p:nvSpPr>
            <p:spPr>
              <a:xfrm>
                <a:off x="1450767" y="820965"/>
                <a:ext cx="47719" cy="47719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4" extrusionOk="0">
                    <a:moveTo>
                      <a:pt x="647" y="1"/>
                    </a:moveTo>
                    <a:cubicBezTo>
                      <a:pt x="285" y="1"/>
                      <a:pt x="0" y="286"/>
                      <a:pt x="0" y="647"/>
                    </a:cubicBezTo>
                    <a:cubicBezTo>
                      <a:pt x="0" y="1009"/>
                      <a:pt x="285" y="1294"/>
                      <a:pt x="647" y="1294"/>
                    </a:cubicBezTo>
                    <a:cubicBezTo>
                      <a:pt x="1008" y="1294"/>
                      <a:pt x="1293" y="1009"/>
                      <a:pt x="1293" y="647"/>
                    </a:cubicBezTo>
                    <a:cubicBezTo>
                      <a:pt x="1293" y="286"/>
                      <a:pt x="1008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16"/>
              <p:cNvSpPr/>
              <p:nvPr/>
            </p:nvSpPr>
            <p:spPr>
              <a:xfrm>
                <a:off x="1694856" y="820965"/>
                <a:ext cx="47019" cy="47719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94" extrusionOk="0">
                    <a:moveTo>
                      <a:pt x="647" y="1"/>
                    </a:moveTo>
                    <a:cubicBezTo>
                      <a:pt x="286" y="1"/>
                      <a:pt x="0" y="286"/>
                      <a:pt x="0" y="647"/>
                    </a:cubicBezTo>
                    <a:cubicBezTo>
                      <a:pt x="0" y="1009"/>
                      <a:pt x="286" y="1294"/>
                      <a:pt x="647" y="1294"/>
                    </a:cubicBezTo>
                    <a:cubicBezTo>
                      <a:pt x="989" y="1294"/>
                      <a:pt x="1275" y="1009"/>
                      <a:pt x="1275" y="647"/>
                    </a:cubicBezTo>
                    <a:cubicBezTo>
                      <a:pt x="1275" y="286"/>
                      <a:pt x="989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8" name="Google Shape;298;p16"/>
            <p:cNvGrpSpPr/>
            <p:nvPr/>
          </p:nvGrpSpPr>
          <p:grpSpPr>
            <a:xfrm flipH="1">
              <a:off x="8062181" y="3130262"/>
              <a:ext cx="737197" cy="223699"/>
              <a:chOff x="1060054" y="3979524"/>
              <a:chExt cx="781426" cy="237120"/>
            </a:xfrm>
          </p:grpSpPr>
          <p:sp>
            <p:nvSpPr>
              <p:cNvPr id="299" name="Google Shape;299;p16"/>
              <p:cNvSpPr/>
              <p:nvPr/>
            </p:nvSpPr>
            <p:spPr>
              <a:xfrm>
                <a:off x="1060054" y="3979524"/>
                <a:ext cx="47019" cy="47019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5" extrusionOk="0">
                    <a:moveTo>
                      <a:pt x="647" y="0"/>
                    </a:moveTo>
                    <a:cubicBezTo>
                      <a:pt x="286" y="0"/>
                      <a:pt x="0" y="286"/>
                      <a:pt x="0" y="628"/>
                    </a:cubicBezTo>
                    <a:cubicBezTo>
                      <a:pt x="0" y="989"/>
                      <a:pt x="286" y="1275"/>
                      <a:pt x="647" y="1275"/>
                    </a:cubicBezTo>
                    <a:cubicBezTo>
                      <a:pt x="990" y="1275"/>
                      <a:pt x="1275" y="989"/>
                      <a:pt x="1275" y="628"/>
                    </a:cubicBezTo>
                    <a:cubicBezTo>
                      <a:pt x="1275" y="286"/>
                      <a:pt x="990" y="0"/>
                      <a:pt x="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16"/>
              <p:cNvSpPr/>
              <p:nvPr/>
            </p:nvSpPr>
            <p:spPr>
              <a:xfrm>
                <a:off x="1304844" y="3979524"/>
                <a:ext cx="47056" cy="47019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275" extrusionOk="0">
                    <a:moveTo>
                      <a:pt x="628" y="0"/>
                    </a:moveTo>
                    <a:cubicBezTo>
                      <a:pt x="286" y="0"/>
                      <a:pt x="1" y="286"/>
                      <a:pt x="1" y="628"/>
                    </a:cubicBezTo>
                    <a:cubicBezTo>
                      <a:pt x="1" y="989"/>
                      <a:pt x="286" y="1275"/>
                      <a:pt x="628" y="1275"/>
                    </a:cubicBezTo>
                    <a:cubicBezTo>
                      <a:pt x="990" y="1275"/>
                      <a:pt x="1275" y="989"/>
                      <a:pt x="1275" y="628"/>
                    </a:cubicBezTo>
                    <a:cubicBezTo>
                      <a:pt x="1275" y="286"/>
                      <a:pt x="990" y="0"/>
                      <a:pt x="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16"/>
              <p:cNvSpPr/>
              <p:nvPr/>
            </p:nvSpPr>
            <p:spPr>
              <a:xfrm>
                <a:off x="1548933" y="3979524"/>
                <a:ext cx="47756" cy="47019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1275" extrusionOk="0">
                    <a:moveTo>
                      <a:pt x="648" y="0"/>
                    </a:moveTo>
                    <a:cubicBezTo>
                      <a:pt x="286" y="0"/>
                      <a:pt x="1" y="286"/>
                      <a:pt x="1" y="628"/>
                    </a:cubicBezTo>
                    <a:cubicBezTo>
                      <a:pt x="1" y="989"/>
                      <a:pt x="286" y="1275"/>
                      <a:pt x="648" y="1275"/>
                    </a:cubicBezTo>
                    <a:cubicBezTo>
                      <a:pt x="1009" y="1275"/>
                      <a:pt x="1294" y="989"/>
                      <a:pt x="1294" y="628"/>
                    </a:cubicBezTo>
                    <a:cubicBezTo>
                      <a:pt x="1294" y="286"/>
                      <a:pt x="1009" y="0"/>
                      <a:pt x="6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6"/>
              <p:cNvSpPr/>
              <p:nvPr/>
            </p:nvSpPr>
            <p:spPr>
              <a:xfrm>
                <a:off x="1793760" y="3979524"/>
                <a:ext cx="47719" cy="47019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75" extrusionOk="0">
                    <a:moveTo>
                      <a:pt x="647" y="0"/>
                    </a:moveTo>
                    <a:cubicBezTo>
                      <a:pt x="286" y="0"/>
                      <a:pt x="0" y="286"/>
                      <a:pt x="0" y="628"/>
                    </a:cubicBezTo>
                    <a:cubicBezTo>
                      <a:pt x="0" y="989"/>
                      <a:pt x="286" y="1275"/>
                      <a:pt x="647" y="1275"/>
                    </a:cubicBezTo>
                    <a:cubicBezTo>
                      <a:pt x="1008" y="1275"/>
                      <a:pt x="1294" y="989"/>
                      <a:pt x="1294" y="628"/>
                    </a:cubicBezTo>
                    <a:cubicBezTo>
                      <a:pt x="1294" y="286"/>
                      <a:pt x="970" y="0"/>
                      <a:pt x="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16"/>
              <p:cNvSpPr/>
              <p:nvPr/>
            </p:nvSpPr>
            <p:spPr>
              <a:xfrm>
                <a:off x="1060054" y="4169588"/>
                <a:ext cx="47019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6" extrusionOk="0">
                    <a:moveTo>
                      <a:pt x="647" y="1"/>
                    </a:moveTo>
                    <a:cubicBezTo>
                      <a:pt x="286" y="1"/>
                      <a:pt x="0" y="286"/>
                      <a:pt x="0" y="629"/>
                    </a:cubicBezTo>
                    <a:cubicBezTo>
                      <a:pt x="0" y="990"/>
                      <a:pt x="286" y="1275"/>
                      <a:pt x="647" y="1275"/>
                    </a:cubicBezTo>
                    <a:cubicBezTo>
                      <a:pt x="990" y="1275"/>
                      <a:pt x="1275" y="990"/>
                      <a:pt x="1275" y="629"/>
                    </a:cubicBezTo>
                    <a:cubicBezTo>
                      <a:pt x="1275" y="286"/>
                      <a:pt x="990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16"/>
              <p:cNvSpPr/>
              <p:nvPr/>
            </p:nvSpPr>
            <p:spPr>
              <a:xfrm>
                <a:off x="1304844" y="4169588"/>
                <a:ext cx="47056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276" extrusionOk="0">
                    <a:moveTo>
                      <a:pt x="628" y="1"/>
                    </a:moveTo>
                    <a:cubicBezTo>
                      <a:pt x="286" y="1"/>
                      <a:pt x="1" y="286"/>
                      <a:pt x="1" y="629"/>
                    </a:cubicBezTo>
                    <a:cubicBezTo>
                      <a:pt x="1" y="990"/>
                      <a:pt x="286" y="1275"/>
                      <a:pt x="628" y="1275"/>
                    </a:cubicBezTo>
                    <a:cubicBezTo>
                      <a:pt x="990" y="1275"/>
                      <a:pt x="1275" y="990"/>
                      <a:pt x="1275" y="629"/>
                    </a:cubicBezTo>
                    <a:cubicBezTo>
                      <a:pt x="1275" y="286"/>
                      <a:pt x="990" y="1"/>
                      <a:pt x="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6"/>
              <p:cNvSpPr/>
              <p:nvPr/>
            </p:nvSpPr>
            <p:spPr>
              <a:xfrm>
                <a:off x="1548933" y="4169588"/>
                <a:ext cx="47756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1276" extrusionOk="0">
                    <a:moveTo>
                      <a:pt x="648" y="1"/>
                    </a:moveTo>
                    <a:cubicBezTo>
                      <a:pt x="286" y="1"/>
                      <a:pt x="1" y="286"/>
                      <a:pt x="1" y="629"/>
                    </a:cubicBezTo>
                    <a:cubicBezTo>
                      <a:pt x="1" y="990"/>
                      <a:pt x="286" y="1275"/>
                      <a:pt x="648" y="1275"/>
                    </a:cubicBezTo>
                    <a:cubicBezTo>
                      <a:pt x="1009" y="1275"/>
                      <a:pt x="1294" y="990"/>
                      <a:pt x="1294" y="629"/>
                    </a:cubicBezTo>
                    <a:cubicBezTo>
                      <a:pt x="1294" y="286"/>
                      <a:pt x="1009" y="1"/>
                      <a:pt x="6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6"/>
              <p:cNvSpPr/>
              <p:nvPr/>
            </p:nvSpPr>
            <p:spPr>
              <a:xfrm>
                <a:off x="1793760" y="4169588"/>
                <a:ext cx="47719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76" extrusionOk="0">
                    <a:moveTo>
                      <a:pt x="647" y="1"/>
                    </a:moveTo>
                    <a:cubicBezTo>
                      <a:pt x="286" y="1"/>
                      <a:pt x="0" y="286"/>
                      <a:pt x="0" y="629"/>
                    </a:cubicBezTo>
                    <a:cubicBezTo>
                      <a:pt x="0" y="990"/>
                      <a:pt x="286" y="1275"/>
                      <a:pt x="647" y="1275"/>
                    </a:cubicBezTo>
                    <a:cubicBezTo>
                      <a:pt x="1008" y="1275"/>
                      <a:pt x="1294" y="990"/>
                      <a:pt x="1294" y="629"/>
                    </a:cubicBezTo>
                    <a:cubicBezTo>
                      <a:pt x="1294" y="286"/>
                      <a:pt x="970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7" name="Google Shape;307;p16"/>
            <p:cNvSpPr/>
            <p:nvPr/>
          </p:nvSpPr>
          <p:spPr>
            <a:xfrm rot="-5400000" flipH="1">
              <a:off x="8236463" y="517377"/>
              <a:ext cx="1247959" cy="624265"/>
            </a:xfrm>
            <a:custGeom>
              <a:avLst/>
              <a:gdLst/>
              <a:ahLst/>
              <a:cxnLst/>
              <a:rect l="l" t="t" r="r" b="b"/>
              <a:pathLst>
                <a:path w="43654" h="21837" extrusionOk="0">
                  <a:moveTo>
                    <a:pt x="21817" y="1"/>
                  </a:moveTo>
                  <a:cubicBezTo>
                    <a:pt x="9777" y="1"/>
                    <a:pt x="0" y="9777"/>
                    <a:pt x="0" y="21837"/>
                  </a:cubicBezTo>
                  <a:lnTo>
                    <a:pt x="43653" y="21837"/>
                  </a:lnTo>
                  <a:cubicBezTo>
                    <a:pt x="43653" y="9777"/>
                    <a:pt x="33877" y="1"/>
                    <a:pt x="218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6"/>
            <p:cNvSpPr/>
            <p:nvPr/>
          </p:nvSpPr>
          <p:spPr>
            <a:xfrm rot="-5400000">
              <a:off x="8081778" y="361589"/>
              <a:ext cx="311604" cy="623722"/>
            </a:xfrm>
            <a:custGeom>
              <a:avLst/>
              <a:gdLst/>
              <a:ahLst/>
              <a:cxnLst/>
              <a:rect l="l" t="t" r="r" b="b"/>
              <a:pathLst>
                <a:path w="10900" h="21818" extrusionOk="0">
                  <a:moveTo>
                    <a:pt x="0" y="1"/>
                  </a:moveTo>
                  <a:lnTo>
                    <a:pt x="0" y="21818"/>
                  </a:lnTo>
                  <a:cubicBezTo>
                    <a:pt x="6011" y="21818"/>
                    <a:pt x="10899" y="16948"/>
                    <a:pt x="10899" y="10919"/>
                  </a:cubicBezTo>
                  <a:cubicBezTo>
                    <a:pt x="10899" y="4908"/>
                    <a:pt x="603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6"/>
            <p:cNvSpPr/>
            <p:nvPr/>
          </p:nvSpPr>
          <p:spPr>
            <a:xfrm rot="-5400000" flipH="1">
              <a:off x="8706541" y="361580"/>
              <a:ext cx="311604" cy="623722"/>
            </a:xfrm>
            <a:custGeom>
              <a:avLst/>
              <a:gdLst/>
              <a:ahLst/>
              <a:cxnLst/>
              <a:rect l="l" t="t" r="r" b="b"/>
              <a:pathLst>
                <a:path w="10900" h="21818" extrusionOk="0">
                  <a:moveTo>
                    <a:pt x="10899" y="1"/>
                  </a:moveTo>
                  <a:cubicBezTo>
                    <a:pt x="4889" y="1"/>
                    <a:pt x="0" y="4870"/>
                    <a:pt x="0" y="10900"/>
                  </a:cubicBezTo>
                  <a:cubicBezTo>
                    <a:pt x="0" y="16929"/>
                    <a:pt x="4870" y="21818"/>
                    <a:pt x="10899" y="21818"/>
                  </a:cubicBezTo>
                  <a:lnTo>
                    <a:pt x="108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6"/>
            <p:cNvSpPr/>
            <p:nvPr/>
          </p:nvSpPr>
          <p:spPr>
            <a:xfrm rot="-5400000" flipH="1">
              <a:off x="8236751" y="518173"/>
              <a:ext cx="623722" cy="1247959"/>
            </a:xfrm>
            <a:custGeom>
              <a:avLst/>
              <a:gdLst/>
              <a:ahLst/>
              <a:cxnLst/>
              <a:rect l="l" t="t" r="r" b="b"/>
              <a:pathLst>
                <a:path w="21818" h="43654" fill="none" extrusionOk="0">
                  <a:moveTo>
                    <a:pt x="0" y="43654"/>
                  </a:moveTo>
                  <a:cubicBezTo>
                    <a:pt x="12041" y="43654"/>
                    <a:pt x="21817" y="33877"/>
                    <a:pt x="21817" y="21818"/>
                  </a:cubicBezTo>
                  <a:cubicBezTo>
                    <a:pt x="21817" y="9759"/>
                    <a:pt x="12041" y="1"/>
                    <a:pt x="0" y="1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0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6"/>
            <p:cNvSpPr/>
            <p:nvPr/>
          </p:nvSpPr>
          <p:spPr>
            <a:xfrm rot="5400000" flipH="1">
              <a:off x="357030" y="4558684"/>
              <a:ext cx="384325" cy="768599"/>
            </a:xfrm>
            <a:custGeom>
              <a:avLst/>
              <a:gdLst/>
              <a:ahLst/>
              <a:cxnLst/>
              <a:rect l="l" t="t" r="r" b="b"/>
              <a:pathLst>
                <a:path w="22351" h="44699" extrusionOk="0">
                  <a:moveTo>
                    <a:pt x="1" y="0"/>
                  </a:moveTo>
                  <a:lnTo>
                    <a:pt x="1" y="44699"/>
                  </a:lnTo>
                  <a:cubicBezTo>
                    <a:pt x="12345" y="44699"/>
                    <a:pt x="22350" y="34675"/>
                    <a:pt x="22350" y="22349"/>
                  </a:cubicBezTo>
                  <a:cubicBezTo>
                    <a:pt x="22350" y="10005"/>
                    <a:pt x="12345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6"/>
            <p:cNvSpPr/>
            <p:nvPr/>
          </p:nvSpPr>
          <p:spPr>
            <a:xfrm rot="5400000" flipH="1">
              <a:off x="698837" y="4572423"/>
              <a:ext cx="375161" cy="750287"/>
            </a:xfrm>
            <a:custGeom>
              <a:avLst/>
              <a:gdLst/>
              <a:ahLst/>
              <a:cxnLst/>
              <a:rect l="l" t="t" r="r" b="b"/>
              <a:pathLst>
                <a:path w="21818" h="43634" fill="none" extrusionOk="0">
                  <a:moveTo>
                    <a:pt x="1" y="43634"/>
                  </a:moveTo>
                  <a:cubicBezTo>
                    <a:pt x="12060" y="43634"/>
                    <a:pt x="21818" y="33857"/>
                    <a:pt x="21818" y="21798"/>
                  </a:cubicBezTo>
                  <a:cubicBezTo>
                    <a:pt x="21818" y="9739"/>
                    <a:pt x="12060" y="0"/>
                    <a:pt x="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0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6"/>
            <p:cNvSpPr/>
            <p:nvPr/>
          </p:nvSpPr>
          <p:spPr>
            <a:xfrm flipH="1">
              <a:off x="-870402" y="2154775"/>
              <a:ext cx="1745100" cy="17451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17"/>
          <p:cNvGrpSpPr/>
          <p:nvPr/>
        </p:nvGrpSpPr>
        <p:grpSpPr>
          <a:xfrm>
            <a:off x="-32202" y="-50349"/>
            <a:ext cx="10044040" cy="5244181"/>
            <a:chOff x="-32202" y="-50349"/>
            <a:chExt cx="10044040" cy="5244181"/>
          </a:xfrm>
        </p:grpSpPr>
        <p:sp>
          <p:nvSpPr>
            <p:cNvPr id="316" name="Google Shape;316;p17"/>
            <p:cNvSpPr/>
            <p:nvPr/>
          </p:nvSpPr>
          <p:spPr>
            <a:xfrm>
              <a:off x="-32202" y="4894321"/>
              <a:ext cx="502083" cy="238645"/>
            </a:xfrm>
            <a:custGeom>
              <a:avLst/>
              <a:gdLst/>
              <a:ahLst/>
              <a:cxnLst/>
              <a:rect l="l" t="t" r="r" b="b"/>
              <a:pathLst>
                <a:path w="22693" h="10785" extrusionOk="0">
                  <a:moveTo>
                    <a:pt x="0" y="0"/>
                  </a:moveTo>
                  <a:cubicBezTo>
                    <a:pt x="305" y="5992"/>
                    <a:pt x="5250" y="10785"/>
                    <a:pt x="11337" y="10785"/>
                  </a:cubicBezTo>
                  <a:cubicBezTo>
                    <a:pt x="17423" y="10785"/>
                    <a:pt x="22369" y="5992"/>
                    <a:pt x="22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7"/>
            <p:cNvSpPr/>
            <p:nvPr/>
          </p:nvSpPr>
          <p:spPr>
            <a:xfrm>
              <a:off x="-32202" y="4662846"/>
              <a:ext cx="502083" cy="238247"/>
            </a:xfrm>
            <a:custGeom>
              <a:avLst/>
              <a:gdLst/>
              <a:ahLst/>
              <a:cxnLst/>
              <a:rect l="l" t="t" r="r" b="b"/>
              <a:pathLst>
                <a:path w="22693" h="10767" extrusionOk="0">
                  <a:moveTo>
                    <a:pt x="11337" y="1"/>
                  </a:moveTo>
                  <a:cubicBezTo>
                    <a:pt x="5250" y="1"/>
                    <a:pt x="305" y="4794"/>
                    <a:pt x="0" y="10766"/>
                  </a:cubicBezTo>
                  <a:lnTo>
                    <a:pt x="22692" y="10766"/>
                  </a:lnTo>
                  <a:cubicBezTo>
                    <a:pt x="22369" y="4794"/>
                    <a:pt x="17423" y="1"/>
                    <a:pt x="113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7"/>
            <p:cNvSpPr/>
            <p:nvPr/>
          </p:nvSpPr>
          <p:spPr>
            <a:xfrm>
              <a:off x="-15808" y="4221802"/>
              <a:ext cx="238220" cy="501719"/>
            </a:xfrm>
            <a:custGeom>
              <a:avLst/>
              <a:gdLst/>
              <a:ahLst/>
              <a:cxnLst/>
              <a:rect l="l" t="t" r="r" b="b"/>
              <a:pathLst>
                <a:path w="10767" h="22674" extrusionOk="0">
                  <a:moveTo>
                    <a:pt x="1" y="1"/>
                  </a:moveTo>
                  <a:lnTo>
                    <a:pt x="1" y="22674"/>
                  </a:lnTo>
                  <a:cubicBezTo>
                    <a:pt x="5993" y="22369"/>
                    <a:pt x="10767" y="17424"/>
                    <a:pt x="10767" y="11337"/>
                  </a:cubicBezTo>
                  <a:cubicBezTo>
                    <a:pt x="10767" y="5251"/>
                    <a:pt x="5993" y="286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7"/>
            <p:cNvSpPr/>
            <p:nvPr/>
          </p:nvSpPr>
          <p:spPr>
            <a:xfrm>
              <a:off x="2965122" y="-45055"/>
              <a:ext cx="789489" cy="374549"/>
            </a:xfrm>
            <a:custGeom>
              <a:avLst/>
              <a:gdLst/>
              <a:ahLst/>
              <a:cxnLst/>
              <a:rect l="l" t="t" r="r" b="b"/>
              <a:pathLst>
                <a:path w="22693" h="10766" extrusionOk="0">
                  <a:moveTo>
                    <a:pt x="1" y="0"/>
                  </a:moveTo>
                  <a:cubicBezTo>
                    <a:pt x="324" y="5992"/>
                    <a:pt x="5269" y="10766"/>
                    <a:pt x="11356" y="10766"/>
                  </a:cubicBezTo>
                  <a:cubicBezTo>
                    <a:pt x="17443" y="10766"/>
                    <a:pt x="22388" y="5973"/>
                    <a:pt x="226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7"/>
            <p:cNvSpPr/>
            <p:nvPr/>
          </p:nvSpPr>
          <p:spPr>
            <a:xfrm>
              <a:off x="4064980" y="4692126"/>
              <a:ext cx="1003515" cy="501702"/>
            </a:xfrm>
            <a:custGeom>
              <a:avLst/>
              <a:gdLst/>
              <a:ahLst/>
              <a:cxnLst/>
              <a:rect l="l" t="t" r="r" b="b"/>
              <a:pathLst>
                <a:path w="44700" h="22350" extrusionOk="0">
                  <a:moveTo>
                    <a:pt x="22350" y="0"/>
                  </a:moveTo>
                  <a:cubicBezTo>
                    <a:pt x="10025" y="0"/>
                    <a:pt x="1" y="10005"/>
                    <a:pt x="1" y="22350"/>
                  </a:cubicBezTo>
                  <a:lnTo>
                    <a:pt x="44700" y="22350"/>
                  </a:lnTo>
                  <a:cubicBezTo>
                    <a:pt x="44700" y="10005"/>
                    <a:pt x="34695" y="0"/>
                    <a:pt x="223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7"/>
            <p:cNvSpPr/>
            <p:nvPr/>
          </p:nvSpPr>
          <p:spPr>
            <a:xfrm>
              <a:off x="3563295" y="4943183"/>
              <a:ext cx="501757" cy="250649"/>
            </a:xfrm>
            <a:custGeom>
              <a:avLst/>
              <a:gdLst/>
              <a:ahLst/>
              <a:cxnLst/>
              <a:rect l="l" t="t" r="r" b="b"/>
              <a:pathLst>
                <a:path w="22350" h="11166" extrusionOk="0">
                  <a:moveTo>
                    <a:pt x="11185" y="1"/>
                  </a:moveTo>
                  <a:cubicBezTo>
                    <a:pt x="5003" y="1"/>
                    <a:pt x="0" y="4984"/>
                    <a:pt x="0" y="11166"/>
                  </a:cubicBezTo>
                  <a:lnTo>
                    <a:pt x="22350" y="11166"/>
                  </a:lnTo>
                  <a:cubicBezTo>
                    <a:pt x="22350" y="4984"/>
                    <a:pt x="17366" y="1"/>
                    <a:pt x="111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7"/>
            <p:cNvSpPr/>
            <p:nvPr/>
          </p:nvSpPr>
          <p:spPr>
            <a:xfrm>
              <a:off x="3563295" y="4692126"/>
              <a:ext cx="501757" cy="251075"/>
            </a:xfrm>
            <a:custGeom>
              <a:avLst/>
              <a:gdLst/>
              <a:ahLst/>
              <a:cxnLst/>
              <a:rect l="l" t="t" r="r" b="b"/>
              <a:pathLst>
                <a:path w="22350" h="11185" extrusionOk="0">
                  <a:moveTo>
                    <a:pt x="0" y="0"/>
                  </a:moveTo>
                  <a:cubicBezTo>
                    <a:pt x="0" y="6182"/>
                    <a:pt x="5003" y="11185"/>
                    <a:pt x="11185" y="11185"/>
                  </a:cubicBezTo>
                  <a:cubicBezTo>
                    <a:pt x="17366" y="11185"/>
                    <a:pt x="22350" y="6182"/>
                    <a:pt x="223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7"/>
            <p:cNvSpPr/>
            <p:nvPr/>
          </p:nvSpPr>
          <p:spPr>
            <a:xfrm>
              <a:off x="6977866" y="-50349"/>
              <a:ext cx="1247465" cy="623733"/>
            </a:xfrm>
            <a:custGeom>
              <a:avLst/>
              <a:gdLst/>
              <a:ahLst/>
              <a:cxnLst/>
              <a:rect l="l" t="t" r="r" b="b"/>
              <a:pathLst>
                <a:path w="44700" h="22350" extrusionOk="0">
                  <a:moveTo>
                    <a:pt x="1" y="0"/>
                  </a:moveTo>
                  <a:cubicBezTo>
                    <a:pt x="1" y="12344"/>
                    <a:pt x="10005" y="22349"/>
                    <a:pt x="22350" y="22349"/>
                  </a:cubicBezTo>
                  <a:cubicBezTo>
                    <a:pt x="34675" y="22349"/>
                    <a:pt x="44699" y="12344"/>
                    <a:pt x="44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7"/>
            <p:cNvSpPr/>
            <p:nvPr/>
          </p:nvSpPr>
          <p:spPr>
            <a:xfrm>
              <a:off x="8536291" y="-50349"/>
              <a:ext cx="311615" cy="623733"/>
            </a:xfrm>
            <a:custGeom>
              <a:avLst/>
              <a:gdLst/>
              <a:ahLst/>
              <a:cxnLst/>
              <a:rect l="l" t="t" r="r" b="b"/>
              <a:pathLst>
                <a:path w="11166" h="22350" extrusionOk="0">
                  <a:moveTo>
                    <a:pt x="11166" y="0"/>
                  </a:moveTo>
                  <a:cubicBezTo>
                    <a:pt x="4984" y="0"/>
                    <a:pt x="1" y="5002"/>
                    <a:pt x="1" y="11184"/>
                  </a:cubicBezTo>
                  <a:cubicBezTo>
                    <a:pt x="1" y="17366"/>
                    <a:pt x="4984" y="22349"/>
                    <a:pt x="11166" y="22349"/>
                  </a:cubicBezTo>
                  <a:lnTo>
                    <a:pt x="111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7"/>
            <p:cNvSpPr/>
            <p:nvPr/>
          </p:nvSpPr>
          <p:spPr>
            <a:xfrm>
              <a:off x="8224188" y="-50349"/>
              <a:ext cx="312145" cy="623733"/>
            </a:xfrm>
            <a:custGeom>
              <a:avLst/>
              <a:gdLst/>
              <a:ahLst/>
              <a:cxnLst/>
              <a:rect l="l" t="t" r="r" b="b"/>
              <a:pathLst>
                <a:path w="11185" h="22350" extrusionOk="0">
                  <a:moveTo>
                    <a:pt x="0" y="0"/>
                  </a:moveTo>
                  <a:lnTo>
                    <a:pt x="0" y="22349"/>
                  </a:lnTo>
                  <a:cubicBezTo>
                    <a:pt x="6182" y="22349"/>
                    <a:pt x="11185" y="17366"/>
                    <a:pt x="11185" y="11184"/>
                  </a:cubicBezTo>
                  <a:cubicBezTo>
                    <a:pt x="11185" y="5002"/>
                    <a:pt x="6182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6" name="Google Shape;326;p17"/>
            <p:cNvGrpSpPr/>
            <p:nvPr/>
          </p:nvGrpSpPr>
          <p:grpSpPr>
            <a:xfrm>
              <a:off x="7431818" y="1229669"/>
              <a:ext cx="735875" cy="224360"/>
              <a:chOff x="961850" y="630864"/>
              <a:chExt cx="780025" cy="237821"/>
            </a:xfrm>
          </p:grpSpPr>
          <p:sp>
            <p:nvSpPr>
              <p:cNvPr id="327" name="Google Shape;327;p17"/>
              <p:cNvSpPr/>
              <p:nvPr/>
            </p:nvSpPr>
            <p:spPr>
              <a:xfrm>
                <a:off x="961850" y="630864"/>
                <a:ext cx="47019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6" extrusionOk="0">
                    <a:moveTo>
                      <a:pt x="647" y="1"/>
                    </a:moveTo>
                    <a:cubicBezTo>
                      <a:pt x="286" y="1"/>
                      <a:pt x="1" y="286"/>
                      <a:pt x="1" y="648"/>
                    </a:cubicBezTo>
                    <a:cubicBezTo>
                      <a:pt x="1" y="990"/>
                      <a:pt x="286" y="1275"/>
                      <a:pt x="647" y="1275"/>
                    </a:cubicBezTo>
                    <a:cubicBezTo>
                      <a:pt x="990" y="1275"/>
                      <a:pt x="1275" y="990"/>
                      <a:pt x="1275" y="648"/>
                    </a:cubicBezTo>
                    <a:cubicBezTo>
                      <a:pt x="1275" y="286"/>
                      <a:pt x="990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17"/>
              <p:cNvSpPr/>
              <p:nvPr/>
            </p:nvSpPr>
            <p:spPr>
              <a:xfrm>
                <a:off x="1206640" y="630864"/>
                <a:ext cx="47056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276" extrusionOk="0">
                    <a:moveTo>
                      <a:pt x="628" y="1"/>
                    </a:moveTo>
                    <a:cubicBezTo>
                      <a:pt x="286" y="1"/>
                      <a:pt x="1" y="286"/>
                      <a:pt x="1" y="648"/>
                    </a:cubicBezTo>
                    <a:cubicBezTo>
                      <a:pt x="1" y="990"/>
                      <a:pt x="286" y="1275"/>
                      <a:pt x="628" y="1275"/>
                    </a:cubicBezTo>
                    <a:cubicBezTo>
                      <a:pt x="990" y="1275"/>
                      <a:pt x="1275" y="990"/>
                      <a:pt x="1275" y="648"/>
                    </a:cubicBezTo>
                    <a:cubicBezTo>
                      <a:pt x="1275" y="286"/>
                      <a:pt x="990" y="1"/>
                      <a:pt x="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17"/>
              <p:cNvSpPr/>
              <p:nvPr/>
            </p:nvSpPr>
            <p:spPr>
              <a:xfrm>
                <a:off x="1450767" y="630864"/>
                <a:ext cx="47719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76" extrusionOk="0">
                    <a:moveTo>
                      <a:pt x="647" y="1"/>
                    </a:moveTo>
                    <a:cubicBezTo>
                      <a:pt x="285" y="1"/>
                      <a:pt x="0" y="286"/>
                      <a:pt x="0" y="648"/>
                    </a:cubicBezTo>
                    <a:cubicBezTo>
                      <a:pt x="0" y="990"/>
                      <a:pt x="285" y="1275"/>
                      <a:pt x="647" y="1275"/>
                    </a:cubicBezTo>
                    <a:cubicBezTo>
                      <a:pt x="1008" y="1275"/>
                      <a:pt x="1293" y="990"/>
                      <a:pt x="1293" y="648"/>
                    </a:cubicBezTo>
                    <a:cubicBezTo>
                      <a:pt x="1293" y="286"/>
                      <a:pt x="1008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17"/>
              <p:cNvSpPr/>
              <p:nvPr/>
            </p:nvSpPr>
            <p:spPr>
              <a:xfrm>
                <a:off x="1694856" y="630864"/>
                <a:ext cx="47019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6" extrusionOk="0">
                    <a:moveTo>
                      <a:pt x="647" y="1"/>
                    </a:moveTo>
                    <a:cubicBezTo>
                      <a:pt x="286" y="1"/>
                      <a:pt x="0" y="286"/>
                      <a:pt x="0" y="648"/>
                    </a:cubicBezTo>
                    <a:cubicBezTo>
                      <a:pt x="0" y="990"/>
                      <a:pt x="286" y="1275"/>
                      <a:pt x="647" y="1275"/>
                    </a:cubicBezTo>
                    <a:cubicBezTo>
                      <a:pt x="989" y="1275"/>
                      <a:pt x="1275" y="990"/>
                      <a:pt x="1275" y="648"/>
                    </a:cubicBezTo>
                    <a:cubicBezTo>
                      <a:pt x="1275" y="286"/>
                      <a:pt x="989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17"/>
              <p:cNvSpPr/>
              <p:nvPr/>
            </p:nvSpPr>
            <p:spPr>
              <a:xfrm>
                <a:off x="961850" y="820965"/>
                <a:ext cx="47019" cy="47719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94" extrusionOk="0">
                    <a:moveTo>
                      <a:pt x="647" y="1"/>
                    </a:moveTo>
                    <a:cubicBezTo>
                      <a:pt x="286" y="1"/>
                      <a:pt x="1" y="286"/>
                      <a:pt x="1" y="647"/>
                    </a:cubicBezTo>
                    <a:cubicBezTo>
                      <a:pt x="1" y="1009"/>
                      <a:pt x="286" y="1294"/>
                      <a:pt x="647" y="1294"/>
                    </a:cubicBezTo>
                    <a:cubicBezTo>
                      <a:pt x="990" y="1294"/>
                      <a:pt x="1275" y="1009"/>
                      <a:pt x="1275" y="647"/>
                    </a:cubicBezTo>
                    <a:cubicBezTo>
                      <a:pt x="1275" y="286"/>
                      <a:pt x="990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17"/>
              <p:cNvSpPr/>
              <p:nvPr/>
            </p:nvSpPr>
            <p:spPr>
              <a:xfrm>
                <a:off x="1206640" y="820965"/>
                <a:ext cx="47056" cy="47719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294" extrusionOk="0">
                    <a:moveTo>
                      <a:pt x="628" y="1"/>
                    </a:moveTo>
                    <a:cubicBezTo>
                      <a:pt x="286" y="1"/>
                      <a:pt x="1" y="286"/>
                      <a:pt x="1" y="647"/>
                    </a:cubicBezTo>
                    <a:cubicBezTo>
                      <a:pt x="1" y="1009"/>
                      <a:pt x="286" y="1294"/>
                      <a:pt x="628" y="1294"/>
                    </a:cubicBezTo>
                    <a:cubicBezTo>
                      <a:pt x="990" y="1294"/>
                      <a:pt x="1275" y="1009"/>
                      <a:pt x="1275" y="647"/>
                    </a:cubicBezTo>
                    <a:cubicBezTo>
                      <a:pt x="1275" y="286"/>
                      <a:pt x="990" y="1"/>
                      <a:pt x="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17"/>
              <p:cNvSpPr/>
              <p:nvPr/>
            </p:nvSpPr>
            <p:spPr>
              <a:xfrm>
                <a:off x="1450767" y="820965"/>
                <a:ext cx="47719" cy="47719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4" extrusionOk="0">
                    <a:moveTo>
                      <a:pt x="647" y="1"/>
                    </a:moveTo>
                    <a:cubicBezTo>
                      <a:pt x="285" y="1"/>
                      <a:pt x="0" y="286"/>
                      <a:pt x="0" y="647"/>
                    </a:cubicBezTo>
                    <a:cubicBezTo>
                      <a:pt x="0" y="1009"/>
                      <a:pt x="285" y="1294"/>
                      <a:pt x="647" y="1294"/>
                    </a:cubicBezTo>
                    <a:cubicBezTo>
                      <a:pt x="1008" y="1294"/>
                      <a:pt x="1293" y="1009"/>
                      <a:pt x="1293" y="647"/>
                    </a:cubicBezTo>
                    <a:cubicBezTo>
                      <a:pt x="1293" y="286"/>
                      <a:pt x="1008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17"/>
              <p:cNvSpPr/>
              <p:nvPr/>
            </p:nvSpPr>
            <p:spPr>
              <a:xfrm>
                <a:off x="1694856" y="820965"/>
                <a:ext cx="47019" cy="47719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94" extrusionOk="0">
                    <a:moveTo>
                      <a:pt x="647" y="1"/>
                    </a:moveTo>
                    <a:cubicBezTo>
                      <a:pt x="286" y="1"/>
                      <a:pt x="0" y="286"/>
                      <a:pt x="0" y="647"/>
                    </a:cubicBezTo>
                    <a:cubicBezTo>
                      <a:pt x="0" y="1009"/>
                      <a:pt x="286" y="1294"/>
                      <a:pt x="647" y="1294"/>
                    </a:cubicBezTo>
                    <a:cubicBezTo>
                      <a:pt x="989" y="1294"/>
                      <a:pt x="1275" y="1009"/>
                      <a:pt x="1275" y="647"/>
                    </a:cubicBezTo>
                    <a:cubicBezTo>
                      <a:pt x="1275" y="286"/>
                      <a:pt x="989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5" name="Google Shape;335;p17"/>
            <p:cNvGrpSpPr/>
            <p:nvPr/>
          </p:nvGrpSpPr>
          <p:grpSpPr>
            <a:xfrm>
              <a:off x="881533" y="3998112"/>
              <a:ext cx="737197" cy="223699"/>
              <a:chOff x="1060054" y="3979524"/>
              <a:chExt cx="781426" cy="237120"/>
            </a:xfrm>
          </p:grpSpPr>
          <p:sp>
            <p:nvSpPr>
              <p:cNvPr id="336" name="Google Shape;336;p17"/>
              <p:cNvSpPr/>
              <p:nvPr/>
            </p:nvSpPr>
            <p:spPr>
              <a:xfrm>
                <a:off x="1060054" y="3979524"/>
                <a:ext cx="47019" cy="47019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5" extrusionOk="0">
                    <a:moveTo>
                      <a:pt x="647" y="0"/>
                    </a:moveTo>
                    <a:cubicBezTo>
                      <a:pt x="286" y="0"/>
                      <a:pt x="0" y="286"/>
                      <a:pt x="0" y="628"/>
                    </a:cubicBezTo>
                    <a:cubicBezTo>
                      <a:pt x="0" y="989"/>
                      <a:pt x="286" y="1275"/>
                      <a:pt x="647" y="1275"/>
                    </a:cubicBezTo>
                    <a:cubicBezTo>
                      <a:pt x="990" y="1275"/>
                      <a:pt x="1275" y="989"/>
                      <a:pt x="1275" y="628"/>
                    </a:cubicBezTo>
                    <a:cubicBezTo>
                      <a:pt x="1275" y="286"/>
                      <a:pt x="990" y="0"/>
                      <a:pt x="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17"/>
              <p:cNvSpPr/>
              <p:nvPr/>
            </p:nvSpPr>
            <p:spPr>
              <a:xfrm>
                <a:off x="1304844" y="3979524"/>
                <a:ext cx="47056" cy="47019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275" extrusionOk="0">
                    <a:moveTo>
                      <a:pt x="628" y="0"/>
                    </a:moveTo>
                    <a:cubicBezTo>
                      <a:pt x="286" y="0"/>
                      <a:pt x="1" y="286"/>
                      <a:pt x="1" y="628"/>
                    </a:cubicBezTo>
                    <a:cubicBezTo>
                      <a:pt x="1" y="989"/>
                      <a:pt x="286" y="1275"/>
                      <a:pt x="628" y="1275"/>
                    </a:cubicBezTo>
                    <a:cubicBezTo>
                      <a:pt x="990" y="1275"/>
                      <a:pt x="1275" y="989"/>
                      <a:pt x="1275" y="628"/>
                    </a:cubicBezTo>
                    <a:cubicBezTo>
                      <a:pt x="1275" y="286"/>
                      <a:pt x="990" y="0"/>
                      <a:pt x="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17"/>
              <p:cNvSpPr/>
              <p:nvPr/>
            </p:nvSpPr>
            <p:spPr>
              <a:xfrm>
                <a:off x="1548933" y="3979524"/>
                <a:ext cx="47756" cy="47019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1275" extrusionOk="0">
                    <a:moveTo>
                      <a:pt x="648" y="0"/>
                    </a:moveTo>
                    <a:cubicBezTo>
                      <a:pt x="286" y="0"/>
                      <a:pt x="1" y="286"/>
                      <a:pt x="1" y="628"/>
                    </a:cubicBezTo>
                    <a:cubicBezTo>
                      <a:pt x="1" y="989"/>
                      <a:pt x="286" y="1275"/>
                      <a:pt x="648" y="1275"/>
                    </a:cubicBezTo>
                    <a:cubicBezTo>
                      <a:pt x="1009" y="1275"/>
                      <a:pt x="1294" y="989"/>
                      <a:pt x="1294" y="628"/>
                    </a:cubicBezTo>
                    <a:cubicBezTo>
                      <a:pt x="1294" y="286"/>
                      <a:pt x="1009" y="0"/>
                      <a:pt x="6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17"/>
              <p:cNvSpPr/>
              <p:nvPr/>
            </p:nvSpPr>
            <p:spPr>
              <a:xfrm>
                <a:off x="1793760" y="3979524"/>
                <a:ext cx="47719" cy="47019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75" extrusionOk="0">
                    <a:moveTo>
                      <a:pt x="647" y="0"/>
                    </a:moveTo>
                    <a:cubicBezTo>
                      <a:pt x="286" y="0"/>
                      <a:pt x="0" y="286"/>
                      <a:pt x="0" y="628"/>
                    </a:cubicBezTo>
                    <a:cubicBezTo>
                      <a:pt x="0" y="989"/>
                      <a:pt x="286" y="1275"/>
                      <a:pt x="647" y="1275"/>
                    </a:cubicBezTo>
                    <a:cubicBezTo>
                      <a:pt x="1008" y="1275"/>
                      <a:pt x="1294" y="989"/>
                      <a:pt x="1294" y="628"/>
                    </a:cubicBezTo>
                    <a:cubicBezTo>
                      <a:pt x="1294" y="286"/>
                      <a:pt x="970" y="0"/>
                      <a:pt x="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17"/>
              <p:cNvSpPr/>
              <p:nvPr/>
            </p:nvSpPr>
            <p:spPr>
              <a:xfrm>
                <a:off x="1060054" y="4169588"/>
                <a:ext cx="47019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6" extrusionOk="0">
                    <a:moveTo>
                      <a:pt x="647" y="1"/>
                    </a:moveTo>
                    <a:cubicBezTo>
                      <a:pt x="286" y="1"/>
                      <a:pt x="0" y="286"/>
                      <a:pt x="0" y="629"/>
                    </a:cubicBezTo>
                    <a:cubicBezTo>
                      <a:pt x="0" y="990"/>
                      <a:pt x="286" y="1275"/>
                      <a:pt x="647" y="1275"/>
                    </a:cubicBezTo>
                    <a:cubicBezTo>
                      <a:pt x="990" y="1275"/>
                      <a:pt x="1275" y="990"/>
                      <a:pt x="1275" y="629"/>
                    </a:cubicBezTo>
                    <a:cubicBezTo>
                      <a:pt x="1275" y="286"/>
                      <a:pt x="990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17"/>
              <p:cNvSpPr/>
              <p:nvPr/>
            </p:nvSpPr>
            <p:spPr>
              <a:xfrm>
                <a:off x="1304844" y="4169588"/>
                <a:ext cx="47056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276" extrusionOk="0">
                    <a:moveTo>
                      <a:pt x="628" y="1"/>
                    </a:moveTo>
                    <a:cubicBezTo>
                      <a:pt x="286" y="1"/>
                      <a:pt x="1" y="286"/>
                      <a:pt x="1" y="629"/>
                    </a:cubicBezTo>
                    <a:cubicBezTo>
                      <a:pt x="1" y="990"/>
                      <a:pt x="286" y="1275"/>
                      <a:pt x="628" y="1275"/>
                    </a:cubicBezTo>
                    <a:cubicBezTo>
                      <a:pt x="990" y="1275"/>
                      <a:pt x="1275" y="990"/>
                      <a:pt x="1275" y="629"/>
                    </a:cubicBezTo>
                    <a:cubicBezTo>
                      <a:pt x="1275" y="286"/>
                      <a:pt x="990" y="1"/>
                      <a:pt x="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17"/>
              <p:cNvSpPr/>
              <p:nvPr/>
            </p:nvSpPr>
            <p:spPr>
              <a:xfrm>
                <a:off x="1548933" y="4169588"/>
                <a:ext cx="47756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1276" extrusionOk="0">
                    <a:moveTo>
                      <a:pt x="648" y="1"/>
                    </a:moveTo>
                    <a:cubicBezTo>
                      <a:pt x="286" y="1"/>
                      <a:pt x="1" y="286"/>
                      <a:pt x="1" y="629"/>
                    </a:cubicBezTo>
                    <a:cubicBezTo>
                      <a:pt x="1" y="990"/>
                      <a:pt x="286" y="1275"/>
                      <a:pt x="648" y="1275"/>
                    </a:cubicBezTo>
                    <a:cubicBezTo>
                      <a:pt x="1009" y="1275"/>
                      <a:pt x="1294" y="990"/>
                      <a:pt x="1294" y="629"/>
                    </a:cubicBezTo>
                    <a:cubicBezTo>
                      <a:pt x="1294" y="286"/>
                      <a:pt x="1009" y="1"/>
                      <a:pt x="6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17"/>
              <p:cNvSpPr/>
              <p:nvPr/>
            </p:nvSpPr>
            <p:spPr>
              <a:xfrm>
                <a:off x="1793760" y="4169588"/>
                <a:ext cx="47719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76" extrusionOk="0">
                    <a:moveTo>
                      <a:pt x="647" y="1"/>
                    </a:moveTo>
                    <a:cubicBezTo>
                      <a:pt x="286" y="1"/>
                      <a:pt x="0" y="286"/>
                      <a:pt x="0" y="629"/>
                    </a:cubicBezTo>
                    <a:cubicBezTo>
                      <a:pt x="0" y="990"/>
                      <a:pt x="286" y="1275"/>
                      <a:pt x="647" y="1275"/>
                    </a:cubicBezTo>
                    <a:cubicBezTo>
                      <a:pt x="1008" y="1275"/>
                      <a:pt x="1294" y="990"/>
                      <a:pt x="1294" y="629"/>
                    </a:cubicBezTo>
                    <a:cubicBezTo>
                      <a:pt x="1294" y="286"/>
                      <a:pt x="970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4" name="Google Shape;344;p17"/>
            <p:cNvSpPr/>
            <p:nvPr/>
          </p:nvSpPr>
          <p:spPr>
            <a:xfrm>
              <a:off x="7431826" y="4565313"/>
              <a:ext cx="1247959" cy="624265"/>
            </a:xfrm>
            <a:custGeom>
              <a:avLst/>
              <a:gdLst/>
              <a:ahLst/>
              <a:cxnLst/>
              <a:rect l="l" t="t" r="r" b="b"/>
              <a:pathLst>
                <a:path w="43654" h="21837" extrusionOk="0">
                  <a:moveTo>
                    <a:pt x="21817" y="1"/>
                  </a:moveTo>
                  <a:cubicBezTo>
                    <a:pt x="9777" y="1"/>
                    <a:pt x="0" y="9777"/>
                    <a:pt x="0" y="21837"/>
                  </a:cubicBezTo>
                  <a:lnTo>
                    <a:pt x="43653" y="21837"/>
                  </a:lnTo>
                  <a:cubicBezTo>
                    <a:pt x="43653" y="9777"/>
                    <a:pt x="33877" y="1"/>
                    <a:pt x="218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7"/>
            <p:cNvSpPr/>
            <p:nvPr/>
          </p:nvSpPr>
          <p:spPr>
            <a:xfrm>
              <a:off x="8056587" y="3942722"/>
              <a:ext cx="311604" cy="623722"/>
            </a:xfrm>
            <a:custGeom>
              <a:avLst/>
              <a:gdLst/>
              <a:ahLst/>
              <a:cxnLst/>
              <a:rect l="l" t="t" r="r" b="b"/>
              <a:pathLst>
                <a:path w="10900" h="21818" extrusionOk="0">
                  <a:moveTo>
                    <a:pt x="0" y="1"/>
                  </a:moveTo>
                  <a:lnTo>
                    <a:pt x="0" y="21818"/>
                  </a:lnTo>
                  <a:cubicBezTo>
                    <a:pt x="6011" y="21818"/>
                    <a:pt x="10899" y="16948"/>
                    <a:pt x="10899" y="10919"/>
                  </a:cubicBezTo>
                  <a:cubicBezTo>
                    <a:pt x="10899" y="4908"/>
                    <a:pt x="603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7"/>
            <p:cNvSpPr/>
            <p:nvPr/>
          </p:nvSpPr>
          <p:spPr>
            <a:xfrm>
              <a:off x="7743935" y="4567486"/>
              <a:ext cx="311604" cy="623722"/>
            </a:xfrm>
            <a:custGeom>
              <a:avLst/>
              <a:gdLst/>
              <a:ahLst/>
              <a:cxnLst/>
              <a:rect l="l" t="t" r="r" b="b"/>
              <a:pathLst>
                <a:path w="10900" h="21818" extrusionOk="0">
                  <a:moveTo>
                    <a:pt x="10899" y="1"/>
                  </a:moveTo>
                  <a:cubicBezTo>
                    <a:pt x="4889" y="1"/>
                    <a:pt x="0" y="4870"/>
                    <a:pt x="0" y="10900"/>
                  </a:cubicBezTo>
                  <a:cubicBezTo>
                    <a:pt x="0" y="16929"/>
                    <a:pt x="4870" y="21818"/>
                    <a:pt x="10899" y="21818"/>
                  </a:cubicBezTo>
                  <a:lnTo>
                    <a:pt x="108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7"/>
            <p:cNvSpPr/>
            <p:nvPr/>
          </p:nvSpPr>
          <p:spPr>
            <a:xfrm>
              <a:off x="8056587" y="3941636"/>
              <a:ext cx="623722" cy="1247959"/>
            </a:xfrm>
            <a:custGeom>
              <a:avLst/>
              <a:gdLst/>
              <a:ahLst/>
              <a:cxnLst/>
              <a:rect l="l" t="t" r="r" b="b"/>
              <a:pathLst>
                <a:path w="21818" h="43654" fill="none" extrusionOk="0">
                  <a:moveTo>
                    <a:pt x="0" y="43654"/>
                  </a:moveTo>
                  <a:cubicBezTo>
                    <a:pt x="12041" y="43654"/>
                    <a:pt x="21817" y="33877"/>
                    <a:pt x="21817" y="21818"/>
                  </a:cubicBezTo>
                  <a:cubicBezTo>
                    <a:pt x="21817" y="9759"/>
                    <a:pt x="12041" y="1"/>
                    <a:pt x="0" y="1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0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7"/>
            <p:cNvSpPr/>
            <p:nvPr/>
          </p:nvSpPr>
          <p:spPr>
            <a:xfrm>
              <a:off x="2609782" y="-50343"/>
              <a:ext cx="1518723" cy="759674"/>
            </a:xfrm>
            <a:custGeom>
              <a:avLst/>
              <a:gdLst/>
              <a:ahLst/>
              <a:cxnLst/>
              <a:rect l="l" t="t" r="r" b="b"/>
              <a:pathLst>
                <a:path w="43654" h="21836" fill="none" extrusionOk="0">
                  <a:moveTo>
                    <a:pt x="0" y="0"/>
                  </a:moveTo>
                  <a:cubicBezTo>
                    <a:pt x="0" y="12059"/>
                    <a:pt x="9777" y="21836"/>
                    <a:pt x="21817" y="21836"/>
                  </a:cubicBezTo>
                  <a:cubicBezTo>
                    <a:pt x="33877" y="21836"/>
                    <a:pt x="43653" y="12059"/>
                    <a:pt x="43653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0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7"/>
            <p:cNvSpPr/>
            <p:nvPr/>
          </p:nvSpPr>
          <p:spPr>
            <a:xfrm>
              <a:off x="-10354" y="328068"/>
              <a:ext cx="384325" cy="768599"/>
            </a:xfrm>
            <a:custGeom>
              <a:avLst/>
              <a:gdLst/>
              <a:ahLst/>
              <a:cxnLst/>
              <a:rect l="l" t="t" r="r" b="b"/>
              <a:pathLst>
                <a:path w="22351" h="44699" extrusionOk="0">
                  <a:moveTo>
                    <a:pt x="1" y="0"/>
                  </a:moveTo>
                  <a:lnTo>
                    <a:pt x="1" y="44699"/>
                  </a:lnTo>
                  <a:cubicBezTo>
                    <a:pt x="12345" y="44699"/>
                    <a:pt x="22350" y="34675"/>
                    <a:pt x="22350" y="22349"/>
                  </a:cubicBezTo>
                  <a:cubicBezTo>
                    <a:pt x="22350" y="10005"/>
                    <a:pt x="12345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7"/>
            <p:cNvSpPr/>
            <p:nvPr/>
          </p:nvSpPr>
          <p:spPr>
            <a:xfrm>
              <a:off x="-10354" y="1"/>
              <a:ext cx="375161" cy="750287"/>
            </a:xfrm>
            <a:custGeom>
              <a:avLst/>
              <a:gdLst/>
              <a:ahLst/>
              <a:cxnLst/>
              <a:rect l="l" t="t" r="r" b="b"/>
              <a:pathLst>
                <a:path w="21818" h="43634" fill="none" extrusionOk="0">
                  <a:moveTo>
                    <a:pt x="1" y="43634"/>
                  </a:moveTo>
                  <a:cubicBezTo>
                    <a:pt x="12060" y="43634"/>
                    <a:pt x="21818" y="33857"/>
                    <a:pt x="21818" y="21798"/>
                  </a:cubicBezTo>
                  <a:cubicBezTo>
                    <a:pt x="21818" y="9739"/>
                    <a:pt x="12060" y="0"/>
                    <a:pt x="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0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7"/>
            <p:cNvSpPr/>
            <p:nvPr/>
          </p:nvSpPr>
          <p:spPr>
            <a:xfrm>
              <a:off x="8266738" y="1699250"/>
              <a:ext cx="1745100" cy="17451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18"/>
          <p:cNvGrpSpPr/>
          <p:nvPr/>
        </p:nvGrpSpPr>
        <p:grpSpPr>
          <a:xfrm>
            <a:off x="-14664" y="-42800"/>
            <a:ext cx="9195780" cy="5169956"/>
            <a:chOff x="-14664" y="-42800"/>
            <a:chExt cx="9195780" cy="5169956"/>
          </a:xfrm>
        </p:grpSpPr>
        <p:sp>
          <p:nvSpPr>
            <p:cNvPr id="354" name="Google Shape;354;p18"/>
            <p:cNvSpPr/>
            <p:nvPr/>
          </p:nvSpPr>
          <p:spPr>
            <a:xfrm rot="10800000" flipH="1">
              <a:off x="8832391" y="1857010"/>
              <a:ext cx="311615" cy="623733"/>
            </a:xfrm>
            <a:custGeom>
              <a:avLst/>
              <a:gdLst/>
              <a:ahLst/>
              <a:cxnLst/>
              <a:rect l="l" t="t" r="r" b="b"/>
              <a:pathLst>
                <a:path w="11166" h="22350" extrusionOk="0">
                  <a:moveTo>
                    <a:pt x="11166" y="0"/>
                  </a:moveTo>
                  <a:cubicBezTo>
                    <a:pt x="4984" y="0"/>
                    <a:pt x="1" y="5002"/>
                    <a:pt x="1" y="11184"/>
                  </a:cubicBezTo>
                  <a:cubicBezTo>
                    <a:pt x="1" y="17366"/>
                    <a:pt x="4984" y="22349"/>
                    <a:pt x="11166" y="22349"/>
                  </a:cubicBezTo>
                  <a:lnTo>
                    <a:pt x="111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8"/>
            <p:cNvSpPr/>
            <p:nvPr/>
          </p:nvSpPr>
          <p:spPr>
            <a:xfrm rot="10800000" flipH="1">
              <a:off x="8520288" y="1857010"/>
              <a:ext cx="312145" cy="623733"/>
            </a:xfrm>
            <a:custGeom>
              <a:avLst/>
              <a:gdLst/>
              <a:ahLst/>
              <a:cxnLst/>
              <a:rect l="l" t="t" r="r" b="b"/>
              <a:pathLst>
                <a:path w="11185" h="22350" extrusionOk="0">
                  <a:moveTo>
                    <a:pt x="0" y="0"/>
                  </a:moveTo>
                  <a:lnTo>
                    <a:pt x="0" y="22349"/>
                  </a:lnTo>
                  <a:cubicBezTo>
                    <a:pt x="6182" y="22349"/>
                    <a:pt x="11185" y="17366"/>
                    <a:pt x="11185" y="11184"/>
                  </a:cubicBezTo>
                  <a:cubicBezTo>
                    <a:pt x="11185" y="5002"/>
                    <a:pt x="6182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8"/>
            <p:cNvSpPr/>
            <p:nvPr/>
          </p:nvSpPr>
          <p:spPr>
            <a:xfrm rot="10800000" flipH="1">
              <a:off x="-10354" y="4030489"/>
              <a:ext cx="384325" cy="768599"/>
            </a:xfrm>
            <a:custGeom>
              <a:avLst/>
              <a:gdLst/>
              <a:ahLst/>
              <a:cxnLst/>
              <a:rect l="l" t="t" r="r" b="b"/>
              <a:pathLst>
                <a:path w="22351" h="44699" extrusionOk="0">
                  <a:moveTo>
                    <a:pt x="1" y="0"/>
                  </a:moveTo>
                  <a:lnTo>
                    <a:pt x="1" y="44699"/>
                  </a:lnTo>
                  <a:cubicBezTo>
                    <a:pt x="12345" y="44699"/>
                    <a:pt x="22350" y="34675"/>
                    <a:pt x="22350" y="22349"/>
                  </a:cubicBezTo>
                  <a:cubicBezTo>
                    <a:pt x="22350" y="10005"/>
                    <a:pt x="12345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8"/>
            <p:cNvSpPr/>
            <p:nvPr/>
          </p:nvSpPr>
          <p:spPr>
            <a:xfrm rot="10800000" flipH="1">
              <a:off x="-10354" y="4376869"/>
              <a:ext cx="375161" cy="750287"/>
            </a:xfrm>
            <a:custGeom>
              <a:avLst/>
              <a:gdLst/>
              <a:ahLst/>
              <a:cxnLst/>
              <a:rect l="l" t="t" r="r" b="b"/>
              <a:pathLst>
                <a:path w="21818" h="43634" fill="none" extrusionOk="0">
                  <a:moveTo>
                    <a:pt x="1" y="43634"/>
                  </a:moveTo>
                  <a:cubicBezTo>
                    <a:pt x="12060" y="43634"/>
                    <a:pt x="21818" y="33857"/>
                    <a:pt x="21818" y="21798"/>
                  </a:cubicBezTo>
                  <a:cubicBezTo>
                    <a:pt x="21818" y="9739"/>
                    <a:pt x="12060" y="0"/>
                    <a:pt x="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0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8"/>
            <p:cNvSpPr/>
            <p:nvPr/>
          </p:nvSpPr>
          <p:spPr>
            <a:xfrm rot="10800000" flipH="1">
              <a:off x="-10352" y="2"/>
              <a:ext cx="502083" cy="238645"/>
            </a:xfrm>
            <a:custGeom>
              <a:avLst/>
              <a:gdLst/>
              <a:ahLst/>
              <a:cxnLst/>
              <a:rect l="l" t="t" r="r" b="b"/>
              <a:pathLst>
                <a:path w="22693" h="10785" extrusionOk="0">
                  <a:moveTo>
                    <a:pt x="0" y="0"/>
                  </a:moveTo>
                  <a:cubicBezTo>
                    <a:pt x="305" y="5992"/>
                    <a:pt x="5250" y="10785"/>
                    <a:pt x="11337" y="10785"/>
                  </a:cubicBezTo>
                  <a:cubicBezTo>
                    <a:pt x="17423" y="10785"/>
                    <a:pt x="22369" y="5992"/>
                    <a:pt x="22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8"/>
            <p:cNvSpPr/>
            <p:nvPr/>
          </p:nvSpPr>
          <p:spPr>
            <a:xfrm rot="10800000" flipH="1">
              <a:off x="-10352" y="231875"/>
              <a:ext cx="502083" cy="238247"/>
            </a:xfrm>
            <a:custGeom>
              <a:avLst/>
              <a:gdLst/>
              <a:ahLst/>
              <a:cxnLst/>
              <a:rect l="l" t="t" r="r" b="b"/>
              <a:pathLst>
                <a:path w="22693" h="10767" extrusionOk="0">
                  <a:moveTo>
                    <a:pt x="11337" y="1"/>
                  </a:moveTo>
                  <a:cubicBezTo>
                    <a:pt x="5250" y="1"/>
                    <a:pt x="305" y="4794"/>
                    <a:pt x="0" y="10766"/>
                  </a:cubicBezTo>
                  <a:lnTo>
                    <a:pt x="22692" y="10766"/>
                  </a:lnTo>
                  <a:cubicBezTo>
                    <a:pt x="22369" y="4794"/>
                    <a:pt x="17423" y="1"/>
                    <a:pt x="113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8"/>
            <p:cNvSpPr/>
            <p:nvPr/>
          </p:nvSpPr>
          <p:spPr>
            <a:xfrm rot="10800000" flipH="1">
              <a:off x="-14664" y="388740"/>
              <a:ext cx="238220" cy="501719"/>
            </a:xfrm>
            <a:custGeom>
              <a:avLst/>
              <a:gdLst/>
              <a:ahLst/>
              <a:cxnLst/>
              <a:rect l="l" t="t" r="r" b="b"/>
              <a:pathLst>
                <a:path w="10767" h="22674" extrusionOk="0">
                  <a:moveTo>
                    <a:pt x="1" y="1"/>
                  </a:moveTo>
                  <a:lnTo>
                    <a:pt x="1" y="22674"/>
                  </a:lnTo>
                  <a:cubicBezTo>
                    <a:pt x="5993" y="22369"/>
                    <a:pt x="10767" y="17424"/>
                    <a:pt x="10767" y="11337"/>
                  </a:cubicBezTo>
                  <a:cubicBezTo>
                    <a:pt x="10767" y="5251"/>
                    <a:pt x="5993" y="286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8"/>
            <p:cNvSpPr/>
            <p:nvPr/>
          </p:nvSpPr>
          <p:spPr>
            <a:xfrm>
              <a:off x="7954771" y="-32236"/>
              <a:ext cx="1226344" cy="613172"/>
            </a:xfrm>
            <a:custGeom>
              <a:avLst/>
              <a:gdLst/>
              <a:ahLst/>
              <a:cxnLst/>
              <a:rect l="l" t="t" r="r" b="b"/>
              <a:pathLst>
                <a:path w="44700" h="22350" extrusionOk="0">
                  <a:moveTo>
                    <a:pt x="1" y="0"/>
                  </a:moveTo>
                  <a:cubicBezTo>
                    <a:pt x="1" y="12344"/>
                    <a:pt x="10005" y="22349"/>
                    <a:pt x="22350" y="22349"/>
                  </a:cubicBezTo>
                  <a:cubicBezTo>
                    <a:pt x="34675" y="22349"/>
                    <a:pt x="44699" y="12344"/>
                    <a:pt x="4469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8"/>
            <p:cNvSpPr/>
            <p:nvPr/>
          </p:nvSpPr>
          <p:spPr>
            <a:xfrm>
              <a:off x="8058183" y="-42800"/>
              <a:ext cx="1019495" cy="509748"/>
            </a:xfrm>
            <a:custGeom>
              <a:avLst/>
              <a:gdLst/>
              <a:ahLst/>
              <a:cxnLst/>
              <a:rect l="l" t="t" r="r" b="b"/>
              <a:pathLst>
                <a:path w="44700" h="22350" extrusionOk="0">
                  <a:moveTo>
                    <a:pt x="1" y="0"/>
                  </a:moveTo>
                  <a:cubicBezTo>
                    <a:pt x="1" y="12344"/>
                    <a:pt x="10005" y="22349"/>
                    <a:pt x="22350" y="22349"/>
                  </a:cubicBezTo>
                  <a:cubicBezTo>
                    <a:pt x="34675" y="22349"/>
                    <a:pt x="44699" y="12344"/>
                    <a:pt x="446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096275" y="1159475"/>
            <a:ext cx="3376500" cy="25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Font typeface="Work Sans ExtraBold"/>
              <a:buNone/>
              <a:defRPr sz="4800">
                <a:latin typeface="Work Sans ExtraBold"/>
                <a:ea typeface="Work Sans ExtraBold"/>
                <a:cs typeface="Work Sans ExtraBold"/>
                <a:sym typeface="Work Sans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5117737" y="3673575"/>
            <a:ext cx="33765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9"/>
          <p:cNvSpPr txBox="1">
            <a:spLocks noGrp="1"/>
          </p:cNvSpPr>
          <p:nvPr>
            <p:ph type="subTitle" idx="1"/>
          </p:nvPr>
        </p:nvSpPr>
        <p:spPr>
          <a:xfrm>
            <a:off x="2111550" y="1460563"/>
            <a:ext cx="4920900" cy="4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48" name="Google Shape;248;p19"/>
          <p:cNvSpPr txBox="1">
            <a:spLocks noGrp="1"/>
          </p:cNvSpPr>
          <p:nvPr>
            <p:ph type="title" hasCustomPrompt="1"/>
          </p:nvPr>
        </p:nvSpPr>
        <p:spPr>
          <a:xfrm>
            <a:off x="2035200" y="756188"/>
            <a:ext cx="5073600" cy="678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503050000020004"/>
              <a:buNone/>
              <a:defRPr sz="3600">
                <a:solidFill>
                  <a:schemeClr val="dk2"/>
                </a:solidFill>
                <a:latin typeface="Fira Sans Extra Condensed Medium" panose="020B0503050000020004"/>
                <a:ea typeface="Fira Sans Extra Condensed Medium" panose="020B0503050000020004"/>
                <a:cs typeface="Fira Sans Extra Condensed Medium" panose="020B0503050000020004"/>
                <a:sym typeface="Fira Sans Extra Condensed Medium" panose="020B05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503050000020004"/>
              <a:buNone/>
              <a:defRPr sz="3600">
                <a:solidFill>
                  <a:schemeClr val="dk2"/>
                </a:solidFill>
                <a:latin typeface="Fira Sans Extra Condensed Medium" panose="020B0503050000020004"/>
                <a:ea typeface="Fira Sans Extra Condensed Medium" panose="020B0503050000020004"/>
                <a:cs typeface="Fira Sans Extra Condensed Medium" panose="020B0503050000020004"/>
                <a:sym typeface="Fira Sans Extra Condensed Medium" panose="020B05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503050000020004"/>
              <a:buNone/>
              <a:defRPr sz="3600">
                <a:solidFill>
                  <a:schemeClr val="dk2"/>
                </a:solidFill>
                <a:latin typeface="Fira Sans Extra Condensed Medium" panose="020B0503050000020004"/>
                <a:ea typeface="Fira Sans Extra Condensed Medium" panose="020B0503050000020004"/>
                <a:cs typeface="Fira Sans Extra Condensed Medium" panose="020B0503050000020004"/>
                <a:sym typeface="Fira Sans Extra Condensed Medium" panose="020B05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503050000020004"/>
              <a:buNone/>
              <a:defRPr sz="3600">
                <a:solidFill>
                  <a:schemeClr val="dk2"/>
                </a:solidFill>
                <a:latin typeface="Fira Sans Extra Condensed Medium" panose="020B0503050000020004"/>
                <a:ea typeface="Fira Sans Extra Condensed Medium" panose="020B0503050000020004"/>
                <a:cs typeface="Fira Sans Extra Condensed Medium" panose="020B0503050000020004"/>
                <a:sym typeface="Fira Sans Extra Condensed Medium" panose="020B05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503050000020004"/>
              <a:buNone/>
              <a:defRPr sz="3600">
                <a:solidFill>
                  <a:schemeClr val="dk2"/>
                </a:solidFill>
                <a:latin typeface="Fira Sans Extra Condensed Medium" panose="020B0503050000020004"/>
                <a:ea typeface="Fira Sans Extra Condensed Medium" panose="020B0503050000020004"/>
                <a:cs typeface="Fira Sans Extra Condensed Medium" panose="020B0503050000020004"/>
                <a:sym typeface="Fira Sans Extra Condensed Medium" panose="020B05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503050000020004"/>
              <a:buNone/>
              <a:defRPr sz="3600">
                <a:solidFill>
                  <a:schemeClr val="dk2"/>
                </a:solidFill>
                <a:latin typeface="Fira Sans Extra Condensed Medium" panose="020B0503050000020004"/>
                <a:ea typeface="Fira Sans Extra Condensed Medium" panose="020B0503050000020004"/>
                <a:cs typeface="Fira Sans Extra Condensed Medium" panose="020B0503050000020004"/>
                <a:sym typeface="Fira Sans Extra Condensed Medium" panose="020B05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503050000020004"/>
              <a:buNone/>
              <a:defRPr sz="3600">
                <a:solidFill>
                  <a:schemeClr val="dk2"/>
                </a:solidFill>
                <a:latin typeface="Fira Sans Extra Condensed Medium" panose="020B0503050000020004"/>
                <a:ea typeface="Fira Sans Extra Condensed Medium" panose="020B0503050000020004"/>
                <a:cs typeface="Fira Sans Extra Condensed Medium" panose="020B0503050000020004"/>
                <a:sym typeface="Fira Sans Extra Condensed Medium" panose="020B05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503050000020004"/>
              <a:buNone/>
              <a:defRPr sz="3600">
                <a:solidFill>
                  <a:schemeClr val="dk2"/>
                </a:solidFill>
                <a:latin typeface="Fira Sans Extra Condensed Medium" panose="020B0503050000020004"/>
                <a:ea typeface="Fira Sans Extra Condensed Medium" panose="020B0503050000020004"/>
                <a:cs typeface="Fira Sans Extra Condensed Medium" panose="020B0503050000020004"/>
                <a:sym typeface="Fira Sans Extra Condensed Medium" panose="020B05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249" name="Google Shape;249;p19"/>
          <p:cNvSpPr txBox="1">
            <a:spLocks noGrp="1"/>
          </p:cNvSpPr>
          <p:nvPr>
            <p:ph type="subTitle" idx="2"/>
          </p:nvPr>
        </p:nvSpPr>
        <p:spPr>
          <a:xfrm>
            <a:off x="2111550" y="2732313"/>
            <a:ext cx="4920900" cy="4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50" name="Google Shape;250;p19"/>
          <p:cNvSpPr txBox="1">
            <a:spLocks noGrp="1"/>
          </p:cNvSpPr>
          <p:nvPr>
            <p:ph type="title" idx="3" hasCustomPrompt="1"/>
          </p:nvPr>
        </p:nvSpPr>
        <p:spPr>
          <a:xfrm>
            <a:off x="2035200" y="2027938"/>
            <a:ext cx="5073600" cy="678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503050000020004"/>
              <a:buNone/>
              <a:defRPr sz="3600">
                <a:solidFill>
                  <a:schemeClr val="dk2"/>
                </a:solidFill>
                <a:latin typeface="Fira Sans Extra Condensed Medium" panose="020B0503050000020004"/>
                <a:ea typeface="Fira Sans Extra Condensed Medium" panose="020B0503050000020004"/>
                <a:cs typeface="Fira Sans Extra Condensed Medium" panose="020B0503050000020004"/>
                <a:sym typeface="Fira Sans Extra Condensed Medium" panose="020B05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503050000020004"/>
              <a:buNone/>
              <a:defRPr sz="3600">
                <a:solidFill>
                  <a:schemeClr val="dk2"/>
                </a:solidFill>
                <a:latin typeface="Fira Sans Extra Condensed Medium" panose="020B0503050000020004"/>
                <a:ea typeface="Fira Sans Extra Condensed Medium" panose="020B0503050000020004"/>
                <a:cs typeface="Fira Sans Extra Condensed Medium" panose="020B0503050000020004"/>
                <a:sym typeface="Fira Sans Extra Condensed Medium" panose="020B05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503050000020004"/>
              <a:buNone/>
              <a:defRPr sz="3600">
                <a:solidFill>
                  <a:schemeClr val="dk2"/>
                </a:solidFill>
                <a:latin typeface="Fira Sans Extra Condensed Medium" panose="020B0503050000020004"/>
                <a:ea typeface="Fira Sans Extra Condensed Medium" panose="020B0503050000020004"/>
                <a:cs typeface="Fira Sans Extra Condensed Medium" panose="020B0503050000020004"/>
                <a:sym typeface="Fira Sans Extra Condensed Medium" panose="020B05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503050000020004"/>
              <a:buNone/>
              <a:defRPr sz="3600">
                <a:solidFill>
                  <a:schemeClr val="dk2"/>
                </a:solidFill>
                <a:latin typeface="Fira Sans Extra Condensed Medium" panose="020B0503050000020004"/>
                <a:ea typeface="Fira Sans Extra Condensed Medium" panose="020B0503050000020004"/>
                <a:cs typeface="Fira Sans Extra Condensed Medium" panose="020B0503050000020004"/>
                <a:sym typeface="Fira Sans Extra Condensed Medium" panose="020B05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503050000020004"/>
              <a:buNone/>
              <a:defRPr sz="3600">
                <a:solidFill>
                  <a:schemeClr val="dk2"/>
                </a:solidFill>
                <a:latin typeface="Fira Sans Extra Condensed Medium" panose="020B0503050000020004"/>
                <a:ea typeface="Fira Sans Extra Condensed Medium" panose="020B0503050000020004"/>
                <a:cs typeface="Fira Sans Extra Condensed Medium" panose="020B0503050000020004"/>
                <a:sym typeface="Fira Sans Extra Condensed Medium" panose="020B05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503050000020004"/>
              <a:buNone/>
              <a:defRPr sz="3600">
                <a:solidFill>
                  <a:schemeClr val="dk2"/>
                </a:solidFill>
                <a:latin typeface="Fira Sans Extra Condensed Medium" panose="020B0503050000020004"/>
                <a:ea typeface="Fira Sans Extra Condensed Medium" panose="020B0503050000020004"/>
                <a:cs typeface="Fira Sans Extra Condensed Medium" panose="020B0503050000020004"/>
                <a:sym typeface="Fira Sans Extra Condensed Medium" panose="020B05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503050000020004"/>
              <a:buNone/>
              <a:defRPr sz="3600">
                <a:solidFill>
                  <a:schemeClr val="dk2"/>
                </a:solidFill>
                <a:latin typeface="Fira Sans Extra Condensed Medium" panose="020B0503050000020004"/>
                <a:ea typeface="Fira Sans Extra Condensed Medium" panose="020B0503050000020004"/>
                <a:cs typeface="Fira Sans Extra Condensed Medium" panose="020B0503050000020004"/>
                <a:sym typeface="Fira Sans Extra Condensed Medium" panose="020B05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503050000020004"/>
              <a:buNone/>
              <a:defRPr sz="3600">
                <a:solidFill>
                  <a:schemeClr val="dk2"/>
                </a:solidFill>
                <a:latin typeface="Fira Sans Extra Condensed Medium" panose="020B0503050000020004"/>
                <a:ea typeface="Fira Sans Extra Condensed Medium" panose="020B0503050000020004"/>
                <a:cs typeface="Fira Sans Extra Condensed Medium" panose="020B0503050000020004"/>
                <a:sym typeface="Fira Sans Extra Condensed Medium" panose="020B05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251" name="Google Shape;251;p19"/>
          <p:cNvSpPr txBox="1">
            <a:spLocks noGrp="1"/>
          </p:cNvSpPr>
          <p:nvPr>
            <p:ph type="subTitle" idx="4"/>
          </p:nvPr>
        </p:nvSpPr>
        <p:spPr>
          <a:xfrm>
            <a:off x="2111550" y="4004063"/>
            <a:ext cx="4920900" cy="4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52" name="Google Shape;252;p19"/>
          <p:cNvSpPr txBox="1">
            <a:spLocks noGrp="1"/>
          </p:cNvSpPr>
          <p:nvPr>
            <p:ph type="title" idx="5" hasCustomPrompt="1"/>
          </p:nvPr>
        </p:nvSpPr>
        <p:spPr>
          <a:xfrm>
            <a:off x="2035200" y="3299688"/>
            <a:ext cx="5073600" cy="678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503050000020004"/>
              <a:buNone/>
              <a:defRPr sz="3600">
                <a:solidFill>
                  <a:schemeClr val="dk2"/>
                </a:solidFill>
                <a:latin typeface="Fira Sans Extra Condensed Medium" panose="020B0503050000020004"/>
                <a:ea typeface="Fira Sans Extra Condensed Medium" panose="020B0503050000020004"/>
                <a:cs typeface="Fira Sans Extra Condensed Medium" panose="020B0503050000020004"/>
                <a:sym typeface="Fira Sans Extra Condensed Medium" panose="020B05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503050000020004"/>
              <a:buNone/>
              <a:defRPr sz="3600">
                <a:solidFill>
                  <a:schemeClr val="dk2"/>
                </a:solidFill>
                <a:latin typeface="Fira Sans Extra Condensed Medium" panose="020B0503050000020004"/>
                <a:ea typeface="Fira Sans Extra Condensed Medium" panose="020B0503050000020004"/>
                <a:cs typeface="Fira Sans Extra Condensed Medium" panose="020B0503050000020004"/>
                <a:sym typeface="Fira Sans Extra Condensed Medium" panose="020B05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503050000020004"/>
              <a:buNone/>
              <a:defRPr sz="3600">
                <a:solidFill>
                  <a:schemeClr val="dk2"/>
                </a:solidFill>
                <a:latin typeface="Fira Sans Extra Condensed Medium" panose="020B0503050000020004"/>
                <a:ea typeface="Fira Sans Extra Condensed Medium" panose="020B0503050000020004"/>
                <a:cs typeface="Fira Sans Extra Condensed Medium" panose="020B0503050000020004"/>
                <a:sym typeface="Fira Sans Extra Condensed Medium" panose="020B05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503050000020004"/>
              <a:buNone/>
              <a:defRPr sz="3600">
                <a:solidFill>
                  <a:schemeClr val="dk2"/>
                </a:solidFill>
                <a:latin typeface="Fira Sans Extra Condensed Medium" panose="020B0503050000020004"/>
                <a:ea typeface="Fira Sans Extra Condensed Medium" panose="020B0503050000020004"/>
                <a:cs typeface="Fira Sans Extra Condensed Medium" panose="020B0503050000020004"/>
                <a:sym typeface="Fira Sans Extra Condensed Medium" panose="020B05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503050000020004"/>
              <a:buNone/>
              <a:defRPr sz="3600">
                <a:solidFill>
                  <a:schemeClr val="dk2"/>
                </a:solidFill>
                <a:latin typeface="Fira Sans Extra Condensed Medium" panose="020B0503050000020004"/>
                <a:ea typeface="Fira Sans Extra Condensed Medium" panose="020B0503050000020004"/>
                <a:cs typeface="Fira Sans Extra Condensed Medium" panose="020B0503050000020004"/>
                <a:sym typeface="Fira Sans Extra Condensed Medium" panose="020B05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503050000020004"/>
              <a:buNone/>
              <a:defRPr sz="3600">
                <a:solidFill>
                  <a:schemeClr val="dk2"/>
                </a:solidFill>
                <a:latin typeface="Fira Sans Extra Condensed Medium" panose="020B0503050000020004"/>
                <a:ea typeface="Fira Sans Extra Condensed Medium" panose="020B0503050000020004"/>
                <a:cs typeface="Fira Sans Extra Condensed Medium" panose="020B0503050000020004"/>
                <a:sym typeface="Fira Sans Extra Condensed Medium" panose="020B05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503050000020004"/>
              <a:buNone/>
              <a:defRPr sz="3600">
                <a:solidFill>
                  <a:schemeClr val="dk2"/>
                </a:solidFill>
                <a:latin typeface="Fira Sans Extra Condensed Medium" panose="020B0503050000020004"/>
                <a:ea typeface="Fira Sans Extra Condensed Medium" panose="020B0503050000020004"/>
                <a:cs typeface="Fira Sans Extra Condensed Medium" panose="020B0503050000020004"/>
                <a:sym typeface="Fira Sans Extra Condensed Medium" panose="020B05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503050000020004"/>
              <a:buNone/>
              <a:defRPr sz="3600">
                <a:solidFill>
                  <a:schemeClr val="dk2"/>
                </a:solidFill>
                <a:latin typeface="Fira Sans Extra Condensed Medium" panose="020B0503050000020004"/>
                <a:ea typeface="Fira Sans Extra Condensed Medium" panose="020B0503050000020004"/>
                <a:cs typeface="Fira Sans Extra Condensed Medium" panose="020B0503050000020004"/>
                <a:sym typeface="Fira Sans Extra Condensed Medium" panose="020B0503050000020004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3"/>
          <p:cNvSpPr txBox="1">
            <a:spLocks noGrp="1"/>
          </p:cNvSpPr>
          <p:nvPr>
            <p:ph type="title" hasCustomPrompt="1"/>
          </p:nvPr>
        </p:nvSpPr>
        <p:spPr>
          <a:xfrm>
            <a:off x="4637175" y="3079750"/>
            <a:ext cx="933300" cy="8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1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2"/>
          </p:nvPr>
        </p:nvSpPr>
        <p:spPr>
          <a:xfrm>
            <a:off x="1200375" y="2061800"/>
            <a:ext cx="2276100" cy="54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Poppins" panose="00000500000000000000"/>
              <a:buNone/>
              <a:defRPr sz="1400" b="0">
                <a:latin typeface="Karla"/>
                <a:ea typeface="Karla"/>
                <a:cs typeface="Karla"/>
                <a:sym typeface="Karl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 panose="00000500000000000000"/>
              <a:buNone/>
              <a:defRPr>
                <a:solidFill>
                  <a:schemeClr val="accent6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 panose="00000500000000000000"/>
              <a:buNone/>
              <a:defRPr>
                <a:solidFill>
                  <a:schemeClr val="accent6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 panose="00000500000000000000"/>
              <a:buNone/>
              <a:defRPr>
                <a:solidFill>
                  <a:schemeClr val="accent6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 panose="00000500000000000000"/>
              <a:buNone/>
              <a:defRPr>
                <a:solidFill>
                  <a:schemeClr val="accent6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 panose="00000500000000000000"/>
              <a:buNone/>
              <a:defRPr>
                <a:solidFill>
                  <a:schemeClr val="accent6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 panose="00000500000000000000"/>
              <a:buNone/>
              <a:defRPr>
                <a:solidFill>
                  <a:schemeClr val="accent6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 panose="00000500000000000000"/>
              <a:buNone/>
              <a:defRPr>
                <a:solidFill>
                  <a:schemeClr val="accent6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 panose="00000500000000000000"/>
              <a:buNone/>
              <a:defRPr>
                <a:solidFill>
                  <a:schemeClr val="accent6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title" idx="3"/>
          </p:nvPr>
        </p:nvSpPr>
        <p:spPr>
          <a:xfrm>
            <a:off x="1208675" y="3713325"/>
            <a:ext cx="2276100" cy="54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Poppins" panose="00000500000000000000"/>
              <a:buNone/>
              <a:defRPr sz="1400" b="0">
                <a:latin typeface="Karla"/>
                <a:ea typeface="Karla"/>
                <a:cs typeface="Karla"/>
                <a:sym typeface="Karl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 panose="00000500000000000000"/>
              <a:buNone/>
              <a:defRPr>
                <a:solidFill>
                  <a:schemeClr val="accent6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 panose="00000500000000000000"/>
              <a:buNone/>
              <a:defRPr>
                <a:solidFill>
                  <a:schemeClr val="accent6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 panose="00000500000000000000"/>
              <a:buNone/>
              <a:defRPr>
                <a:solidFill>
                  <a:schemeClr val="accent6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 panose="00000500000000000000"/>
              <a:buNone/>
              <a:defRPr>
                <a:solidFill>
                  <a:schemeClr val="accent6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 panose="00000500000000000000"/>
              <a:buNone/>
              <a:defRPr>
                <a:solidFill>
                  <a:schemeClr val="accent6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 panose="00000500000000000000"/>
              <a:buNone/>
              <a:defRPr>
                <a:solidFill>
                  <a:schemeClr val="accent6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 panose="00000500000000000000"/>
              <a:buNone/>
              <a:defRPr>
                <a:solidFill>
                  <a:schemeClr val="accent6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 panose="00000500000000000000"/>
              <a:buNone/>
              <a:defRPr>
                <a:solidFill>
                  <a:schemeClr val="accent6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title" idx="4"/>
          </p:nvPr>
        </p:nvSpPr>
        <p:spPr>
          <a:xfrm>
            <a:off x="1037675" y="3026775"/>
            <a:ext cx="2447100" cy="7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6" name="Google Shape;136;p13"/>
          <p:cNvSpPr txBox="1">
            <a:spLocks noGrp="1"/>
          </p:cNvSpPr>
          <p:nvPr>
            <p:ph type="title" idx="5"/>
          </p:nvPr>
        </p:nvSpPr>
        <p:spPr>
          <a:xfrm>
            <a:off x="5657850" y="2061800"/>
            <a:ext cx="2276100" cy="54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Poppins" panose="00000500000000000000"/>
              <a:buNone/>
              <a:defRPr sz="1400" b="0">
                <a:latin typeface="Karla"/>
                <a:ea typeface="Karla"/>
                <a:cs typeface="Karla"/>
                <a:sym typeface="Karl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 panose="00000500000000000000"/>
              <a:buNone/>
              <a:defRPr>
                <a:solidFill>
                  <a:schemeClr val="accent6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 panose="00000500000000000000"/>
              <a:buNone/>
              <a:defRPr>
                <a:solidFill>
                  <a:schemeClr val="accent6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 panose="00000500000000000000"/>
              <a:buNone/>
              <a:defRPr>
                <a:solidFill>
                  <a:schemeClr val="accent6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 panose="00000500000000000000"/>
              <a:buNone/>
              <a:defRPr>
                <a:solidFill>
                  <a:schemeClr val="accent6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 panose="00000500000000000000"/>
              <a:buNone/>
              <a:defRPr>
                <a:solidFill>
                  <a:schemeClr val="accent6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 panose="00000500000000000000"/>
              <a:buNone/>
              <a:defRPr>
                <a:solidFill>
                  <a:schemeClr val="accent6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 panose="00000500000000000000"/>
              <a:buNone/>
              <a:defRPr>
                <a:solidFill>
                  <a:schemeClr val="accent6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 panose="00000500000000000000"/>
              <a:buNone/>
              <a:defRPr>
                <a:solidFill>
                  <a:schemeClr val="accent6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title" idx="6"/>
          </p:nvPr>
        </p:nvSpPr>
        <p:spPr>
          <a:xfrm>
            <a:off x="5679125" y="3713325"/>
            <a:ext cx="2276100" cy="54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Poppins" panose="00000500000000000000"/>
              <a:buNone/>
              <a:defRPr sz="1400" b="0">
                <a:latin typeface="Karla"/>
                <a:ea typeface="Karla"/>
                <a:cs typeface="Karla"/>
                <a:sym typeface="Karl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 panose="00000500000000000000"/>
              <a:buNone/>
              <a:defRPr>
                <a:solidFill>
                  <a:schemeClr val="accent6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 panose="00000500000000000000"/>
              <a:buNone/>
              <a:defRPr>
                <a:solidFill>
                  <a:schemeClr val="accent6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 panose="00000500000000000000"/>
              <a:buNone/>
              <a:defRPr>
                <a:solidFill>
                  <a:schemeClr val="accent6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 panose="00000500000000000000"/>
              <a:buNone/>
              <a:defRPr>
                <a:solidFill>
                  <a:schemeClr val="accent6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 panose="00000500000000000000"/>
              <a:buNone/>
              <a:defRPr>
                <a:solidFill>
                  <a:schemeClr val="accent6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 panose="00000500000000000000"/>
              <a:buNone/>
              <a:defRPr>
                <a:solidFill>
                  <a:schemeClr val="accent6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 panose="00000500000000000000"/>
              <a:buNone/>
              <a:defRPr>
                <a:solidFill>
                  <a:schemeClr val="accent6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 panose="00000500000000000000"/>
              <a:buNone/>
              <a:defRPr>
                <a:solidFill>
                  <a:schemeClr val="accent6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7"/>
          </p:nvPr>
        </p:nvSpPr>
        <p:spPr>
          <a:xfrm>
            <a:off x="5660775" y="3336225"/>
            <a:ext cx="24309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title" idx="8" hasCustomPrompt="1"/>
          </p:nvPr>
        </p:nvSpPr>
        <p:spPr>
          <a:xfrm>
            <a:off x="3581325" y="3079750"/>
            <a:ext cx="933300" cy="8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1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40" name="Google Shape;140;p13"/>
          <p:cNvSpPr txBox="1">
            <a:spLocks noGrp="1"/>
          </p:cNvSpPr>
          <p:nvPr>
            <p:ph type="title" idx="9" hasCustomPrompt="1"/>
          </p:nvPr>
        </p:nvSpPr>
        <p:spPr>
          <a:xfrm>
            <a:off x="4637175" y="1443450"/>
            <a:ext cx="933300" cy="8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1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41" name="Google Shape;141;p13"/>
          <p:cNvSpPr txBox="1">
            <a:spLocks noGrp="1"/>
          </p:cNvSpPr>
          <p:nvPr>
            <p:ph type="title" idx="13" hasCustomPrompt="1"/>
          </p:nvPr>
        </p:nvSpPr>
        <p:spPr>
          <a:xfrm>
            <a:off x="3590169" y="1443450"/>
            <a:ext cx="933300" cy="8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1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42" name="Google Shape;142;p13"/>
          <p:cNvSpPr txBox="1">
            <a:spLocks noGrp="1"/>
          </p:cNvSpPr>
          <p:nvPr>
            <p:ph type="title" idx="14"/>
          </p:nvPr>
        </p:nvSpPr>
        <p:spPr>
          <a:xfrm>
            <a:off x="720000" y="445025"/>
            <a:ext cx="769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title" idx="15"/>
          </p:nvPr>
        </p:nvSpPr>
        <p:spPr>
          <a:xfrm>
            <a:off x="1045775" y="1380925"/>
            <a:ext cx="2430900" cy="7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16"/>
          </p:nvPr>
        </p:nvSpPr>
        <p:spPr>
          <a:xfrm>
            <a:off x="5657850" y="1380925"/>
            <a:ext cx="2447100" cy="7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143925" y="2105655"/>
            <a:ext cx="3984000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>
            <a:off x="1201175" y="3252225"/>
            <a:ext cx="2926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400"/>
              <a:buNone/>
              <a:defRPr>
                <a:solidFill>
                  <a:srgbClr val="541C1D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400"/>
              <a:buNone/>
              <a:defRPr>
                <a:solidFill>
                  <a:srgbClr val="541C1D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400"/>
              <a:buNone/>
              <a:defRPr>
                <a:solidFill>
                  <a:srgbClr val="541C1D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400"/>
              <a:buNone/>
              <a:defRPr>
                <a:solidFill>
                  <a:srgbClr val="541C1D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400"/>
              <a:buNone/>
              <a:defRPr>
                <a:solidFill>
                  <a:srgbClr val="541C1D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400"/>
              <a:buNone/>
              <a:defRPr>
                <a:solidFill>
                  <a:srgbClr val="541C1D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400"/>
              <a:buNone/>
              <a:defRPr>
                <a:solidFill>
                  <a:srgbClr val="541C1D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400"/>
              <a:buNone/>
              <a:defRPr>
                <a:solidFill>
                  <a:srgbClr val="541C1D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03625" y="1110299"/>
            <a:ext cx="12243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503050000020004"/>
              <a:buNone/>
              <a:defRPr sz="5500">
                <a:solidFill>
                  <a:srgbClr val="434343"/>
                </a:solidFill>
                <a:latin typeface="Fira Sans Extra Condensed Medium" panose="020B0503050000020004"/>
                <a:ea typeface="Fira Sans Extra Condensed Medium" panose="020B0503050000020004"/>
                <a:cs typeface="Fira Sans Extra Condensed Medium" panose="020B0503050000020004"/>
                <a:sym typeface="Fira Sans Extra Condensed Medium" panose="020B05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503050000020004"/>
              <a:buNone/>
              <a:defRPr sz="5500">
                <a:solidFill>
                  <a:srgbClr val="434343"/>
                </a:solidFill>
                <a:latin typeface="Fira Sans Extra Condensed Medium" panose="020B0503050000020004"/>
                <a:ea typeface="Fira Sans Extra Condensed Medium" panose="020B0503050000020004"/>
                <a:cs typeface="Fira Sans Extra Condensed Medium" panose="020B0503050000020004"/>
                <a:sym typeface="Fira Sans Extra Condensed Medium" panose="020B05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503050000020004"/>
              <a:buNone/>
              <a:defRPr sz="5500">
                <a:solidFill>
                  <a:srgbClr val="434343"/>
                </a:solidFill>
                <a:latin typeface="Fira Sans Extra Condensed Medium" panose="020B0503050000020004"/>
                <a:ea typeface="Fira Sans Extra Condensed Medium" panose="020B0503050000020004"/>
                <a:cs typeface="Fira Sans Extra Condensed Medium" panose="020B0503050000020004"/>
                <a:sym typeface="Fira Sans Extra Condensed Medium" panose="020B05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503050000020004"/>
              <a:buNone/>
              <a:defRPr sz="5500">
                <a:solidFill>
                  <a:srgbClr val="434343"/>
                </a:solidFill>
                <a:latin typeface="Fira Sans Extra Condensed Medium" panose="020B0503050000020004"/>
                <a:ea typeface="Fira Sans Extra Condensed Medium" panose="020B0503050000020004"/>
                <a:cs typeface="Fira Sans Extra Condensed Medium" panose="020B0503050000020004"/>
                <a:sym typeface="Fira Sans Extra Condensed Medium" panose="020B05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503050000020004"/>
              <a:buNone/>
              <a:defRPr sz="5500">
                <a:solidFill>
                  <a:srgbClr val="434343"/>
                </a:solidFill>
                <a:latin typeface="Fira Sans Extra Condensed Medium" panose="020B0503050000020004"/>
                <a:ea typeface="Fira Sans Extra Condensed Medium" panose="020B0503050000020004"/>
                <a:cs typeface="Fira Sans Extra Condensed Medium" panose="020B0503050000020004"/>
                <a:sym typeface="Fira Sans Extra Condensed Medium" panose="020B05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503050000020004"/>
              <a:buNone/>
              <a:defRPr sz="5500">
                <a:solidFill>
                  <a:srgbClr val="434343"/>
                </a:solidFill>
                <a:latin typeface="Fira Sans Extra Condensed Medium" panose="020B0503050000020004"/>
                <a:ea typeface="Fira Sans Extra Condensed Medium" panose="020B0503050000020004"/>
                <a:cs typeface="Fira Sans Extra Condensed Medium" panose="020B0503050000020004"/>
                <a:sym typeface="Fira Sans Extra Condensed Medium" panose="020B05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503050000020004"/>
              <a:buNone/>
              <a:defRPr sz="5500">
                <a:solidFill>
                  <a:srgbClr val="434343"/>
                </a:solidFill>
                <a:latin typeface="Fira Sans Extra Condensed Medium" panose="020B0503050000020004"/>
                <a:ea typeface="Fira Sans Extra Condensed Medium" panose="020B0503050000020004"/>
                <a:cs typeface="Fira Sans Extra Condensed Medium" panose="020B0503050000020004"/>
                <a:sym typeface="Fira Sans Extra Condensed Medium" panose="020B05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503050000020004"/>
              <a:buNone/>
              <a:defRPr sz="5500">
                <a:solidFill>
                  <a:srgbClr val="434343"/>
                </a:solidFill>
                <a:latin typeface="Fira Sans Extra Condensed Medium" panose="020B0503050000020004"/>
                <a:ea typeface="Fira Sans Extra Condensed Medium" panose="020B0503050000020004"/>
                <a:cs typeface="Fira Sans Extra Condensed Medium" panose="020B0503050000020004"/>
                <a:sym typeface="Fira Sans Extra Condensed Medium" panose="020B0503050000020004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20" name="Google Shape;120;p10"/>
          <p:cNvSpPr txBox="1">
            <a:spLocks noGrp="1"/>
          </p:cNvSpPr>
          <p:nvPr>
            <p:ph type="ctrTitle"/>
          </p:nvPr>
        </p:nvSpPr>
        <p:spPr>
          <a:xfrm>
            <a:off x="639600" y="3704025"/>
            <a:ext cx="3072000" cy="6519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"/>
          <p:cNvSpPr txBox="1">
            <a:spLocks noGrp="1"/>
          </p:cNvSpPr>
          <p:nvPr>
            <p:ph type="title"/>
          </p:nvPr>
        </p:nvSpPr>
        <p:spPr>
          <a:xfrm>
            <a:off x="2152350" y="2556363"/>
            <a:ext cx="4839300" cy="84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9" name="Google Shape;49;p3"/>
          <p:cNvSpPr txBox="1">
            <a:spLocks noGrp="1"/>
          </p:cNvSpPr>
          <p:nvPr>
            <p:ph type="title" idx="2" hasCustomPrompt="1"/>
          </p:nvPr>
        </p:nvSpPr>
        <p:spPr>
          <a:xfrm>
            <a:off x="3925875" y="1271038"/>
            <a:ext cx="1268400" cy="1269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0" name="Google Shape;50;p3"/>
          <p:cNvSpPr/>
          <p:nvPr/>
        </p:nvSpPr>
        <p:spPr>
          <a:xfrm rot="10800000" flipH="1">
            <a:off x="7984276" y="11"/>
            <a:ext cx="1247959" cy="624265"/>
          </a:xfrm>
          <a:custGeom>
            <a:avLst/>
            <a:gdLst/>
            <a:ahLst/>
            <a:cxnLst/>
            <a:rect l="l" t="t" r="r" b="b"/>
            <a:pathLst>
              <a:path w="43654" h="21837" extrusionOk="0">
                <a:moveTo>
                  <a:pt x="21817" y="1"/>
                </a:moveTo>
                <a:cubicBezTo>
                  <a:pt x="9777" y="1"/>
                  <a:pt x="0" y="9777"/>
                  <a:pt x="0" y="21837"/>
                </a:cubicBezTo>
                <a:lnTo>
                  <a:pt x="43653" y="21837"/>
                </a:lnTo>
                <a:cubicBezTo>
                  <a:pt x="43653" y="9777"/>
                  <a:pt x="33877" y="1"/>
                  <a:pt x="218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rot="-5400000" flipH="1">
            <a:off x="134482" y="4717646"/>
            <a:ext cx="275968" cy="552380"/>
          </a:xfrm>
          <a:custGeom>
            <a:avLst/>
            <a:gdLst/>
            <a:ahLst/>
            <a:cxnLst/>
            <a:rect l="l" t="t" r="r" b="b"/>
            <a:pathLst>
              <a:path w="11166" h="22350" extrusionOk="0">
                <a:moveTo>
                  <a:pt x="11166" y="0"/>
                </a:moveTo>
                <a:cubicBezTo>
                  <a:pt x="4984" y="0"/>
                  <a:pt x="1" y="5002"/>
                  <a:pt x="1" y="11184"/>
                </a:cubicBezTo>
                <a:cubicBezTo>
                  <a:pt x="1" y="17366"/>
                  <a:pt x="4984" y="22349"/>
                  <a:pt x="11166" y="22349"/>
                </a:cubicBezTo>
                <a:lnTo>
                  <a:pt x="1116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 rot="-5400000" flipH="1">
            <a:off x="134247" y="4441477"/>
            <a:ext cx="276437" cy="552380"/>
          </a:xfrm>
          <a:custGeom>
            <a:avLst/>
            <a:gdLst/>
            <a:ahLst/>
            <a:cxnLst/>
            <a:rect l="l" t="t" r="r" b="b"/>
            <a:pathLst>
              <a:path w="11185" h="22350" extrusionOk="0">
                <a:moveTo>
                  <a:pt x="0" y="0"/>
                </a:moveTo>
                <a:lnTo>
                  <a:pt x="0" y="22349"/>
                </a:lnTo>
                <a:cubicBezTo>
                  <a:pt x="6182" y="22349"/>
                  <a:pt x="11185" y="17366"/>
                  <a:pt x="11185" y="11184"/>
                </a:cubicBezTo>
                <a:cubicBezTo>
                  <a:pt x="11185" y="5002"/>
                  <a:pt x="6182" y="0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 rot="5400000">
            <a:off x="4249127" y="-192144"/>
            <a:ext cx="384325" cy="768599"/>
          </a:xfrm>
          <a:custGeom>
            <a:avLst/>
            <a:gdLst/>
            <a:ahLst/>
            <a:cxnLst/>
            <a:rect l="l" t="t" r="r" b="b"/>
            <a:pathLst>
              <a:path w="22351" h="44699" extrusionOk="0">
                <a:moveTo>
                  <a:pt x="1" y="0"/>
                </a:moveTo>
                <a:lnTo>
                  <a:pt x="1" y="44699"/>
                </a:lnTo>
                <a:cubicBezTo>
                  <a:pt x="12345" y="44699"/>
                  <a:pt x="22350" y="34675"/>
                  <a:pt x="22350" y="22349"/>
                </a:cubicBezTo>
                <a:cubicBezTo>
                  <a:pt x="22350" y="10005"/>
                  <a:pt x="12345" y="0"/>
                  <a:pt x="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 rot="5400000">
            <a:off x="4590933" y="-187570"/>
            <a:ext cx="375161" cy="750287"/>
          </a:xfrm>
          <a:custGeom>
            <a:avLst/>
            <a:gdLst/>
            <a:ahLst/>
            <a:cxnLst/>
            <a:rect l="l" t="t" r="r" b="b"/>
            <a:pathLst>
              <a:path w="21818" h="43634" fill="none" extrusionOk="0">
                <a:moveTo>
                  <a:pt x="1" y="43634"/>
                </a:moveTo>
                <a:cubicBezTo>
                  <a:pt x="12060" y="43634"/>
                  <a:pt x="21818" y="33857"/>
                  <a:pt x="21818" y="21798"/>
                </a:cubicBezTo>
                <a:cubicBezTo>
                  <a:pt x="21818" y="9739"/>
                  <a:pt x="12060" y="0"/>
                  <a:pt x="1" y="0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1902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 rot="5400000" flipH="1">
            <a:off x="-215935" y="1685881"/>
            <a:ext cx="822145" cy="411017"/>
          </a:xfrm>
          <a:custGeom>
            <a:avLst/>
            <a:gdLst/>
            <a:ahLst/>
            <a:cxnLst/>
            <a:rect l="l" t="t" r="r" b="b"/>
            <a:pathLst>
              <a:path w="44700" h="22350" extrusionOk="0">
                <a:moveTo>
                  <a:pt x="22350" y="0"/>
                </a:moveTo>
                <a:cubicBezTo>
                  <a:pt x="10025" y="0"/>
                  <a:pt x="1" y="10005"/>
                  <a:pt x="1" y="22350"/>
                </a:cubicBezTo>
                <a:lnTo>
                  <a:pt x="44700" y="22350"/>
                </a:lnTo>
                <a:cubicBezTo>
                  <a:pt x="44700" y="10005"/>
                  <a:pt x="34695" y="0"/>
                  <a:pt x="2235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 rot="5400000" flipH="1">
            <a:off x="-113225" y="2405251"/>
            <a:ext cx="411072" cy="205343"/>
          </a:xfrm>
          <a:custGeom>
            <a:avLst/>
            <a:gdLst/>
            <a:ahLst/>
            <a:cxnLst/>
            <a:rect l="l" t="t" r="r" b="b"/>
            <a:pathLst>
              <a:path w="22350" h="11166" extrusionOk="0">
                <a:moveTo>
                  <a:pt x="11185" y="1"/>
                </a:moveTo>
                <a:cubicBezTo>
                  <a:pt x="5003" y="1"/>
                  <a:pt x="0" y="4984"/>
                  <a:pt x="0" y="11166"/>
                </a:cubicBezTo>
                <a:lnTo>
                  <a:pt x="22350" y="11166"/>
                </a:lnTo>
                <a:cubicBezTo>
                  <a:pt x="22350" y="4984"/>
                  <a:pt x="17366" y="1"/>
                  <a:pt x="1118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 rot="5400000" flipH="1">
            <a:off x="92263" y="2405076"/>
            <a:ext cx="411072" cy="205692"/>
          </a:xfrm>
          <a:custGeom>
            <a:avLst/>
            <a:gdLst/>
            <a:ahLst/>
            <a:cxnLst/>
            <a:rect l="l" t="t" r="r" b="b"/>
            <a:pathLst>
              <a:path w="22350" h="11185" extrusionOk="0">
                <a:moveTo>
                  <a:pt x="0" y="0"/>
                </a:moveTo>
                <a:cubicBezTo>
                  <a:pt x="0" y="6182"/>
                  <a:pt x="5003" y="11185"/>
                  <a:pt x="11185" y="11185"/>
                </a:cubicBezTo>
                <a:cubicBezTo>
                  <a:pt x="17366" y="11185"/>
                  <a:pt x="22350" y="6182"/>
                  <a:pt x="2235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 flipH="1">
            <a:off x="8827156" y="47168"/>
            <a:ext cx="311604" cy="623722"/>
          </a:xfrm>
          <a:custGeom>
            <a:avLst/>
            <a:gdLst/>
            <a:ahLst/>
            <a:cxnLst/>
            <a:rect l="l" t="t" r="r" b="b"/>
            <a:pathLst>
              <a:path w="10900" h="21818" extrusionOk="0">
                <a:moveTo>
                  <a:pt x="0" y="1"/>
                </a:moveTo>
                <a:lnTo>
                  <a:pt x="0" y="21818"/>
                </a:lnTo>
                <a:cubicBezTo>
                  <a:pt x="6011" y="21818"/>
                  <a:pt x="10899" y="16948"/>
                  <a:pt x="10899" y="10919"/>
                </a:cubicBezTo>
                <a:cubicBezTo>
                  <a:pt x="10899" y="4908"/>
                  <a:pt x="6030" y="1"/>
                  <a:pt x="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/>
          <p:nvPr/>
        </p:nvSpPr>
        <p:spPr>
          <a:xfrm flipH="1">
            <a:off x="8515038" y="46082"/>
            <a:ext cx="623722" cy="1247959"/>
          </a:xfrm>
          <a:custGeom>
            <a:avLst/>
            <a:gdLst/>
            <a:ahLst/>
            <a:cxnLst/>
            <a:rect l="l" t="t" r="r" b="b"/>
            <a:pathLst>
              <a:path w="21818" h="43654" fill="none" extrusionOk="0">
                <a:moveTo>
                  <a:pt x="0" y="43654"/>
                </a:moveTo>
                <a:cubicBezTo>
                  <a:pt x="12041" y="43654"/>
                  <a:pt x="21817" y="33877"/>
                  <a:pt x="21817" y="21818"/>
                </a:cubicBezTo>
                <a:cubicBezTo>
                  <a:pt x="21817" y="9759"/>
                  <a:pt x="12041" y="1"/>
                  <a:pt x="0" y="1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1902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3"/>
          <p:cNvSpPr/>
          <p:nvPr/>
        </p:nvSpPr>
        <p:spPr>
          <a:xfrm rot="10800000">
            <a:off x="7138766" y="4604008"/>
            <a:ext cx="1164321" cy="552377"/>
          </a:xfrm>
          <a:custGeom>
            <a:avLst/>
            <a:gdLst/>
            <a:ahLst/>
            <a:cxnLst/>
            <a:rect l="l" t="t" r="r" b="b"/>
            <a:pathLst>
              <a:path w="22693" h="10766" extrusionOk="0">
                <a:moveTo>
                  <a:pt x="1" y="0"/>
                </a:moveTo>
                <a:cubicBezTo>
                  <a:pt x="324" y="5992"/>
                  <a:pt x="5269" y="10766"/>
                  <a:pt x="11356" y="10766"/>
                </a:cubicBezTo>
                <a:cubicBezTo>
                  <a:pt x="17443" y="10766"/>
                  <a:pt x="22388" y="5973"/>
                  <a:pt x="2269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of text">
  <p:cSld name="CUSTOM_1"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14"/>
          <p:cNvSpPr txBox="1">
            <a:spLocks noGrp="1"/>
          </p:cNvSpPr>
          <p:nvPr>
            <p:ph type="title"/>
          </p:nvPr>
        </p:nvSpPr>
        <p:spPr>
          <a:xfrm>
            <a:off x="1719072" y="338328"/>
            <a:ext cx="5577900" cy="5943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14"/>
          <p:cNvSpPr txBox="1">
            <a:spLocks noGrp="1"/>
          </p:cNvSpPr>
          <p:nvPr>
            <p:ph type="subTitle" idx="1"/>
          </p:nvPr>
        </p:nvSpPr>
        <p:spPr>
          <a:xfrm>
            <a:off x="3694176" y="2414016"/>
            <a:ext cx="17649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640" name="Google Shape;640;p14"/>
          <p:cNvSpPr txBox="1">
            <a:spLocks noGrp="1"/>
          </p:cNvSpPr>
          <p:nvPr>
            <p:ph type="subTitle" idx="2"/>
          </p:nvPr>
        </p:nvSpPr>
        <p:spPr>
          <a:xfrm>
            <a:off x="1024128" y="2414016"/>
            <a:ext cx="17649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641" name="Google Shape;641;p14"/>
          <p:cNvSpPr txBox="1">
            <a:spLocks noGrp="1"/>
          </p:cNvSpPr>
          <p:nvPr>
            <p:ph type="subTitle" idx="3"/>
          </p:nvPr>
        </p:nvSpPr>
        <p:spPr>
          <a:xfrm>
            <a:off x="6355080" y="2414016"/>
            <a:ext cx="17649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642" name="Google Shape;642;p14"/>
          <p:cNvSpPr txBox="1">
            <a:spLocks noGrp="1"/>
          </p:cNvSpPr>
          <p:nvPr>
            <p:ph type="subTitle" idx="4"/>
          </p:nvPr>
        </p:nvSpPr>
        <p:spPr>
          <a:xfrm>
            <a:off x="3694176" y="2825496"/>
            <a:ext cx="1764900" cy="10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643" name="Google Shape;643;p14"/>
          <p:cNvSpPr txBox="1">
            <a:spLocks noGrp="1"/>
          </p:cNvSpPr>
          <p:nvPr>
            <p:ph type="subTitle" idx="5"/>
          </p:nvPr>
        </p:nvSpPr>
        <p:spPr>
          <a:xfrm>
            <a:off x="1024128" y="2825496"/>
            <a:ext cx="1764900" cy="10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644" name="Google Shape;644;p14"/>
          <p:cNvSpPr txBox="1">
            <a:spLocks noGrp="1"/>
          </p:cNvSpPr>
          <p:nvPr>
            <p:ph type="subTitle" idx="6"/>
          </p:nvPr>
        </p:nvSpPr>
        <p:spPr>
          <a:xfrm>
            <a:off x="6355080" y="2825496"/>
            <a:ext cx="1764900" cy="10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49;p14"/>
          <p:cNvGrpSpPr/>
          <p:nvPr/>
        </p:nvGrpSpPr>
        <p:grpSpPr>
          <a:xfrm>
            <a:off x="-431442" y="-139653"/>
            <a:ext cx="1235170" cy="1251864"/>
            <a:chOff x="-431442" y="-139653"/>
            <a:chExt cx="1235170" cy="1251864"/>
          </a:xfrm>
        </p:grpSpPr>
        <p:grpSp>
          <p:nvGrpSpPr>
            <p:cNvPr id="3" name="Google Shape;250;p14"/>
            <p:cNvGrpSpPr/>
            <p:nvPr/>
          </p:nvGrpSpPr>
          <p:grpSpPr>
            <a:xfrm rot="-745748">
              <a:off x="-245291" y="-47297"/>
              <a:ext cx="959817" cy="933587"/>
              <a:chOff x="-2010102" y="1229679"/>
              <a:chExt cx="1900491" cy="1848195"/>
            </a:xfrm>
          </p:grpSpPr>
          <p:sp>
            <p:nvSpPr>
              <p:cNvPr id="251" name="Google Shape;251;p14"/>
              <p:cNvSpPr/>
              <p:nvPr/>
            </p:nvSpPr>
            <p:spPr>
              <a:xfrm rot="-3118431">
                <a:off x="-1651336" y="1410017"/>
                <a:ext cx="1182959" cy="1487519"/>
              </a:xfrm>
              <a:custGeom>
                <a:avLst/>
                <a:gdLst/>
                <a:ahLst/>
                <a:cxnLst/>
                <a:rect l="l" t="t" r="r" b="b"/>
                <a:pathLst>
                  <a:path w="3286" h="4132" extrusionOk="0">
                    <a:moveTo>
                      <a:pt x="2058" y="0"/>
                    </a:moveTo>
                    <a:lnTo>
                      <a:pt x="2058" y="0"/>
                    </a:lnTo>
                    <a:cubicBezTo>
                      <a:pt x="0" y="595"/>
                      <a:pt x="0" y="595"/>
                      <a:pt x="0" y="595"/>
                    </a:cubicBezTo>
                    <a:cubicBezTo>
                      <a:pt x="183" y="1838"/>
                      <a:pt x="602" y="3043"/>
                      <a:pt x="1235" y="4132"/>
                    </a:cubicBezTo>
                    <a:cubicBezTo>
                      <a:pt x="3286" y="3539"/>
                      <a:pt x="3286" y="3539"/>
                      <a:pt x="3286" y="3539"/>
                    </a:cubicBezTo>
                    <a:cubicBezTo>
                      <a:pt x="2653" y="2448"/>
                      <a:pt x="2234" y="1243"/>
                      <a:pt x="205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2" name="Google Shape;252;p14"/>
              <p:cNvSpPr/>
              <p:nvPr/>
            </p:nvSpPr>
            <p:spPr>
              <a:xfrm rot="-3118431">
                <a:off x="-1249528" y="1295864"/>
                <a:ext cx="277200" cy="92483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2569" extrusionOk="0">
                    <a:moveTo>
                      <a:pt x="732" y="2569"/>
                    </a:moveTo>
                    <a:lnTo>
                      <a:pt x="732" y="2569"/>
                    </a:lnTo>
                    <a:cubicBezTo>
                      <a:pt x="373" y="1754"/>
                      <a:pt x="129" y="892"/>
                      <a:pt x="0" y="7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167" y="877"/>
                      <a:pt x="419" y="1738"/>
                      <a:pt x="770" y="2555"/>
                    </a:cubicBezTo>
                    <a:lnTo>
                      <a:pt x="732" y="256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3" name="Google Shape;253;p14"/>
              <p:cNvSpPr/>
              <p:nvPr/>
            </p:nvSpPr>
            <p:spPr>
              <a:xfrm rot="-3118431">
                <a:off x="-1787714" y="2089004"/>
                <a:ext cx="228240" cy="403560"/>
              </a:xfrm>
              <a:custGeom>
                <a:avLst/>
                <a:gdLst/>
                <a:ahLst/>
                <a:cxnLst/>
                <a:rect l="l" t="t" r="r" b="b"/>
                <a:pathLst>
                  <a:path w="634" h="1121" extrusionOk="0">
                    <a:moveTo>
                      <a:pt x="183" y="1121"/>
                    </a:moveTo>
                    <a:lnTo>
                      <a:pt x="183" y="1121"/>
                    </a:lnTo>
                    <a:cubicBezTo>
                      <a:pt x="107" y="816"/>
                      <a:pt x="47" y="503"/>
                      <a:pt x="0" y="198"/>
                    </a:cubicBezTo>
                    <a:cubicBezTo>
                      <a:pt x="0" y="190"/>
                      <a:pt x="8" y="175"/>
                      <a:pt x="24" y="175"/>
                    </a:cubicBezTo>
                    <a:cubicBezTo>
                      <a:pt x="626" y="0"/>
                      <a:pt x="626" y="0"/>
                      <a:pt x="626" y="0"/>
                    </a:cubicBezTo>
                    <a:cubicBezTo>
                      <a:pt x="634" y="46"/>
                      <a:pt x="634" y="46"/>
                      <a:pt x="634" y="46"/>
                    </a:cubicBezTo>
                    <a:cubicBezTo>
                      <a:pt x="54" y="214"/>
                      <a:pt x="54" y="214"/>
                      <a:pt x="54" y="214"/>
                    </a:cubicBezTo>
                    <a:cubicBezTo>
                      <a:pt x="100" y="511"/>
                      <a:pt x="153" y="816"/>
                      <a:pt x="230" y="1113"/>
                    </a:cubicBezTo>
                    <a:lnTo>
                      <a:pt x="183" y="112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4" name="Google Shape;254;p14"/>
              <p:cNvSpPr/>
              <p:nvPr/>
            </p:nvSpPr>
            <p:spPr>
              <a:xfrm rot="-3118431">
                <a:off x="-1586306" y="1489738"/>
                <a:ext cx="1040039" cy="135503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3764" extrusionOk="0">
                    <a:moveTo>
                      <a:pt x="1176" y="3764"/>
                    </a:moveTo>
                    <a:lnTo>
                      <a:pt x="1176" y="3764"/>
                    </a:lnTo>
                    <a:cubicBezTo>
                      <a:pt x="1146" y="3764"/>
                      <a:pt x="1115" y="3749"/>
                      <a:pt x="1099" y="3726"/>
                    </a:cubicBezTo>
                    <a:cubicBezTo>
                      <a:pt x="1077" y="3665"/>
                      <a:pt x="1077" y="3665"/>
                      <a:pt x="1077" y="3665"/>
                    </a:cubicBezTo>
                    <a:cubicBezTo>
                      <a:pt x="566" y="2735"/>
                      <a:pt x="200" y="1691"/>
                      <a:pt x="17" y="639"/>
                    </a:cubicBezTo>
                    <a:cubicBezTo>
                      <a:pt x="1" y="570"/>
                      <a:pt x="1" y="570"/>
                      <a:pt x="1" y="570"/>
                    </a:cubicBezTo>
                    <a:cubicBezTo>
                      <a:pt x="-6" y="524"/>
                      <a:pt x="25" y="486"/>
                      <a:pt x="63" y="471"/>
                    </a:cubicBezTo>
                    <a:cubicBezTo>
                      <a:pt x="1695" y="5"/>
                      <a:pt x="1695" y="5"/>
                      <a:pt x="1695" y="5"/>
                    </a:cubicBezTo>
                    <a:cubicBezTo>
                      <a:pt x="1725" y="-2"/>
                      <a:pt x="1748" y="-2"/>
                      <a:pt x="1771" y="13"/>
                    </a:cubicBezTo>
                    <a:cubicBezTo>
                      <a:pt x="1786" y="21"/>
                      <a:pt x="1801" y="43"/>
                      <a:pt x="1809" y="67"/>
                    </a:cubicBezTo>
                    <a:cubicBezTo>
                      <a:pt x="1824" y="150"/>
                      <a:pt x="1824" y="150"/>
                      <a:pt x="1824" y="150"/>
                    </a:cubicBezTo>
                    <a:cubicBezTo>
                      <a:pt x="2000" y="1165"/>
                      <a:pt x="2350" y="2179"/>
                      <a:pt x="2838" y="3087"/>
                    </a:cubicBezTo>
                    <a:cubicBezTo>
                      <a:pt x="2876" y="3170"/>
                      <a:pt x="2876" y="3170"/>
                      <a:pt x="2876" y="3170"/>
                    </a:cubicBezTo>
                    <a:cubicBezTo>
                      <a:pt x="2891" y="3193"/>
                      <a:pt x="2891" y="3224"/>
                      <a:pt x="2884" y="3246"/>
                    </a:cubicBezTo>
                    <a:cubicBezTo>
                      <a:pt x="2869" y="3270"/>
                      <a:pt x="2853" y="3292"/>
                      <a:pt x="2831" y="3292"/>
                    </a:cubicBezTo>
                    <a:cubicBezTo>
                      <a:pt x="1199" y="3764"/>
                      <a:pt x="1199" y="3764"/>
                      <a:pt x="1199" y="3764"/>
                    </a:cubicBezTo>
                    <a:cubicBezTo>
                      <a:pt x="1191" y="3764"/>
                      <a:pt x="1184" y="3764"/>
                      <a:pt x="1176" y="3764"/>
                    </a:cubicBezTo>
                    <a:moveTo>
                      <a:pt x="1725" y="28"/>
                    </a:moveTo>
                    <a:lnTo>
                      <a:pt x="1725" y="28"/>
                    </a:lnTo>
                    <a:cubicBezTo>
                      <a:pt x="1717" y="28"/>
                      <a:pt x="1710" y="28"/>
                      <a:pt x="1710" y="28"/>
                    </a:cubicBezTo>
                    <a:cubicBezTo>
                      <a:pt x="70" y="501"/>
                      <a:pt x="70" y="501"/>
                      <a:pt x="70" y="501"/>
                    </a:cubicBezTo>
                    <a:cubicBezTo>
                      <a:pt x="48" y="509"/>
                      <a:pt x="32" y="539"/>
                      <a:pt x="32" y="562"/>
                    </a:cubicBezTo>
                    <a:cubicBezTo>
                      <a:pt x="48" y="631"/>
                      <a:pt x="48" y="631"/>
                      <a:pt x="48" y="631"/>
                    </a:cubicBezTo>
                    <a:cubicBezTo>
                      <a:pt x="231" y="1675"/>
                      <a:pt x="588" y="2721"/>
                      <a:pt x="1099" y="3657"/>
                    </a:cubicBezTo>
                    <a:cubicBezTo>
                      <a:pt x="1130" y="3711"/>
                      <a:pt x="1130" y="3711"/>
                      <a:pt x="1130" y="3711"/>
                    </a:cubicBezTo>
                    <a:cubicBezTo>
                      <a:pt x="1146" y="3733"/>
                      <a:pt x="1168" y="3741"/>
                      <a:pt x="1191" y="3733"/>
                    </a:cubicBezTo>
                    <a:cubicBezTo>
                      <a:pt x="2815" y="3270"/>
                      <a:pt x="2815" y="3270"/>
                      <a:pt x="2815" y="3270"/>
                    </a:cubicBezTo>
                    <a:cubicBezTo>
                      <a:pt x="2838" y="3262"/>
                      <a:pt x="2846" y="3254"/>
                      <a:pt x="2853" y="3231"/>
                    </a:cubicBezTo>
                    <a:cubicBezTo>
                      <a:pt x="2861" y="3216"/>
                      <a:pt x="2861" y="3201"/>
                      <a:pt x="2853" y="3185"/>
                    </a:cubicBezTo>
                    <a:cubicBezTo>
                      <a:pt x="2808" y="3101"/>
                      <a:pt x="2808" y="3101"/>
                      <a:pt x="2808" y="3101"/>
                    </a:cubicBezTo>
                    <a:cubicBezTo>
                      <a:pt x="2327" y="2194"/>
                      <a:pt x="1976" y="1172"/>
                      <a:pt x="1793" y="158"/>
                    </a:cubicBezTo>
                    <a:cubicBezTo>
                      <a:pt x="1778" y="74"/>
                      <a:pt x="1778" y="74"/>
                      <a:pt x="1778" y="74"/>
                    </a:cubicBezTo>
                    <a:cubicBezTo>
                      <a:pt x="1771" y="59"/>
                      <a:pt x="1763" y="43"/>
                      <a:pt x="1748" y="36"/>
                    </a:cubicBezTo>
                    <a:cubicBezTo>
                      <a:pt x="1740" y="28"/>
                      <a:pt x="1733" y="28"/>
                      <a:pt x="1725" y="2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5" name="Google Shape;255;p14"/>
              <p:cNvSpPr/>
              <p:nvPr/>
            </p:nvSpPr>
            <p:spPr>
              <a:xfrm rot="-3118431">
                <a:off x="-1520280" y="1557108"/>
                <a:ext cx="905760" cy="1227239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3409" extrusionOk="0">
                    <a:moveTo>
                      <a:pt x="1037" y="3409"/>
                    </a:moveTo>
                    <a:lnTo>
                      <a:pt x="1037" y="3409"/>
                    </a:lnTo>
                    <a:cubicBezTo>
                      <a:pt x="534" y="2486"/>
                      <a:pt x="176" y="1464"/>
                      <a:pt x="0" y="427"/>
                    </a:cubicBezTo>
                    <a:cubicBezTo>
                      <a:pt x="1487" y="0"/>
                      <a:pt x="1487" y="0"/>
                      <a:pt x="1487" y="0"/>
                    </a:cubicBezTo>
                    <a:cubicBezTo>
                      <a:pt x="1670" y="1037"/>
                      <a:pt x="2020" y="2051"/>
                      <a:pt x="2516" y="2982"/>
                    </a:cubicBezTo>
                    <a:lnTo>
                      <a:pt x="1037" y="3409"/>
                    </a:lnTo>
                    <a:close/>
                  </a:path>
                </a:pathLst>
              </a:custGeom>
              <a:solidFill>
                <a:srgbClr val="FFFFFF">
                  <a:alpha val="2025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6" name="Google Shape;256;p14"/>
              <p:cNvSpPr/>
              <p:nvPr/>
            </p:nvSpPr>
            <p:spPr>
              <a:xfrm rot="-3118431">
                <a:off x="-1321628" y="1981108"/>
                <a:ext cx="436320" cy="39960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110" extrusionOk="0">
                    <a:moveTo>
                      <a:pt x="751" y="1086"/>
                    </a:moveTo>
                    <a:lnTo>
                      <a:pt x="751" y="1086"/>
                    </a:lnTo>
                    <a:cubicBezTo>
                      <a:pt x="423" y="1177"/>
                      <a:pt x="95" y="1009"/>
                      <a:pt x="19" y="720"/>
                    </a:cubicBezTo>
                    <a:cubicBezTo>
                      <a:pt x="-65" y="422"/>
                      <a:pt x="133" y="117"/>
                      <a:pt x="461" y="26"/>
                    </a:cubicBezTo>
                    <a:cubicBezTo>
                      <a:pt x="789" y="-66"/>
                      <a:pt x="1117" y="102"/>
                      <a:pt x="1193" y="392"/>
                    </a:cubicBezTo>
                    <a:cubicBezTo>
                      <a:pt x="1277" y="681"/>
                      <a:pt x="1079" y="994"/>
                      <a:pt x="751" y="1086"/>
                    </a:cubicBezTo>
                    <a:close/>
                  </a:path>
                </a:pathLst>
              </a:custGeom>
              <a:solidFill>
                <a:srgbClr val="FFFFFF">
                  <a:alpha val="2025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7" name="Google Shape;257;p14"/>
              <p:cNvSpPr/>
              <p:nvPr/>
            </p:nvSpPr>
            <p:spPr>
              <a:xfrm rot="-3118431">
                <a:off x="-1293908" y="2006668"/>
                <a:ext cx="380880" cy="348480"/>
              </a:xfrm>
              <a:custGeom>
                <a:avLst/>
                <a:gdLst/>
                <a:ahLst/>
                <a:cxnLst/>
                <a:rect l="l" t="t" r="r" b="b"/>
                <a:pathLst>
                  <a:path w="1058" h="968" extrusionOk="0">
                    <a:moveTo>
                      <a:pt x="498" y="968"/>
                    </a:moveTo>
                    <a:lnTo>
                      <a:pt x="498" y="968"/>
                    </a:lnTo>
                    <a:cubicBezTo>
                      <a:pt x="277" y="968"/>
                      <a:pt x="72" y="832"/>
                      <a:pt x="18" y="625"/>
                    </a:cubicBezTo>
                    <a:cubicBezTo>
                      <a:pt x="-20" y="504"/>
                      <a:pt x="3" y="366"/>
                      <a:pt x="80" y="252"/>
                    </a:cubicBezTo>
                    <a:cubicBezTo>
                      <a:pt x="148" y="145"/>
                      <a:pt x="263" y="61"/>
                      <a:pt x="400" y="23"/>
                    </a:cubicBezTo>
                    <a:cubicBezTo>
                      <a:pt x="537" y="-15"/>
                      <a:pt x="681" y="-7"/>
                      <a:pt x="796" y="53"/>
                    </a:cubicBezTo>
                    <a:cubicBezTo>
                      <a:pt x="918" y="114"/>
                      <a:pt x="1009" y="221"/>
                      <a:pt x="1040" y="343"/>
                    </a:cubicBezTo>
                    <a:cubicBezTo>
                      <a:pt x="1078" y="466"/>
                      <a:pt x="1056" y="595"/>
                      <a:pt x="979" y="709"/>
                    </a:cubicBezTo>
                    <a:cubicBezTo>
                      <a:pt x="911" y="823"/>
                      <a:pt x="796" y="908"/>
                      <a:pt x="659" y="946"/>
                    </a:cubicBezTo>
                    <a:cubicBezTo>
                      <a:pt x="605" y="961"/>
                      <a:pt x="552" y="968"/>
                      <a:pt x="498" y="968"/>
                    </a:cubicBezTo>
                    <a:moveTo>
                      <a:pt x="560" y="61"/>
                    </a:moveTo>
                    <a:lnTo>
                      <a:pt x="560" y="61"/>
                    </a:lnTo>
                    <a:cubicBezTo>
                      <a:pt x="514" y="61"/>
                      <a:pt x="460" y="69"/>
                      <a:pt x="415" y="76"/>
                    </a:cubicBezTo>
                    <a:cubicBezTo>
                      <a:pt x="293" y="114"/>
                      <a:pt x="194" y="190"/>
                      <a:pt x="132" y="290"/>
                    </a:cubicBezTo>
                    <a:cubicBezTo>
                      <a:pt x="64" y="389"/>
                      <a:pt x="49" y="504"/>
                      <a:pt x="80" y="610"/>
                    </a:cubicBezTo>
                    <a:cubicBezTo>
                      <a:pt x="141" y="832"/>
                      <a:pt x="392" y="953"/>
                      <a:pt x="643" y="884"/>
                    </a:cubicBezTo>
                    <a:cubicBezTo>
                      <a:pt x="766" y="854"/>
                      <a:pt x="864" y="778"/>
                      <a:pt x="926" y="679"/>
                    </a:cubicBezTo>
                    <a:cubicBezTo>
                      <a:pt x="995" y="580"/>
                      <a:pt x="1009" y="466"/>
                      <a:pt x="979" y="359"/>
                    </a:cubicBezTo>
                    <a:cubicBezTo>
                      <a:pt x="956" y="252"/>
                      <a:pt x="880" y="160"/>
                      <a:pt x="773" y="107"/>
                    </a:cubicBezTo>
                    <a:cubicBezTo>
                      <a:pt x="705" y="76"/>
                      <a:pt x="636" y="61"/>
                      <a:pt x="560" y="6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8" name="Google Shape;258;p14"/>
              <p:cNvSpPr/>
              <p:nvPr/>
            </p:nvSpPr>
            <p:spPr>
              <a:xfrm rot="-3118431">
                <a:off x="-1560414" y="1949808"/>
                <a:ext cx="212040" cy="19440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540" extrusionOk="0">
                    <a:moveTo>
                      <a:pt x="366" y="531"/>
                    </a:moveTo>
                    <a:lnTo>
                      <a:pt x="366" y="531"/>
                    </a:lnTo>
                    <a:cubicBezTo>
                      <a:pt x="205" y="569"/>
                      <a:pt x="46" y="493"/>
                      <a:pt x="8" y="348"/>
                    </a:cubicBezTo>
                    <a:cubicBezTo>
                      <a:pt x="-30" y="211"/>
                      <a:pt x="61" y="59"/>
                      <a:pt x="221" y="13"/>
                    </a:cubicBezTo>
                    <a:cubicBezTo>
                      <a:pt x="381" y="-33"/>
                      <a:pt x="541" y="51"/>
                      <a:pt x="580" y="188"/>
                    </a:cubicBezTo>
                    <a:cubicBezTo>
                      <a:pt x="618" y="333"/>
                      <a:pt x="526" y="486"/>
                      <a:pt x="366" y="531"/>
                    </a:cubicBezTo>
                    <a:close/>
                  </a:path>
                </a:pathLst>
              </a:custGeom>
              <a:solidFill>
                <a:srgbClr val="FFFFFF">
                  <a:alpha val="2025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9" name="Google Shape;259;p14"/>
              <p:cNvSpPr/>
              <p:nvPr/>
            </p:nvSpPr>
            <p:spPr>
              <a:xfrm rot="-3118431">
                <a:off x="-1529611" y="1978684"/>
                <a:ext cx="150840" cy="137880"/>
              </a:xfrm>
              <a:custGeom>
                <a:avLst/>
                <a:gdLst/>
                <a:ahLst/>
                <a:cxnLst/>
                <a:rect l="l" t="t" r="r" b="b"/>
                <a:pathLst>
                  <a:path w="419" h="383" extrusionOk="0">
                    <a:moveTo>
                      <a:pt x="259" y="375"/>
                    </a:moveTo>
                    <a:lnTo>
                      <a:pt x="259" y="375"/>
                    </a:lnTo>
                    <a:cubicBezTo>
                      <a:pt x="145" y="406"/>
                      <a:pt x="30" y="345"/>
                      <a:pt x="7" y="245"/>
                    </a:cubicBezTo>
                    <a:cubicBezTo>
                      <a:pt x="-23" y="147"/>
                      <a:pt x="45" y="40"/>
                      <a:pt x="160" y="9"/>
                    </a:cubicBezTo>
                    <a:cubicBezTo>
                      <a:pt x="274" y="-21"/>
                      <a:pt x="389" y="32"/>
                      <a:pt x="411" y="131"/>
                    </a:cubicBezTo>
                    <a:cubicBezTo>
                      <a:pt x="442" y="238"/>
                      <a:pt x="373" y="345"/>
                      <a:pt x="259" y="37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0" name="Google Shape;260;p14"/>
              <p:cNvSpPr/>
              <p:nvPr/>
            </p:nvSpPr>
            <p:spPr>
              <a:xfrm rot="-3118431">
                <a:off x="-1246970" y="2080355"/>
                <a:ext cx="282960" cy="201600"/>
              </a:xfrm>
              <a:custGeom>
                <a:avLst/>
                <a:gdLst/>
                <a:ahLst/>
                <a:cxnLst/>
                <a:rect l="l" t="t" r="r" b="b"/>
                <a:pathLst>
                  <a:path w="786" h="560" extrusionOk="0">
                    <a:moveTo>
                      <a:pt x="100" y="349"/>
                    </a:moveTo>
                    <a:lnTo>
                      <a:pt x="100" y="349"/>
                    </a:lnTo>
                    <a:cubicBezTo>
                      <a:pt x="85" y="304"/>
                      <a:pt x="77" y="250"/>
                      <a:pt x="77" y="204"/>
                    </a:cubicBezTo>
                    <a:cubicBezTo>
                      <a:pt x="77" y="159"/>
                      <a:pt x="85" y="121"/>
                      <a:pt x="100" y="90"/>
                    </a:cubicBezTo>
                    <a:cubicBezTo>
                      <a:pt x="207" y="105"/>
                      <a:pt x="207" y="105"/>
                      <a:pt x="207" y="105"/>
                    </a:cubicBezTo>
                    <a:cubicBezTo>
                      <a:pt x="199" y="135"/>
                      <a:pt x="192" y="174"/>
                      <a:pt x="192" y="212"/>
                    </a:cubicBezTo>
                    <a:cubicBezTo>
                      <a:pt x="192" y="250"/>
                      <a:pt x="192" y="280"/>
                      <a:pt x="207" y="318"/>
                    </a:cubicBezTo>
                    <a:cubicBezTo>
                      <a:pt x="214" y="349"/>
                      <a:pt x="222" y="372"/>
                      <a:pt x="230" y="387"/>
                    </a:cubicBezTo>
                    <a:cubicBezTo>
                      <a:pt x="245" y="402"/>
                      <a:pt x="252" y="410"/>
                      <a:pt x="260" y="418"/>
                    </a:cubicBezTo>
                    <a:cubicBezTo>
                      <a:pt x="275" y="418"/>
                      <a:pt x="283" y="418"/>
                      <a:pt x="298" y="418"/>
                    </a:cubicBezTo>
                    <a:cubicBezTo>
                      <a:pt x="314" y="418"/>
                      <a:pt x="321" y="402"/>
                      <a:pt x="328" y="387"/>
                    </a:cubicBezTo>
                    <a:cubicBezTo>
                      <a:pt x="336" y="372"/>
                      <a:pt x="336" y="357"/>
                      <a:pt x="336" y="334"/>
                    </a:cubicBezTo>
                    <a:cubicBezTo>
                      <a:pt x="336" y="311"/>
                      <a:pt x="336" y="288"/>
                      <a:pt x="336" y="257"/>
                    </a:cubicBezTo>
                    <a:cubicBezTo>
                      <a:pt x="328" y="235"/>
                      <a:pt x="328" y="212"/>
                      <a:pt x="328" y="181"/>
                    </a:cubicBezTo>
                    <a:cubicBezTo>
                      <a:pt x="336" y="159"/>
                      <a:pt x="336" y="128"/>
                      <a:pt x="344" y="105"/>
                    </a:cubicBezTo>
                    <a:cubicBezTo>
                      <a:pt x="352" y="82"/>
                      <a:pt x="359" y="59"/>
                      <a:pt x="375" y="44"/>
                    </a:cubicBezTo>
                    <a:cubicBezTo>
                      <a:pt x="390" y="29"/>
                      <a:pt x="420" y="14"/>
                      <a:pt x="443" y="6"/>
                    </a:cubicBezTo>
                    <a:cubicBezTo>
                      <a:pt x="481" y="-2"/>
                      <a:pt x="511" y="-2"/>
                      <a:pt x="542" y="6"/>
                    </a:cubicBezTo>
                    <a:cubicBezTo>
                      <a:pt x="573" y="21"/>
                      <a:pt x="603" y="36"/>
                      <a:pt x="626" y="74"/>
                    </a:cubicBezTo>
                    <a:cubicBezTo>
                      <a:pt x="656" y="105"/>
                      <a:pt x="680" y="151"/>
                      <a:pt x="694" y="204"/>
                    </a:cubicBezTo>
                    <a:cubicBezTo>
                      <a:pt x="702" y="242"/>
                      <a:pt x="710" y="280"/>
                      <a:pt x="710" y="318"/>
                    </a:cubicBezTo>
                    <a:cubicBezTo>
                      <a:pt x="710" y="364"/>
                      <a:pt x="710" y="395"/>
                      <a:pt x="702" y="425"/>
                    </a:cubicBezTo>
                    <a:cubicBezTo>
                      <a:pt x="588" y="410"/>
                      <a:pt x="588" y="410"/>
                      <a:pt x="588" y="410"/>
                    </a:cubicBezTo>
                    <a:cubicBezTo>
                      <a:pt x="596" y="380"/>
                      <a:pt x="596" y="349"/>
                      <a:pt x="596" y="318"/>
                    </a:cubicBezTo>
                    <a:cubicBezTo>
                      <a:pt x="596" y="288"/>
                      <a:pt x="596" y="257"/>
                      <a:pt x="588" y="235"/>
                    </a:cubicBezTo>
                    <a:cubicBezTo>
                      <a:pt x="580" y="204"/>
                      <a:pt x="573" y="189"/>
                      <a:pt x="558" y="174"/>
                    </a:cubicBezTo>
                    <a:cubicBezTo>
                      <a:pt x="549" y="159"/>
                      <a:pt x="542" y="143"/>
                      <a:pt x="527" y="143"/>
                    </a:cubicBezTo>
                    <a:cubicBezTo>
                      <a:pt x="511" y="135"/>
                      <a:pt x="504" y="135"/>
                      <a:pt x="489" y="135"/>
                    </a:cubicBezTo>
                    <a:cubicBezTo>
                      <a:pt x="473" y="143"/>
                      <a:pt x="466" y="151"/>
                      <a:pt x="458" y="166"/>
                    </a:cubicBezTo>
                    <a:cubicBezTo>
                      <a:pt x="451" y="181"/>
                      <a:pt x="451" y="204"/>
                      <a:pt x="451" y="219"/>
                    </a:cubicBezTo>
                    <a:cubicBezTo>
                      <a:pt x="451" y="242"/>
                      <a:pt x="451" y="273"/>
                      <a:pt x="458" y="296"/>
                    </a:cubicBezTo>
                    <a:cubicBezTo>
                      <a:pt x="458" y="318"/>
                      <a:pt x="458" y="349"/>
                      <a:pt x="458" y="372"/>
                    </a:cubicBezTo>
                    <a:cubicBezTo>
                      <a:pt x="458" y="402"/>
                      <a:pt x="451" y="425"/>
                      <a:pt x="443" y="449"/>
                    </a:cubicBezTo>
                    <a:cubicBezTo>
                      <a:pt x="443" y="471"/>
                      <a:pt x="428" y="494"/>
                      <a:pt x="413" y="517"/>
                    </a:cubicBezTo>
                    <a:cubicBezTo>
                      <a:pt x="397" y="532"/>
                      <a:pt x="375" y="547"/>
                      <a:pt x="344" y="555"/>
                    </a:cubicBezTo>
                    <a:cubicBezTo>
                      <a:pt x="314" y="563"/>
                      <a:pt x="283" y="563"/>
                      <a:pt x="252" y="547"/>
                    </a:cubicBezTo>
                    <a:cubicBezTo>
                      <a:pt x="214" y="540"/>
                      <a:pt x="192" y="517"/>
                      <a:pt x="161" y="487"/>
                    </a:cubicBezTo>
                    <a:cubicBezTo>
                      <a:pt x="138" y="449"/>
                      <a:pt x="115" y="402"/>
                      <a:pt x="100" y="349"/>
                    </a:cubicBezTo>
                    <a:moveTo>
                      <a:pt x="0" y="342"/>
                    </a:moveTo>
                    <a:lnTo>
                      <a:pt x="0" y="342"/>
                    </a:lnTo>
                    <a:cubicBezTo>
                      <a:pt x="763" y="128"/>
                      <a:pt x="763" y="128"/>
                      <a:pt x="763" y="128"/>
                    </a:cubicBezTo>
                    <a:cubicBezTo>
                      <a:pt x="786" y="219"/>
                      <a:pt x="786" y="219"/>
                      <a:pt x="786" y="219"/>
                    </a:cubicBezTo>
                    <a:cubicBezTo>
                      <a:pt x="24" y="425"/>
                      <a:pt x="24" y="425"/>
                      <a:pt x="24" y="425"/>
                    </a:cubicBezTo>
                    <a:lnTo>
                      <a:pt x="0" y="342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1" name="Google Shape;261;p14"/>
              <p:cNvSpPr/>
              <p:nvPr/>
            </p:nvSpPr>
            <p:spPr>
              <a:xfrm>
                <a:off x="-1166225" y="2071700"/>
                <a:ext cx="123250" cy="225025"/>
              </a:xfrm>
              <a:custGeom>
                <a:avLst/>
                <a:gdLst/>
                <a:ahLst/>
                <a:cxnLst/>
                <a:rect l="l" t="t" r="r" b="b"/>
                <a:pathLst>
                  <a:path w="4930" h="9001" extrusionOk="0">
                    <a:moveTo>
                      <a:pt x="3501" y="0"/>
                    </a:moveTo>
                    <a:lnTo>
                      <a:pt x="0" y="8596"/>
                    </a:lnTo>
                    <a:lnTo>
                      <a:pt x="1191" y="9001"/>
                    </a:lnTo>
                    <a:lnTo>
                      <a:pt x="4930" y="23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262" name="Google Shape;262;p14"/>
              <p:cNvSpPr/>
              <p:nvPr/>
            </p:nvSpPr>
            <p:spPr>
              <a:xfrm rot="-3118431">
                <a:off x="-821689" y="2173808"/>
                <a:ext cx="212040" cy="19440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540" extrusionOk="0">
                    <a:moveTo>
                      <a:pt x="366" y="531"/>
                    </a:moveTo>
                    <a:lnTo>
                      <a:pt x="366" y="531"/>
                    </a:lnTo>
                    <a:cubicBezTo>
                      <a:pt x="205" y="569"/>
                      <a:pt x="46" y="493"/>
                      <a:pt x="8" y="348"/>
                    </a:cubicBezTo>
                    <a:cubicBezTo>
                      <a:pt x="-30" y="211"/>
                      <a:pt x="61" y="59"/>
                      <a:pt x="221" y="13"/>
                    </a:cubicBezTo>
                    <a:cubicBezTo>
                      <a:pt x="381" y="-33"/>
                      <a:pt x="541" y="51"/>
                      <a:pt x="580" y="188"/>
                    </a:cubicBezTo>
                    <a:cubicBezTo>
                      <a:pt x="618" y="333"/>
                      <a:pt x="526" y="486"/>
                      <a:pt x="366" y="531"/>
                    </a:cubicBezTo>
                    <a:close/>
                  </a:path>
                </a:pathLst>
              </a:custGeom>
              <a:solidFill>
                <a:srgbClr val="FFFFFF">
                  <a:alpha val="2025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3" name="Google Shape;263;p14"/>
              <p:cNvSpPr/>
              <p:nvPr/>
            </p:nvSpPr>
            <p:spPr>
              <a:xfrm rot="-3118431">
                <a:off x="-790886" y="2202684"/>
                <a:ext cx="150840" cy="137880"/>
              </a:xfrm>
              <a:custGeom>
                <a:avLst/>
                <a:gdLst/>
                <a:ahLst/>
                <a:cxnLst/>
                <a:rect l="l" t="t" r="r" b="b"/>
                <a:pathLst>
                  <a:path w="419" h="383" extrusionOk="0">
                    <a:moveTo>
                      <a:pt x="259" y="375"/>
                    </a:moveTo>
                    <a:lnTo>
                      <a:pt x="259" y="375"/>
                    </a:lnTo>
                    <a:cubicBezTo>
                      <a:pt x="145" y="406"/>
                      <a:pt x="30" y="345"/>
                      <a:pt x="7" y="245"/>
                    </a:cubicBezTo>
                    <a:cubicBezTo>
                      <a:pt x="-23" y="147"/>
                      <a:pt x="45" y="40"/>
                      <a:pt x="160" y="9"/>
                    </a:cubicBezTo>
                    <a:cubicBezTo>
                      <a:pt x="274" y="-21"/>
                      <a:pt x="389" y="32"/>
                      <a:pt x="411" y="131"/>
                    </a:cubicBezTo>
                    <a:cubicBezTo>
                      <a:pt x="442" y="238"/>
                      <a:pt x="373" y="345"/>
                      <a:pt x="259" y="37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" name="Google Shape;264;p14"/>
            <p:cNvGrpSpPr/>
            <p:nvPr/>
          </p:nvGrpSpPr>
          <p:grpSpPr>
            <a:xfrm rot="631199">
              <a:off x="-354214" y="98925"/>
              <a:ext cx="959725" cy="933532"/>
              <a:chOff x="-2010102" y="1229679"/>
              <a:chExt cx="1900491" cy="1848195"/>
            </a:xfrm>
          </p:grpSpPr>
          <p:sp>
            <p:nvSpPr>
              <p:cNvPr id="265" name="Google Shape;265;p14"/>
              <p:cNvSpPr/>
              <p:nvPr/>
            </p:nvSpPr>
            <p:spPr>
              <a:xfrm rot="-3118431">
                <a:off x="-1651336" y="1410017"/>
                <a:ext cx="1182959" cy="1487519"/>
              </a:xfrm>
              <a:custGeom>
                <a:avLst/>
                <a:gdLst/>
                <a:ahLst/>
                <a:cxnLst/>
                <a:rect l="l" t="t" r="r" b="b"/>
                <a:pathLst>
                  <a:path w="3286" h="4132" extrusionOk="0">
                    <a:moveTo>
                      <a:pt x="2058" y="0"/>
                    </a:moveTo>
                    <a:lnTo>
                      <a:pt x="2058" y="0"/>
                    </a:lnTo>
                    <a:cubicBezTo>
                      <a:pt x="0" y="595"/>
                      <a:pt x="0" y="595"/>
                      <a:pt x="0" y="595"/>
                    </a:cubicBezTo>
                    <a:cubicBezTo>
                      <a:pt x="183" y="1838"/>
                      <a:pt x="602" y="3043"/>
                      <a:pt x="1235" y="4132"/>
                    </a:cubicBezTo>
                    <a:cubicBezTo>
                      <a:pt x="3286" y="3539"/>
                      <a:pt x="3286" y="3539"/>
                      <a:pt x="3286" y="3539"/>
                    </a:cubicBezTo>
                    <a:cubicBezTo>
                      <a:pt x="2653" y="2448"/>
                      <a:pt x="2234" y="1243"/>
                      <a:pt x="205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" name="Google Shape;266;p14"/>
              <p:cNvSpPr/>
              <p:nvPr/>
            </p:nvSpPr>
            <p:spPr>
              <a:xfrm rot="-3118431">
                <a:off x="-1249528" y="1295864"/>
                <a:ext cx="277200" cy="92483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2569" extrusionOk="0">
                    <a:moveTo>
                      <a:pt x="732" y="2569"/>
                    </a:moveTo>
                    <a:lnTo>
                      <a:pt x="732" y="2569"/>
                    </a:lnTo>
                    <a:cubicBezTo>
                      <a:pt x="373" y="1754"/>
                      <a:pt x="129" y="892"/>
                      <a:pt x="0" y="7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167" y="877"/>
                      <a:pt x="419" y="1738"/>
                      <a:pt x="770" y="2555"/>
                    </a:cubicBezTo>
                    <a:lnTo>
                      <a:pt x="732" y="256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7" name="Google Shape;267;p14"/>
              <p:cNvSpPr/>
              <p:nvPr/>
            </p:nvSpPr>
            <p:spPr>
              <a:xfrm rot="-3118431">
                <a:off x="-1787714" y="2089004"/>
                <a:ext cx="228240" cy="403560"/>
              </a:xfrm>
              <a:custGeom>
                <a:avLst/>
                <a:gdLst/>
                <a:ahLst/>
                <a:cxnLst/>
                <a:rect l="l" t="t" r="r" b="b"/>
                <a:pathLst>
                  <a:path w="634" h="1121" extrusionOk="0">
                    <a:moveTo>
                      <a:pt x="183" y="1121"/>
                    </a:moveTo>
                    <a:lnTo>
                      <a:pt x="183" y="1121"/>
                    </a:lnTo>
                    <a:cubicBezTo>
                      <a:pt x="107" y="816"/>
                      <a:pt x="47" y="503"/>
                      <a:pt x="0" y="198"/>
                    </a:cubicBezTo>
                    <a:cubicBezTo>
                      <a:pt x="0" y="190"/>
                      <a:pt x="8" y="175"/>
                      <a:pt x="24" y="175"/>
                    </a:cubicBezTo>
                    <a:cubicBezTo>
                      <a:pt x="626" y="0"/>
                      <a:pt x="626" y="0"/>
                      <a:pt x="626" y="0"/>
                    </a:cubicBezTo>
                    <a:cubicBezTo>
                      <a:pt x="634" y="46"/>
                      <a:pt x="634" y="46"/>
                      <a:pt x="634" y="46"/>
                    </a:cubicBezTo>
                    <a:cubicBezTo>
                      <a:pt x="54" y="214"/>
                      <a:pt x="54" y="214"/>
                      <a:pt x="54" y="214"/>
                    </a:cubicBezTo>
                    <a:cubicBezTo>
                      <a:pt x="100" y="511"/>
                      <a:pt x="153" y="816"/>
                      <a:pt x="230" y="1113"/>
                    </a:cubicBezTo>
                    <a:lnTo>
                      <a:pt x="183" y="112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8" name="Google Shape;268;p14"/>
              <p:cNvSpPr/>
              <p:nvPr/>
            </p:nvSpPr>
            <p:spPr>
              <a:xfrm rot="-3118431">
                <a:off x="-1586306" y="1489738"/>
                <a:ext cx="1040039" cy="135503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3764" extrusionOk="0">
                    <a:moveTo>
                      <a:pt x="1176" y="3764"/>
                    </a:moveTo>
                    <a:lnTo>
                      <a:pt x="1176" y="3764"/>
                    </a:lnTo>
                    <a:cubicBezTo>
                      <a:pt x="1146" y="3764"/>
                      <a:pt x="1115" y="3749"/>
                      <a:pt x="1099" y="3726"/>
                    </a:cubicBezTo>
                    <a:cubicBezTo>
                      <a:pt x="1077" y="3665"/>
                      <a:pt x="1077" y="3665"/>
                      <a:pt x="1077" y="3665"/>
                    </a:cubicBezTo>
                    <a:cubicBezTo>
                      <a:pt x="566" y="2735"/>
                      <a:pt x="200" y="1691"/>
                      <a:pt x="17" y="639"/>
                    </a:cubicBezTo>
                    <a:cubicBezTo>
                      <a:pt x="1" y="570"/>
                      <a:pt x="1" y="570"/>
                      <a:pt x="1" y="570"/>
                    </a:cubicBezTo>
                    <a:cubicBezTo>
                      <a:pt x="-6" y="524"/>
                      <a:pt x="25" y="486"/>
                      <a:pt x="63" y="471"/>
                    </a:cubicBezTo>
                    <a:cubicBezTo>
                      <a:pt x="1695" y="5"/>
                      <a:pt x="1695" y="5"/>
                      <a:pt x="1695" y="5"/>
                    </a:cubicBezTo>
                    <a:cubicBezTo>
                      <a:pt x="1725" y="-2"/>
                      <a:pt x="1748" y="-2"/>
                      <a:pt x="1771" y="13"/>
                    </a:cubicBezTo>
                    <a:cubicBezTo>
                      <a:pt x="1786" y="21"/>
                      <a:pt x="1801" y="43"/>
                      <a:pt x="1809" y="67"/>
                    </a:cubicBezTo>
                    <a:cubicBezTo>
                      <a:pt x="1824" y="150"/>
                      <a:pt x="1824" y="150"/>
                      <a:pt x="1824" y="150"/>
                    </a:cubicBezTo>
                    <a:cubicBezTo>
                      <a:pt x="2000" y="1165"/>
                      <a:pt x="2350" y="2179"/>
                      <a:pt x="2838" y="3087"/>
                    </a:cubicBezTo>
                    <a:cubicBezTo>
                      <a:pt x="2876" y="3170"/>
                      <a:pt x="2876" y="3170"/>
                      <a:pt x="2876" y="3170"/>
                    </a:cubicBezTo>
                    <a:cubicBezTo>
                      <a:pt x="2891" y="3193"/>
                      <a:pt x="2891" y="3224"/>
                      <a:pt x="2884" y="3246"/>
                    </a:cubicBezTo>
                    <a:cubicBezTo>
                      <a:pt x="2869" y="3270"/>
                      <a:pt x="2853" y="3292"/>
                      <a:pt x="2831" y="3292"/>
                    </a:cubicBezTo>
                    <a:cubicBezTo>
                      <a:pt x="1199" y="3764"/>
                      <a:pt x="1199" y="3764"/>
                      <a:pt x="1199" y="3764"/>
                    </a:cubicBezTo>
                    <a:cubicBezTo>
                      <a:pt x="1191" y="3764"/>
                      <a:pt x="1184" y="3764"/>
                      <a:pt x="1176" y="3764"/>
                    </a:cubicBezTo>
                    <a:moveTo>
                      <a:pt x="1725" y="28"/>
                    </a:moveTo>
                    <a:lnTo>
                      <a:pt x="1725" y="28"/>
                    </a:lnTo>
                    <a:cubicBezTo>
                      <a:pt x="1717" y="28"/>
                      <a:pt x="1710" y="28"/>
                      <a:pt x="1710" y="28"/>
                    </a:cubicBezTo>
                    <a:cubicBezTo>
                      <a:pt x="70" y="501"/>
                      <a:pt x="70" y="501"/>
                      <a:pt x="70" y="501"/>
                    </a:cubicBezTo>
                    <a:cubicBezTo>
                      <a:pt x="48" y="509"/>
                      <a:pt x="32" y="539"/>
                      <a:pt x="32" y="562"/>
                    </a:cubicBezTo>
                    <a:cubicBezTo>
                      <a:pt x="48" y="631"/>
                      <a:pt x="48" y="631"/>
                      <a:pt x="48" y="631"/>
                    </a:cubicBezTo>
                    <a:cubicBezTo>
                      <a:pt x="231" y="1675"/>
                      <a:pt x="588" y="2721"/>
                      <a:pt x="1099" y="3657"/>
                    </a:cubicBezTo>
                    <a:cubicBezTo>
                      <a:pt x="1130" y="3711"/>
                      <a:pt x="1130" y="3711"/>
                      <a:pt x="1130" y="3711"/>
                    </a:cubicBezTo>
                    <a:cubicBezTo>
                      <a:pt x="1146" y="3733"/>
                      <a:pt x="1168" y="3741"/>
                      <a:pt x="1191" y="3733"/>
                    </a:cubicBezTo>
                    <a:cubicBezTo>
                      <a:pt x="2815" y="3270"/>
                      <a:pt x="2815" y="3270"/>
                      <a:pt x="2815" y="3270"/>
                    </a:cubicBezTo>
                    <a:cubicBezTo>
                      <a:pt x="2838" y="3262"/>
                      <a:pt x="2846" y="3254"/>
                      <a:pt x="2853" y="3231"/>
                    </a:cubicBezTo>
                    <a:cubicBezTo>
                      <a:pt x="2861" y="3216"/>
                      <a:pt x="2861" y="3201"/>
                      <a:pt x="2853" y="3185"/>
                    </a:cubicBezTo>
                    <a:cubicBezTo>
                      <a:pt x="2808" y="3101"/>
                      <a:pt x="2808" y="3101"/>
                      <a:pt x="2808" y="3101"/>
                    </a:cubicBezTo>
                    <a:cubicBezTo>
                      <a:pt x="2327" y="2194"/>
                      <a:pt x="1976" y="1172"/>
                      <a:pt x="1793" y="158"/>
                    </a:cubicBezTo>
                    <a:cubicBezTo>
                      <a:pt x="1778" y="74"/>
                      <a:pt x="1778" y="74"/>
                      <a:pt x="1778" y="74"/>
                    </a:cubicBezTo>
                    <a:cubicBezTo>
                      <a:pt x="1771" y="59"/>
                      <a:pt x="1763" y="43"/>
                      <a:pt x="1748" y="36"/>
                    </a:cubicBezTo>
                    <a:cubicBezTo>
                      <a:pt x="1740" y="28"/>
                      <a:pt x="1733" y="28"/>
                      <a:pt x="1725" y="2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" name="Google Shape;269;p14"/>
              <p:cNvSpPr/>
              <p:nvPr/>
            </p:nvSpPr>
            <p:spPr>
              <a:xfrm rot="-3118431">
                <a:off x="-1520280" y="1557108"/>
                <a:ext cx="905760" cy="1227239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3409" extrusionOk="0">
                    <a:moveTo>
                      <a:pt x="1037" y="3409"/>
                    </a:moveTo>
                    <a:lnTo>
                      <a:pt x="1037" y="3409"/>
                    </a:lnTo>
                    <a:cubicBezTo>
                      <a:pt x="534" y="2486"/>
                      <a:pt x="176" y="1464"/>
                      <a:pt x="0" y="427"/>
                    </a:cubicBezTo>
                    <a:cubicBezTo>
                      <a:pt x="1487" y="0"/>
                      <a:pt x="1487" y="0"/>
                      <a:pt x="1487" y="0"/>
                    </a:cubicBezTo>
                    <a:cubicBezTo>
                      <a:pt x="1670" y="1037"/>
                      <a:pt x="2020" y="2051"/>
                      <a:pt x="2516" y="2982"/>
                    </a:cubicBezTo>
                    <a:lnTo>
                      <a:pt x="1037" y="3409"/>
                    </a:lnTo>
                    <a:close/>
                  </a:path>
                </a:pathLst>
              </a:custGeom>
              <a:solidFill>
                <a:srgbClr val="FFFFFF">
                  <a:alpha val="2025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" name="Google Shape;270;p14"/>
              <p:cNvSpPr/>
              <p:nvPr/>
            </p:nvSpPr>
            <p:spPr>
              <a:xfrm rot="-3118431">
                <a:off x="-1321628" y="1981108"/>
                <a:ext cx="436320" cy="39960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110" extrusionOk="0">
                    <a:moveTo>
                      <a:pt x="751" y="1086"/>
                    </a:moveTo>
                    <a:lnTo>
                      <a:pt x="751" y="1086"/>
                    </a:lnTo>
                    <a:cubicBezTo>
                      <a:pt x="423" y="1177"/>
                      <a:pt x="95" y="1009"/>
                      <a:pt x="19" y="720"/>
                    </a:cubicBezTo>
                    <a:cubicBezTo>
                      <a:pt x="-65" y="422"/>
                      <a:pt x="133" y="117"/>
                      <a:pt x="461" y="26"/>
                    </a:cubicBezTo>
                    <a:cubicBezTo>
                      <a:pt x="789" y="-66"/>
                      <a:pt x="1117" y="102"/>
                      <a:pt x="1193" y="392"/>
                    </a:cubicBezTo>
                    <a:cubicBezTo>
                      <a:pt x="1277" y="681"/>
                      <a:pt x="1079" y="994"/>
                      <a:pt x="751" y="1086"/>
                    </a:cubicBezTo>
                    <a:close/>
                  </a:path>
                </a:pathLst>
              </a:custGeom>
              <a:solidFill>
                <a:srgbClr val="FFFFFF">
                  <a:alpha val="2025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" name="Google Shape;271;p14"/>
              <p:cNvSpPr/>
              <p:nvPr/>
            </p:nvSpPr>
            <p:spPr>
              <a:xfrm rot="-3118431">
                <a:off x="-1293908" y="2006668"/>
                <a:ext cx="380880" cy="348480"/>
              </a:xfrm>
              <a:custGeom>
                <a:avLst/>
                <a:gdLst/>
                <a:ahLst/>
                <a:cxnLst/>
                <a:rect l="l" t="t" r="r" b="b"/>
                <a:pathLst>
                  <a:path w="1058" h="968" extrusionOk="0">
                    <a:moveTo>
                      <a:pt x="498" y="968"/>
                    </a:moveTo>
                    <a:lnTo>
                      <a:pt x="498" y="968"/>
                    </a:lnTo>
                    <a:cubicBezTo>
                      <a:pt x="277" y="968"/>
                      <a:pt x="72" y="832"/>
                      <a:pt x="18" y="625"/>
                    </a:cubicBezTo>
                    <a:cubicBezTo>
                      <a:pt x="-20" y="504"/>
                      <a:pt x="3" y="366"/>
                      <a:pt x="80" y="252"/>
                    </a:cubicBezTo>
                    <a:cubicBezTo>
                      <a:pt x="148" y="145"/>
                      <a:pt x="263" y="61"/>
                      <a:pt x="400" y="23"/>
                    </a:cubicBezTo>
                    <a:cubicBezTo>
                      <a:pt x="537" y="-15"/>
                      <a:pt x="681" y="-7"/>
                      <a:pt x="796" y="53"/>
                    </a:cubicBezTo>
                    <a:cubicBezTo>
                      <a:pt x="918" y="114"/>
                      <a:pt x="1009" y="221"/>
                      <a:pt x="1040" y="343"/>
                    </a:cubicBezTo>
                    <a:cubicBezTo>
                      <a:pt x="1078" y="466"/>
                      <a:pt x="1056" y="595"/>
                      <a:pt x="979" y="709"/>
                    </a:cubicBezTo>
                    <a:cubicBezTo>
                      <a:pt x="911" y="823"/>
                      <a:pt x="796" y="908"/>
                      <a:pt x="659" y="946"/>
                    </a:cubicBezTo>
                    <a:cubicBezTo>
                      <a:pt x="605" y="961"/>
                      <a:pt x="552" y="968"/>
                      <a:pt x="498" y="968"/>
                    </a:cubicBezTo>
                    <a:moveTo>
                      <a:pt x="560" y="61"/>
                    </a:moveTo>
                    <a:lnTo>
                      <a:pt x="560" y="61"/>
                    </a:lnTo>
                    <a:cubicBezTo>
                      <a:pt x="514" y="61"/>
                      <a:pt x="460" y="69"/>
                      <a:pt x="415" y="76"/>
                    </a:cubicBezTo>
                    <a:cubicBezTo>
                      <a:pt x="293" y="114"/>
                      <a:pt x="194" y="190"/>
                      <a:pt x="132" y="290"/>
                    </a:cubicBezTo>
                    <a:cubicBezTo>
                      <a:pt x="64" y="389"/>
                      <a:pt x="49" y="504"/>
                      <a:pt x="80" y="610"/>
                    </a:cubicBezTo>
                    <a:cubicBezTo>
                      <a:pt x="141" y="832"/>
                      <a:pt x="392" y="953"/>
                      <a:pt x="643" y="884"/>
                    </a:cubicBezTo>
                    <a:cubicBezTo>
                      <a:pt x="766" y="854"/>
                      <a:pt x="864" y="778"/>
                      <a:pt x="926" y="679"/>
                    </a:cubicBezTo>
                    <a:cubicBezTo>
                      <a:pt x="995" y="580"/>
                      <a:pt x="1009" y="466"/>
                      <a:pt x="979" y="359"/>
                    </a:cubicBezTo>
                    <a:cubicBezTo>
                      <a:pt x="956" y="252"/>
                      <a:pt x="880" y="160"/>
                      <a:pt x="773" y="107"/>
                    </a:cubicBezTo>
                    <a:cubicBezTo>
                      <a:pt x="705" y="76"/>
                      <a:pt x="636" y="61"/>
                      <a:pt x="560" y="6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" name="Google Shape;272;p14"/>
              <p:cNvSpPr/>
              <p:nvPr/>
            </p:nvSpPr>
            <p:spPr>
              <a:xfrm rot="-3118431">
                <a:off x="-1560414" y="1949808"/>
                <a:ext cx="212040" cy="19440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540" extrusionOk="0">
                    <a:moveTo>
                      <a:pt x="366" y="531"/>
                    </a:moveTo>
                    <a:lnTo>
                      <a:pt x="366" y="531"/>
                    </a:lnTo>
                    <a:cubicBezTo>
                      <a:pt x="205" y="569"/>
                      <a:pt x="46" y="493"/>
                      <a:pt x="8" y="348"/>
                    </a:cubicBezTo>
                    <a:cubicBezTo>
                      <a:pt x="-30" y="211"/>
                      <a:pt x="61" y="59"/>
                      <a:pt x="221" y="13"/>
                    </a:cubicBezTo>
                    <a:cubicBezTo>
                      <a:pt x="381" y="-33"/>
                      <a:pt x="541" y="51"/>
                      <a:pt x="580" y="188"/>
                    </a:cubicBezTo>
                    <a:cubicBezTo>
                      <a:pt x="618" y="333"/>
                      <a:pt x="526" y="486"/>
                      <a:pt x="366" y="531"/>
                    </a:cubicBezTo>
                    <a:close/>
                  </a:path>
                </a:pathLst>
              </a:custGeom>
              <a:solidFill>
                <a:srgbClr val="FFFFFF">
                  <a:alpha val="2025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" name="Google Shape;273;p14"/>
              <p:cNvSpPr/>
              <p:nvPr/>
            </p:nvSpPr>
            <p:spPr>
              <a:xfrm rot="-3118431">
                <a:off x="-1529611" y="1978684"/>
                <a:ext cx="150840" cy="137880"/>
              </a:xfrm>
              <a:custGeom>
                <a:avLst/>
                <a:gdLst/>
                <a:ahLst/>
                <a:cxnLst/>
                <a:rect l="l" t="t" r="r" b="b"/>
                <a:pathLst>
                  <a:path w="419" h="383" extrusionOk="0">
                    <a:moveTo>
                      <a:pt x="259" y="375"/>
                    </a:moveTo>
                    <a:lnTo>
                      <a:pt x="259" y="375"/>
                    </a:lnTo>
                    <a:cubicBezTo>
                      <a:pt x="145" y="406"/>
                      <a:pt x="30" y="345"/>
                      <a:pt x="7" y="245"/>
                    </a:cubicBezTo>
                    <a:cubicBezTo>
                      <a:pt x="-23" y="147"/>
                      <a:pt x="45" y="40"/>
                      <a:pt x="160" y="9"/>
                    </a:cubicBezTo>
                    <a:cubicBezTo>
                      <a:pt x="274" y="-21"/>
                      <a:pt x="389" y="32"/>
                      <a:pt x="411" y="131"/>
                    </a:cubicBezTo>
                    <a:cubicBezTo>
                      <a:pt x="442" y="238"/>
                      <a:pt x="373" y="345"/>
                      <a:pt x="259" y="37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4" name="Google Shape;274;p14"/>
              <p:cNvSpPr/>
              <p:nvPr/>
            </p:nvSpPr>
            <p:spPr>
              <a:xfrm rot="-3118431">
                <a:off x="-1246970" y="2080355"/>
                <a:ext cx="282960" cy="201600"/>
              </a:xfrm>
              <a:custGeom>
                <a:avLst/>
                <a:gdLst/>
                <a:ahLst/>
                <a:cxnLst/>
                <a:rect l="l" t="t" r="r" b="b"/>
                <a:pathLst>
                  <a:path w="786" h="560" extrusionOk="0">
                    <a:moveTo>
                      <a:pt x="100" y="349"/>
                    </a:moveTo>
                    <a:lnTo>
                      <a:pt x="100" y="349"/>
                    </a:lnTo>
                    <a:cubicBezTo>
                      <a:pt x="85" y="304"/>
                      <a:pt x="77" y="250"/>
                      <a:pt x="77" y="204"/>
                    </a:cubicBezTo>
                    <a:cubicBezTo>
                      <a:pt x="77" y="159"/>
                      <a:pt x="85" y="121"/>
                      <a:pt x="100" y="90"/>
                    </a:cubicBezTo>
                    <a:cubicBezTo>
                      <a:pt x="207" y="105"/>
                      <a:pt x="207" y="105"/>
                      <a:pt x="207" y="105"/>
                    </a:cubicBezTo>
                    <a:cubicBezTo>
                      <a:pt x="199" y="135"/>
                      <a:pt x="192" y="174"/>
                      <a:pt x="192" y="212"/>
                    </a:cubicBezTo>
                    <a:cubicBezTo>
                      <a:pt x="192" y="250"/>
                      <a:pt x="192" y="280"/>
                      <a:pt x="207" y="318"/>
                    </a:cubicBezTo>
                    <a:cubicBezTo>
                      <a:pt x="214" y="349"/>
                      <a:pt x="222" y="372"/>
                      <a:pt x="230" y="387"/>
                    </a:cubicBezTo>
                    <a:cubicBezTo>
                      <a:pt x="245" y="402"/>
                      <a:pt x="252" y="410"/>
                      <a:pt x="260" y="418"/>
                    </a:cubicBezTo>
                    <a:cubicBezTo>
                      <a:pt x="275" y="418"/>
                      <a:pt x="283" y="418"/>
                      <a:pt x="298" y="418"/>
                    </a:cubicBezTo>
                    <a:cubicBezTo>
                      <a:pt x="314" y="418"/>
                      <a:pt x="321" y="402"/>
                      <a:pt x="328" y="387"/>
                    </a:cubicBezTo>
                    <a:cubicBezTo>
                      <a:pt x="336" y="372"/>
                      <a:pt x="336" y="357"/>
                      <a:pt x="336" y="334"/>
                    </a:cubicBezTo>
                    <a:cubicBezTo>
                      <a:pt x="336" y="311"/>
                      <a:pt x="336" y="288"/>
                      <a:pt x="336" y="257"/>
                    </a:cubicBezTo>
                    <a:cubicBezTo>
                      <a:pt x="328" y="235"/>
                      <a:pt x="328" y="212"/>
                      <a:pt x="328" y="181"/>
                    </a:cubicBezTo>
                    <a:cubicBezTo>
                      <a:pt x="336" y="159"/>
                      <a:pt x="336" y="128"/>
                      <a:pt x="344" y="105"/>
                    </a:cubicBezTo>
                    <a:cubicBezTo>
                      <a:pt x="352" y="82"/>
                      <a:pt x="359" y="59"/>
                      <a:pt x="375" y="44"/>
                    </a:cubicBezTo>
                    <a:cubicBezTo>
                      <a:pt x="390" y="29"/>
                      <a:pt x="420" y="14"/>
                      <a:pt x="443" y="6"/>
                    </a:cubicBezTo>
                    <a:cubicBezTo>
                      <a:pt x="481" y="-2"/>
                      <a:pt x="511" y="-2"/>
                      <a:pt x="542" y="6"/>
                    </a:cubicBezTo>
                    <a:cubicBezTo>
                      <a:pt x="573" y="21"/>
                      <a:pt x="603" y="36"/>
                      <a:pt x="626" y="74"/>
                    </a:cubicBezTo>
                    <a:cubicBezTo>
                      <a:pt x="656" y="105"/>
                      <a:pt x="680" y="151"/>
                      <a:pt x="694" y="204"/>
                    </a:cubicBezTo>
                    <a:cubicBezTo>
                      <a:pt x="702" y="242"/>
                      <a:pt x="710" y="280"/>
                      <a:pt x="710" y="318"/>
                    </a:cubicBezTo>
                    <a:cubicBezTo>
                      <a:pt x="710" y="364"/>
                      <a:pt x="710" y="395"/>
                      <a:pt x="702" y="425"/>
                    </a:cubicBezTo>
                    <a:cubicBezTo>
                      <a:pt x="588" y="410"/>
                      <a:pt x="588" y="410"/>
                      <a:pt x="588" y="410"/>
                    </a:cubicBezTo>
                    <a:cubicBezTo>
                      <a:pt x="596" y="380"/>
                      <a:pt x="596" y="349"/>
                      <a:pt x="596" y="318"/>
                    </a:cubicBezTo>
                    <a:cubicBezTo>
                      <a:pt x="596" y="288"/>
                      <a:pt x="596" y="257"/>
                      <a:pt x="588" y="235"/>
                    </a:cubicBezTo>
                    <a:cubicBezTo>
                      <a:pt x="580" y="204"/>
                      <a:pt x="573" y="189"/>
                      <a:pt x="558" y="174"/>
                    </a:cubicBezTo>
                    <a:cubicBezTo>
                      <a:pt x="549" y="159"/>
                      <a:pt x="542" y="143"/>
                      <a:pt x="527" y="143"/>
                    </a:cubicBezTo>
                    <a:cubicBezTo>
                      <a:pt x="511" y="135"/>
                      <a:pt x="504" y="135"/>
                      <a:pt x="489" y="135"/>
                    </a:cubicBezTo>
                    <a:cubicBezTo>
                      <a:pt x="473" y="143"/>
                      <a:pt x="466" y="151"/>
                      <a:pt x="458" y="166"/>
                    </a:cubicBezTo>
                    <a:cubicBezTo>
                      <a:pt x="451" y="181"/>
                      <a:pt x="451" y="204"/>
                      <a:pt x="451" y="219"/>
                    </a:cubicBezTo>
                    <a:cubicBezTo>
                      <a:pt x="451" y="242"/>
                      <a:pt x="451" y="273"/>
                      <a:pt x="458" y="296"/>
                    </a:cubicBezTo>
                    <a:cubicBezTo>
                      <a:pt x="458" y="318"/>
                      <a:pt x="458" y="349"/>
                      <a:pt x="458" y="372"/>
                    </a:cubicBezTo>
                    <a:cubicBezTo>
                      <a:pt x="458" y="402"/>
                      <a:pt x="451" y="425"/>
                      <a:pt x="443" y="449"/>
                    </a:cubicBezTo>
                    <a:cubicBezTo>
                      <a:pt x="443" y="471"/>
                      <a:pt x="428" y="494"/>
                      <a:pt x="413" y="517"/>
                    </a:cubicBezTo>
                    <a:cubicBezTo>
                      <a:pt x="397" y="532"/>
                      <a:pt x="375" y="547"/>
                      <a:pt x="344" y="555"/>
                    </a:cubicBezTo>
                    <a:cubicBezTo>
                      <a:pt x="314" y="563"/>
                      <a:pt x="283" y="563"/>
                      <a:pt x="252" y="547"/>
                    </a:cubicBezTo>
                    <a:cubicBezTo>
                      <a:pt x="214" y="540"/>
                      <a:pt x="192" y="517"/>
                      <a:pt x="161" y="487"/>
                    </a:cubicBezTo>
                    <a:cubicBezTo>
                      <a:pt x="138" y="449"/>
                      <a:pt x="115" y="402"/>
                      <a:pt x="100" y="349"/>
                    </a:cubicBezTo>
                    <a:moveTo>
                      <a:pt x="0" y="342"/>
                    </a:moveTo>
                    <a:lnTo>
                      <a:pt x="0" y="342"/>
                    </a:lnTo>
                    <a:cubicBezTo>
                      <a:pt x="763" y="128"/>
                      <a:pt x="763" y="128"/>
                      <a:pt x="763" y="128"/>
                    </a:cubicBezTo>
                    <a:cubicBezTo>
                      <a:pt x="786" y="219"/>
                      <a:pt x="786" y="219"/>
                      <a:pt x="786" y="219"/>
                    </a:cubicBezTo>
                    <a:cubicBezTo>
                      <a:pt x="24" y="425"/>
                      <a:pt x="24" y="425"/>
                      <a:pt x="24" y="425"/>
                    </a:cubicBezTo>
                    <a:lnTo>
                      <a:pt x="0" y="342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5" name="Google Shape;275;p14"/>
              <p:cNvSpPr/>
              <p:nvPr/>
            </p:nvSpPr>
            <p:spPr>
              <a:xfrm>
                <a:off x="-1166225" y="2071700"/>
                <a:ext cx="123250" cy="225025"/>
              </a:xfrm>
              <a:custGeom>
                <a:avLst/>
                <a:gdLst/>
                <a:ahLst/>
                <a:cxnLst/>
                <a:rect l="l" t="t" r="r" b="b"/>
                <a:pathLst>
                  <a:path w="4930" h="9001" extrusionOk="0">
                    <a:moveTo>
                      <a:pt x="3501" y="0"/>
                    </a:moveTo>
                    <a:lnTo>
                      <a:pt x="0" y="8596"/>
                    </a:lnTo>
                    <a:lnTo>
                      <a:pt x="1191" y="9001"/>
                    </a:lnTo>
                    <a:lnTo>
                      <a:pt x="4930" y="23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276" name="Google Shape;276;p14"/>
              <p:cNvSpPr/>
              <p:nvPr/>
            </p:nvSpPr>
            <p:spPr>
              <a:xfrm rot="-3118431">
                <a:off x="-821689" y="2173808"/>
                <a:ext cx="212040" cy="19440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540" extrusionOk="0">
                    <a:moveTo>
                      <a:pt x="366" y="531"/>
                    </a:moveTo>
                    <a:lnTo>
                      <a:pt x="366" y="531"/>
                    </a:lnTo>
                    <a:cubicBezTo>
                      <a:pt x="205" y="569"/>
                      <a:pt x="46" y="493"/>
                      <a:pt x="8" y="348"/>
                    </a:cubicBezTo>
                    <a:cubicBezTo>
                      <a:pt x="-30" y="211"/>
                      <a:pt x="61" y="59"/>
                      <a:pt x="221" y="13"/>
                    </a:cubicBezTo>
                    <a:cubicBezTo>
                      <a:pt x="381" y="-33"/>
                      <a:pt x="541" y="51"/>
                      <a:pt x="580" y="188"/>
                    </a:cubicBezTo>
                    <a:cubicBezTo>
                      <a:pt x="618" y="333"/>
                      <a:pt x="526" y="486"/>
                      <a:pt x="366" y="531"/>
                    </a:cubicBezTo>
                    <a:close/>
                  </a:path>
                </a:pathLst>
              </a:custGeom>
              <a:solidFill>
                <a:srgbClr val="FFFFFF">
                  <a:alpha val="2025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7" name="Google Shape;277;p14"/>
              <p:cNvSpPr/>
              <p:nvPr/>
            </p:nvSpPr>
            <p:spPr>
              <a:xfrm rot="-3118431">
                <a:off x="-790886" y="2202684"/>
                <a:ext cx="150840" cy="137880"/>
              </a:xfrm>
              <a:custGeom>
                <a:avLst/>
                <a:gdLst/>
                <a:ahLst/>
                <a:cxnLst/>
                <a:rect l="l" t="t" r="r" b="b"/>
                <a:pathLst>
                  <a:path w="419" h="383" extrusionOk="0">
                    <a:moveTo>
                      <a:pt x="259" y="375"/>
                    </a:moveTo>
                    <a:lnTo>
                      <a:pt x="259" y="375"/>
                    </a:lnTo>
                    <a:cubicBezTo>
                      <a:pt x="145" y="406"/>
                      <a:pt x="30" y="345"/>
                      <a:pt x="7" y="245"/>
                    </a:cubicBezTo>
                    <a:cubicBezTo>
                      <a:pt x="-23" y="147"/>
                      <a:pt x="45" y="40"/>
                      <a:pt x="160" y="9"/>
                    </a:cubicBezTo>
                    <a:cubicBezTo>
                      <a:pt x="274" y="-21"/>
                      <a:pt x="389" y="32"/>
                      <a:pt x="411" y="131"/>
                    </a:cubicBezTo>
                    <a:cubicBezTo>
                      <a:pt x="442" y="238"/>
                      <a:pt x="373" y="345"/>
                      <a:pt x="259" y="37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5" name="Google Shape;278;p14"/>
          <p:cNvGrpSpPr/>
          <p:nvPr/>
        </p:nvGrpSpPr>
        <p:grpSpPr>
          <a:xfrm>
            <a:off x="8543734" y="603714"/>
            <a:ext cx="465350" cy="1323736"/>
            <a:chOff x="8543734" y="603714"/>
            <a:chExt cx="465350" cy="1323736"/>
          </a:xfrm>
        </p:grpSpPr>
        <p:sp>
          <p:nvSpPr>
            <p:cNvPr id="279" name="Google Shape;279;p14"/>
            <p:cNvSpPr/>
            <p:nvPr/>
          </p:nvSpPr>
          <p:spPr>
            <a:xfrm flipH="1">
              <a:off x="8831959" y="1178545"/>
              <a:ext cx="108720" cy="109440"/>
            </a:xfrm>
            <a:custGeom>
              <a:avLst/>
              <a:gdLst/>
              <a:ahLst/>
              <a:cxnLst/>
              <a:rect l="l" t="t" r="r" b="b"/>
              <a:pathLst>
                <a:path w="302" h="304" extrusionOk="0">
                  <a:moveTo>
                    <a:pt x="147" y="304"/>
                  </a:moveTo>
                  <a:lnTo>
                    <a:pt x="147" y="304"/>
                  </a:lnTo>
                  <a:cubicBezTo>
                    <a:pt x="69" y="304"/>
                    <a:pt x="0" y="234"/>
                    <a:pt x="0" y="147"/>
                  </a:cubicBezTo>
                  <a:cubicBezTo>
                    <a:pt x="0" y="69"/>
                    <a:pt x="69" y="0"/>
                    <a:pt x="147" y="0"/>
                  </a:cubicBezTo>
                  <a:cubicBezTo>
                    <a:pt x="233" y="0"/>
                    <a:pt x="302" y="69"/>
                    <a:pt x="302" y="147"/>
                  </a:cubicBezTo>
                  <a:cubicBezTo>
                    <a:pt x="302" y="234"/>
                    <a:pt x="233" y="304"/>
                    <a:pt x="147" y="304"/>
                  </a:cubicBezTo>
                  <a:moveTo>
                    <a:pt x="147" y="52"/>
                  </a:moveTo>
                  <a:lnTo>
                    <a:pt x="147" y="52"/>
                  </a:lnTo>
                  <a:cubicBezTo>
                    <a:pt x="94" y="52"/>
                    <a:pt x="51" y="96"/>
                    <a:pt x="51" y="147"/>
                  </a:cubicBezTo>
                  <a:cubicBezTo>
                    <a:pt x="51" y="208"/>
                    <a:pt x="94" y="251"/>
                    <a:pt x="147" y="251"/>
                  </a:cubicBezTo>
                  <a:cubicBezTo>
                    <a:pt x="207" y="251"/>
                    <a:pt x="251" y="208"/>
                    <a:pt x="251" y="147"/>
                  </a:cubicBezTo>
                  <a:cubicBezTo>
                    <a:pt x="251" y="96"/>
                    <a:pt x="207" y="52"/>
                    <a:pt x="147" y="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80;p14"/>
            <p:cNvSpPr/>
            <p:nvPr/>
          </p:nvSpPr>
          <p:spPr>
            <a:xfrm rot="1615287" flipH="1">
              <a:off x="8794982" y="635166"/>
              <a:ext cx="182650" cy="182650"/>
            </a:xfrm>
            <a:custGeom>
              <a:avLst/>
              <a:gdLst/>
              <a:ahLst/>
              <a:cxnLst/>
              <a:rect l="l" t="t" r="r" b="b"/>
              <a:pathLst>
                <a:path w="614" h="614" extrusionOk="0">
                  <a:moveTo>
                    <a:pt x="186" y="0"/>
                  </a:moveTo>
                  <a:lnTo>
                    <a:pt x="186" y="0"/>
                  </a:lnTo>
                  <a:cubicBezTo>
                    <a:pt x="135" y="0"/>
                    <a:pt x="91" y="34"/>
                    <a:pt x="74" y="86"/>
                  </a:cubicBezTo>
                  <a:cubicBezTo>
                    <a:pt x="5" y="398"/>
                    <a:pt x="5" y="398"/>
                    <a:pt x="5" y="398"/>
                  </a:cubicBezTo>
                  <a:cubicBezTo>
                    <a:pt x="-13" y="458"/>
                    <a:pt x="22" y="519"/>
                    <a:pt x="83" y="536"/>
                  </a:cubicBezTo>
                  <a:cubicBezTo>
                    <a:pt x="394" y="605"/>
                    <a:pt x="394" y="605"/>
                    <a:pt x="394" y="605"/>
                  </a:cubicBezTo>
                  <a:cubicBezTo>
                    <a:pt x="402" y="614"/>
                    <a:pt x="420" y="614"/>
                    <a:pt x="429" y="614"/>
                  </a:cubicBezTo>
                  <a:cubicBezTo>
                    <a:pt x="472" y="614"/>
                    <a:pt x="524" y="580"/>
                    <a:pt x="533" y="527"/>
                  </a:cubicBezTo>
                  <a:cubicBezTo>
                    <a:pt x="610" y="207"/>
                    <a:pt x="610" y="207"/>
                    <a:pt x="610" y="207"/>
                  </a:cubicBezTo>
                  <a:cubicBezTo>
                    <a:pt x="628" y="147"/>
                    <a:pt x="584" y="86"/>
                    <a:pt x="524" y="77"/>
                  </a:cubicBezTo>
                  <a:cubicBezTo>
                    <a:pt x="212" y="0"/>
                    <a:pt x="212" y="0"/>
                    <a:pt x="212" y="0"/>
                  </a:cubicBezTo>
                  <a:cubicBezTo>
                    <a:pt x="204" y="0"/>
                    <a:pt x="195" y="0"/>
                    <a:pt x="186" y="0"/>
                  </a:cubicBezTo>
                  <a:close/>
                </a:path>
              </a:pathLst>
            </a:custGeom>
            <a:solidFill>
              <a:srgbClr val="D6706E">
                <a:alpha val="2278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" name="Google Shape;281;p14"/>
            <p:cNvGrpSpPr/>
            <p:nvPr/>
          </p:nvGrpSpPr>
          <p:grpSpPr>
            <a:xfrm flipH="1">
              <a:off x="8543734" y="849272"/>
              <a:ext cx="100080" cy="99360"/>
              <a:chOff x="-373350" y="1760360"/>
              <a:chExt cx="100080" cy="99360"/>
            </a:xfrm>
          </p:grpSpPr>
          <p:sp>
            <p:nvSpPr>
              <p:cNvPr id="282" name="Google Shape;282;p14"/>
              <p:cNvSpPr/>
              <p:nvPr/>
            </p:nvSpPr>
            <p:spPr>
              <a:xfrm>
                <a:off x="-332670" y="1760360"/>
                <a:ext cx="18720" cy="99360"/>
              </a:xfrm>
              <a:custGeom>
                <a:avLst/>
                <a:gdLst/>
                <a:ahLst/>
                <a:cxnLst/>
                <a:rect l="l" t="t" r="r" b="b"/>
                <a:pathLst>
                  <a:path w="52" h="276" extrusionOk="0">
                    <a:moveTo>
                      <a:pt x="52" y="276"/>
                    </a:moveTo>
                    <a:lnTo>
                      <a:pt x="0" y="276"/>
                    </a:lnTo>
                    <a:lnTo>
                      <a:pt x="0" y="0"/>
                    </a:lnTo>
                    <a:lnTo>
                      <a:pt x="52" y="0"/>
                    </a:lnTo>
                    <a:lnTo>
                      <a:pt x="52" y="27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3" name="Google Shape;283;p14"/>
              <p:cNvSpPr/>
              <p:nvPr/>
            </p:nvSpPr>
            <p:spPr>
              <a:xfrm>
                <a:off x="-373350" y="1800680"/>
                <a:ext cx="100080" cy="19080"/>
              </a:xfrm>
              <a:custGeom>
                <a:avLst/>
                <a:gdLst/>
                <a:ahLst/>
                <a:cxnLst/>
                <a:rect l="l" t="t" r="r" b="b"/>
                <a:pathLst>
                  <a:path w="278" h="53" extrusionOk="0">
                    <a:moveTo>
                      <a:pt x="278" y="53"/>
                    </a:moveTo>
                    <a:lnTo>
                      <a:pt x="0" y="53"/>
                    </a:lnTo>
                    <a:lnTo>
                      <a:pt x="0" y="0"/>
                    </a:lnTo>
                    <a:lnTo>
                      <a:pt x="278" y="0"/>
                    </a:lnTo>
                    <a:lnTo>
                      <a:pt x="278" y="53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84" name="Google Shape;284;p14"/>
            <p:cNvSpPr/>
            <p:nvPr/>
          </p:nvSpPr>
          <p:spPr>
            <a:xfrm flipH="1">
              <a:off x="8562076" y="1517899"/>
              <a:ext cx="409550" cy="409550"/>
            </a:xfrm>
            <a:custGeom>
              <a:avLst/>
              <a:gdLst/>
              <a:ahLst/>
              <a:cxnLst/>
              <a:rect l="l" t="t" r="r" b="b"/>
              <a:pathLst>
                <a:path w="614" h="614" extrusionOk="0">
                  <a:moveTo>
                    <a:pt x="186" y="0"/>
                  </a:moveTo>
                  <a:lnTo>
                    <a:pt x="186" y="0"/>
                  </a:lnTo>
                  <a:cubicBezTo>
                    <a:pt x="135" y="0"/>
                    <a:pt x="91" y="34"/>
                    <a:pt x="74" y="86"/>
                  </a:cubicBezTo>
                  <a:cubicBezTo>
                    <a:pt x="5" y="398"/>
                    <a:pt x="5" y="398"/>
                    <a:pt x="5" y="398"/>
                  </a:cubicBezTo>
                  <a:cubicBezTo>
                    <a:pt x="-13" y="458"/>
                    <a:pt x="22" y="519"/>
                    <a:pt x="83" y="536"/>
                  </a:cubicBezTo>
                  <a:cubicBezTo>
                    <a:pt x="394" y="605"/>
                    <a:pt x="394" y="605"/>
                    <a:pt x="394" y="605"/>
                  </a:cubicBezTo>
                  <a:cubicBezTo>
                    <a:pt x="402" y="614"/>
                    <a:pt x="420" y="614"/>
                    <a:pt x="429" y="614"/>
                  </a:cubicBezTo>
                  <a:cubicBezTo>
                    <a:pt x="472" y="614"/>
                    <a:pt x="524" y="580"/>
                    <a:pt x="533" y="527"/>
                  </a:cubicBezTo>
                  <a:cubicBezTo>
                    <a:pt x="610" y="207"/>
                    <a:pt x="610" y="207"/>
                    <a:pt x="610" y="207"/>
                  </a:cubicBezTo>
                  <a:cubicBezTo>
                    <a:pt x="628" y="147"/>
                    <a:pt x="584" y="86"/>
                    <a:pt x="524" y="77"/>
                  </a:cubicBezTo>
                  <a:cubicBezTo>
                    <a:pt x="212" y="0"/>
                    <a:pt x="212" y="0"/>
                    <a:pt x="212" y="0"/>
                  </a:cubicBezTo>
                  <a:cubicBezTo>
                    <a:pt x="204" y="0"/>
                    <a:pt x="195" y="0"/>
                    <a:pt x="186" y="0"/>
                  </a:cubicBezTo>
                  <a:close/>
                </a:path>
              </a:pathLst>
            </a:custGeom>
            <a:solidFill>
              <a:srgbClr val="D6706E">
                <a:alpha val="2278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85" name="Google Shape;285;p1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4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636064"/>
            <a:ext cx="642900" cy="45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r>
              <a:t>xx%</a:t>
            </a:r>
          </a:p>
        </p:txBody>
      </p:sp>
      <p:sp>
        <p:nvSpPr>
          <p:cNvPr id="287" name="Google Shape;287;p14"/>
          <p:cNvSpPr txBox="1">
            <a:spLocks noGrp="1"/>
          </p:cNvSpPr>
          <p:nvPr>
            <p:ph type="title" idx="3" hasCustomPrompt="1"/>
          </p:nvPr>
        </p:nvSpPr>
        <p:spPr>
          <a:xfrm>
            <a:off x="714125" y="3077888"/>
            <a:ext cx="641100" cy="45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r>
              <a:t>xx%</a:t>
            </a:r>
          </a:p>
        </p:txBody>
      </p:sp>
      <p:sp>
        <p:nvSpPr>
          <p:cNvPr id="288" name="Google Shape;288;p14"/>
          <p:cNvSpPr txBox="1">
            <a:spLocks noGrp="1"/>
          </p:cNvSpPr>
          <p:nvPr>
            <p:ph type="title" idx="4" hasCustomPrompt="1"/>
          </p:nvPr>
        </p:nvSpPr>
        <p:spPr>
          <a:xfrm>
            <a:off x="713225" y="2357576"/>
            <a:ext cx="642900" cy="45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r>
              <a:t>xx%</a:t>
            </a:r>
          </a:p>
        </p:txBody>
      </p:sp>
      <p:sp>
        <p:nvSpPr>
          <p:cNvPr id="289" name="Google Shape;289;p14"/>
          <p:cNvSpPr txBox="1">
            <a:spLocks noGrp="1"/>
          </p:cNvSpPr>
          <p:nvPr>
            <p:ph type="title" idx="5" hasCustomPrompt="1"/>
          </p:nvPr>
        </p:nvSpPr>
        <p:spPr>
          <a:xfrm>
            <a:off x="713227" y="3799400"/>
            <a:ext cx="642900" cy="45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r>
              <a:t>xx%</a:t>
            </a:r>
          </a:p>
        </p:txBody>
      </p:sp>
      <p:sp>
        <p:nvSpPr>
          <p:cNvPr id="290" name="Google Shape;290;p14"/>
          <p:cNvSpPr txBox="1">
            <a:spLocks noGrp="1"/>
          </p:cNvSpPr>
          <p:nvPr>
            <p:ph type="subTitle" idx="1"/>
          </p:nvPr>
        </p:nvSpPr>
        <p:spPr>
          <a:xfrm>
            <a:off x="1939600" y="1634800"/>
            <a:ext cx="38619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iramit"/>
              <a:buNone/>
              <a:defRPr sz="2000" b="1">
                <a:latin typeface="Niramit"/>
                <a:ea typeface="Niramit"/>
                <a:cs typeface="Niramit"/>
                <a:sym typeface="Niram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iramit"/>
              <a:buNone/>
              <a:defRPr sz="2000" b="1"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iramit"/>
              <a:buNone/>
              <a:defRPr sz="2000" b="1"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iramit"/>
              <a:buNone/>
              <a:defRPr sz="2000" b="1"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iramit"/>
              <a:buNone/>
              <a:defRPr sz="2000" b="1"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iramit"/>
              <a:buNone/>
              <a:defRPr sz="2000" b="1"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iramit"/>
              <a:buNone/>
              <a:defRPr sz="2000" b="1"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iramit"/>
              <a:buNone/>
              <a:defRPr sz="2000" b="1"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iramit"/>
              <a:buNone/>
              <a:defRPr sz="2000" b="1"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9pPr>
          </a:lstStyle>
          <a:p>
            <a:endParaRPr/>
          </a:p>
        </p:txBody>
      </p:sp>
      <p:sp>
        <p:nvSpPr>
          <p:cNvPr id="291" name="Google Shape;291;p14"/>
          <p:cNvSpPr txBox="1">
            <a:spLocks noGrp="1"/>
          </p:cNvSpPr>
          <p:nvPr>
            <p:ph type="subTitle" idx="6"/>
          </p:nvPr>
        </p:nvSpPr>
        <p:spPr>
          <a:xfrm>
            <a:off x="1939600" y="3077867"/>
            <a:ext cx="38619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iramit"/>
              <a:buNone/>
              <a:defRPr sz="2000" b="1">
                <a:latin typeface="Niramit"/>
                <a:ea typeface="Niramit"/>
                <a:cs typeface="Niramit"/>
                <a:sym typeface="Niram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iramit"/>
              <a:buNone/>
              <a:defRPr sz="2000" b="1"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iramit"/>
              <a:buNone/>
              <a:defRPr sz="2000" b="1"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iramit"/>
              <a:buNone/>
              <a:defRPr sz="2000" b="1"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iramit"/>
              <a:buNone/>
              <a:defRPr sz="2000" b="1"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iramit"/>
              <a:buNone/>
              <a:defRPr sz="2000" b="1"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iramit"/>
              <a:buNone/>
              <a:defRPr sz="2000" b="1"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iramit"/>
              <a:buNone/>
              <a:defRPr sz="2000" b="1"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iramit"/>
              <a:buNone/>
              <a:defRPr sz="2000" b="1"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9pPr>
          </a:lstStyle>
          <a:p>
            <a:endParaRPr/>
          </a:p>
        </p:txBody>
      </p:sp>
      <p:sp>
        <p:nvSpPr>
          <p:cNvPr id="292" name="Google Shape;292;p14"/>
          <p:cNvSpPr txBox="1">
            <a:spLocks noGrp="1"/>
          </p:cNvSpPr>
          <p:nvPr>
            <p:ph type="subTitle" idx="7"/>
          </p:nvPr>
        </p:nvSpPr>
        <p:spPr>
          <a:xfrm>
            <a:off x="1939600" y="2356333"/>
            <a:ext cx="38619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iramit"/>
              <a:buNone/>
              <a:defRPr sz="2000" b="1">
                <a:latin typeface="Niramit"/>
                <a:ea typeface="Niramit"/>
                <a:cs typeface="Niramit"/>
                <a:sym typeface="Niram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iramit"/>
              <a:buNone/>
              <a:defRPr sz="2000" b="1"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iramit"/>
              <a:buNone/>
              <a:defRPr sz="2000" b="1"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iramit"/>
              <a:buNone/>
              <a:defRPr sz="2000" b="1"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iramit"/>
              <a:buNone/>
              <a:defRPr sz="2000" b="1"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iramit"/>
              <a:buNone/>
              <a:defRPr sz="2000" b="1"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iramit"/>
              <a:buNone/>
              <a:defRPr sz="2000" b="1"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iramit"/>
              <a:buNone/>
              <a:defRPr sz="2000" b="1"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iramit"/>
              <a:buNone/>
              <a:defRPr sz="2000" b="1"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9pPr>
          </a:lstStyle>
          <a:p>
            <a:endParaRPr/>
          </a:p>
        </p:txBody>
      </p:sp>
      <p:sp>
        <p:nvSpPr>
          <p:cNvPr id="293" name="Google Shape;293;p14"/>
          <p:cNvSpPr txBox="1">
            <a:spLocks noGrp="1"/>
          </p:cNvSpPr>
          <p:nvPr>
            <p:ph type="subTitle" idx="8"/>
          </p:nvPr>
        </p:nvSpPr>
        <p:spPr>
          <a:xfrm>
            <a:off x="1939600" y="3799400"/>
            <a:ext cx="38619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iramit"/>
              <a:buNone/>
              <a:defRPr sz="2000" b="1">
                <a:latin typeface="Niramit"/>
                <a:ea typeface="Niramit"/>
                <a:cs typeface="Niramit"/>
                <a:sym typeface="Niram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iramit"/>
              <a:buNone/>
              <a:defRPr sz="2000" b="1"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iramit"/>
              <a:buNone/>
              <a:defRPr sz="2000" b="1"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iramit"/>
              <a:buNone/>
              <a:defRPr sz="2000" b="1"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iramit"/>
              <a:buNone/>
              <a:defRPr sz="2000" b="1"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iramit"/>
              <a:buNone/>
              <a:defRPr sz="2000" b="1"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iramit"/>
              <a:buNone/>
              <a:defRPr sz="2000" b="1"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iramit"/>
              <a:buNone/>
              <a:defRPr sz="2000" b="1"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iramit"/>
              <a:buNone/>
              <a:defRPr sz="2000" b="1"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3;p13"/>
          <p:cNvGrpSpPr/>
          <p:nvPr/>
        </p:nvGrpSpPr>
        <p:grpSpPr>
          <a:xfrm>
            <a:off x="103605" y="245847"/>
            <a:ext cx="9295154" cy="4616321"/>
            <a:chOff x="103605" y="245847"/>
            <a:chExt cx="9295154" cy="4616321"/>
          </a:xfrm>
        </p:grpSpPr>
        <p:sp>
          <p:nvSpPr>
            <p:cNvPr id="224" name="Google Shape;224;p13"/>
            <p:cNvSpPr/>
            <p:nvPr/>
          </p:nvSpPr>
          <p:spPr>
            <a:xfrm flipH="1">
              <a:off x="8653346" y="1088345"/>
              <a:ext cx="108720" cy="109440"/>
            </a:xfrm>
            <a:custGeom>
              <a:avLst/>
              <a:gdLst/>
              <a:ahLst/>
              <a:cxnLst/>
              <a:rect l="l" t="t" r="r" b="b"/>
              <a:pathLst>
                <a:path w="302" h="304" extrusionOk="0">
                  <a:moveTo>
                    <a:pt x="147" y="304"/>
                  </a:moveTo>
                  <a:lnTo>
                    <a:pt x="147" y="304"/>
                  </a:lnTo>
                  <a:cubicBezTo>
                    <a:pt x="69" y="304"/>
                    <a:pt x="0" y="234"/>
                    <a:pt x="0" y="147"/>
                  </a:cubicBezTo>
                  <a:cubicBezTo>
                    <a:pt x="0" y="69"/>
                    <a:pt x="69" y="0"/>
                    <a:pt x="147" y="0"/>
                  </a:cubicBezTo>
                  <a:cubicBezTo>
                    <a:pt x="233" y="0"/>
                    <a:pt x="302" y="69"/>
                    <a:pt x="302" y="147"/>
                  </a:cubicBezTo>
                  <a:cubicBezTo>
                    <a:pt x="302" y="234"/>
                    <a:pt x="233" y="304"/>
                    <a:pt x="147" y="304"/>
                  </a:cubicBezTo>
                  <a:moveTo>
                    <a:pt x="147" y="52"/>
                  </a:moveTo>
                  <a:lnTo>
                    <a:pt x="147" y="52"/>
                  </a:lnTo>
                  <a:cubicBezTo>
                    <a:pt x="94" y="52"/>
                    <a:pt x="51" y="96"/>
                    <a:pt x="51" y="147"/>
                  </a:cubicBezTo>
                  <a:cubicBezTo>
                    <a:pt x="51" y="208"/>
                    <a:pt x="94" y="251"/>
                    <a:pt x="147" y="251"/>
                  </a:cubicBezTo>
                  <a:cubicBezTo>
                    <a:pt x="207" y="251"/>
                    <a:pt x="251" y="208"/>
                    <a:pt x="251" y="147"/>
                  </a:cubicBezTo>
                  <a:cubicBezTo>
                    <a:pt x="251" y="96"/>
                    <a:pt x="207" y="52"/>
                    <a:pt x="147" y="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103605" y="4123995"/>
              <a:ext cx="109080" cy="112320"/>
            </a:xfrm>
            <a:custGeom>
              <a:avLst/>
              <a:gdLst/>
              <a:ahLst/>
              <a:cxnLst/>
              <a:rect l="l" t="t" r="r" b="b"/>
              <a:pathLst>
                <a:path w="303" h="312" extrusionOk="0">
                  <a:moveTo>
                    <a:pt x="156" y="312"/>
                  </a:moveTo>
                  <a:lnTo>
                    <a:pt x="156" y="312"/>
                  </a:lnTo>
                  <a:cubicBezTo>
                    <a:pt x="70" y="312"/>
                    <a:pt x="0" y="243"/>
                    <a:pt x="0" y="155"/>
                  </a:cubicBezTo>
                  <a:cubicBezTo>
                    <a:pt x="0" y="69"/>
                    <a:pt x="70" y="0"/>
                    <a:pt x="156" y="0"/>
                  </a:cubicBezTo>
                  <a:cubicBezTo>
                    <a:pt x="235" y="0"/>
                    <a:pt x="303" y="69"/>
                    <a:pt x="303" y="155"/>
                  </a:cubicBezTo>
                  <a:cubicBezTo>
                    <a:pt x="303" y="243"/>
                    <a:pt x="235" y="312"/>
                    <a:pt x="156" y="312"/>
                  </a:cubicBezTo>
                  <a:moveTo>
                    <a:pt x="156" y="52"/>
                  </a:moveTo>
                  <a:lnTo>
                    <a:pt x="156" y="52"/>
                  </a:lnTo>
                  <a:cubicBezTo>
                    <a:pt x="96" y="52"/>
                    <a:pt x="53" y="104"/>
                    <a:pt x="53" y="155"/>
                  </a:cubicBezTo>
                  <a:cubicBezTo>
                    <a:pt x="53" y="208"/>
                    <a:pt x="96" y="259"/>
                    <a:pt x="156" y="259"/>
                  </a:cubicBezTo>
                  <a:cubicBezTo>
                    <a:pt x="208" y="259"/>
                    <a:pt x="252" y="208"/>
                    <a:pt x="252" y="155"/>
                  </a:cubicBezTo>
                  <a:cubicBezTo>
                    <a:pt x="252" y="104"/>
                    <a:pt x="208" y="52"/>
                    <a:pt x="156" y="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" name="Google Shape;226;p13"/>
            <p:cNvGrpSpPr/>
            <p:nvPr/>
          </p:nvGrpSpPr>
          <p:grpSpPr>
            <a:xfrm flipH="1">
              <a:off x="8895884" y="245847"/>
              <a:ext cx="100080" cy="99360"/>
              <a:chOff x="-373350" y="1760360"/>
              <a:chExt cx="100080" cy="99360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-332670" y="1760360"/>
                <a:ext cx="18720" cy="99360"/>
              </a:xfrm>
              <a:custGeom>
                <a:avLst/>
                <a:gdLst/>
                <a:ahLst/>
                <a:cxnLst/>
                <a:rect l="l" t="t" r="r" b="b"/>
                <a:pathLst>
                  <a:path w="52" h="276" extrusionOk="0">
                    <a:moveTo>
                      <a:pt x="52" y="276"/>
                    </a:moveTo>
                    <a:lnTo>
                      <a:pt x="0" y="276"/>
                    </a:lnTo>
                    <a:lnTo>
                      <a:pt x="0" y="0"/>
                    </a:lnTo>
                    <a:lnTo>
                      <a:pt x="52" y="0"/>
                    </a:lnTo>
                    <a:lnTo>
                      <a:pt x="52" y="27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-373350" y="1800680"/>
                <a:ext cx="100080" cy="19080"/>
              </a:xfrm>
              <a:custGeom>
                <a:avLst/>
                <a:gdLst/>
                <a:ahLst/>
                <a:cxnLst/>
                <a:rect l="l" t="t" r="r" b="b"/>
                <a:pathLst>
                  <a:path w="278" h="53" extrusionOk="0">
                    <a:moveTo>
                      <a:pt x="278" y="53"/>
                    </a:moveTo>
                    <a:lnTo>
                      <a:pt x="0" y="53"/>
                    </a:lnTo>
                    <a:lnTo>
                      <a:pt x="0" y="0"/>
                    </a:lnTo>
                    <a:lnTo>
                      <a:pt x="278" y="0"/>
                    </a:lnTo>
                    <a:lnTo>
                      <a:pt x="278" y="53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flipH="1">
              <a:off x="8814839" y="1254548"/>
              <a:ext cx="583920" cy="517320"/>
            </a:xfrm>
            <a:custGeom>
              <a:avLst/>
              <a:gdLst/>
              <a:ahLst/>
              <a:cxnLst/>
              <a:rect l="l" t="t" r="r" b="b"/>
              <a:pathLst>
                <a:path w="1622" h="1437" extrusionOk="0">
                  <a:moveTo>
                    <a:pt x="1134" y="1437"/>
                  </a:moveTo>
                  <a:lnTo>
                    <a:pt x="1134" y="1437"/>
                  </a:lnTo>
                  <a:cubicBezTo>
                    <a:pt x="1125" y="1437"/>
                    <a:pt x="1116" y="1429"/>
                    <a:pt x="1108" y="1429"/>
                  </a:cubicBezTo>
                  <a:cubicBezTo>
                    <a:pt x="9" y="217"/>
                    <a:pt x="9" y="217"/>
                    <a:pt x="9" y="217"/>
                  </a:cubicBezTo>
                  <a:cubicBezTo>
                    <a:pt x="0" y="208"/>
                    <a:pt x="0" y="200"/>
                    <a:pt x="0" y="191"/>
                  </a:cubicBezTo>
                  <a:cubicBezTo>
                    <a:pt x="9" y="182"/>
                    <a:pt x="17" y="174"/>
                    <a:pt x="26" y="174"/>
                  </a:cubicBezTo>
                  <a:cubicBezTo>
                    <a:pt x="1592" y="0"/>
                    <a:pt x="1592" y="0"/>
                    <a:pt x="1592" y="0"/>
                  </a:cubicBezTo>
                  <a:cubicBezTo>
                    <a:pt x="1601" y="0"/>
                    <a:pt x="1610" y="0"/>
                    <a:pt x="1618" y="10"/>
                  </a:cubicBezTo>
                  <a:cubicBezTo>
                    <a:pt x="1618" y="18"/>
                    <a:pt x="1627" y="27"/>
                    <a:pt x="1618" y="35"/>
                  </a:cubicBezTo>
                  <a:cubicBezTo>
                    <a:pt x="1159" y="1420"/>
                    <a:pt x="1159" y="1420"/>
                    <a:pt x="1159" y="1420"/>
                  </a:cubicBezTo>
                  <a:cubicBezTo>
                    <a:pt x="1151" y="1429"/>
                    <a:pt x="1142" y="1429"/>
                    <a:pt x="1134" y="1429"/>
                  </a:cubicBezTo>
                  <a:cubicBezTo>
                    <a:pt x="1134" y="1437"/>
                    <a:pt x="1134" y="1437"/>
                    <a:pt x="1134" y="1437"/>
                  </a:cubicBezTo>
                  <a:moveTo>
                    <a:pt x="78" y="217"/>
                  </a:moveTo>
                  <a:lnTo>
                    <a:pt x="78" y="217"/>
                  </a:lnTo>
                  <a:cubicBezTo>
                    <a:pt x="1116" y="1360"/>
                    <a:pt x="1116" y="1360"/>
                    <a:pt x="1116" y="1360"/>
                  </a:cubicBezTo>
                  <a:cubicBezTo>
                    <a:pt x="1557" y="61"/>
                    <a:pt x="1557" y="61"/>
                    <a:pt x="1557" y="61"/>
                  </a:cubicBezTo>
                  <a:cubicBezTo>
                    <a:pt x="78" y="217"/>
                    <a:pt x="78" y="217"/>
                    <a:pt x="78" y="21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230;p13"/>
            <p:cNvSpPr/>
            <p:nvPr/>
          </p:nvSpPr>
          <p:spPr>
            <a:xfrm flipH="1">
              <a:off x="8430777" y="430068"/>
              <a:ext cx="465100" cy="465100"/>
            </a:xfrm>
            <a:custGeom>
              <a:avLst/>
              <a:gdLst/>
              <a:ahLst/>
              <a:cxnLst/>
              <a:rect l="l" t="t" r="r" b="b"/>
              <a:pathLst>
                <a:path w="614" h="614" extrusionOk="0">
                  <a:moveTo>
                    <a:pt x="186" y="0"/>
                  </a:moveTo>
                  <a:lnTo>
                    <a:pt x="186" y="0"/>
                  </a:lnTo>
                  <a:cubicBezTo>
                    <a:pt x="135" y="0"/>
                    <a:pt x="91" y="34"/>
                    <a:pt x="74" y="86"/>
                  </a:cubicBezTo>
                  <a:cubicBezTo>
                    <a:pt x="5" y="398"/>
                    <a:pt x="5" y="398"/>
                    <a:pt x="5" y="398"/>
                  </a:cubicBezTo>
                  <a:cubicBezTo>
                    <a:pt x="-13" y="458"/>
                    <a:pt x="22" y="519"/>
                    <a:pt x="83" y="536"/>
                  </a:cubicBezTo>
                  <a:cubicBezTo>
                    <a:pt x="394" y="605"/>
                    <a:pt x="394" y="605"/>
                    <a:pt x="394" y="605"/>
                  </a:cubicBezTo>
                  <a:cubicBezTo>
                    <a:pt x="402" y="614"/>
                    <a:pt x="420" y="614"/>
                    <a:pt x="429" y="614"/>
                  </a:cubicBezTo>
                  <a:cubicBezTo>
                    <a:pt x="472" y="614"/>
                    <a:pt x="524" y="580"/>
                    <a:pt x="533" y="527"/>
                  </a:cubicBezTo>
                  <a:cubicBezTo>
                    <a:pt x="610" y="207"/>
                    <a:pt x="610" y="207"/>
                    <a:pt x="610" y="207"/>
                  </a:cubicBezTo>
                  <a:cubicBezTo>
                    <a:pt x="628" y="147"/>
                    <a:pt x="584" y="86"/>
                    <a:pt x="524" y="77"/>
                  </a:cubicBezTo>
                  <a:cubicBezTo>
                    <a:pt x="212" y="0"/>
                    <a:pt x="212" y="0"/>
                    <a:pt x="212" y="0"/>
                  </a:cubicBezTo>
                  <a:cubicBezTo>
                    <a:pt x="204" y="0"/>
                    <a:pt x="195" y="0"/>
                    <a:pt x="186" y="0"/>
                  </a:cubicBezTo>
                  <a:close/>
                </a:path>
              </a:pathLst>
            </a:custGeom>
            <a:solidFill>
              <a:srgbClr val="D6706E">
                <a:alpha val="2278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231;p13"/>
            <p:cNvSpPr/>
            <p:nvPr/>
          </p:nvSpPr>
          <p:spPr>
            <a:xfrm rot="1615287" flipH="1">
              <a:off x="449607" y="3726091"/>
              <a:ext cx="182650" cy="182650"/>
            </a:xfrm>
            <a:custGeom>
              <a:avLst/>
              <a:gdLst/>
              <a:ahLst/>
              <a:cxnLst/>
              <a:rect l="l" t="t" r="r" b="b"/>
              <a:pathLst>
                <a:path w="614" h="614" extrusionOk="0">
                  <a:moveTo>
                    <a:pt x="186" y="0"/>
                  </a:moveTo>
                  <a:lnTo>
                    <a:pt x="186" y="0"/>
                  </a:lnTo>
                  <a:cubicBezTo>
                    <a:pt x="135" y="0"/>
                    <a:pt x="91" y="34"/>
                    <a:pt x="74" y="86"/>
                  </a:cubicBezTo>
                  <a:cubicBezTo>
                    <a:pt x="5" y="398"/>
                    <a:pt x="5" y="398"/>
                    <a:pt x="5" y="398"/>
                  </a:cubicBezTo>
                  <a:cubicBezTo>
                    <a:pt x="-13" y="458"/>
                    <a:pt x="22" y="519"/>
                    <a:pt x="83" y="536"/>
                  </a:cubicBezTo>
                  <a:cubicBezTo>
                    <a:pt x="394" y="605"/>
                    <a:pt x="394" y="605"/>
                    <a:pt x="394" y="605"/>
                  </a:cubicBezTo>
                  <a:cubicBezTo>
                    <a:pt x="402" y="614"/>
                    <a:pt x="420" y="614"/>
                    <a:pt x="429" y="614"/>
                  </a:cubicBezTo>
                  <a:cubicBezTo>
                    <a:pt x="472" y="614"/>
                    <a:pt x="524" y="580"/>
                    <a:pt x="533" y="527"/>
                  </a:cubicBezTo>
                  <a:cubicBezTo>
                    <a:pt x="610" y="207"/>
                    <a:pt x="610" y="207"/>
                    <a:pt x="610" y="207"/>
                  </a:cubicBezTo>
                  <a:cubicBezTo>
                    <a:pt x="628" y="147"/>
                    <a:pt x="584" y="86"/>
                    <a:pt x="524" y="77"/>
                  </a:cubicBezTo>
                  <a:cubicBezTo>
                    <a:pt x="212" y="0"/>
                    <a:pt x="212" y="0"/>
                    <a:pt x="212" y="0"/>
                  </a:cubicBezTo>
                  <a:cubicBezTo>
                    <a:pt x="204" y="0"/>
                    <a:pt x="195" y="0"/>
                    <a:pt x="186" y="0"/>
                  </a:cubicBezTo>
                  <a:close/>
                </a:path>
              </a:pathLst>
            </a:custGeom>
            <a:solidFill>
              <a:srgbClr val="D6706E">
                <a:alpha val="2278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232;p13"/>
            <p:cNvSpPr/>
            <p:nvPr/>
          </p:nvSpPr>
          <p:spPr>
            <a:xfrm flipH="1">
              <a:off x="308377" y="4397068"/>
              <a:ext cx="465100" cy="465100"/>
            </a:xfrm>
            <a:custGeom>
              <a:avLst/>
              <a:gdLst/>
              <a:ahLst/>
              <a:cxnLst/>
              <a:rect l="l" t="t" r="r" b="b"/>
              <a:pathLst>
                <a:path w="614" h="614" extrusionOk="0">
                  <a:moveTo>
                    <a:pt x="186" y="0"/>
                  </a:moveTo>
                  <a:lnTo>
                    <a:pt x="186" y="0"/>
                  </a:lnTo>
                  <a:cubicBezTo>
                    <a:pt x="135" y="0"/>
                    <a:pt x="91" y="34"/>
                    <a:pt x="74" y="86"/>
                  </a:cubicBezTo>
                  <a:cubicBezTo>
                    <a:pt x="5" y="398"/>
                    <a:pt x="5" y="398"/>
                    <a:pt x="5" y="398"/>
                  </a:cubicBezTo>
                  <a:cubicBezTo>
                    <a:pt x="-13" y="458"/>
                    <a:pt x="22" y="519"/>
                    <a:pt x="83" y="536"/>
                  </a:cubicBezTo>
                  <a:cubicBezTo>
                    <a:pt x="394" y="605"/>
                    <a:pt x="394" y="605"/>
                    <a:pt x="394" y="605"/>
                  </a:cubicBezTo>
                  <a:cubicBezTo>
                    <a:pt x="402" y="614"/>
                    <a:pt x="420" y="614"/>
                    <a:pt x="429" y="614"/>
                  </a:cubicBezTo>
                  <a:cubicBezTo>
                    <a:pt x="472" y="614"/>
                    <a:pt x="524" y="580"/>
                    <a:pt x="533" y="527"/>
                  </a:cubicBezTo>
                  <a:cubicBezTo>
                    <a:pt x="610" y="207"/>
                    <a:pt x="610" y="207"/>
                    <a:pt x="610" y="207"/>
                  </a:cubicBezTo>
                  <a:cubicBezTo>
                    <a:pt x="628" y="147"/>
                    <a:pt x="584" y="86"/>
                    <a:pt x="524" y="77"/>
                  </a:cubicBezTo>
                  <a:cubicBezTo>
                    <a:pt x="212" y="0"/>
                    <a:pt x="212" y="0"/>
                    <a:pt x="212" y="0"/>
                  </a:cubicBezTo>
                  <a:cubicBezTo>
                    <a:pt x="204" y="0"/>
                    <a:pt x="195" y="0"/>
                    <a:pt x="186" y="0"/>
                  </a:cubicBezTo>
                  <a:close/>
                </a:path>
              </a:pathLst>
            </a:custGeom>
            <a:solidFill>
              <a:srgbClr val="D6706E">
                <a:alpha val="2278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" name="Google Shape;233;p13"/>
            <p:cNvGrpSpPr/>
            <p:nvPr/>
          </p:nvGrpSpPr>
          <p:grpSpPr>
            <a:xfrm flipH="1">
              <a:off x="239634" y="3312697"/>
              <a:ext cx="100080" cy="99360"/>
              <a:chOff x="-373350" y="1760360"/>
              <a:chExt cx="100080" cy="99360"/>
            </a:xfrm>
          </p:grpSpPr>
          <p:sp>
            <p:nvSpPr>
              <p:cNvPr id="234" name="Google Shape;234;p13"/>
              <p:cNvSpPr/>
              <p:nvPr/>
            </p:nvSpPr>
            <p:spPr>
              <a:xfrm>
                <a:off x="-332670" y="1760360"/>
                <a:ext cx="18720" cy="99360"/>
              </a:xfrm>
              <a:custGeom>
                <a:avLst/>
                <a:gdLst/>
                <a:ahLst/>
                <a:cxnLst/>
                <a:rect l="l" t="t" r="r" b="b"/>
                <a:pathLst>
                  <a:path w="52" h="276" extrusionOk="0">
                    <a:moveTo>
                      <a:pt x="52" y="276"/>
                    </a:moveTo>
                    <a:lnTo>
                      <a:pt x="0" y="276"/>
                    </a:lnTo>
                    <a:lnTo>
                      <a:pt x="0" y="0"/>
                    </a:lnTo>
                    <a:lnTo>
                      <a:pt x="52" y="0"/>
                    </a:lnTo>
                    <a:lnTo>
                      <a:pt x="52" y="27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" name="Google Shape;235;p13"/>
              <p:cNvSpPr/>
              <p:nvPr/>
            </p:nvSpPr>
            <p:spPr>
              <a:xfrm>
                <a:off x="-373350" y="1800680"/>
                <a:ext cx="100080" cy="19080"/>
              </a:xfrm>
              <a:custGeom>
                <a:avLst/>
                <a:gdLst/>
                <a:ahLst/>
                <a:cxnLst/>
                <a:rect l="l" t="t" r="r" b="b"/>
                <a:pathLst>
                  <a:path w="278" h="53" extrusionOk="0">
                    <a:moveTo>
                      <a:pt x="278" y="53"/>
                    </a:moveTo>
                    <a:lnTo>
                      <a:pt x="0" y="53"/>
                    </a:lnTo>
                    <a:lnTo>
                      <a:pt x="0" y="0"/>
                    </a:lnTo>
                    <a:lnTo>
                      <a:pt x="278" y="0"/>
                    </a:lnTo>
                    <a:lnTo>
                      <a:pt x="278" y="53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5" name="Google Shape;236;p13"/>
          <p:cNvGrpSpPr/>
          <p:nvPr/>
        </p:nvGrpSpPr>
        <p:grpSpPr>
          <a:xfrm>
            <a:off x="8253825" y="4149328"/>
            <a:ext cx="1243500" cy="822525"/>
            <a:chOff x="8253825" y="4149328"/>
            <a:chExt cx="1243500" cy="822525"/>
          </a:xfrm>
        </p:grpSpPr>
        <p:sp>
          <p:nvSpPr>
            <p:cNvPr id="237" name="Google Shape;237;p13"/>
            <p:cNvSpPr/>
            <p:nvPr/>
          </p:nvSpPr>
          <p:spPr>
            <a:xfrm flipH="1">
              <a:off x="8365805" y="4149328"/>
              <a:ext cx="1056721" cy="822525"/>
            </a:xfrm>
            <a:custGeom>
              <a:avLst/>
              <a:gdLst/>
              <a:ahLst/>
              <a:cxnLst/>
              <a:rect l="l" t="t" r="r" b="b"/>
              <a:pathLst>
                <a:path w="4174" h="3249" extrusionOk="0">
                  <a:moveTo>
                    <a:pt x="3903" y="2178"/>
                  </a:moveTo>
                  <a:lnTo>
                    <a:pt x="3903" y="2178"/>
                  </a:lnTo>
                  <a:cubicBezTo>
                    <a:pt x="3756" y="1768"/>
                    <a:pt x="3666" y="1302"/>
                    <a:pt x="3326" y="1038"/>
                  </a:cubicBezTo>
                  <a:cubicBezTo>
                    <a:pt x="3270" y="996"/>
                    <a:pt x="3200" y="982"/>
                    <a:pt x="3138" y="1010"/>
                  </a:cubicBezTo>
                  <a:cubicBezTo>
                    <a:pt x="3041" y="1059"/>
                    <a:pt x="3005" y="1184"/>
                    <a:pt x="2992" y="1295"/>
                  </a:cubicBezTo>
                  <a:cubicBezTo>
                    <a:pt x="2957" y="1566"/>
                    <a:pt x="2971" y="1838"/>
                    <a:pt x="3005" y="2109"/>
                  </a:cubicBezTo>
                  <a:cubicBezTo>
                    <a:pt x="2950" y="1928"/>
                    <a:pt x="2887" y="1755"/>
                    <a:pt x="2832" y="1580"/>
                  </a:cubicBezTo>
                  <a:cubicBezTo>
                    <a:pt x="2714" y="1232"/>
                    <a:pt x="2582" y="892"/>
                    <a:pt x="2421" y="572"/>
                  </a:cubicBezTo>
                  <a:cubicBezTo>
                    <a:pt x="2338" y="405"/>
                    <a:pt x="2248" y="245"/>
                    <a:pt x="2116" y="120"/>
                  </a:cubicBezTo>
                  <a:cubicBezTo>
                    <a:pt x="2026" y="23"/>
                    <a:pt x="1886" y="-47"/>
                    <a:pt x="1775" y="37"/>
                  </a:cubicBezTo>
                  <a:cubicBezTo>
                    <a:pt x="1684" y="106"/>
                    <a:pt x="1657" y="252"/>
                    <a:pt x="1650" y="377"/>
                  </a:cubicBezTo>
                  <a:cubicBezTo>
                    <a:pt x="1622" y="892"/>
                    <a:pt x="1664" y="1393"/>
                    <a:pt x="1754" y="1886"/>
                  </a:cubicBezTo>
                  <a:cubicBezTo>
                    <a:pt x="1497" y="1504"/>
                    <a:pt x="1191" y="1163"/>
                    <a:pt x="829" y="892"/>
                  </a:cubicBezTo>
                  <a:cubicBezTo>
                    <a:pt x="690" y="780"/>
                    <a:pt x="481" y="634"/>
                    <a:pt x="280" y="683"/>
                  </a:cubicBezTo>
                  <a:cubicBezTo>
                    <a:pt x="134" y="725"/>
                    <a:pt x="30" y="878"/>
                    <a:pt x="9" y="1024"/>
                  </a:cubicBezTo>
                  <a:cubicBezTo>
                    <a:pt x="-61" y="1476"/>
                    <a:pt x="315" y="2032"/>
                    <a:pt x="530" y="2380"/>
                  </a:cubicBezTo>
                  <a:cubicBezTo>
                    <a:pt x="718" y="2686"/>
                    <a:pt x="933" y="2978"/>
                    <a:pt x="1163" y="3249"/>
                  </a:cubicBezTo>
                  <a:cubicBezTo>
                    <a:pt x="4174" y="3249"/>
                    <a:pt x="4174" y="3249"/>
                    <a:pt x="4174" y="3249"/>
                  </a:cubicBezTo>
                  <a:cubicBezTo>
                    <a:pt x="4118" y="2881"/>
                    <a:pt x="4021" y="2519"/>
                    <a:pt x="3903" y="217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8" name="Google Shape;238;p13"/>
            <p:cNvSpPr/>
            <p:nvPr/>
          </p:nvSpPr>
          <p:spPr>
            <a:xfrm flipH="1">
              <a:off x="8864037" y="4592607"/>
              <a:ext cx="119748" cy="206074"/>
            </a:xfrm>
            <a:custGeom>
              <a:avLst/>
              <a:gdLst/>
              <a:ahLst/>
              <a:cxnLst/>
              <a:rect l="l" t="t" r="r" b="b"/>
              <a:pathLst>
                <a:path w="473" h="814" extrusionOk="0">
                  <a:moveTo>
                    <a:pt x="438" y="814"/>
                  </a:moveTo>
                  <a:lnTo>
                    <a:pt x="438" y="814"/>
                  </a:lnTo>
                  <a:cubicBezTo>
                    <a:pt x="279" y="557"/>
                    <a:pt x="132" y="293"/>
                    <a:pt x="0" y="22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167" y="272"/>
                    <a:pt x="320" y="536"/>
                    <a:pt x="473" y="793"/>
                  </a:cubicBezTo>
                  <a:lnTo>
                    <a:pt x="438" y="8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9" name="Google Shape;239;p13"/>
            <p:cNvSpPr/>
            <p:nvPr/>
          </p:nvSpPr>
          <p:spPr>
            <a:xfrm flipH="1">
              <a:off x="8592894" y="4668302"/>
              <a:ext cx="73925" cy="278226"/>
            </a:xfrm>
            <a:custGeom>
              <a:avLst/>
              <a:gdLst/>
              <a:ahLst/>
              <a:cxnLst/>
              <a:rect l="l" t="t" r="r" b="b"/>
              <a:pathLst>
                <a:path w="292" h="1099" extrusionOk="0">
                  <a:moveTo>
                    <a:pt x="250" y="1099"/>
                  </a:moveTo>
                  <a:lnTo>
                    <a:pt x="250" y="1099"/>
                  </a:lnTo>
                  <a:cubicBezTo>
                    <a:pt x="153" y="710"/>
                    <a:pt x="77" y="369"/>
                    <a:pt x="0" y="14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111" y="362"/>
                    <a:pt x="195" y="696"/>
                    <a:pt x="292" y="1093"/>
                  </a:cubicBezTo>
                  <a:lnTo>
                    <a:pt x="250" y="109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0" name="Google Shape;240;p13"/>
            <p:cNvSpPr/>
            <p:nvPr/>
          </p:nvSpPr>
          <p:spPr>
            <a:xfrm flipH="1">
              <a:off x="8946824" y="4441469"/>
              <a:ext cx="330890" cy="507084"/>
            </a:xfrm>
            <a:custGeom>
              <a:avLst/>
              <a:gdLst/>
              <a:ahLst/>
              <a:cxnLst/>
              <a:rect l="l" t="t" r="r" b="b"/>
              <a:pathLst>
                <a:path w="1307" h="2003" extrusionOk="0">
                  <a:moveTo>
                    <a:pt x="1273" y="2003"/>
                  </a:moveTo>
                  <a:lnTo>
                    <a:pt x="1273" y="2003"/>
                  </a:lnTo>
                  <a:cubicBezTo>
                    <a:pt x="974" y="1348"/>
                    <a:pt x="445" y="632"/>
                    <a:pt x="21" y="55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480" y="611"/>
                    <a:pt x="1008" y="1328"/>
                    <a:pt x="1307" y="1981"/>
                  </a:cubicBezTo>
                  <a:lnTo>
                    <a:pt x="1273" y="20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" name="Google Shape;241;p13"/>
            <p:cNvSpPr/>
            <p:nvPr/>
          </p:nvSpPr>
          <p:spPr>
            <a:xfrm flipH="1">
              <a:off x="8717960" y="4356913"/>
              <a:ext cx="184812" cy="589615"/>
            </a:xfrm>
            <a:custGeom>
              <a:avLst/>
              <a:gdLst/>
              <a:ahLst/>
              <a:cxnLst/>
              <a:rect l="l" t="t" r="r" b="b"/>
              <a:pathLst>
                <a:path w="730" h="2329" extrusionOk="0">
                  <a:moveTo>
                    <a:pt x="689" y="2329"/>
                  </a:moveTo>
                  <a:lnTo>
                    <a:pt x="689" y="2329"/>
                  </a:lnTo>
                  <a:cubicBezTo>
                    <a:pt x="508" y="1550"/>
                    <a:pt x="278" y="772"/>
                    <a:pt x="0" y="13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313" y="758"/>
                    <a:pt x="549" y="1537"/>
                    <a:pt x="730" y="2323"/>
                  </a:cubicBezTo>
                  <a:lnTo>
                    <a:pt x="689" y="232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" name="Google Shape;242;p13"/>
            <p:cNvSpPr/>
            <p:nvPr/>
          </p:nvSpPr>
          <p:spPr>
            <a:xfrm flipH="1">
              <a:off x="8482006" y="4566278"/>
              <a:ext cx="81014" cy="380250"/>
            </a:xfrm>
            <a:custGeom>
              <a:avLst/>
              <a:gdLst/>
              <a:ahLst/>
              <a:cxnLst/>
              <a:rect l="l" t="t" r="r" b="b"/>
              <a:pathLst>
                <a:path w="320" h="1502" extrusionOk="0">
                  <a:moveTo>
                    <a:pt x="278" y="1502"/>
                  </a:moveTo>
                  <a:lnTo>
                    <a:pt x="278" y="1502"/>
                  </a:lnTo>
                  <a:cubicBezTo>
                    <a:pt x="223" y="1016"/>
                    <a:pt x="147" y="668"/>
                    <a:pt x="49" y="222"/>
                  </a:cubicBezTo>
                  <a:cubicBezTo>
                    <a:pt x="35" y="153"/>
                    <a:pt x="21" y="84"/>
                    <a:pt x="0" y="8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6" y="70"/>
                    <a:pt x="76" y="146"/>
                    <a:pt x="90" y="209"/>
                  </a:cubicBezTo>
                  <a:cubicBezTo>
                    <a:pt x="188" y="654"/>
                    <a:pt x="265" y="1009"/>
                    <a:pt x="320" y="1496"/>
                  </a:cubicBezTo>
                  <a:lnTo>
                    <a:pt x="278" y="150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cxnSp>
          <p:nvCxnSpPr>
            <p:cNvPr id="243" name="Google Shape;243;p13"/>
            <p:cNvCxnSpPr/>
            <p:nvPr/>
          </p:nvCxnSpPr>
          <p:spPr>
            <a:xfrm rot="10800000">
              <a:off x="8253825" y="4971850"/>
              <a:ext cx="1243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44" name="Google Shape;244;p1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1"/>
          </p:nvPr>
        </p:nvSpPr>
        <p:spPr>
          <a:xfrm>
            <a:off x="894634" y="3327438"/>
            <a:ext cx="2336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Niramit"/>
              <a:buNone/>
              <a:defRPr sz="2000" b="1">
                <a:latin typeface="Niramit"/>
                <a:ea typeface="Niramit"/>
                <a:cs typeface="Niramit"/>
                <a:sym typeface="Niram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iramit"/>
              <a:buNone/>
              <a:defRPr sz="2000" b="1">
                <a:latin typeface="Niramit"/>
                <a:ea typeface="Niramit"/>
                <a:cs typeface="Niramit"/>
                <a:sym typeface="Nirami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iramit"/>
              <a:buNone/>
              <a:defRPr sz="2000" b="1">
                <a:latin typeface="Niramit"/>
                <a:ea typeface="Niramit"/>
                <a:cs typeface="Niramit"/>
                <a:sym typeface="Nirami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iramit"/>
              <a:buNone/>
              <a:defRPr sz="2000" b="1">
                <a:latin typeface="Niramit"/>
                <a:ea typeface="Niramit"/>
                <a:cs typeface="Niramit"/>
                <a:sym typeface="Nirami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iramit"/>
              <a:buNone/>
              <a:defRPr sz="2000" b="1">
                <a:latin typeface="Niramit"/>
                <a:ea typeface="Niramit"/>
                <a:cs typeface="Niramit"/>
                <a:sym typeface="Nirami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iramit"/>
              <a:buNone/>
              <a:defRPr sz="2000" b="1">
                <a:latin typeface="Niramit"/>
                <a:ea typeface="Niramit"/>
                <a:cs typeface="Niramit"/>
                <a:sym typeface="Nirami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iramit"/>
              <a:buNone/>
              <a:defRPr sz="2000" b="1">
                <a:latin typeface="Niramit"/>
                <a:ea typeface="Niramit"/>
                <a:cs typeface="Niramit"/>
                <a:sym typeface="Nirami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iramit"/>
              <a:buNone/>
              <a:defRPr sz="2000" b="1">
                <a:latin typeface="Niramit"/>
                <a:ea typeface="Niramit"/>
                <a:cs typeface="Niramit"/>
                <a:sym typeface="Nirami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iramit"/>
              <a:buNone/>
              <a:defRPr sz="2000" b="1">
                <a:latin typeface="Niramit"/>
                <a:ea typeface="Niramit"/>
                <a:cs typeface="Niramit"/>
                <a:sym typeface="Niramit"/>
              </a:defRPr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subTitle" idx="2"/>
          </p:nvPr>
        </p:nvSpPr>
        <p:spPr>
          <a:xfrm>
            <a:off x="5917434" y="3327438"/>
            <a:ext cx="2336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Niramit"/>
              <a:buNone/>
              <a:defRPr sz="2000" b="1">
                <a:latin typeface="Niramit"/>
                <a:ea typeface="Niramit"/>
                <a:cs typeface="Niramit"/>
                <a:sym typeface="Niram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iramit"/>
              <a:buNone/>
              <a:defRPr sz="2000" b="1">
                <a:latin typeface="Niramit"/>
                <a:ea typeface="Niramit"/>
                <a:cs typeface="Niramit"/>
                <a:sym typeface="Nirami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iramit"/>
              <a:buNone/>
              <a:defRPr sz="2000" b="1">
                <a:latin typeface="Niramit"/>
                <a:ea typeface="Niramit"/>
                <a:cs typeface="Niramit"/>
                <a:sym typeface="Nirami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iramit"/>
              <a:buNone/>
              <a:defRPr sz="2000" b="1">
                <a:latin typeface="Niramit"/>
                <a:ea typeface="Niramit"/>
                <a:cs typeface="Niramit"/>
                <a:sym typeface="Nirami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iramit"/>
              <a:buNone/>
              <a:defRPr sz="2000" b="1">
                <a:latin typeface="Niramit"/>
                <a:ea typeface="Niramit"/>
                <a:cs typeface="Niramit"/>
                <a:sym typeface="Nirami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iramit"/>
              <a:buNone/>
              <a:defRPr sz="2000" b="1">
                <a:latin typeface="Niramit"/>
                <a:ea typeface="Niramit"/>
                <a:cs typeface="Niramit"/>
                <a:sym typeface="Nirami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iramit"/>
              <a:buNone/>
              <a:defRPr sz="2000" b="1">
                <a:latin typeface="Niramit"/>
                <a:ea typeface="Niramit"/>
                <a:cs typeface="Niramit"/>
                <a:sym typeface="Nirami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iramit"/>
              <a:buNone/>
              <a:defRPr sz="2000" b="1">
                <a:latin typeface="Niramit"/>
                <a:ea typeface="Niramit"/>
                <a:cs typeface="Niramit"/>
                <a:sym typeface="Nirami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iramit"/>
              <a:buNone/>
              <a:defRPr sz="2000" b="1">
                <a:latin typeface="Niramit"/>
                <a:ea typeface="Niramit"/>
                <a:cs typeface="Niramit"/>
                <a:sym typeface="Niramit"/>
              </a:defRPr>
            </a:lvl9pPr>
          </a:lstStyle>
          <a:p>
            <a:endParaRPr/>
          </a:p>
        </p:txBody>
      </p:sp>
      <p:sp>
        <p:nvSpPr>
          <p:cNvPr id="247" name="Google Shape;247;p13"/>
          <p:cNvSpPr txBox="1">
            <a:spLocks noGrp="1"/>
          </p:cNvSpPr>
          <p:nvPr>
            <p:ph type="subTitle" idx="3"/>
          </p:nvPr>
        </p:nvSpPr>
        <p:spPr>
          <a:xfrm>
            <a:off x="3406034" y="3327438"/>
            <a:ext cx="2336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Niramit"/>
              <a:buNone/>
              <a:defRPr sz="2000" b="1">
                <a:latin typeface="Niramit"/>
                <a:ea typeface="Niramit"/>
                <a:cs typeface="Niramit"/>
                <a:sym typeface="Niram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iramit"/>
              <a:buNone/>
              <a:defRPr sz="2000" b="1">
                <a:latin typeface="Niramit"/>
                <a:ea typeface="Niramit"/>
                <a:cs typeface="Niramit"/>
                <a:sym typeface="Nirami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iramit"/>
              <a:buNone/>
              <a:defRPr sz="2000" b="1">
                <a:latin typeface="Niramit"/>
                <a:ea typeface="Niramit"/>
                <a:cs typeface="Niramit"/>
                <a:sym typeface="Nirami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iramit"/>
              <a:buNone/>
              <a:defRPr sz="2000" b="1">
                <a:latin typeface="Niramit"/>
                <a:ea typeface="Niramit"/>
                <a:cs typeface="Niramit"/>
                <a:sym typeface="Nirami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iramit"/>
              <a:buNone/>
              <a:defRPr sz="2000" b="1">
                <a:latin typeface="Niramit"/>
                <a:ea typeface="Niramit"/>
                <a:cs typeface="Niramit"/>
                <a:sym typeface="Nirami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iramit"/>
              <a:buNone/>
              <a:defRPr sz="2000" b="1">
                <a:latin typeface="Niramit"/>
                <a:ea typeface="Niramit"/>
                <a:cs typeface="Niramit"/>
                <a:sym typeface="Nirami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iramit"/>
              <a:buNone/>
              <a:defRPr sz="2000" b="1">
                <a:latin typeface="Niramit"/>
                <a:ea typeface="Niramit"/>
                <a:cs typeface="Niramit"/>
                <a:sym typeface="Nirami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iramit"/>
              <a:buNone/>
              <a:defRPr sz="2000" b="1">
                <a:latin typeface="Niramit"/>
                <a:ea typeface="Niramit"/>
                <a:cs typeface="Niramit"/>
                <a:sym typeface="Nirami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iramit"/>
              <a:buNone/>
              <a:defRPr sz="2000" b="1">
                <a:latin typeface="Niramit"/>
                <a:ea typeface="Niramit"/>
                <a:cs typeface="Niramit"/>
                <a:sym typeface="Niramit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12;p16"/>
          <p:cNvGrpSpPr/>
          <p:nvPr/>
        </p:nvGrpSpPr>
        <p:grpSpPr>
          <a:xfrm>
            <a:off x="76152" y="-95789"/>
            <a:ext cx="8913037" cy="1568262"/>
            <a:chOff x="76152" y="-95789"/>
            <a:chExt cx="8913037" cy="1568262"/>
          </a:xfrm>
        </p:grpSpPr>
        <p:sp>
          <p:nvSpPr>
            <p:cNvPr id="313" name="Google Shape;313;p16"/>
            <p:cNvSpPr/>
            <p:nvPr/>
          </p:nvSpPr>
          <p:spPr>
            <a:xfrm rot="10800000">
              <a:off x="7417089" y="-95789"/>
              <a:ext cx="583920" cy="517320"/>
            </a:xfrm>
            <a:custGeom>
              <a:avLst/>
              <a:gdLst/>
              <a:ahLst/>
              <a:cxnLst/>
              <a:rect l="l" t="t" r="r" b="b"/>
              <a:pathLst>
                <a:path w="1622" h="1437" extrusionOk="0">
                  <a:moveTo>
                    <a:pt x="1134" y="1437"/>
                  </a:moveTo>
                  <a:lnTo>
                    <a:pt x="1134" y="1437"/>
                  </a:lnTo>
                  <a:cubicBezTo>
                    <a:pt x="1125" y="1437"/>
                    <a:pt x="1116" y="1429"/>
                    <a:pt x="1108" y="1429"/>
                  </a:cubicBezTo>
                  <a:cubicBezTo>
                    <a:pt x="9" y="217"/>
                    <a:pt x="9" y="217"/>
                    <a:pt x="9" y="217"/>
                  </a:cubicBezTo>
                  <a:cubicBezTo>
                    <a:pt x="0" y="208"/>
                    <a:pt x="0" y="200"/>
                    <a:pt x="0" y="191"/>
                  </a:cubicBezTo>
                  <a:cubicBezTo>
                    <a:pt x="9" y="182"/>
                    <a:pt x="17" y="174"/>
                    <a:pt x="26" y="174"/>
                  </a:cubicBezTo>
                  <a:cubicBezTo>
                    <a:pt x="1592" y="0"/>
                    <a:pt x="1592" y="0"/>
                    <a:pt x="1592" y="0"/>
                  </a:cubicBezTo>
                  <a:cubicBezTo>
                    <a:pt x="1601" y="0"/>
                    <a:pt x="1610" y="0"/>
                    <a:pt x="1618" y="10"/>
                  </a:cubicBezTo>
                  <a:cubicBezTo>
                    <a:pt x="1618" y="18"/>
                    <a:pt x="1627" y="27"/>
                    <a:pt x="1618" y="35"/>
                  </a:cubicBezTo>
                  <a:cubicBezTo>
                    <a:pt x="1159" y="1420"/>
                    <a:pt x="1159" y="1420"/>
                    <a:pt x="1159" y="1420"/>
                  </a:cubicBezTo>
                  <a:cubicBezTo>
                    <a:pt x="1151" y="1429"/>
                    <a:pt x="1142" y="1429"/>
                    <a:pt x="1134" y="1429"/>
                  </a:cubicBezTo>
                  <a:cubicBezTo>
                    <a:pt x="1134" y="1437"/>
                    <a:pt x="1134" y="1437"/>
                    <a:pt x="1134" y="1437"/>
                  </a:cubicBezTo>
                  <a:moveTo>
                    <a:pt x="78" y="217"/>
                  </a:moveTo>
                  <a:lnTo>
                    <a:pt x="78" y="217"/>
                  </a:lnTo>
                  <a:cubicBezTo>
                    <a:pt x="1116" y="1360"/>
                    <a:pt x="1116" y="1360"/>
                    <a:pt x="1116" y="1360"/>
                  </a:cubicBezTo>
                  <a:cubicBezTo>
                    <a:pt x="1557" y="61"/>
                    <a:pt x="1557" y="61"/>
                    <a:pt x="1557" y="61"/>
                  </a:cubicBezTo>
                  <a:cubicBezTo>
                    <a:pt x="78" y="217"/>
                    <a:pt x="78" y="217"/>
                    <a:pt x="78" y="21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" name="Google Shape;314;p16"/>
            <p:cNvGrpSpPr/>
            <p:nvPr/>
          </p:nvGrpSpPr>
          <p:grpSpPr>
            <a:xfrm>
              <a:off x="76152" y="175973"/>
              <a:ext cx="8812950" cy="1296499"/>
              <a:chOff x="76152" y="175973"/>
              <a:chExt cx="8812950" cy="1296499"/>
            </a:xfrm>
          </p:grpSpPr>
          <p:sp>
            <p:nvSpPr>
              <p:cNvPr id="315" name="Google Shape;315;p16"/>
              <p:cNvSpPr/>
              <p:nvPr/>
            </p:nvSpPr>
            <p:spPr>
              <a:xfrm rot="10800000">
                <a:off x="8424002" y="373548"/>
                <a:ext cx="465100" cy="465100"/>
              </a:xfrm>
              <a:custGeom>
                <a:avLst/>
                <a:gdLst/>
                <a:ahLst/>
                <a:cxnLst/>
                <a:rect l="l" t="t" r="r" b="b"/>
                <a:pathLst>
                  <a:path w="614" h="614" extrusionOk="0">
                    <a:moveTo>
                      <a:pt x="186" y="0"/>
                    </a:moveTo>
                    <a:lnTo>
                      <a:pt x="186" y="0"/>
                    </a:lnTo>
                    <a:cubicBezTo>
                      <a:pt x="135" y="0"/>
                      <a:pt x="91" y="34"/>
                      <a:pt x="74" y="86"/>
                    </a:cubicBezTo>
                    <a:cubicBezTo>
                      <a:pt x="5" y="398"/>
                      <a:pt x="5" y="398"/>
                      <a:pt x="5" y="398"/>
                    </a:cubicBezTo>
                    <a:cubicBezTo>
                      <a:pt x="-13" y="458"/>
                      <a:pt x="22" y="519"/>
                      <a:pt x="83" y="536"/>
                    </a:cubicBezTo>
                    <a:cubicBezTo>
                      <a:pt x="394" y="605"/>
                      <a:pt x="394" y="605"/>
                      <a:pt x="394" y="605"/>
                    </a:cubicBezTo>
                    <a:cubicBezTo>
                      <a:pt x="402" y="614"/>
                      <a:pt x="420" y="614"/>
                      <a:pt x="429" y="614"/>
                    </a:cubicBezTo>
                    <a:cubicBezTo>
                      <a:pt x="472" y="614"/>
                      <a:pt x="524" y="580"/>
                      <a:pt x="533" y="527"/>
                    </a:cubicBezTo>
                    <a:cubicBezTo>
                      <a:pt x="610" y="207"/>
                      <a:pt x="610" y="207"/>
                      <a:pt x="610" y="207"/>
                    </a:cubicBezTo>
                    <a:cubicBezTo>
                      <a:pt x="628" y="147"/>
                      <a:pt x="584" y="86"/>
                      <a:pt x="524" y="77"/>
                    </a:cubicBezTo>
                    <a:cubicBezTo>
                      <a:pt x="212" y="0"/>
                      <a:pt x="212" y="0"/>
                      <a:pt x="212" y="0"/>
                    </a:cubicBezTo>
                    <a:cubicBezTo>
                      <a:pt x="204" y="0"/>
                      <a:pt x="195" y="0"/>
                      <a:pt x="186" y="0"/>
                    </a:cubicBezTo>
                    <a:close/>
                  </a:path>
                </a:pathLst>
              </a:custGeom>
              <a:solidFill>
                <a:srgbClr val="D6706E">
                  <a:alpha val="2278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6" name="Google Shape;316;p16"/>
              <p:cNvSpPr/>
              <p:nvPr/>
            </p:nvSpPr>
            <p:spPr>
              <a:xfrm rot="9184713">
                <a:off x="1094332" y="207425"/>
                <a:ext cx="182650" cy="182650"/>
              </a:xfrm>
              <a:custGeom>
                <a:avLst/>
                <a:gdLst/>
                <a:ahLst/>
                <a:cxnLst/>
                <a:rect l="l" t="t" r="r" b="b"/>
                <a:pathLst>
                  <a:path w="614" h="614" extrusionOk="0">
                    <a:moveTo>
                      <a:pt x="186" y="0"/>
                    </a:moveTo>
                    <a:lnTo>
                      <a:pt x="186" y="0"/>
                    </a:lnTo>
                    <a:cubicBezTo>
                      <a:pt x="135" y="0"/>
                      <a:pt x="91" y="34"/>
                      <a:pt x="74" y="86"/>
                    </a:cubicBezTo>
                    <a:cubicBezTo>
                      <a:pt x="5" y="398"/>
                      <a:pt x="5" y="398"/>
                      <a:pt x="5" y="398"/>
                    </a:cubicBezTo>
                    <a:cubicBezTo>
                      <a:pt x="-13" y="458"/>
                      <a:pt x="22" y="519"/>
                      <a:pt x="83" y="536"/>
                    </a:cubicBezTo>
                    <a:cubicBezTo>
                      <a:pt x="394" y="605"/>
                      <a:pt x="394" y="605"/>
                      <a:pt x="394" y="605"/>
                    </a:cubicBezTo>
                    <a:cubicBezTo>
                      <a:pt x="402" y="614"/>
                      <a:pt x="420" y="614"/>
                      <a:pt x="429" y="614"/>
                    </a:cubicBezTo>
                    <a:cubicBezTo>
                      <a:pt x="472" y="614"/>
                      <a:pt x="524" y="580"/>
                      <a:pt x="533" y="527"/>
                    </a:cubicBezTo>
                    <a:cubicBezTo>
                      <a:pt x="610" y="207"/>
                      <a:pt x="610" y="207"/>
                      <a:pt x="610" y="207"/>
                    </a:cubicBezTo>
                    <a:cubicBezTo>
                      <a:pt x="628" y="147"/>
                      <a:pt x="584" y="86"/>
                      <a:pt x="524" y="77"/>
                    </a:cubicBezTo>
                    <a:cubicBezTo>
                      <a:pt x="212" y="0"/>
                      <a:pt x="212" y="0"/>
                      <a:pt x="212" y="0"/>
                    </a:cubicBezTo>
                    <a:cubicBezTo>
                      <a:pt x="204" y="0"/>
                      <a:pt x="195" y="0"/>
                      <a:pt x="186" y="0"/>
                    </a:cubicBezTo>
                    <a:close/>
                  </a:path>
                </a:pathLst>
              </a:custGeom>
              <a:solidFill>
                <a:srgbClr val="D6706E">
                  <a:alpha val="2278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" name="Google Shape;317;p16"/>
              <p:cNvSpPr/>
              <p:nvPr/>
            </p:nvSpPr>
            <p:spPr>
              <a:xfrm rot="10800000">
                <a:off x="76152" y="1007373"/>
                <a:ext cx="465100" cy="465100"/>
              </a:xfrm>
              <a:custGeom>
                <a:avLst/>
                <a:gdLst/>
                <a:ahLst/>
                <a:cxnLst/>
                <a:rect l="l" t="t" r="r" b="b"/>
                <a:pathLst>
                  <a:path w="614" h="614" extrusionOk="0">
                    <a:moveTo>
                      <a:pt x="186" y="0"/>
                    </a:moveTo>
                    <a:lnTo>
                      <a:pt x="186" y="0"/>
                    </a:lnTo>
                    <a:cubicBezTo>
                      <a:pt x="135" y="0"/>
                      <a:pt x="91" y="34"/>
                      <a:pt x="74" y="86"/>
                    </a:cubicBezTo>
                    <a:cubicBezTo>
                      <a:pt x="5" y="398"/>
                      <a:pt x="5" y="398"/>
                      <a:pt x="5" y="398"/>
                    </a:cubicBezTo>
                    <a:cubicBezTo>
                      <a:pt x="-13" y="458"/>
                      <a:pt x="22" y="519"/>
                      <a:pt x="83" y="536"/>
                    </a:cubicBezTo>
                    <a:cubicBezTo>
                      <a:pt x="394" y="605"/>
                      <a:pt x="394" y="605"/>
                      <a:pt x="394" y="605"/>
                    </a:cubicBezTo>
                    <a:cubicBezTo>
                      <a:pt x="402" y="614"/>
                      <a:pt x="420" y="614"/>
                      <a:pt x="429" y="614"/>
                    </a:cubicBezTo>
                    <a:cubicBezTo>
                      <a:pt x="472" y="614"/>
                      <a:pt x="524" y="580"/>
                      <a:pt x="533" y="527"/>
                    </a:cubicBezTo>
                    <a:cubicBezTo>
                      <a:pt x="610" y="207"/>
                      <a:pt x="610" y="207"/>
                      <a:pt x="610" y="207"/>
                    </a:cubicBezTo>
                    <a:cubicBezTo>
                      <a:pt x="628" y="147"/>
                      <a:pt x="584" y="86"/>
                      <a:pt x="524" y="77"/>
                    </a:cubicBezTo>
                    <a:cubicBezTo>
                      <a:pt x="212" y="0"/>
                      <a:pt x="212" y="0"/>
                      <a:pt x="212" y="0"/>
                    </a:cubicBezTo>
                    <a:cubicBezTo>
                      <a:pt x="204" y="0"/>
                      <a:pt x="195" y="0"/>
                      <a:pt x="186" y="0"/>
                    </a:cubicBezTo>
                    <a:close/>
                  </a:path>
                </a:pathLst>
              </a:custGeom>
              <a:solidFill>
                <a:srgbClr val="D6706E">
                  <a:alpha val="2278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" name="Google Shape;318;p16"/>
            <p:cNvGrpSpPr/>
            <p:nvPr/>
          </p:nvGrpSpPr>
          <p:grpSpPr>
            <a:xfrm>
              <a:off x="187121" y="63651"/>
              <a:ext cx="8126614" cy="530570"/>
              <a:chOff x="187121" y="63651"/>
              <a:chExt cx="8126614" cy="530570"/>
            </a:xfrm>
          </p:grpSpPr>
          <p:sp>
            <p:nvSpPr>
              <p:cNvPr id="319" name="Google Shape;319;p16"/>
              <p:cNvSpPr/>
              <p:nvPr/>
            </p:nvSpPr>
            <p:spPr>
              <a:xfrm rot="10800000" flipH="1">
                <a:off x="840405" y="63651"/>
                <a:ext cx="109080" cy="112320"/>
              </a:xfrm>
              <a:custGeom>
                <a:avLst/>
                <a:gdLst/>
                <a:ahLst/>
                <a:cxnLst/>
                <a:rect l="l" t="t" r="r" b="b"/>
                <a:pathLst>
                  <a:path w="303" h="312" extrusionOk="0">
                    <a:moveTo>
                      <a:pt x="156" y="312"/>
                    </a:moveTo>
                    <a:lnTo>
                      <a:pt x="156" y="312"/>
                    </a:lnTo>
                    <a:cubicBezTo>
                      <a:pt x="70" y="312"/>
                      <a:pt x="0" y="243"/>
                      <a:pt x="0" y="155"/>
                    </a:cubicBezTo>
                    <a:cubicBezTo>
                      <a:pt x="0" y="69"/>
                      <a:pt x="70" y="0"/>
                      <a:pt x="156" y="0"/>
                    </a:cubicBezTo>
                    <a:cubicBezTo>
                      <a:pt x="235" y="0"/>
                      <a:pt x="303" y="69"/>
                      <a:pt x="303" y="155"/>
                    </a:cubicBezTo>
                    <a:cubicBezTo>
                      <a:pt x="303" y="243"/>
                      <a:pt x="235" y="312"/>
                      <a:pt x="156" y="312"/>
                    </a:cubicBezTo>
                    <a:moveTo>
                      <a:pt x="156" y="52"/>
                    </a:moveTo>
                    <a:lnTo>
                      <a:pt x="156" y="52"/>
                    </a:lnTo>
                    <a:cubicBezTo>
                      <a:pt x="96" y="52"/>
                      <a:pt x="53" y="104"/>
                      <a:pt x="53" y="155"/>
                    </a:cubicBezTo>
                    <a:cubicBezTo>
                      <a:pt x="53" y="208"/>
                      <a:pt x="96" y="259"/>
                      <a:pt x="156" y="259"/>
                    </a:cubicBezTo>
                    <a:cubicBezTo>
                      <a:pt x="208" y="259"/>
                      <a:pt x="252" y="208"/>
                      <a:pt x="252" y="155"/>
                    </a:cubicBezTo>
                    <a:cubicBezTo>
                      <a:pt x="252" y="104"/>
                      <a:pt x="208" y="52"/>
                      <a:pt x="156" y="5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0" name="Google Shape;320;p16"/>
              <p:cNvSpPr/>
              <p:nvPr/>
            </p:nvSpPr>
            <p:spPr>
              <a:xfrm rot="10800000">
                <a:off x="187121" y="484781"/>
                <a:ext cx="108720" cy="10944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304" extrusionOk="0">
                    <a:moveTo>
                      <a:pt x="147" y="304"/>
                    </a:moveTo>
                    <a:lnTo>
                      <a:pt x="147" y="304"/>
                    </a:lnTo>
                    <a:cubicBezTo>
                      <a:pt x="69" y="304"/>
                      <a:pt x="0" y="234"/>
                      <a:pt x="0" y="147"/>
                    </a:cubicBezTo>
                    <a:cubicBezTo>
                      <a:pt x="0" y="69"/>
                      <a:pt x="69" y="0"/>
                      <a:pt x="147" y="0"/>
                    </a:cubicBezTo>
                    <a:cubicBezTo>
                      <a:pt x="233" y="0"/>
                      <a:pt x="302" y="69"/>
                      <a:pt x="302" y="147"/>
                    </a:cubicBezTo>
                    <a:cubicBezTo>
                      <a:pt x="302" y="234"/>
                      <a:pt x="233" y="304"/>
                      <a:pt x="147" y="304"/>
                    </a:cubicBezTo>
                    <a:moveTo>
                      <a:pt x="147" y="52"/>
                    </a:moveTo>
                    <a:lnTo>
                      <a:pt x="147" y="52"/>
                    </a:lnTo>
                    <a:cubicBezTo>
                      <a:pt x="94" y="52"/>
                      <a:pt x="51" y="96"/>
                      <a:pt x="51" y="147"/>
                    </a:cubicBezTo>
                    <a:cubicBezTo>
                      <a:pt x="51" y="208"/>
                      <a:pt x="94" y="251"/>
                      <a:pt x="147" y="251"/>
                    </a:cubicBezTo>
                    <a:cubicBezTo>
                      <a:pt x="207" y="251"/>
                      <a:pt x="251" y="208"/>
                      <a:pt x="251" y="147"/>
                    </a:cubicBezTo>
                    <a:cubicBezTo>
                      <a:pt x="251" y="96"/>
                      <a:pt x="207" y="52"/>
                      <a:pt x="147" y="5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1" name="Google Shape;321;p16"/>
              <p:cNvSpPr/>
              <p:nvPr/>
            </p:nvSpPr>
            <p:spPr>
              <a:xfrm rot="10800000" flipH="1">
                <a:off x="8204655" y="242589"/>
                <a:ext cx="109080" cy="112320"/>
              </a:xfrm>
              <a:custGeom>
                <a:avLst/>
                <a:gdLst/>
                <a:ahLst/>
                <a:cxnLst/>
                <a:rect l="l" t="t" r="r" b="b"/>
                <a:pathLst>
                  <a:path w="303" h="312" extrusionOk="0">
                    <a:moveTo>
                      <a:pt x="156" y="312"/>
                    </a:moveTo>
                    <a:lnTo>
                      <a:pt x="156" y="312"/>
                    </a:lnTo>
                    <a:cubicBezTo>
                      <a:pt x="70" y="312"/>
                      <a:pt x="0" y="243"/>
                      <a:pt x="0" y="155"/>
                    </a:cubicBezTo>
                    <a:cubicBezTo>
                      <a:pt x="0" y="69"/>
                      <a:pt x="70" y="0"/>
                      <a:pt x="156" y="0"/>
                    </a:cubicBezTo>
                    <a:cubicBezTo>
                      <a:pt x="235" y="0"/>
                      <a:pt x="303" y="69"/>
                      <a:pt x="303" y="155"/>
                    </a:cubicBezTo>
                    <a:cubicBezTo>
                      <a:pt x="303" y="243"/>
                      <a:pt x="235" y="312"/>
                      <a:pt x="156" y="312"/>
                    </a:cubicBezTo>
                    <a:moveTo>
                      <a:pt x="156" y="52"/>
                    </a:moveTo>
                    <a:lnTo>
                      <a:pt x="156" y="52"/>
                    </a:lnTo>
                    <a:cubicBezTo>
                      <a:pt x="96" y="52"/>
                      <a:pt x="53" y="104"/>
                      <a:pt x="53" y="155"/>
                    </a:cubicBezTo>
                    <a:cubicBezTo>
                      <a:pt x="53" y="208"/>
                      <a:pt x="96" y="259"/>
                      <a:pt x="156" y="259"/>
                    </a:cubicBezTo>
                    <a:cubicBezTo>
                      <a:pt x="208" y="259"/>
                      <a:pt x="252" y="208"/>
                      <a:pt x="252" y="155"/>
                    </a:cubicBezTo>
                    <a:cubicBezTo>
                      <a:pt x="252" y="104"/>
                      <a:pt x="208" y="52"/>
                      <a:pt x="156" y="5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" name="Google Shape;322;p16"/>
            <p:cNvGrpSpPr/>
            <p:nvPr/>
          </p:nvGrpSpPr>
          <p:grpSpPr>
            <a:xfrm>
              <a:off x="1380259" y="70134"/>
              <a:ext cx="7608930" cy="937235"/>
              <a:chOff x="1380259" y="70134"/>
              <a:chExt cx="7608930" cy="937235"/>
            </a:xfrm>
          </p:grpSpPr>
          <p:grpSp>
            <p:nvGrpSpPr>
              <p:cNvPr id="6" name="Google Shape;323;p16"/>
              <p:cNvGrpSpPr/>
              <p:nvPr/>
            </p:nvGrpSpPr>
            <p:grpSpPr>
              <a:xfrm rot="10800000">
                <a:off x="8722734" y="70134"/>
                <a:ext cx="100080" cy="99360"/>
                <a:chOff x="-373350" y="1760360"/>
                <a:chExt cx="100080" cy="99360"/>
              </a:xfrm>
            </p:grpSpPr>
            <p:sp>
              <p:nvSpPr>
                <p:cNvPr id="324" name="Google Shape;324;p16"/>
                <p:cNvSpPr/>
                <p:nvPr/>
              </p:nvSpPr>
              <p:spPr>
                <a:xfrm>
                  <a:off x="-332670" y="1760360"/>
                  <a:ext cx="18720" cy="99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" h="276" extrusionOk="0">
                      <a:moveTo>
                        <a:pt x="52" y="276"/>
                      </a:moveTo>
                      <a:lnTo>
                        <a:pt x="0" y="276"/>
                      </a:lnTo>
                      <a:lnTo>
                        <a:pt x="0" y="0"/>
                      </a:lnTo>
                      <a:lnTo>
                        <a:pt x="52" y="0"/>
                      </a:lnTo>
                      <a:lnTo>
                        <a:pt x="52" y="276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25" name="Google Shape;325;p16"/>
                <p:cNvSpPr/>
                <p:nvPr/>
              </p:nvSpPr>
              <p:spPr>
                <a:xfrm>
                  <a:off x="-373350" y="1800680"/>
                  <a:ext cx="100080" cy="19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53" extrusionOk="0">
                      <a:moveTo>
                        <a:pt x="278" y="53"/>
                      </a:moveTo>
                      <a:lnTo>
                        <a:pt x="0" y="53"/>
                      </a:lnTo>
                      <a:lnTo>
                        <a:pt x="0" y="0"/>
                      </a:lnTo>
                      <a:lnTo>
                        <a:pt x="278" y="0"/>
                      </a:lnTo>
                      <a:lnTo>
                        <a:pt x="278" y="53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7" name="Google Shape;326;p16"/>
              <p:cNvGrpSpPr/>
              <p:nvPr/>
            </p:nvGrpSpPr>
            <p:grpSpPr>
              <a:xfrm rot="10800000">
                <a:off x="1380259" y="175984"/>
                <a:ext cx="100080" cy="99360"/>
                <a:chOff x="-373350" y="1760360"/>
                <a:chExt cx="100080" cy="99360"/>
              </a:xfrm>
            </p:grpSpPr>
            <p:sp>
              <p:nvSpPr>
                <p:cNvPr id="327" name="Google Shape;327;p16"/>
                <p:cNvSpPr/>
                <p:nvPr/>
              </p:nvSpPr>
              <p:spPr>
                <a:xfrm>
                  <a:off x="-332670" y="1760360"/>
                  <a:ext cx="18720" cy="99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" h="276" extrusionOk="0">
                      <a:moveTo>
                        <a:pt x="52" y="276"/>
                      </a:moveTo>
                      <a:lnTo>
                        <a:pt x="0" y="276"/>
                      </a:lnTo>
                      <a:lnTo>
                        <a:pt x="0" y="0"/>
                      </a:lnTo>
                      <a:lnTo>
                        <a:pt x="52" y="0"/>
                      </a:lnTo>
                      <a:lnTo>
                        <a:pt x="52" y="276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28" name="Google Shape;328;p16"/>
                <p:cNvSpPr/>
                <p:nvPr/>
              </p:nvSpPr>
              <p:spPr>
                <a:xfrm>
                  <a:off x="-373350" y="1800680"/>
                  <a:ext cx="100080" cy="19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53" extrusionOk="0">
                      <a:moveTo>
                        <a:pt x="278" y="53"/>
                      </a:moveTo>
                      <a:lnTo>
                        <a:pt x="0" y="53"/>
                      </a:lnTo>
                      <a:lnTo>
                        <a:pt x="0" y="0"/>
                      </a:lnTo>
                      <a:lnTo>
                        <a:pt x="278" y="0"/>
                      </a:lnTo>
                      <a:lnTo>
                        <a:pt x="278" y="53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8" name="Google Shape;329;p16"/>
              <p:cNvGrpSpPr/>
              <p:nvPr/>
            </p:nvGrpSpPr>
            <p:grpSpPr>
              <a:xfrm rot="10800000">
                <a:off x="8889109" y="908009"/>
                <a:ext cx="100080" cy="99360"/>
                <a:chOff x="-373350" y="1760360"/>
                <a:chExt cx="100080" cy="99360"/>
              </a:xfrm>
            </p:grpSpPr>
            <p:sp>
              <p:nvSpPr>
                <p:cNvPr id="330" name="Google Shape;330;p16"/>
                <p:cNvSpPr/>
                <p:nvPr/>
              </p:nvSpPr>
              <p:spPr>
                <a:xfrm>
                  <a:off x="-332670" y="1760360"/>
                  <a:ext cx="18720" cy="99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" h="276" extrusionOk="0">
                      <a:moveTo>
                        <a:pt x="52" y="276"/>
                      </a:moveTo>
                      <a:lnTo>
                        <a:pt x="0" y="276"/>
                      </a:lnTo>
                      <a:lnTo>
                        <a:pt x="0" y="0"/>
                      </a:lnTo>
                      <a:lnTo>
                        <a:pt x="52" y="0"/>
                      </a:lnTo>
                      <a:lnTo>
                        <a:pt x="52" y="276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31" name="Google Shape;331;p16"/>
                <p:cNvSpPr/>
                <p:nvPr/>
              </p:nvSpPr>
              <p:spPr>
                <a:xfrm>
                  <a:off x="-373350" y="1800680"/>
                  <a:ext cx="100080" cy="19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53" extrusionOk="0">
                      <a:moveTo>
                        <a:pt x="278" y="53"/>
                      </a:moveTo>
                      <a:lnTo>
                        <a:pt x="0" y="53"/>
                      </a:lnTo>
                      <a:lnTo>
                        <a:pt x="0" y="0"/>
                      </a:lnTo>
                      <a:lnTo>
                        <a:pt x="278" y="0"/>
                      </a:lnTo>
                      <a:lnTo>
                        <a:pt x="278" y="53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</p:grpSp>
      <p:sp>
        <p:nvSpPr>
          <p:cNvPr id="332" name="Google Shape;332;p1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8"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Title only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1"/>
          <p:cNvSpPr txBox="1">
            <a:spLocks noGrp="1"/>
          </p:cNvSpPr>
          <p:nvPr>
            <p:ph type="title"/>
          </p:nvPr>
        </p:nvSpPr>
        <p:spPr>
          <a:xfrm>
            <a:off x="723450" y="511025"/>
            <a:ext cx="76971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/>
              <a:buNone/>
              <a:def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"/>
          <p:cNvSpPr txBox="1">
            <a:spLocks noGrp="1"/>
          </p:cNvSpPr>
          <p:nvPr>
            <p:ph type="subTitle" idx="1"/>
          </p:nvPr>
        </p:nvSpPr>
        <p:spPr>
          <a:xfrm>
            <a:off x="1290750" y="2672122"/>
            <a:ext cx="2907600" cy="42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4020202020204"/>
              <a:buNone/>
              <a:defRPr sz="2400">
                <a:latin typeface="Bebas Neue" panose="020B0604020202020204"/>
                <a:ea typeface="Bebas Neue" panose="020B0604020202020204"/>
                <a:cs typeface="Bebas Neue" panose="020B0604020202020204"/>
                <a:sym typeface="Bebas Neue" panose="020B0604020202020204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4020202020204"/>
              <a:buNone/>
              <a:defRPr sz="2400">
                <a:latin typeface="Bebas Neue" panose="020B0604020202020204"/>
                <a:ea typeface="Bebas Neue" panose="020B0604020202020204"/>
                <a:cs typeface="Bebas Neue" panose="020B0604020202020204"/>
                <a:sym typeface="Bebas Neue" panose="020B0604020202020204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4020202020204"/>
              <a:buNone/>
              <a:defRPr sz="2400">
                <a:latin typeface="Bebas Neue" panose="020B0604020202020204"/>
                <a:ea typeface="Bebas Neue" panose="020B0604020202020204"/>
                <a:cs typeface="Bebas Neue" panose="020B0604020202020204"/>
                <a:sym typeface="Bebas Neue" panose="020B0604020202020204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4020202020204"/>
              <a:buNone/>
              <a:defRPr sz="2400">
                <a:latin typeface="Bebas Neue" panose="020B0604020202020204"/>
                <a:ea typeface="Bebas Neue" panose="020B0604020202020204"/>
                <a:cs typeface="Bebas Neue" panose="020B0604020202020204"/>
                <a:sym typeface="Bebas Neue" panose="020B0604020202020204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4020202020204"/>
              <a:buNone/>
              <a:defRPr sz="2400">
                <a:latin typeface="Bebas Neue" panose="020B0604020202020204"/>
                <a:ea typeface="Bebas Neue" panose="020B0604020202020204"/>
                <a:cs typeface="Bebas Neue" panose="020B0604020202020204"/>
                <a:sym typeface="Bebas Neue" panose="020B0604020202020204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4020202020204"/>
              <a:buNone/>
              <a:defRPr sz="2400">
                <a:latin typeface="Bebas Neue" panose="020B0604020202020204"/>
                <a:ea typeface="Bebas Neue" panose="020B0604020202020204"/>
                <a:cs typeface="Bebas Neue" panose="020B0604020202020204"/>
                <a:sym typeface="Bebas Neue" panose="020B0604020202020204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4020202020204"/>
              <a:buNone/>
              <a:defRPr sz="2400">
                <a:latin typeface="Bebas Neue" panose="020B0604020202020204"/>
                <a:ea typeface="Bebas Neue" panose="020B0604020202020204"/>
                <a:cs typeface="Bebas Neue" panose="020B0604020202020204"/>
                <a:sym typeface="Bebas Neue" panose="020B0604020202020204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4020202020204"/>
              <a:buNone/>
              <a:defRPr sz="2400">
                <a:latin typeface="Bebas Neue" panose="020B0604020202020204"/>
                <a:ea typeface="Bebas Neue" panose="020B0604020202020204"/>
                <a:cs typeface="Bebas Neue" panose="020B0604020202020204"/>
                <a:sym typeface="Bebas Neue" panose="020B0604020202020204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4020202020204"/>
              <a:buNone/>
              <a:defRPr sz="2400">
                <a:latin typeface="Bebas Neue" panose="020B0604020202020204"/>
                <a:ea typeface="Bebas Neue" panose="020B0604020202020204"/>
                <a:cs typeface="Bebas Neue" panose="020B0604020202020204"/>
                <a:sym typeface="Bebas Neue" panose="020B0604020202020204"/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7" name="Google Shape;87;p5"/>
          <p:cNvSpPr txBox="1">
            <a:spLocks noGrp="1"/>
          </p:cNvSpPr>
          <p:nvPr>
            <p:ph type="subTitle" idx="2"/>
          </p:nvPr>
        </p:nvSpPr>
        <p:spPr>
          <a:xfrm>
            <a:off x="4945625" y="2672122"/>
            <a:ext cx="2907600" cy="42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4020202020204"/>
              <a:buNone/>
              <a:defRPr sz="2400">
                <a:latin typeface="Bebas Neue" panose="020B0604020202020204"/>
                <a:ea typeface="Bebas Neue" panose="020B0604020202020204"/>
                <a:cs typeface="Bebas Neue" panose="020B0604020202020204"/>
                <a:sym typeface="Bebas Neue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4020202020204"/>
              <a:buNone/>
              <a:defRPr sz="2400">
                <a:latin typeface="Bebas Neue" panose="020B0604020202020204"/>
                <a:ea typeface="Bebas Neue" panose="020B0604020202020204"/>
                <a:cs typeface="Bebas Neue" panose="020B0604020202020204"/>
                <a:sym typeface="Bebas Neue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4020202020204"/>
              <a:buNone/>
              <a:defRPr sz="2400">
                <a:latin typeface="Bebas Neue" panose="020B0604020202020204"/>
                <a:ea typeface="Bebas Neue" panose="020B0604020202020204"/>
                <a:cs typeface="Bebas Neue" panose="020B0604020202020204"/>
                <a:sym typeface="Bebas Neue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4020202020204"/>
              <a:buNone/>
              <a:defRPr sz="2400">
                <a:latin typeface="Bebas Neue" panose="020B0604020202020204"/>
                <a:ea typeface="Bebas Neue" panose="020B0604020202020204"/>
                <a:cs typeface="Bebas Neue" panose="020B0604020202020204"/>
                <a:sym typeface="Bebas Neue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4020202020204"/>
              <a:buNone/>
              <a:defRPr sz="2400">
                <a:latin typeface="Bebas Neue" panose="020B0604020202020204"/>
                <a:ea typeface="Bebas Neue" panose="020B0604020202020204"/>
                <a:cs typeface="Bebas Neue" panose="020B0604020202020204"/>
                <a:sym typeface="Bebas Neue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4020202020204"/>
              <a:buNone/>
              <a:defRPr sz="2400">
                <a:latin typeface="Bebas Neue" panose="020B0604020202020204"/>
                <a:ea typeface="Bebas Neue" panose="020B0604020202020204"/>
                <a:cs typeface="Bebas Neue" panose="020B0604020202020204"/>
                <a:sym typeface="Bebas Neue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4020202020204"/>
              <a:buNone/>
              <a:defRPr sz="2400">
                <a:latin typeface="Bebas Neue" panose="020B0604020202020204"/>
                <a:ea typeface="Bebas Neue" panose="020B0604020202020204"/>
                <a:cs typeface="Bebas Neue" panose="020B0604020202020204"/>
                <a:sym typeface="Bebas Neue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4020202020204"/>
              <a:buNone/>
              <a:defRPr sz="2400">
                <a:latin typeface="Bebas Neue" panose="020B0604020202020204"/>
                <a:ea typeface="Bebas Neue" panose="020B0604020202020204"/>
                <a:cs typeface="Bebas Neue" panose="020B0604020202020204"/>
                <a:sym typeface="Bebas Neue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4020202020204"/>
              <a:buNone/>
              <a:defRPr sz="2400">
                <a:latin typeface="Bebas Neue" panose="020B0604020202020204"/>
                <a:ea typeface="Bebas Neue" panose="020B0604020202020204"/>
                <a:cs typeface="Bebas Neue" panose="020B0604020202020204"/>
                <a:sym typeface="Bebas Neue" panose="020B0604020202020204"/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8" name="Google Shape;88;p5"/>
          <p:cNvSpPr txBox="1">
            <a:spLocks noGrp="1"/>
          </p:cNvSpPr>
          <p:nvPr>
            <p:ph type="subTitle" idx="3"/>
          </p:nvPr>
        </p:nvSpPr>
        <p:spPr>
          <a:xfrm>
            <a:off x="1290750" y="3037934"/>
            <a:ext cx="2907600" cy="10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4"/>
          </p:nvPr>
        </p:nvSpPr>
        <p:spPr>
          <a:xfrm>
            <a:off x="4945625" y="3037934"/>
            <a:ext cx="2907600" cy="10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0" name="Google Shape;9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1" name="Google Shape;91;p5"/>
          <p:cNvSpPr/>
          <p:nvPr/>
        </p:nvSpPr>
        <p:spPr>
          <a:xfrm rot="10800000" flipH="1">
            <a:off x="7984276" y="11"/>
            <a:ext cx="1247959" cy="624265"/>
          </a:xfrm>
          <a:custGeom>
            <a:avLst/>
            <a:gdLst/>
            <a:ahLst/>
            <a:cxnLst/>
            <a:rect l="l" t="t" r="r" b="b"/>
            <a:pathLst>
              <a:path w="43654" h="21837" extrusionOk="0">
                <a:moveTo>
                  <a:pt x="21817" y="1"/>
                </a:moveTo>
                <a:cubicBezTo>
                  <a:pt x="9777" y="1"/>
                  <a:pt x="0" y="9777"/>
                  <a:pt x="0" y="21837"/>
                </a:cubicBezTo>
                <a:lnTo>
                  <a:pt x="43653" y="21837"/>
                </a:lnTo>
                <a:cubicBezTo>
                  <a:pt x="43653" y="9777"/>
                  <a:pt x="33877" y="1"/>
                  <a:pt x="218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5"/>
          <p:cNvSpPr/>
          <p:nvPr/>
        </p:nvSpPr>
        <p:spPr>
          <a:xfrm rot="-5400000" flipH="1">
            <a:off x="134482" y="4717646"/>
            <a:ext cx="275968" cy="552380"/>
          </a:xfrm>
          <a:custGeom>
            <a:avLst/>
            <a:gdLst/>
            <a:ahLst/>
            <a:cxnLst/>
            <a:rect l="l" t="t" r="r" b="b"/>
            <a:pathLst>
              <a:path w="11166" h="22350" extrusionOk="0">
                <a:moveTo>
                  <a:pt x="11166" y="0"/>
                </a:moveTo>
                <a:cubicBezTo>
                  <a:pt x="4984" y="0"/>
                  <a:pt x="1" y="5002"/>
                  <a:pt x="1" y="11184"/>
                </a:cubicBezTo>
                <a:cubicBezTo>
                  <a:pt x="1" y="17366"/>
                  <a:pt x="4984" y="22349"/>
                  <a:pt x="11166" y="22349"/>
                </a:cubicBezTo>
                <a:lnTo>
                  <a:pt x="1116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5"/>
          <p:cNvSpPr/>
          <p:nvPr/>
        </p:nvSpPr>
        <p:spPr>
          <a:xfrm rot="-5400000" flipH="1">
            <a:off x="134247" y="4441477"/>
            <a:ext cx="276437" cy="552380"/>
          </a:xfrm>
          <a:custGeom>
            <a:avLst/>
            <a:gdLst/>
            <a:ahLst/>
            <a:cxnLst/>
            <a:rect l="l" t="t" r="r" b="b"/>
            <a:pathLst>
              <a:path w="11185" h="22350" extrusionOk="0">
                <a:moveTo>
                  <a:pt x="0" y="0"/>
                </a:moveTo>
                <a:lnTo>
                  <a:pt x="0" y="22349"/>
                </a:lnTo>
                <a:cubicBezTo>
                  <a:pt x="6182" y="22349"/>
                  <a:pt x="11185" y="17366"/>
                  <a:pt x="11185" y="11184"/>
                </a:cubicBezTo>
                <a:cubicBezTo>
                  <a:pt x="11185" y="5002"/>
                  <a:pt x="6182" y="0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5"/>
          <p:cNvSpPr/>
          <p:nvPr/>
        </p:nvSpPr>
        <p:spPr>
          <a:xfrm rot="5400000">
            <a:off x="4249127" y="-192144"/>
            <a:ext cx="384325" cy="768599"/>
          </a:xfrm>
          <a:custGeom>
            <a:avLst/>
            <a:gdLst/>
            <a:ahLst/>
            <a:cxnLst/>
            <a:rect l="l" t="t" r="r" b="b"/>
            <a:pathLst>
              <a:path w="22351" h="44699" extrusionOk="0">
                <a:moveTo>
                  <a:pt x="1" y="0"/>
                </a:moveTo>
                <a:lnTo>
                  <a:pt x="1" y="44699"/>
                </a:lnTo>
                <a:cubicBezTo>
                  <a:pt x="12345" y="44699"/>
                  <a:pt x="22350" y="34675"/>
                  <a:pt x="22350" y="22349"/>
                </a:cubicBezTo>
                <a:cubicBezTo>
                  <a:pt x="22350" y="10005"/>
                  <a:pt x="12345" y="0"/>
                  <a:pt x="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"/>
          <p:cNvSpPr/>
          <p:nvPr/>
        </p:nvSpPr>
        <p:spPr>
          <a:xfrm rot="5400000">
            <a:off x="4590933" y="-187570"/>
            <a:ext cx="375161" cy="750287"/>
          </a:xfrm>
          <a:custGeom>
            <a:avLst/>
            <a:gdLst/>
            <a:ahLst/>
            <a:cxnLst/>
            <a:rect l="l" t="t" r="r" b="b"/>
            <a:pathLst>
              <a:path w="21818" h="43634" fill="none" extrusionOk="0">
                <a:moveTo>
                  <a:pt x="1" y="43634"/>
                </a:moveTo>
                <a:cubicBezTo>
                  <a:pt x="12060" y="43634"/>
                  <a:pt x="21818" y="33857"/>
                  <a:pt x="21818" y="21798"/>
                </a:cubicBezTo>
                <a:cubicBezTo>
                  <a:pt x="21818" y="9739"/>
                  <a:pt x="12060" y="0"/>
                  <a:pt x="1" y="0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1902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5"/>
          <p:cNvSpPr/>
          <p:nvPr/>
        </p:nvSpPr>
        <p:spPr>
          <a:xfrm rot="5400000" flipH="1">
            <a:off x="-215935" y="1685881"/>
            <a:ext cx="822145" cy="411017"/>
          </a:xfrm>
          <a:custGeom>
            <a:avLst/>
            <a:gdLst/>
            <a:ahLst/>
            <a:cxnLst/>
            <a:rect l="l" t="t" r="r" b="b"/>
            <a:pathLst>
              <a:path w="44700" h="22350" extrusionOk="0">
                <a:moveTo>
                  <a:pt x="22350" y="0"/>
                </a:moveTo>
                <a:cubicBezTo>
                  <a:pt x="10025" y="0"/>
                  <a:pt x="1" y="10005"/>
                  <a:pt x="1" y="22350"/>
                </a:cubicBezTo>
                <a:lnTo>
                  <a:pt x="44700" y="22350"/>
                </a:lnTo>
                <a:cubicBezTo>
                  <a:pt x="44700" y="10005"/>
                  <a:pt x="34695" y="0"/>
                  <a:pt x="2235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5"/>
          <p:cNvSpPr/>
          <p:nvPr/>
        </p:nvSpPr>
        <p:spPr>
          <a:xfrm rot="5400000" flipH="1">
            <a:off x="-113225" y="2405251"/>
            <a:ext cx="411072" cy="205343"/>
          </a:xfrm>
          <a:custGeom>
            <a:avLst/>
            <a:gdLst/>
            <a:ahLst/>
            <a:cxnLst/>
            <a:rect l="l" t="t" r="r" b="b"/>
            <a:pathLst>
              <a:path w="22350" h="11166" extrusionOk="0">
                <a:moveTo>
                  <a:pt x="11185" y="1"/>
                </a:moveTo>
                <a:cubicBezTo>
                  <a:pt x="5003" y="1"/>
                  <a:pt x="0" y="4984"/>
                  <a:pt x="0" y="11166"/>
                </a:cubicBezTo>
                <a:lnTo>
                  <a:pt x="22350" y="11166"/>
                </a:lnTo>
                <a:cubicBezTo>
                  <a:pt x="22350" y="4984"/>
                  <a:pt x="17366" y="1"/>
                  <a:pt x="1118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5"/>
          <p:cNvSpPr/>
          <p:nvPr/>
        </p:nvSpPr>
        <p:spPr>
          <a:xfrm rot="5400000" flipH="1">
            <a:off x="92263" y="2405076"/>
            <a:ext cx="411072" cy="205692"/>
          </a:xfrm>
          <a:custGeom>
            <a:avLst/>
            <a:gdLst/>
            <a:ahLst/>
            <a:cxnLst/>
            <a:rect l="l" t="t" r="r" b="b"/>
            <a:pathLst>
              <a:path w="22350" h="11185" extrusionOk="0">
                <a:moveTo>
                  <a:pt x="0" y="0"/>
                </a:moveTo>
                <a:cubicBezTo>
                  <a:pt x="0" y="6182"/>
                  <a:pt x="5003" y="11185"/>
                  <a:pt x="11185" y="11185"/>
                </a:cubicBezTo>
                <a:cubicBezTo>
                  <a:pt x="17366" y="11185"/>
                  <a:pt x="22350" y="6182"/>
                  <a:pt x="2235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5"/>
          <p:cNvSpPr/>
          <p:nvPr/>
        </p:nvSpPr>
        <p:spPr>
          <a:xfrm flipH="1">
            <a:off x="8827156" y="47168"/>
            <a:ext cx="311604" cy="623722"/>
          </a:xfrm>
          <a:custGeom>
            <a:avLst/>
            <a:gdLst/>
            <a:ahLst/>
            <a:cxnLst/>
            <a:rect l="l" t="t" r="r" b="b"/>
            <a:pathLst>
              <a:path w="10900" h="21818" extrusionOk="0">
                <a:moveTo>
                  <a:pt x="0" y="1"/>
                </a:moveTo>
                <a:lnTo>
                  <a:pt x="0" y="21818"/>
                </a:lnTo>
                <a:cubicBezTo>
                  <a:pt x="6011" y="21818"/>
                  <a:pt x="10899" y="16948"/>
                  <a:pt x="10899" y="10919"/>
                </a:cubicBezTo>
                <a:cubicBezTo>
                  <a:pt x="10899" y="4908"/>
                  <a:pt x="6030" y="1"/>
                  <a:pt x="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"/>
          <p:cNvSpPr/>
          <p:nvPr/>
        </p:nvSpPr>
        <p:spPr>
          <a:xfrm flipH="1">
            <a:off x="8515038" y="46082"/>
            <a:ext cx="623722" cy="1247959"/>
          </a:xfrm>
          <a:custGeom>
            <a:avLst/>
            <a:gdLst/>
            <a:ahLst/>
            <a:cxnLst/>
            <a:rect l="l" t="t" r="r" b="b"/>
            <a:pathLst>
              <a:path w="21818" h="43654" fill="none" extrusionOk="0">
                <a:moveTo>
                  <a:pt x="0" y="43654"/>
                </a:moveTo>
                <a:cubicBezTo>
                  <a:pt x="12041" y="43654"/>
                  <a:pt x="21817" y="33877"/>
                  <a:pt x="21817" y="21818"/>
                </a:cubicBezTo>
                <a:cubicBezTo>
                  <a:pt x="21817" y="9759"/>
                  <a:pt x="12041" y="1"/>
                  <a:pt x="0" y="1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1902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"/>
          <p:cNvSpPr/>
          <p:nvPr/>
        </p:nvSpPr>
        <p:spPr>
          <a:xfrm rot="10800000">
            <a:off x="7138766" y="4604008"/>
            <a:ext cx="1164321" cy="552377"/>
          </a:xfrm>
          <a:custGeom>
            <a:avLst/>
            <a:gdLst/>
            <a:ahLst/>
            <a:cxnLst/>
            <a:rect l="l" t="t" r="r" b="b"/>
            <a:pathLst>
              <a:path w="22693" h="10766" extrusionOk="0">
                <a:moveTo>
                  <a:pt x="1" y="0"/>
                </a:moveTo>
                <a:cubicBezTo>
                  <a:pt x="324" y="5992"/>
                  <a:pt x="5269" y="10766"/>
                  <a:pt x="11356" y="10766"/>
                </a:cubicBezTo>
                <a:cubicBezTo>
                  <a:pt x="17443" y="10766"/>
                  <a:pt x="22388" y="5973"/>
                  <a:pt x="2269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" name="Google Shape;104;p6"/>
          <p:cNvSpPr/>
          <p:nvPr/>
        </p:nvSpPr>
        <p:spPr>
          <a:xfrm rot="10800000" flipH="1">
            <a:off x="8832391" y="4553773"/>
            <a:ext cx="311615" cy="623733"/>
          </a:xfrm>
          <a:custGeom>
            <a:avLst/>
            <a:gdLst/>
            <a:ahLst/>
            <a:cxnLst/>
            <a:rect l="l" t="t" r="r" b="b"/>
            <a:pathLst>
              <a:path w="11166" h="22350" extrusionOk="0">
                <a:moveTo>
                  <a:pt x="11166" y="0"/>
                </a:moveTo>
                <a:cubicBezTo>
                  <a:pt x="4984" y="0"/>
                  <a:pt x="1" y="5002"/>
                  <a:pt x="1" y="11184"/>
                </a:cubicBezTo>
                <a:cubicBezTo>
                  <a:pt x="1" y="17366"/>
                  <a:pt x="4984" y="22349"/>
                  <a:pt x="11166" y="22349"/>
                </a:cubicBezTo>
                <a:lnTo>
                  <a:pt x="1116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6"/>
          <p:cNvSpPr/>
          <p:nvPr/>
        </p:nvSpPr>
        <p:spPr>
          <a:xfrm rot="10800000" flipH="1">
            <a:off x="8520288" y="4553773"/>
            <a:ext cx="312145" cy="623733"/>
          </a:xfrm>
          <a:custGeom>
            <a:avLst/>
            <a:gdLst/>
            <a:ahLst/>
            <a:cxnLst/>
            <a:rect l="l" t="t" r="r" b="b"/>
            <a:pathLst>
              <a:path w="11185" h="22350" extrusionOk="0">
                <a:moveTo>
                  <a:pt x="0" y="0"/>
                </a:moveTo>
                <a:lnTo>
                  <a:pt x="0" y="22349"/>
                </a:lnTo>
                <a:cubicBezTo>
                  <a:pt x="6182" y="22349"/>
                  <a:pt x="11185" y="17366"/>
                  <a:pt x="11185" y="11184"/>
                </a:cubicBezTo>
                <a:cubicBezTo>
                  <a:pt x="11185" y="5002"/>
                  <a:pt x="6182" y="0"/>
                  <a:pt x="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6"/>
          <p:cNvSpPr/>
          <p:nvPr/>
        </p:nvSpPr>
        <p:spPr>
          <a:xfrm rot="10800000" flipH="1">
            <a:off x="-10354" y="4030489"/>
            <a:ext cx="384325" cy="768599"/>
          </a:xfrm>
          <a:custGeom>
            <a:avLst/>
            <a:gdLst/>
            <a:ahLst/>
            <a:cxnLst/>
            <a:rect l="l" t="t" r="r" b="b"/>
            <a:pathLst>
              <a:path w="22351" h="44699" extrusionOk="0">
                <a:moveTo>
                  <a:pt x="1" y="0"/>
                </a:moveTo>
                <a:lnTo>
                  <a:pt x="1" y="44699"/>
                </a:lnTo>
                <a:cubicBezTo>
                  <a:pt x="12345" y="44699"/>
                  <a:pt x="22350" y="34675"/>
                  <a:pt x="22350" y="22349"/>
                </a:cubicBezTo>
                <a:cubicBezTo>
                  <a:pt x="22350" y="10005"/>
                  <a:pt x="12345" y="0"/>
                  <a:pt x="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6"/>
          <p:cNvSpPr/>
          <p:nvPr/>
        </p:nvSpPr>
        <p:spPr>
          <a:xfrm rot="10800000" flipH="1">
            <a:off x="-10354" y="4376869"/>
            <a:ext cx="375161" cy="750287"/>
          </a:xfrm>
          <a:custGeom>
            <a:avLst/>
            <a:gdLst/>
            <a:ahLst/>
            <a:cxnLst/>
            <a:rect l="l" t="t" r="r" b="b"/>
            <a:pathLst>
              <a:path w="21818" h="43634" fill="none" extrusionOk="0">
                <a:moveTo>
                  <a:pt x="1" y="43634"/>
                </a:moveTo>
                <a:cubicBezTo>
                  <a:pt x="12060" y="43634"/>
                  <a:pt x="21818" y="33857"/>
                  <a:pt x="21818" y="21798"/>
                </a:cubicBezTo>
                <a:cubicBezTo>
                  <a:pt x="21818" y="9739"/>
                  <a:pt x="12060" y="0"/>
                  <a:pt x="1" y="0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1902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6"/>
          <p:cNvSpPr/>
          <p:nvPr/>
        </p:nvSpPr>
        <p:spPr>
          <a:xfrm rot="10800000" flipH="1">
            <a:off x="-10352" y="2"/>
            <a:ext cx="502083" cy="238645"/>
          </a:xfrm>
          <a:custGeom>
            <a:avLst/>
            <a:gdLst/>
            <a:ahLst/>
            <a:cxnLst/>
            <a:rect l="l" t="t" r="r" b="b"/>
            <a:pathLst>
              <a:path w="22693" h="10785" extrusionOk="0">
                <a:moveTo>
                  <a:pt x="0" y="0"/>
                </a:moveTo>
                <a:cubicBezTo>
                  <a:pt x="305" y="5992"/>
                  <a:pt x="5250" y="10785"/>
                  <a:pt x="11337" y="10785"/>
                </a:cubicBezTo>
                <a:cubicBezTo>
                  <a:pt x="17423" y="10785"/>
                  <a:pt x="22369" y="5992"/>
                  <a:pt x="226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6"/>
          <p:cNvSpPr/>
          <p:nvPr/>
        </p:nvSpPr>
        <p:spPr>
          <a:xfrm rot="10800000" flipH="1">
            <a:off x="-10352" y="231875"/>
            <a:ext cx="502083" cy="238247"/>
          </a:xfrm>
          <a:custGeom>
            <a:avLst/>
            <a:gdLst/>
            <a:ahLst/>
            <a:cxnLst/>
            <a:rect l="l" t="t" r="r" b="b"/>
            <a:pathLst>
              <a:path w="22693" h="10767" extrusionOk="0">
                <a:moveTo>
                  <a:pt x="11337" y="1"/>
                </a:moveTo>
                <a:cubicBezTo>
                  <a:pt x="5250" y="1"/>
                  <a:pt x="305" y="4794"/>
                  <a:pt x="0" y="10766"/>
                </a:cubicBezTo>
                <a:lnTo>
                  <a:pt x="22692" y="10766"/>
                </a:lnTo>
                <a:cubicBezTo>
                  <a:pt x="22369" y="4794"/>
                  <a:pt x="17423" y="1"/>
                  <a:pt x="113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6"/>
          <p:cNvSpPr/>
          <p:nvPr/>
        </p:nvSpPr>
        <p:spPr>
          <a:xfrm rot="10800000" flipH="1">
            <a:off x="-14664" y="388740"/>
            <a:ext cx="238220" cy="501719"/>
          </a:xfrm>
          <a:custGeom>
            <a:avLst/>
            <a:gdLst/>
            <a:ahLst/>
            <a:cxnLst/>
            <a:rect l="l" t="t" r="r" b="b"/>
            <a:pathLst>
              <a:path w="10767" h="22674" extrusionOk="0">
                <a:moveTo>
                  <a:pt x="1" y="1"/>
                </a:moveTo>
                <a:lnTo>
                  <a:pt x="1" y="22674"/>
                </a:lnTo>
                <a:cubicBezTo>
                  <a:pt x="5993" y="22369"/>
                  <a:pt x="10767" y="17424"/>
                  <a:pt x="10767" y="11337"/>
                </a:cubicBezTo>
                <a:cubicBezTo>
                  <a:pt x="10767" y="5251"/>
                  <a:pt x="5993" y="286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6"/>
          <p:cNvSpPr/>
          <p:nvPr/>
        </p:nvSpPr>
        <p:spPr>
          <a:xfrm>
            <a:off x="7954771" y="-32236"/>
            <a:ext cx="1226344" cy="613172"/>
          </a:xfrm>
          <a:custGeom>
            <a:avLst/>
            <a:gdLst/>
            <a:ahLst/>
            <a:cxnLst/>
            <a:rect l="l" t="t" r="r" b="b"/>
            <a:pathLst>
              <a:path w="44700" h="22350" extrusionOk="0">
                <a:moveTo>
                  <a:pt x="1" y="0"/>
                </a:moveTo>
                <a:cubicBezTo>
                  <a:pt x="1" y="12344"/>
                  <a:pt x="10005" y="22349"/>
                  <a:pt x="22350" y="22349"/>
                </a:cubicBezTo>
                <a:cubicBezTo>
                  <a:pt x="34675" y="22349"/>
                  <a:pt x="44699" y="12344"/>
                  <a:pt x="44699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6"/>
          <p:cNvSpPr/>
          <p:nvPr/>
        </p:nvSpPr>
        <p:spPr>
          <a:xfrm>
            <a:off x="8058183" y="-42800"/>
            <a:ext cx="1019495" cy="509748"/>
          </a:xfrm>
          <a:custGeom>
            <a:avLst/>
            <a:gdLst/>
            <a:ahLst/>
            <a:cxnLst/>
            <a:rect l="l" t="t" r="r" b="b"/>
            <a:pathLst>
              <a:path w="44700" h="22350" extrusionOk="0">
                <a:moveTo>
                  <a:pt x="1" y="0"/>
                </a:moveTo>
                <a:cubicBezTo>
                  <a:pt x="1" y="12344"/>
                  <a:pt x="10005" y="22349"/>
                  <a:pt x="22350" y="22349"/>
                </a:cubicBezTo>
                <a:cubicBezTo>
                  <a:pt x="34675" y="22349"/>
                  <a:pt x="44699" y="12344"/>
                  <a:pt x="446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39" name="Google Shape;139;p8"/>
          <p:cNvGrpSpPr/>
          <p:nvPr/>
        </p:nvGrpSpPr>
        <p:grpSpPr>
          <a:xfrm>
            <a:off x="-32202" y="-50349"/>
            <a:ext cx="10044040" cy="5244181"/>
            <a:chOff x="-32202" y="-50349"/>
            <a:chExt cx="10044040" cy="5244181"/>
          </a:xfrm>
        </p:grpSpPr>
        <p:sp>
          <p:nvSpPr>
            <p:cNvPr id="140" name="Google Shape;140;p8"/>
            <p:cNvSpPr/>
            <p:nvPr/>
          </p:nvSpPr>
          <p:spPr>
            <a:xfrm>
              <a:off x="-32202" y="4894321"/>
              <a:ext cx="502083" cy="238645"/>
            </a:xfrm>
            <a:custGeom>
              <a:avLst/>
              <a:gdLst/>
              <a:ahLst/>
              <a:cxnLst/>
              <a:rect l="l" t="t" r="r" b="b"/>
              <a:pathLst>
                <a:path w="22693" h="10785" extrusionOk="0">
                  <a:moveTo>
                    <a:pt x="0" y="0"/>
                  </a:moveTo>
                  <a:cubicBezTo>
                    <a:pt x="305" y="5992"/>
                    <a:pt x="5250" y="10785"/>
                    <a:pt x="11337" y="10785"/>
                  </a:cubicBezTo>
                  <a:cubicBezTo>
                    <a:pt x="17423" y="10785"/>
                    <a:pt x="22369" y="5992"/>
                    <a:pt x="22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-32202" y="4662846"/>
              <a:ext cx="502083" cy="238247"/>
            </a:xfrm>
            <a:custGeom>
              <a:avLst/>
              <a:gdLst/>
              <a:ahLst/>
              <a:cxnLst/>
              <a:rect l="l" t="t" r="r" b="b"/>
              <a:pathLst>
                <a:path w="22693" h="10767" extrusionOk="0">
                  <a:moveTo>
                    <a:pt x="11337" y="1"/>
                  </a:moveTo>
                  <a:cubicBezTo>
                    <a:pt x="5250" y="1"/>
                    <a:pt x="305" y="4794"/>
                    <a:pt x="0" y="10766"/>
                  </a:cubicBezTo>
                  <a:lnTo>
                    <a:pt x="22692" y="10766"/>
                  </a:lnTo>
                  <a:cubicBezTo>
                    <a:pt x="22369" y="4794"/>
                    <a:pt x="17423" y="1"/>
                    <a:pt x="113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-15808" y="4221802"/>
              <a:ext cx="238220" cy="501719"/>
            </a:xfrm>
            <a:custGeom>
              <a:avLst/>
              <a:gdLst/>
              <a:ahLst/>
              <a:cxnLst/>
              <a:rect l="l" t="t" r="r" b="b"/>
              <a:pathLst>
                <a:path w="10767" h="22674" extrusionOk="0">
                  <a:moveTo>
                    <a:pt x="1" y="1"/>
                  </a:moveTo>
                  <a:lnTo>
                    <a:pt x="1" y="22674"/>
                  </a:lnTo>
                  <a:cubicBezTo>
                    <a:pt x="5993" y="22369"/>
                    <a:pt x="10767" y="17424"/>
                    <a:pt x="10767" y="11337"/>
                  </a:cubicBezTo>
                  <a:cubicBezTo>
                    <a:pt x="10767" y="5251"/>
                    <a:pt x="5993" y="286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965122" y="-45055"/>
              <a:ext cx="789489" cy="374549"/>
            </a:xfrm>
            <a:custGeom>
              <a:avLst/>
              <a:gdLst/>
              <a:ahLst/>
              <a:cxnLst/>
              <a:rect l="l" t="t" r="r" b="b"/>
              <a:pathLst>
                <a:path w="22693" h="10766" extrusionOk="0">
                  <a:moveTo>
                    <a:pt x="1" y="0"/>
                  </a:moveTo>
                  <a:cubicBezTo>
                    <a:pt x="324" y="5992"/>
                    <a:pt x="5269" y="10766"/>
                    <a:pt x="11356" y="10766"/>
                  </a:cubicBezTo>
                  <a:cubicBezTo>
                    <a:pt x="17443" y="10766"/>
                    <a:pt x="22388" y="5973"/>
                    <a:pt x="226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4064980" y="4692126"/>
              <a:ext cx="1003515" cy="501702"/>
            </a:xfrm>
            <a:custGeom>
              <a:avLst/>
              <a:gdLst/>
              <a:ahLst/>
              <a:cxnLst/>
              <a:rect l="l" t="t" r="r" b="b"/>
              <a:pathLst>
                <a:path w="44700" h="22350" extrusionOk="0">
                  <a:moveTo>
                    <a:pt x="22350" y="0"/>
                  </a:moveTo>
                  <a:cubicBezTo>
                    <a:pt x="10025" y="0"/>
                    <a:pt x="1" y="10005"/>
                    <a:pt x="1" y="22350"/>
                  </a:cubicBezTo>
                  <a:lnTo>
                    <a:pt x="44700" y="22350"/>
                  </a:lnTo>
                  <a:cubicBezTo>
                    <a:pt x="44700" y="10005"/>
                    <a:pt x="34695" y="0"/>
                    <a:pt x="223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3563295" y="4943183"/>
              <a:ext cx="501757" cy="250649"/>
            </a:xfrm>
            <a:custGeom>
              <a:avLst/>
              <a:gdLst/>
              <a:ahLst/>
              <a:cxnLst/>
              <a:rect l="l" t="t" r="r" b="b"/>
              <a:pathLst>
                <a:path w="22350" h="11166" extrusionOk="0">
                  <a:moveTo>
                    <a:pt x="11185" y="1"/>
                  </a:moveTo>
                  <a:cubicBezTo>
                    <a:pt x="5003" y="1"/>
                    <a:pt x="0" y="4984"/>
                    <a:pt x="0" y="11166"/>
                  </a:cubicBezTo>
                  <a:lnTo>
                    <a:pt x="22350" y="11166"/>
                  </a:lnTo>
                  <a:cubicBezTo>
                    <a:pt x="22350" y="4984"/>
                    <a:pt x="17366" y="1"/>
                    <a:pt x="111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3563295" y="4692126"/>
              <a:ext cx="501757" cy="251075"/>
            </a:xfrm>
            <a:custGeom>
              <a:avLst/>
              <a:gdLst/>
              <a:ahLst/>
              <a:cxnLst/>
              <a:rect l="l" t="t" r="r" b="b"/>
              <a:pathLst>
                <a:path w="22350" h="11185" extrusionOk="0">
                  <a:moveTo>
                    <a:pt x="0" y="0"/>
                  </a:moveTo>
                  <a:cubicBezTo>
                    <a:pt x="0" y="6182"/>
                    <a:pt x="5003" y="11185"/>
                    <a:pt x="11185" y="11185"/>
                  </a:cubicBezTo>
                  <a:cubicBezTo>
                    <a:pt x="17366" y="11185"/>
                    <a:pt x="22350" y="6182"/>
                    <a:pt x="223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6977866" y="-50349"/>
              <a:ext cx="1247465" cy="623733"/>
            </a:xfrm>
            <a:custGeom>
              <a:avLst/>
              <a:gdLst/>
              <a:ahLst/>
              <a:cxnLst/>
              <a:rect l="l" t="t" r="r" b="b"/>
              <a:pathLst>
                <a:path w="44700" h="22350" extrusionOk="0">
                  <a:moveTo>
                    <a:pt x="1" y="0"/>
                  </a:moveTo>
                  <a:cubicBezTo>
                    <a:pt x="1" y="12344"/>
                    <a:pt x="10005" y="22349"/>
                    <a:pt x="22350" y="22349"/>
                  </a:cubicBezTo>
                  <a:cubicBezTo>
                    <a:pt x="34675" y="22349"/>
                    <a:pt x="44699" y="12344"/>
                    <a:pt x="44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8536291" y="-50349"/>
              <a:ext cx="311615" cy="623733"/>
            </a:xfrm>
            <a:custGeom>
              <a:avLst/>
              <a:gdLst/>
              <a:ahLst/>
              <a:cxnLst/>
              <a:rect l="l" t="t" r="r" b="b"/>
              <a:pathLst>
                <a:path w="11166" h="22350" extrusionOk="0">
                  <a:moveTo>
                    <a:pt x="11166" y="0"/>
                  </a:moveTo>
                  <a:cubicBezTo>
                    <a:pt x="4984" y="0"/>
                    <a:pt x="1" y="5002"/>
                    <a:pt x="1" y="11184"/>
                  </a:cubicBezTo>
                  <a:cubicBezTo>
                    <a:pt x="1" y="17366"/>
                    <a:pt x="4984" y="22349"/>
                    <a:pt x="11166" y="22349"/>
                  </a:cubicBezTo>
                  <a:lnTo>
                    <a:pt x="111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8224188" y="-50349"/>
              <a:ext cx="312145" cy="623733"/>
            </a:xfrm>
            <a:custGeom>
              <a:avLst/>
              <a:gdLst/>
              <a:ahLst/>
              <a:cxnLst/>
              <a:rect l="l" t="t" r="r" b="b"/>
              <a:pathLst>
                <a:path w="11185" h="22350" extrusionOk="0">
                  <a:moveTo>
                    <a:pt x="0" y="0"/>
                  </a:moveTo>
                  <a:lnTo>
                    <a:pt x="0" y="22349"/>
                  </a:lnTo>
                  <a:cubicBezTo>
                    <a:pt x="6182" y="22349"/>
                    <a:pt x="11185" y="17366"/>
                    <a:pt x="11185" y="11184"/>
                  </a:cubicBezTo>
                  <a:cubicBezTo>
                    <a:pt x="11185" y="5002"/>
                    <a:pt x="6182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0" name="Google Shape;150;p8"/>
            <p:cNvGrpSpPr/>
            <p:nvPr/>
          </p:nvGrpSpPr>
          <p:grpSpPr>
            <a:xfrm>
              <a:off x="7431818" y="1229669"/>
              <a:ext cx="735875" cy="224360"/>
              <a:chOff x="961850" y="630864"/>
              <a:chExt cx="780025" cy="237821"/>
            </a:xfrm>
          </p:grpSpPr>
          <p:sp>
            <p:nvSpPr>
              <p:cNvPr id="151" name="Google Shape;151;p8"/>
              <p:cNvSpPr/>
              <p:nvPr/>
            </p:nvSpPr>
            <p:spPr>
              <a:xfrm>
                <a:off x="961850" y="630864"/>
                <a:ext cx="47019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6" extrusionOk="0">
                    <a:moveTo>
                      <a:pt x="647" y="1"/>
                    </a:moveTo>
                    <a:cubicBezTo>
                      <a:pt x="286" y="1"/>
                      <a:pt x="1" y="286"/>
                      <a:pt x="1" y="648"/>
                    </a:cubicBezTo>
                    <a:cubicBezTo>
                      <a:pt x="1" y="990"/>
                      <a:pt x="286" y="1275"/>
                      <a:pt x="647" y="1275"/>
                    </a:cubicBezTo>
                    <a:cubicBezTo>
                      <a:pt x="990" y="1275"/>
                      <a:pt x="1275" y="990"/>
                      <a:pt x="1275" y="648"/>
                    </a:cubicBezTo>
                    <a:cubicBezTo>
                      <a:pt x="1275" y="286"/>
                      <a:pt x="990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206640" y="630864"/>
                <a:ext cx="47056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276" extrusionOk="0">
                    <a:moveTo>
                      <a:pt x="628" y="1"/>
                    </a:moveTo>
                    <a:cubicBezTo>
                      <a:pt x="286" y="1"/>
                      <a:pt x="1" y="286"/>
                      <a:pt x="1" y="648"/>
                    </a:cubicBezTo>
                    <a:cubicBezTo>
                      <a:pt x="1" y="990"/>
                      <a:pt x="286" y="1275"/>
                      <a:pt x="628" y="1275"/>
                    </a:cubicBezTo>
                    <a:cubicBezTo>
                      <a:pt x="990" y="1275"/>
                      <a:pt x="1275" y="990"/>
                      <a:pt x="1275" y="648"/>
                    </a:cubicBezTo>
                    <a:cubicBezTo>
                      <a:pt x="1275" y="286"/>
                      <a:pt x="990" y="1"/>
                      <a:pt x="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8"/>
              <p:cNvSpPr/>
              <p:nvPr/>
            </p:nvSpPr>
            <p:spPr>
              <a:xfrm>
                <a:off x="1450767" y="630864"/>
                <a:ext cx="47719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76" extrusionOk="0">
                    <a:moveTo>
                      <a:pt x="647" y="1"/>
                    </a:moveTo>
                    <a:cubicBezTo>
                      <a:pt x="285" y="1"/>
                      <a:pt x="0" y="286"/>
                      <a:pt x="0" y="648"/>
                    </a:cubicBezTo>
                    <a:cubicBezTo>
                      <a:pt x="0" y="990"/>
                      <a:pt x="285" y="1275"/>
                      <a:pt x="647" y="1275"/>
                    </a:cubicBezTo>
                    <a:cubicBezTo>
                      <a:pt x="1008" y="1275"/>
                      <a:pt x="1293" y="990"/>
                      <a:pt x="1293" y="648"/>
                    </a:cubicBezTo>
                    <a:cubicBezTo>
                      <a:pt x="1293" y="286"/>
                      <a:pt x="1008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8"/>
              <p:cNvSpPr/>
              <p:nvPr/>
            </p:nvSpPr>
            <p:spPr>
              <a:xfrm>
                <a:off x="1694856" y="630864"/>
                <a:ext cx="47019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6" extrusionOk="0">
                    <a:moveTo>
                      <a:pt x="647" y="1"/>
                    </a:moveTo>
                    <a:cubicBezTo>
                      <a:pt x="286" y="1"/>
                      <a:pt x="0" y="286"/>
                      <a:pt x="0" y="648"/>
                    </a:cubicBezTo>
                    <a:cubicBezTo>
                      <a:pt x="0" y="990"/>
                      <a:pt x="286" y="1275"/>
                      <a:pt x="647" y="1275"/>
                    </a:cubicBezTo>
                    <a:cubicBezTo>
                      <a:pt x="989" y="1275"/>
                      <a:pt x="1275" y="990"/>
                      <a:pt x="1275" y="648"/>
                    </a:cubicBezTo>
                    <a:cubicBezTo>
                      <a:pt x="1275" y="286"/>
                      <a:pt x="989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961850" y="820965"/>
                <a:ext cx="47019" cy="47719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94" extrusionOk="0">
                    <a:moveTo>
                      <a:pt x="647" y="1"/>
                    </a:moveTo>
                    <a:cubicBezTo>
                      <a:pt x="286" y="1"/>
                      <a:pt x="1" y="286"/>
                      <a:pt x="1" y="647"/>
                    </a:cubicBezTo>
                    <a:cubicBezTo>
                      <a:pt x="1" y="1009"/>
                      <a:pt x="286" y="1294"/>
                      <a:pt x="647" y="1294"/>
                    </a:cubicBezTo>
                    <a:cubicBezTo>
                      <a:pt x="990" y="1294"/>
                      <a:pt x="1275" y="1009"/>
                      <a:pt x="1275" y="647"/>
                    </a:cubicBezTo>
                    <a:cubicBezTo>
                      <a:pt x="1275" y="286"/>
                      <a:pt x="990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8"/>
              <p:cNvSpPr/>
              <p:nvPr/>
            </p:nvSpPr>
            <p:spPr>
              <a:xfrm>
                <a:off x="1206640" y="820965"/>
                <a:ext cx="47056" cy="47719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294" extrusionOk="0">
                    <a:moveTo>
                      <a:pt x="628" y="1"/>
                    </a:moveTo>
                    <a:cubicBezTo>
                      <a:pt x="286" y="1"/>
                      <a:pt x="1" y="286"/>
                      <a:pt x="1" y="647"/>
                    </a:cubicBezTo>
                    <a:cubicBezTo>
                      <a:pt x="1" y="1009"/>
                      <a:pt x="286" y="1294"/>
                      <a:pt x="628" y="1294"/>
                    </a:cubicBezTo>
                    <a:cubicBezTo>
                      <a:pt x="990" y="1294"/>
                      <a:pt x="1275" y="1009"/>
                      <a:pt x="1275" y="647"/>
                    </a:cubicBezTo>
                    <a:cubicBezTo>
                      <a:pt x="1275" y="286"/>
                      <a:pt x="990" y="1"/>
                      <a:pt x="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8"/>
              <p:cNvSpPr/>
              <p:nvPr/>
            </p:nvSpPr>
            <p:spPr>
              <a:xfrm>
                <a:off x="1450767" y="820965"/>
                <a:ext cx="47719" cy="47719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4" extrusionOk="0">
                    <a:moveTo>
                      <a:pt x="647" y="1"/>
                    </a:moveTo>
                    <a:cubicBezTo>
                      <a:pt x="285" y="1"/>
                      <a:pt x="0" y="286"/>
                      <a:pt x="0" y="647"/>
                    </a:cubicBezTo>
                    <a:cubicBezTo>
                      <a:pt x="0" y="1009"/>
                      <a:pt x="285" y="1294"/>
                      <a:pt x="647" y="1294"/>
                    </a:cubicBezTo>
                    <a:cubicBezTo>
                      <a:pt x="1008" y="1294"/>
                      <a:pt x="1293" y="1009"/>
                      <a:pt x="1293" y="647"/>
                    </a:cubicBezTo>
                    <a:cubicBezTo>
                      <a:pt x="1293" y="286"/>
                      <a:pt x="1008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>
                <a:off x="1694856" y="820965"/>
                <a:ext cx="47019" cy="47719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94" extrusionOk="0">
                    <a:moveTo>
                      <a:pt x="647" y="1"/>
                    </a:moveTo>
                    <a:cubicBezTo>
                      <a:pt x="286" y="1"/>
                      <a:pt x="0" y="286"/>
                      <a:pt x="0" y="647"/>
                    </a:cubicBezTo>
                    <a:cubicBezTo>
                      <a:pt x="0" y="1009"/>
                      <a:pt x="286" y="1294"/>
                      <a:pt x="647" y="1294"/>
                    </a:cubicBezTo>
                    <a:cubicBezTo>
                      <a:pt x="989" y="1294"/>
                      <a:pt x="1275" y="1009"/>
                      <a:pt x="1275" y="647"/>
                    </a:cubicBezTo>
                    <a:cubicBezTo>
                      <a:pt x="1275" y="286"/>
                      <a:pt x="989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" name="Google Shape;159;p8"/>
            <p:cNvGrpSpPr/>
            <p:nvPr/>
          </p:nvGrpSpPr>
          <p:grpSpPr>
            <a:xfrm>
              <a:off x="881533" y="3998112"/>
              <a:ext cx="737197" cy="223699"/>
              <a:chOff x="1060054" y="3979524"/>
              <a:chExt cx="781426" cy="237120"/>
            </a:xfrm>
          </p:grpSpPr>
          <p:sp>
            <p:nvSpPr>
              <p:cNvPr id="160" name="Google Shape;160;p8"/>
              <p:cNvSpPr/>
              <p:nvPr/>
            </p:nvSpPr>
            <p:spPr>
              <a:xfrm>
                <a:off x="1060054" y="3979524"/>
                <a:ext cx="47019" cy="47019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5" extrusionOk="0">
                    <a:moveTo>
                      <a:pt x="647" y="0"/>
                    </a:moveTo>
                    <a:cubicBezTo>
                      <a:pt x="286" y="0"/>
                      <a:pt x="0" y="286"/>
                      <a:pt x="0" y="628"/>
                    </a:cubicBezTo>
                    <a:cubicBezTo>
                      <a:pt x="0" y="989"/>
                      <a:pt x="286" y="1275"/>
                      <a:pt x="647" y="1275"/>
                    </a:cubicBezTo>
                    <a:cubicBezTo>
                      <a:pt x="990" y="1275"/>
                      <a:pt x="1275" y="989"/>
                      <a:pt x="1275" y="628"/>
                    </a:cubicBezTo>
                    <a:cubicBezTo>
                      <a:pt x="1275" y="286"/>
                      <a:pt x="990" y="0"/>
                      <a:pt x="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1304844" y="3979524"/>
                <a:ext cx="47056" cy="47019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275" extrusionOk="0">
                    <a:moveTo>
                      <a:pt x="628" y="0"/>
                    </a:moveTo>
                    <a:cubicBezTo>
                      <a:pt x="286" y="0"/>
                      <a:pt x="1" y="286"/>
                      <a:pt x="1" y="628"/>
                    </a:cubicBezTo>
                    <a:cubicBezTo>
                      <a:pt x="1" y="989"/>
                      <a:pt x="286" y="1275"/>
                      <a:pt x="628" y="1275"/>
                    </a:cubicBezTo>
                    <a:cubicBezTo>
                      <a:pt x="990" y="1275"/>
                      <a:pt x="1275" y="989"/>
                      <a:pt x="1275" y="628"/>
                    </a:cubicBezTo>
                    <a:cubicBezTo>
                      <a:pt x="1275" y="286"/>
                      <a:pt x="990" y="0"/>
                      <a:pt x="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8"/>
              <p:cNvSpPr/>
              <p:nvPr/>
            </p:nvSpPr>
            <p:spPr>
              <a:xfrm>
                <a:off x="1548933" y="3979524"/>
                <a:ext cx="47756" cy="47019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1275" extrusionOk="0">
                    <a:moveTo>
                      <a:pt x="648" y="0"/>
                    </a:moveTo>
                    <a:cubicBezTo>
                      <a:pt x="286" y="0"/>
                      <a:pt x="1" y="286"/>
                      <a:pt x="1" y="628"/>
                    </a:cubicBezTo>
                    <a:cubicBezTo>
                      <a:pt x="1" y="989"/>
                      <a:pt x="286" y="1275"/>
                      <a:pt x="648" y="1275"/>
                    </a:cubicBezTo>
                    <a:cubicBezTo>
                      <a:pt x="1009" y="1275"/>
                      <a:pt x="1294" y="989"/>
                      <a:pt x="1294" y="628"/>
                    </a:cubicBezTo>
                    <a:cubicBezTo>
                      <a:pt x="1294" y="286"/>
                      <a:pt x="1009" y="0"/>
                      <a:pt x="6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8"/>
              <p:cNvSpPr/>
              <p:nvPr/>
            </p:nvSpPr>
            <p:spPr>
              <a:xfrm>
                <a:off x="1793760" y="3979524"/>
                <a:ext cx="47719" cy="47019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75" extrusionOk="0">
                    <a:moveTo>
                      <a:pt x="647" y="0"/>
                    </a:moveTo>
                    <a:cubicBezTo>
                      <a:pt x="286" y="0"/>
                      <a:pt x="0" y="286"/>
                      <a:pt x="0" y="628"/>
                    </a:cubicBezTo>
                    <a:cubicBezTo>
                      <a:pt x="0" y="989"/>
                      <a:pt x="286" y="1275"/>
                      <a:pt x="647" y="1275"/>
                    </a:cubicBezTo>
                    <a:cubicBezTo>
                      <a:pt x="1008" y="1275"/>
                      <a:pt x="1294" y="989"/>
                      <a:pt x="1294" y="628"/>
                    </a:cubicBezTo>
                    <a:cubicBezTo>
                      <a:pt x="1294" y="286"/>
                      <a:pt x="970" y="0"/>
                      <a:pt x="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1060054" y="4169588"/>
                <a:ext cx="47019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6" extrusionOk="0">
                    <a:moveTo>
                      <a:pt x="647" y="1"/>
                    </a:moveTo>
                    <a:cubicBezTo>
                      <a:pt x="286" y="1"/>
                      <a:pt x="0" y="286"/>
                      <a:pt x="0" y="629"/>
                    </a:cubicBezTo>
                    <a:cubicBezTo>
                      <a:pt x="0" y="990"/>
                      <a:pt x="286" y="1275"/>
                      <a:pt x="647" y="1275"/>
                    </a:cubicBezTo>
                    <a:cubicBezTo>
                      <a:pt x="990" y="1275"/>
                      <a:pt x="1275" y="990"/>
                      <a:pt x="1275" y="629"/>
                    </a:cubicBezTo>
                    <a:cubicBezTo>
                      <a:pt x="1275" y="286"/>
                      <a:pt x="990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8"/>
              <p:cNvSpPr/>
              <p:nvPr/>
            </p:nvSpPr>
            <p:spPr>
              <a:xfrm>
                <a:off x="1304844" y="4169588"/>
                <a:ext cx="47056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276" extrusionOk="0">
                    <a:moveTo>
                      <a:pt x="628" y="1"/>
                    </a:moveTo>
                    <a:cubicBezTo>
                      <a:pt x="286" y="1"/>
                      <a:pt x="1" y="286"/>
                      <a:pt x="1" y="629"/>
                    </a:cubicBezTo>
                    <a:cubicBezTo>
                      <a:pt x="1" y="990"/>
                      <a:pt x="286" y="1275"/>
                      <a:pt x="628" y="1275"/>
                    </a:cubicBezTo>
                    <a:cubicBezTo>
                      <a:pt x="990" y="1275"/>
                      <a:pt x="1275" y="990"/>
                      <a:pt x="1275" y="629"/>
                    </a:cubicBezTo>
                    <a:cubicBezTo>
                      <a:pt x="1275" y="286"/>
                      <a:pt x="990" y="1"/>
                      <a:pt x="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8"/>
              <p:cNvSpPr/>
              <p:nvPr/>
            </p:nvSpPr>
            <p:spPr>
              <a:xfrm>
                <a:off x="1548933" y="4169588"/>
                <a:ext cx="47756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1276" extrusionOk="0">
                    <a:moveTo>
                      <a:pt x="648" y="1"/>
                    </a:moveTo>
                    <a:cubicBezTo>
                      <a:pt x="286" y="1"/>
                      <a:pt x="1" y="286"/>
                      <a:pt x="1" y="629"/>
                    </a:cubicBezTo>
                    <a:cubicBezTo>
                      <a:pt x="1" y="990"/>
                      <a:pt x="286" y="1275"/>
                      <a:pt x="648" y="1275"/>
                    </a:cubicBezTo>
                    <a:cubicBezTo>
                      <a:pt x="1009" y="1275"/>
                      <a:pt x="1294" y="990"/>
                      <a:pt x="1294" y="629"/>
                    </a:cubicBezTo>
                    <a:cubicBezTo>
                      <a:pt x="1294" y="286"/>
                      <a:pt x="1009" y="1"/>
                      <a:pt x="6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8"/>
              <p:cNvSpPr/>
              <p:nvPr/>
            </p:nvSpPr>
            <p:spPr>
              <a:xfrm>
                <a:off x="1793760" y="4169588"/>
                <a:ext cx="47719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76" extrusionOk="0">
                    <a:moveTo>
                      <a:pt x="647" y="1"/>
                    </a:moveTo>
                    <a:cubicBezTo>
                      <a:pt x="286" y="1"/>
                      <a:pt x="0" y="286"/>
                      <a:pt x="0" y="629"/>
                    </a:cubicBezTo>
                    <a:cubicBezTo>
                      <a:pt x="0" y="990"/>
                      <a:pt x="286" y="1275"/>
                      <a:pt x="647" y="1275"/>
                    </a:cubicBezTo>
                    <a:cubicBezTo>
                      <a:pt x="1008" y="1275"/>
                      <a:pt x="1294" y="990"/>
                      <a:pt x="1294" y="629"/>
                    </a:cubicBezTo>
                    <a:cubicBezTo>
                      <a:pt x="1294" y="286"/>
                      <a:pt x="970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8" name="Google Shape;168;p8"/>
            <p:cNvSpPr/>
            <p:nvPr/>
          </p:nvSpPr>
          <p:spPr>
            <a:xfrm>
              <a:off x="7431826" y="4565313"/>
              <a:ext cx="1247959" cy="624265"/>
            </a:xfrm>
            <a:custGeom>
              <a:avLst/>
              <a:gdLst/>
              <a:ahLst/>
              <a:cxnLst/>
              <a:rect l="l" t="t" r="r" b="b"/>
              <a:pathLst>
                <a:path w="43654" h="21837" extrusionOk="0">
                  <a:moveTo>
                    <a:pt x="21817" y="1"/>
                  </a:moveTo>
                  <a:cubicBezTo>
                    <a:pt x="9777" y="1"/>
                    <a:pt x="0" y="9777"/>
                    <a:pt x="0" y="21837"/>
                  </a:cubicBezTo>
                  <a:lnTo>
                    <a:pt x="43653" y="21837"/>
                  </a:lnTo>
                  <a:cubicBezTo>
                    <a:pt x="43653" y="9777"/>
                    <a:pt x="33877" y="1"/>
                    <a:pt x="218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8056587" y="3942722"/>
              <a:ext cx="311604" cy="623722"/>
            </a:xfrm>
            <a:custGeom>
              <a:avLst/>
              <a:gdLst/>
              <a:ahLst/>
              <a:cxnLst/>
              <a:rect l="l" t="t" r="r" b="b"/>
              <a:pathLst>
                <a:path w="10900" h="21818" extrusionOk="0">
                  <a:moveTo>
                    <a:pt x="0" y="1"/>
                  </a:moveTo>
                  <a:lnTo>
                    <a:pt x="0" y="21818"/>
                  </a:lnTo>
                  <a:cubicBezTo>
                    <a:pt x="6011" y="21818"/>
                    <a:pt x="10899" y="16948"/>
                    <a:pt x="10899" y="10919"/>
                  </a:cubicBezTo>
                  <a:cubicBezTo>
                    <a:pt x="10899" y="4908"/>
                    <a:pt x="603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7743935" y="4567486"/>
              <a:ext cx="311604" cy="623722"/>
            </a:xfrm>
            <a:custGeom>
              <a:avLst/>
              <a:gdLst/>
              <a:ahLst/>
              <a:cxnLst/>
              <a:rect l="l" t="t" r="r" b="b"/>
              <a:pathLst>
                <a:path w="10900" h="21818" extrusionOk="0">
                  <a:moveTo>
                    <a:pt x="10899" y="1"/>
                  </a:moveTo>
                  <a:cubicBezTo>
                    <a:pt x="4889" y="1"/>
                    <a:pt x="0" y="4870"/>
                    <a:pt x="0" y="10900"/>
                  </a:cubicBezTo>
                  <a:cubicBezTo>
                    <a:pt x="0" y="16929"/>
                    <a:pt x="4870" y="21818"/>
                    <a:pt x="10899" y="21818"/>
                  </a:cubicBezTo>
                  <a:lnTo>
                    <a:pt x="108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056587" y="3941636"/>
              <a:ext cx="623722" cy="1247959"/>
            </a:xfrm>
            <a:custGeom>
              <a:avLst/>
              <a:gdLst/>
              <a:ahLst/>
              <a:cxnLst/>
              <a:rect l="l" t="t" r="r" b="b"/>
              <a:pathLst>
                <a:path w="21818" h="43654" fill="none" extrusionOk="0">
                  <a:moveTo>
                    <a:pt x="0" y="43654"/>
                  </a:moveTo>
                  <a:cubicBezTo>
                    <a:pt x="12041" y="43654"/>
                    <a:pt x="21817" y="33877"/>
                    <a:pt x="21817" y="21818"/>
                  </a:cubicBezTo>
                  <a:cubicBezTo>
                    <a:pt x="21817" y="9759"/>
                    <a:pt x="12041" y="1"/>
                    <a:pt x="0" y="1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0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2609782" y="-50343"/>
              <a:ext cx="1518723" cy="759674"/>
            </a:xfrm>
            <a:custGeom>
              <a:avLst/>
              <a:gdLst/>
              <a:ahLst/>
              <a:cxnLst/>
              <a:rect l="l" t="t" r="r" b="b"/>
              <a:pathLst>
                <a:path w="43654" h="21836" fill="none" extrusionOk="0">
                  <a:moveTo>
                    <a:pt x="0" y="0"/>
                  </a:moveTo>
                  <a:cubicBezTo>
                    <a:pt x="0" y="12059"/>
                    <a:pt x="9777" y="21836"/>
                    <a:pt x="21817" y="21836"/>
                  </a:cubicBezTo>
                  <a:cubicBezTo>
                    <a:pt x="33877" y="21836"/>
                    <a:pt x="43653" y="12059"/>
                    <a:pt x="43653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0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-10354" y="328068"/>
              <a:ext cx="384325" cy="768599"/>
            </a:xfrm>
            <a:custGeom>
              <a:avLst/>
              <a:gdLst/>
              <a:ahLst/>
              <a:cxnLst/>
              <a:rect l="l" t="t" r="r" b="b"/>
              <a:pathLst>
                <a:path w="22351" h="44699" extrusionOk="0">
                  <a:moveTo>
                    <a:pt x="1" y="0"/>
                  </a:moveTo>
                  <a:lnTo>
                    <a:pt x="1" y="44699"/>
                  </a:lnTo>
                  <a:cubicBezTo>
                    <a:pt x="12345" y="44699"/>
                    <a:pt x="22350" y="34675"/>
                    <a:pt x="22350" y="22349"/>
                  </a:cubicBezTo>
                  <a:cubicBezTo>
                    <a:pt x="22350" y="10005"/>
                    <a:pt x="12345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-10354" y="1"/>
              <a:ext cx="375161" cy="750287"/>
            </a:xfrm>
            <a:custGeom>
              <a:avLst/>
              <a:gdLst/>
              <a:ahLst/>
              <a:cxnLst/>
              <a:rect l="l" t="t" r="r" b="b"/>
              <a:pathLst>
                <a:path w="21818" h="43634" fill="none" extrusionOk="0">
                  <a:moveTo>
                    <a:pt x="1" y="43634"/>
                  </a:moveTo>
                  <a:cubicBezTo>
                    <a:pt x="12060" y="43634"/>
                    <a:pt x="21818" y="33857"/>
                    <a:pt x="21818" y="21798"/>
                  </a:cubicBezTo>
                  <a:cubicBezTo>
                    <a:pt x="21818" y="9739"/>
                    <a:pt x="12060" y="0"/>
                    <a:pt x="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0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8266738" y="1699250"/>
              <a:ext cx="1745100" cy="17451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720064" y="1732525"/>
            <a:ext cx="3597000" cy="23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9" name="Google Shape;179;p9"/>
          <p:cNvSpPr txBox="1">
            <a:spLocks noGrp="1"/>
          </p:cNvSpPr>
          <p:nvPr>
            <p:ph type="subTitle" idx="2"/>
          </p:nvPr>
        </p:nvSpPr>
        <p:spPr>
          <a:xfrm>
            <a:off x="4826936" y="1732525"/>
            <a:ext cx="3597000" cy="23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0" name="Google Shape;180;p9"/>
          <p:cNvSpPr/>
          <p:nvPr/>
        </p:nvSpPr>
        <p:spPr>
          <a:xfrm rot="-5400000" flipH="1">
            <a:off x="8773634" y="131711"/>
            <a:ext cx="502083" cy="238645"/>
          </a:xfrm>
          <a:custGeom>
            <a:avLst/>
            <a:gdLst/>
            <a:ahLst/>
            <a:cxnLst/>
            <a:rect l="l" t="t" r="r" b="b"/>
            <a:pathLst>
              <a:path w="22693" h="10785" extrusionOk="0">
                <a:moveTo>
                  <a:pt x="0" y="0"/>
                </a:moveTo>
                <a:cubicBezTo>
                  <a:pt x="305" y="5992"/>
                  <a:pt x="5250" y="10785"/>
                  <a:pt x="11337" y="10785"/>
                </a:cubicBezTo>
                <a:cubicBezTo>
                  <a:pt x="17423" y="10785"/>
                  <a:pt x="22369" y="5992"/>
                  <a:pt x="226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9"/>
          <p:cNvSpPr/>
          <p:nvPr/>
        </p:nvSpPr>
        <p:spPr>
          <a:xfrm rot="-5400000" flipH="1">
            <a:off x="8541961" y="131911"/>
            <a:ext cx="502083" cy="238247"/>
          </a:xfrm>
          <a:custGeom>
            <a:avLst/>
            <a:gdLst/>
            <a:ahLst/>
            <a:cxnLst/>
            <a:rect l="l" t="t" r="r" b="b"/>
            <a:pathLst>
              <a:path w="22693" h="10767" extrusionOk="0">
                <a:moveTo>
                  <a:pt x="11337" y="1"/>
                </a:moveTo>
                <a:cubicBezTo>
                  <a:pt x="5250" y="1"/>
                  <a:pt x="305" y="4794"/>
                  <a:pt x="0" y="10766"/>
                </a:cubicBezTo>
                <a:lnTo>
                  <a:pt x="22692" y="10766"/>
                </a:lnTo>
                <a:cubicBezTo>
                  <a:pt x="22369" y="4794"/>
                  <a:pt x="17423" y="1"/>
                  <a:pt x="113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9"/>
          <p:cNvSpPr/>
          <p:nvPr/>
        </p:nvSpPr>
        <p:spPr>
          <a:xfrm rot="-5400000" flipH="1">
            <a:off x="8364584" y="-115362"/>
            <a:ext cx="238220" cy="501719"/>
          </a:xfrm>
          <a:custGeom>
            <a:avLst/>
            <a:gdLst/>
            <a:ahLst/>
            <a:cxnLst/>
            <a:rect l="l" t="t" r="r" b="b"/>
            <a:pathLst>
              <a:path w="10767" h="22674" extrusionOk="0">
                <a:moveTo>
                  <a:pt x="1" y="1"/>
                </a:moveTo>
                <a:lnTo>
                  <a:pt x="1" y="22674"/>
                </a:lnTo>
                <a:cubicBezTo>
                  <a:pt x="5993" y="22369"/>
                  <a:pt x="10767" y="17424"/>
                  <a:pt x="10767" y="11337"/>
                </a:cubicBezTo>
                <a:cubicBezTo>
                  <a:pt x="10767" y="5251"/>
                  <a:pt x="5993" y="286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9"/>
          <p:cNvSpPr/>
          <p:nvPr/>
        </p:nvSpPr>
        <p:spPr>
          <a:xfrm rot="5400000">
            <a:off x="8298560" y="2980668"/>
            <a:ext cx="1164321" cy="552377"/>
          </a:xfrm>
          <a:custGeom>
            <a:avLst/>
            <a:gdLst/>
            <a:ahLst/>
            <a:cxnLst/>
            <a:rect l="l" t="t" r="r" b="b"/>
            <a:pathLst>
              <a:path w="22693" h="10766" extrusionOk="0">
                <a:moveTo>
                  <a:pt x="1" y="0"/>
                </a:moveTo>
                <a:cubicBezTo>
                  <a:pt x="324" y="5992"/>
                  <a:pt x="5269" y="10766"/>
                  <a:pt x="11356" y="10766"/>
                </a:cubicBezTo>
                <a:cubicBezTo>
                  <a:pt x="17443" y="10766"/>
                  <a:pt x="22388" y="5973"/>
                  <a:pt x="2269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9"/>
          <p:cNvSpPr/>
          <p:nvPr/>
        </p:nvSpPr>
        <p:spPr>
          <a:xfrm rot="10800000">
            <a:off x="7420623" y="4509233"/>
            <a:ext cx="311615" cy="623733"/>
          </a:xfrm>
          <a:custGeom>
            <a:avLst/>
            <a:gdLst/>
            <a:ahLst/>
            <a:cxnLst/>
            <a:rect l="l" t="t" r="r" b="b"/>
            <a:pathLst>
              <a:path w="11166" h="22350" extrusionOk="0">
                <a:moveTo>
                  <a:pt x="11166" y="0"/>
                </a:moveTo>
                <a:cubicBezTo>
                  <a:pt x="4984" y="0"/>
                  <a:pt x="1" y="5002"/>
                  <a:pt x="1" y="11184"/>
                </a:cubicBezTo>
                <a:cubicBezTo>
                  <a:pt x="1" y="17366"/>
                  <a:pt x="4984" y="22349"/>
                  <a:pt x="11166" y="22349"/>
                </a:cubicBezTo>
                <a:lnTo>
                  <a:pt x="1116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9"/>
          <p:cNvSpPr/>
          <p:nvPr/>
        </p:nvSpPr>
        <p:spPr>
          <a:xfrm rot="10800000">
            <a:off x="7732196" y="4509233"/>
            <a:ext cx="312145" cy="623733"/>
          </a:xfrm>
          <a:custGeom>
            <a:avLst/>
            <a:gdLst/>
            <a:ahLst/>
            <a:cxnLst/>
            <a:rect l="l" t="t" r="r" b="b"/>
            <a:pathLst>
              <a:path w="11185" h="22350" extrusionOk="0">
                <a:moveTo>
                  <a:pt x="0" y="0"/>
                </a:moveTo>
                <a:lnTo>
                  <a:pt x="0" y="22349"/>
                </a:lnTo>
                <a:cubicBezTo>
                  <a:pt x="6182" y="22349"/>
                  <a:pt x="11185" y="17366"/>
                  <a:pt x="11185" y="11184"/>
                </a:cubicBezTo>
                <a:cubicBezTo>
                  <a:pt x="11185" y="5002"/>
                  <a:pt x="6182" y="0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9"/>
          <p:cNvSpPr/>
          <p:nvPr/>
        </p:nvSpPr>
        <p:spPr>
          <a:xfrm rot="5400000">
            <a:off x="7484643" y="2710350"/>
            <a:ext cx="2239778" cy="1120351"/>
          </a:xfrm>
          <a:custGeom>
            <a:avLst/>
            <a:gdLst/>
            <a:ahLst/>
            <a:cxnLst/>
            <a:rect l="l" t="t" r="r" b="b"/>
            <a:pathLst>
              <a:path w="43654" h="21836" fill="none" extrusionOk="0">
                <a:moveTo>
                  <a:pt x="0" y="0"/>
                </a:moveTo>
                <a:cubicBezTo>
                  <a:pt x="0" y="12059"/>
                  <a:pt x="9777" y="21836"/>
                  <a:pt x="21817" y="21836"/>
                </a:cubicBezTo>
                <a:cubicBezTo>
                  <a:pt x="33877" y="21836"/>
                  <a:pt x="43653" y="12059"/>
                  <a:pt x="43653" y="0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1902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9"/>
          <p:cNvSpPr/>
          <p:nvPr/>
        </p:nvSpPr>
        <p:spPr>
          <a:xfrm rot="-5400000" flipH="1">
            <a:off x="4531237" y="-159943"/>
            <a:ext cx="384325" cy="768599"/>
          </a:xfrm>
          <a:custGeom>
            <a:avLst/>
            <a:gdLst/>
            <a:ahLst/>
            <a:cxnLst/>
            <a:rect l="l" t="t" r="r" b="b"/>
            <a:pathLst>
              <a:path w="22351" h="44699" extrusionOk="0">
                <a:moveTo>
                  <a:pt x="1" y="0"/>
                </a:moveTo>
                <a:lnTo>
                  <a:pt x="1" y="44699"/>
                </a:lnTo>
                <a:cubicBezTo>
                  <a:pt x="12345" y="44699"/>
                  <a:pt x="22350" y="34675"/>
                  <a:pt x="22350" y="22349"/>
                </a:cubicBezTo>
                <a:cubicBezTo>
                  <a:pt x="22350" y="10005"/>
                  <a:pt x="12345" y="0"/>
                  <a:pt x="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9"/>
          <p:cNvSpPr/>
          <p:nvPr/>
        </p:nvSpPr>
        <p:spPr>
          <a:xfrm rot="-5400000" flipH="1">
            <a:off x="4198596" y="-155369"/>
            <a:ext cx="375161" cy="750287"/>
          </a:xfrm>
          <a:custGeom>
            <a:avLst/>
            <a:gdLst/>
            <a:ahLst/>
            <a:cxnLst/>
            <a:rect l="l" t="t" r="r" b="b"/>
            <a:pathLst>
              <a:path w="21818" h="43634" fill="none" extrusionOk="0">
                <a:moveTo>
                  <a:pt x="1" y="43634"/>
                </a:moveTo>
                <a:cubicBezTo>
                  <a:pt x="12060" y="43634"/>
                  <a:pt x="21818" y="33857"/>
                  <a:pt x="21818" y="21798"/>
                </a:cubicBezTo>
                <a:cubicBezTo>
                  <a:pt x="21818" y="9739"/>
                  <a:pt x="12060" y="0"/>
                  <a:pt x="1" y="0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1902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9"/>
          <p:cNvSpPr/>
          <p:nvPr/>
        </p:nvSpPr>
        <p:spPr>
          <a:xfrm rot="5400000">
            <a:off x="-205582" y="2891111"/>
            <a:ext cx="822145" cy="411017"/>
          </a:xfrm>
          <a:custGeom>
            <a:avLst/>
            <a:gdLst/>
            <a:ahLst/>
            <a:cxnLst/>
            <a:rect l="l" t="t" r="r" b="b"/>
            <a:pathLst>
              <a:path w="44700" h="22350" extrusionOk="0">
                <a:moveTo>
                  <a:pt x="22350" y="0"/>
                </a:moveTo>
                <a:cubicBezTo>
                  <a:pt x="10025" y="0"/>
                  <a:pt x="1" y="10005"/>
                  <a:pt x="1" y="22350"/>
                </a:cubicBezTo>
                <a:lnTo>
                  <a:pt x="44700" y="22350"/>
                </a:lnTo>
                <a:cubicBezTo>
                  <a:pt x="44700" y="10005"/>
                  <a:pt x="34695" y="0"/>
                  <a:pt x="2235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9"/>
          <p:cNvSpPr/>
          <p:nvPr/>
        </p:nvSpPr>
        <p:spPr>
          <a:xfrm rot="5400000">
            <a:off x="-102872" y="2377415"/>
            <a:ext cx="411072" cy="205343"/>
          </a:xfrm>
          <a:custGeom>
            <a:avLst/>
            <a:gdLst/>
            <a:ahLst/>
            <a:cxnLst/>
            <a:rect l="l" t="t" r="r" b="b"/>
            <a:pathLst>
              <a:path w="22350" h="11166" extrusionOk="0">
                <a:moveTo>
                  <a:pt x="11185" y="1"/>
                </a:moveTo>
                <a:cubicBezTo>
                  <a:pt x="5003" y="1"/>
                  <a:pt x="0" y="4984"/>
                  <a:pt x="0" y="11166"/>
                </a:cubicBezTo>
                <a:lnTo>
                  <a:pt x="22350" y="11166"/>
                </a:lnTo>
                <a:cubicBezTo>
                  <a:pt x="22350" y="4984"/>
                  <a:pt x="17366" y="1"/>
                  <a:pt x="1118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9"/>
          <p:cNvSpPr/>
          <p:nvPr/>
        </p:nvSpPr>
        <p:spPr>
          <a:xfrm rot="5400000">
            <a:off x="102617" y="2377240"/>
            <a:ext cx="411072" cy="205692"/>
          </a:xfrm>
          <a:custGeom>
            <a:avLst/>
            <a:gdLst/>
            <a:ahLst/>
            <a:cxnLst/>
            <a:rect l="l" t="t" r="r" b="b"/>
            <a:pathLst>
              <a:path w="22350" h="11185" extrusionOk="0">
                <a:moveTo>
                  <a:pt x="0" y="0"/>
                </a:moveTo>
                <a:cubicBezTo>
                  <a:pt x="0" y="6182"/>
                  <a:pt x="5003" y="11185"/>
                  <a:pt x="11185" y="11185"/>
                </a:cubicBezTo>
                <a:cubicBezTo>
                  <a:pt x="17366" y="11185"/>
                  <a:pt x="22350" y="6182"/>
                  <a:pt x="2235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" name="Google Shape;192;p9"/>
          <p:cNvGrpSpPr/>
          <p:nvPr/>
        </p:nvGrpSpPr>
        <p:grpSpPr>
          <a:xfrm>
            <a:off x="7420633" y="954262"/>
            <a:ext cx="737197" cy="223699"/>
            <a:chOff x="1060054" y="3979524"/>
            <a:chExt cx="781426" cy="237120"/>
          </a:xfrm>
        </p:grpSpPr>
        <p:sp>
          <p:nvSpPr>
            <p:cNvPr id="193" name="Google Shape;193;p9"/>
            <p:cNvSpPr/>
            <p:nvPr/>
          </p:nvSpPr>
          <p:spPr>
            <a:xfrm>
              <a:off x="1060054" y="3979524"/>
              <a:ext cx="47019" cy="47019"/>
            </a:xfrm>
            <a:custGeom>
              <a:avLst/>
              <a:gdLst/>
              <a:ahLst/>
              <a:cxnLst/>
              <a:rect l="l" t="t" r="r" b="b"/>
              <a:pathLst>
                <a:path w="1275" h="1275" extrusionOk="0">
                  <a:moveTo>
                    <a:pt x="647" y="0"/>
                  </a:moveTo>
                  <a:cubicBezTo>
                    <a:pt x="286" y="0"/>
                    <a:pt x="0" y="286"/>
                    <a:pt x="0" y="628"/>
                  </a:cubicBezTo>
                  <a:cubicBezTo>
                    <a:pt x="0" y="989"/>
                    <a:pt x="286" y="1275"/>
                    <a:pt x="647" y="1275"/>
                  </a:cubicBezTo>
                  <a:cubicBezTo>
                    <a:pt x="990" y="1275"/>
                    <a:pt x="1275" y="989"/>
                    <a:pt x="1275" y="628"/>
                  </a:cubicBezTo>
                  <a:cubicBezTo>
                    <a:pt x="1275" y="286"/>
                    <a:pt x="990" y="0"/>
                    <a:pt x="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9"/>
            <p:cNvSpPr/>
            <p:nvPr/>
          </p:nvSpPr>
          <p:spPr>
            <a:xfrm>
              <a:off x="1304844" y="3979524"/>
              <a:ext cx="47056" cy="47019"/>
            </a:xfrm>
            <a:custGeom>
              <a:avLst/>
              <a:gdLst/>
              <a:ahLst/>
              <a:cxnLst/>
              <a:rect l="l" t="t" r="r" b="b"/>
              <a:pathLst>
                <a:path w="1276" h="1275" extrusionOk="0">
                  <a:moveTo>
                    <a:pt x="628" y="0"/>
                  </a:moveTo>
                  <a:cubicBezTo>
                    <a:pt x="286" y="0"/>
                    <a:pt x="1" y="286"/>
                    <a:pt x="1" y="628"/>
                  </a:cubicBezTo>
                  <a:cubicBezTo>
                    <a:pt x="1" y="989"/>
                    <a:pt x="286" y="1275"/>
                    <a:pt x="628" y="1275"/>
                  </a:cubicBezTo>
                  <a:cubicBezTo>
                    <a:pt x="990" y="1275"/>
                    <a:pt x="1275" y="989"/>
                    <a:pt x="1275" y="628"/>
                  </a:cubicBezTo>
                  <a:cubicBezTo>
                    <a:pt x="1275" y="286"/>
                    <a:pt x="990" y="0"/>
                    <a:pt x="6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9"/>
            <p:cNvSpPr/>
            <p:nvPr/>
          </p:nvSpPr>
          <p:spPr>
            <a:xfrm>
              <a:off x="1548933" y="3979524"/>
              <a:ext cx="47756" cy="47019"/>
            </a:xfrm>
            <a:custGeom>
              <a:avLst/>
              <a:gdLst/>
              <a:ahLst/>
              <a:cxnLst/>
              <a:rect l="l" t="t" r="r" b="b"/>
              <a:pathLst>
                <a:path w="1295" h="1275" extrusionOk="0">
                  <a:moveTo>
                    <a:pt x="648" y="0"/>
                  </a:moveTo>
                  <a:cubicBezTo>
                    <a:pt x="286" y="0"/>
                    <a:pt x="1" y="286"/>
                    <a:pt x="1" y="628"/>
                  </a:cubicBezTo>
                  <a:cubicBezTo>
                    <a:pt x="1" y="989"/>
                    <a:pt x="286" y="1275"/>
                    <a:pt x="648" y="1275"/>
                  </a:cubicBezTo>
                  <a:cubicBezTo>
                    <a:pt x="1009" y="1275"/>
                    <a:pt x="1294" y="989"/>
                    <a:pt x="1294" y="628"/>
                  </a:cubicBezTo>
                  <a:cubicBezTo>
                    <a:pt x="1294" y="286"/>
                    <a:pt x="1009" y="0"/>
                    <a:pt x="6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1793760" y="3979524"/>
              <a:ext cx="47719" cy="47019"/>
            </a:xfrm>
            <a:custGeom>
              <a:avLst/>
              <a:gdLst/>
              <a:ahLst/>
              <a:cxnLst/>
              <a:rect l="l" t="t" r="r" b="b"/>
              <a:pathLst>
                <a:path w="1294" h="1275" extrusionOk="0">
                  <a:moveTo>
                    <a:pt x="647" y="0"/>
                  </a:moveTo>
                  <a:cubicBezTo>
                    <a:pt x="286" y="0"/>
                    <a:pt x="0" y="286"/>
                    <a:pt x="0" y="628"/>
                  </a:cubicBezTo>
                  <a:cubicBezTo>
                    <a:pt x="0" y="989"/>
                    <a:pt x="286" y="1275"/>
                    <a:pt x="647" y="1275"/>
                  </a:cubicBezTo>
                  <a:cubicBezTo>
                    <a:pt x="1008" y="1275"/>
                    <a:pt x="1294" y="989"/>
                    <a:pt x="1294" y="628"/>
                  </a:cubicBezTo>
                  <a:cubicBezTo>
                    <a:pt x="1294" y="286"/>
                    <a:pt x="970" y="0"/>
                    <a:pt x="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>
              <a:off x="1060054" y="4169588"/>
              <a:ext cx="47019" cy="47056"/>
            </a:xfrm>
            <a:custGeom>
              <a:avLst/>
              <a:gdLst/>
              <a:ahLst/>
              <a:cxnLst/>
              <a:rect l="l" t="t" r="r" b="b"/>
              <a:pathLst>
                <a:path w="1275" h="1276" extrusionOk="0">
                  <a:moveTo>
                    <a:pt x="647" y="1"/>
                  </a:moveTo>
                  <a:cubicBezTo>
                    <a:pt x="286" y="1"/>
                    <a:pt x="0" y="286"/>
                    <a:pt x="0" y="629"/>
                  </a:cubicBezTo>
                  <a:cubicBezTo>
                    <a:pt x="0" y="990"/>
                    <a:pt x="286" y="1275"/>
                    <a:pt x="647" y="1275"/>
                  </a:cubicBezTo>
                  <a:cubicBezTo>
                    <a:pt x="990" y="1275"/>
                    <a:pt x="1275" y="990"/>
                    <a:pt x="1275" y="629"/>
                  </a:cubicBezTo>
                  <a:cubicBezTo>
                    <a:pt x="1275" y="286"/>
                    <a:pt x="990" y="1"/>
                    <a:pt x="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9"/>
            <p:cNvSpPr/>
            <p:nvPr/>
          </p:nvSpPr>
          <p:spPr>
            <a:xfrm>
              <a:off x="1304844" y="4169588"/>
              <a:ext cx="47056" cy="47056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628" y="1"/>
                  </a:moveTo>
                  <a:cubicBezTo>
                    <a:pt x="286" y="1"/>
                    <a:pt x="1" y="286"/>
                    <a:pt x="1" y="629"/>
                  </a:cubicBezTo>
                  <a:cubicBezTo>
                    <a:pt x="1" y="990"/>
                    <a:pt x="286" y="1275"/>
                    <a:pt x="628" y="1275"/>
                  </a:cubicBezTo>
                  <a:cubicBezTo>
                    <a:pt x="990" y="1275"/>
                    <a:pt x="1275" y="990"/>
                    <a:pt x="1275" y="629"/>
                  </a:cubicBezTo>
                  <a:cubicBezTo>
                    <a:pt x="1275" y="286"/>
                    <a:pt x="990" y="1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9"/>
            <p:cNvSpPr/>
            <p:nvPr/>
          </p:nvSpPr>
          <p:spPr>
            <a:xfrm>
              <a:off x="1548933" y="4169588"/>
              <a:ext cx="47756" cy="47056"/>
            </a:xfrm>
            <a:custGeom>
              <a:avLst/>
              <a:gdLst/>
              <a:ahLst/>
              <a:cxnLst/>
              <a:rect l="l" t="t" r="r" b="b"/>
              <a:pathLst>
                <a:path w="1295" h="1276" extrusionOk="0">
                  <a:moveTo>
                    <a:pt x="648" y="1"/>
                  </a:moveTo>
                  <a:cubicBezTo>
                    <a:pt x="286" y="1"/>
                    <a:pt x="1" y="286"/>
                    <a:pt x="1" y="629"/>
                  </a:cubicBezTo>
                  <a:cubicBezTo>
                    <a:pt x="1" y="990"/>
                    <a:pt x="286" y="1275"/>
                    <a:pt x="648" y="1275"/>
                  </a:cubicBezTo>
                  <a:cubicBezTo>
                    <a:pt x="1009" y="1275"/>
                    <a:pt x="1294" y="990"/>
                    <a:pt x="1294" y="629"/>
                  </a:cubicBezTo>
                  <a:cubicBezTo>
                    <a:pt x="1294" y="286"/>
                    <a:pt x="1009" y="1"/>
                    <a:pt x="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9"/>
            <p:cNvSpPr/>
            <p:nvPr/>
          </p:nvSpPr>
          <p:spPr>
            <a:xfrm>
              <a:off x="1793760" y="4169588"/>
              <a:ext cx="47719" cy="47056"/>
            </a:xfrm>
            <a:custGeom>
              <a:avLst/>
              <a:gdLst/>
              <a:ahLst/>
              <a:cxnLst/>
              <a:rect l="l" t="t" r="r" b="b"/>
              <a:pathLst>
                <a:path w="1294" h="1276" extrusionOk="0">
                  <a:moveTo>
                    <a:pt x="647" y="1"/>
                  </a:moveTo>
                  <a:cubicBezTo>
                    <a:pt x="286" y="1"/>
                    <a:pt x="0" y="286"/>
                    <a:pt x="0" y="629"/>
                  </a:cubicBezTo>
                  <a:cubicBezTo>
                    <a:pt x="0" y="990"/>
                    <a:pt x="286" y="1275"/>
                    <a:pt x="647" y="1275"/>
                  </a:cubicBezTo>
                  <a:cubicBezTo>
                    <a:pt x="1008" y="1275"/>
                    <a:pt x="1294" y="990"/>
                    <a:pt x="1294" y="629"/>
                  </a:cubicBezTo>
                  <a:cubicBezTo>
                    <a:pt x="1294" y="286"/>
                    <a:pt x="970" y="1"/>
                    <a:pt x="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"/>
          <p:cNvSpPr txBox="1">
            <a:spLocks noGrp="1"/>
          </p:cNvSpPr>
          <p:nvPr>
            <p:ph type="title"/>
          </p:nvPr>
        </p:nvSpPr>
        <p:spPr>
          <a:xfrm>
            <a:off x="740550" y="3910025"/>
            <a:ext cx="7662900" cy="693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body" idx="1"/>
          </p:nvPr>
        </p:nvSpPr>
        <p:spPr>
          <a:xfrm>
            <a:off x="720000" y="1381075"/>
            <a:ext cx="7704000" cy="15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31" name="Google Shape;231;p13"/>
          <p:cNvGrpSpPr/>
          <p:nvPr/>
        </p:nvGrpSpPr>
        <p:grpSpPr>
          <a:xfrm>
            <a:off x="-14664" y="-42800"/>
            <a:ext cx="9195780" cy="5169956"/>
            <a:chOff x="-14664" y="-42800"/>
            <a:chExt cx="9195780" cy="5169956"/>
          </a:xfrm>
        </p:grpSpPr>
        <p:sp>
          <p:nvSpPr>
            <p:cNvPr id="232" name="Google Shape;232;p13"/>
            <p:cNvSpPr/>
            <p:nvPr/>
          </p:nvSpPr>
          <p:spPr>
            <a:xfrm rot="10800000" flipH="1">
              <a:off x="8832391" y="1857010"/>
              <a:ext cx="311615" cy="623733"/>
            </a:xfrm>
            <a:custGeom>
              <a:avLst/>
              <a:gdLst/>
              <a:ahLst/>
              <a:cxnLst/>
              <a:rect l="l" t="t" r="r" b="b"/>
              <a:pathLst>
                <a:path w="11166" h="22350" extrusionOk="0">
                  <a:moveTo>
                    <a:pt x="11166" y="0"/>
                  </a:moveTo>
                  <a:cubicBezTo>
                    <a:pt x="4984" y="0"/>
                    <a:pt x="1" y="5002"/>
                    <a:pt x="1" y="11184"/>
                  </a:cubicBezTo>
                  <a:cubicBezTo>
                    <a:pt x="1" y="17366"/>
                    <a:pt x="4984" y="22349"/>
                    <a:pt x="11166" y="22349"/>
                  </a:cubicBezTo>
                  <a:lnTo>
                    <a:pt x="111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3"/>
            <p:cNvSpPr/>
            <p:nvPr/>
          </p:nvSpPr>
          <p:spPr>
            <a:xfrm rot="10800000" flipH="1">
              <a:off x="8520288" y="1857010"/>
              <a:ext cx="312145" cy="623733"/>
            </a:xfrm>
            <a:custGeom>
              <a:avLst/>
              <a:gdLst/>
              <a:ahLst/>
              <a:cxnLst/>
              <a:rect l="l" t="t" r="r" b="b"/>
              <a:pathLst>
                <a:path w="11185" h="22350" extrusionOk="0">
                  <a:moveTo>
                    <a:pt x="0" y="0"/>
                  </a:moveTo>
                  <a:lnTo>
                    <a:pt x="0" y="22349"/>
                  </a:lnTo>
                  <a:cubicBezTo>
                    <a:pt x="6182" y="22349"/>
                    <a:pt x="11185" y="17366"/>
                    <a:pt x="11185" y="11184"/>
                  </a:cubicBezTo>
                  <a:cubicBezTo>
                    <a:pt x="11185" y="5002"/>
                    <a:pt x="6182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3"/>
            <p:cNvSpPr/>
            <p:nvPr/>
          </p:nvSpPr>
          <p:spPr>
            <a:xfrm rot="10800000" flipH="1">
              <a:off x="-10354" y="4030489"/>
              <a:ext cx="384325" cy="768599"/>
            </a:xfrm>
            <a:custGeom>
              <a:avLst/>
              <a:gdLst/>
              <a:ahLst/>
              <a:cxnLst/>
              <a:rect l="l" t="t" r="r" b="b"/>
              <a:pathLst>
                <a:path w="22351" h="44699" extrusionOk="0">
                  <a:moveTo>
                    <a:pt x="1" y="0"/>
                  </a:moveTo>
                  <a:lnTo>
                    <a:pt x="1" y="44699"/>
                  </a:lnTo>
                  <a:cubicBezTo>
                    <a:pt x="12345" y="44699"/>
                    <a:pt x="22350" y="34675"/>
                    <a:pt x="22350" y="22349"/>
                  </a:cubicBezTo>
                  <a:cubicBezTo>
                    <a:pt x="22350" y="10005"/>
                    <a:pt x="12345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3"/>
            <p:cNvSpPr/>
            <p:nvPr/>
          </p:nvSpPr>
          <p:spPr>
            <a:xfrm rot="10800000" flipH="1">
              <a:off x="-10354" y="4376869"/>
              <a:ext cx="375161" cy="750287"/>
            </a:xfrm>
            <a:custGeom>
              <a:avLst/>
              <a:gdLst/>
              <a:ahLst/>
              <a:cxnLst/>
              <a:rect l="l" t="t" r="r" b="b"/>
              <a:pathLst>
                <a:path w="21818" h="43634" fill="none" extrusionOk="0">
                  <a:moveTo>
                    <a:pt x="1" y="43634"/>
                  </a:moveTo>
                  <a:cubicBezTo>
                    <a:pt x="12060" y="43634"/>
                    <a:pt x="21818" y="33857"/>
                    <a:pt x="21818" y="21798"/>
                  </a:cubicBezTo>
                  <a:cubicBezTo>
                    <a:pt x="21818" y="9739"/>
                    <a:pt x="12060" y="0"/>
                    <a:pt x="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0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3"/>
            <p:cNvSpPr/>
            <p:nvPr/>
          </p:nvSpPr>
          <p:spPr>
            <a:xfrm rot="10800000" flipH="1">
              <a:off x="-10352" y="2"/>
              <a:ext cx="502083" cy="238645"/>
            </a:xfrm>
            <a:custGeom>
              <a:avLst/>
              <a:gdLst/>
              <a:ahLst/>
              <a:cxnLst/>
              <a:rect l="l" t="t" r="r" b="b"/>
              <a:pathLst>
                <a:path w="22693" h="10785" extrusionOk="0">
                  <a:moveTo>
                    <a:pt x="0" y="0"/>
                  </a:moveTo>
                  <a:cubicBezTo>
                    <a:pt x="305" y="5992"/>
                    <a:pt x="5250" y="10785"/>
                    <a:pt x="11337" y="10785"/>
                  </a:cubicBezTo>
                  <a:cubicBezTo>
                    <a:pt x="17423" y="10785"/>
                    <a:pt x="22369" y="5992"/>
                    <a:pt x="22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3"/>
            <p:cNvSpPr/>
            <p:nvPr/>
          </p:nvSpPr>
          <p:spPr>
            <a:xfrm rot="10800000" flipH="1">
              <a:off x="-10352" y="231875"/>
              <a:ext cx="502083" cy="238247"/>
            </a:xfrm>
            <a:custGeom>
              <a:avLst/>
              <a:gdLst/>
              <a:ahLst/>
              <a:cxnLst/>
              <a:rect l="l" t="t" r="r" b="b"/>
              <a:pathLst>
                <a:path w="22693" h="10767" extrusionOk="0">
                  <a:moveTo>
                    <a:pt x="11337" y="1"/>
                  </a:moveTo>
                  <a:cubicBezTo>
                    <a:pt x="5250" y="1"/>
                    <a:pt x="305" y="4794"/>
                    <a:pt x="0" y="10766"/>
                  </a:cubicBezTo>
                  <a:lnTo>
                    <a:pt x="22692" y="10766"/>
                  </a:lnTo>
                  <a:cubicBezTo>
                    <a:pt x="22369" y="4794"/>
                    <a:pt x="17423" y="1"/>
                    <a:pt x="113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3"/>
            <p:cNvSpPr/>
            <p:nvPr/>
          </p:nvSpPr>
          <p:spPr>
            <a:xfrm rot="10800000" flipH="1">
              <a:off x="-14664" y="388740"/>
              <a:ext cx="238220" cy="501719"/>
            </a:xfrm>
            <a:custGeom>
              <a:avLst/>
              <a:gdLst/>
              <a:ahLst/>
              <a:cxnLst/>
              <a:rect l="l" t="t" r="r" b="b"/>
              <a:pathLst>
                <a:path w="10767" h="22674" extrusionOk="0">
                  <a:moveTo>
                    <a:pt x="1" y="1"/>
                  </a:moveTo>
                  <a:lnTo>
                    <a:pt x="1" y="22674"/>
                  </a:lnTo>
                  <a:cubicBezTo>
                    <a:pt x="5993" y="22369"/>
                    <a:pt x="10767" y="17424"/>
                    <a:pt x="10767" y="11337"/>
                  </a:cubicBezTo>
                  <a:cubicBezTo>
                    <a:pt x="10767" y="5251"/>
                    <a:pt x="5993" y="286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3"/>
            <p:cNvSpPr/>
            <p:nvPr/>
          </p:nvSpPr>
          <p:spPr>
            <a:xfrm>
              <a:off x="7954771" y="-32236"/>
              <a:ext cx="1226344" cy="613172"/>
            </a:xfrm>
            <a:custGeom>
              <a:avLst/>
              <a:gdLst/>
              <a:ahLst/>
              <a:cxnLst/>
              <a:rect l="l" t="t" r="r" b="b"/>
              <a:pathLst>
                <a:path w="44700" h="22350" extrusionOk="0">
                  <a:moveTo>
                    <a:pt x="1" y="0"/>
                  </a:moveTo>
                  <a:cubicBezTo>
                    <a:pt x="1" y="12344"/>
                    <a:pt x="10005" y="22349"/>
                    <a:pt x="22350" y="22349"/>
                  </a:cubicBezTo>
                  <a:cubicBezTo>
                    <a:pt x="34675" y="22349"/>
                    <a:pt x="44699" y="12344"/>
                    <a:pt x="4469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3"/>
            <p:cNvSpPr/>
            <p:nvPr/>
          </p:nvSpPr>
          <p:spPr>
            <a:xfrm>
              <a:off x="8058183" y="-42800"/>
              <a:ext cx="1019495" cy="509748"/>
            </a:xfrm>
            <a:custGeom>
              <a:avLst/>
              <a:gdLst/>
              <a:ahLst/>
              <a:cxnLst/>
              <a:rect l="l" t="t" r="r" b="b"/>
              <a:pathLst>
                <a:path w="44700" h="22350" extrusionOk="0">
                  <a:moveTo>
                    <a:pt x="1" y="0"/>
                  </a:moveTo>
                  <a:cubicBezTo>
                    <a:pt x="1" y="12344"/>
                    <a:pt x="10005" y="22349"/>
                    <a:pt x="22350" y="22349"/>
                  </a:cubicBezTo>
                  <a:cubicBezTo>
                    <a:pt x="34675" y="22349"/>
                    <a:pt x="44699" y="12344"/>
                    <a:pt x="446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9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365" name="Google Shape;365;p19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0.xml"/><Relationship Id="rId1" Type="http://schemas.openxmlformats.org/officeDocument/2006/relationships/video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913CC0F-D1AC-201D-2F3A-A67379ED599E}"/>
              </a:ext>
            </a:extLst>
          </p:cNvPr>
          <p:cNvSpPr txBox="1"/>
          <p:nvPr/>
        </p:nvSpPr>
        <p:spPr>
          <a:xfrm>
            <a:off x="394084" y="308519"/>
            <a:ext cx="8292716" cy="5493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en-US" sz="1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1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TRƯỜNG THPT NGÔ LÊ TÂN</a:t>
            </a: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MỪNG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QUÝ THẦY, CÔ ĐẾN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 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THAO GIẢNG LỚP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12A5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800" b="1" u="sng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CHỦ ĐỀ 6</a:t>
            </a:r>
            <a:r>
              <a:rPr lang="en-US" sz="1800" b="1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  <a:endParaRPr lang="en-US" sz="1800" b="1" dirty="0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u="sng" dirty="0" smtClean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7.</a:t>
            </a:r>
            <a:r>
              <a:rPr lang="en-US" sz="1800" b="1" dirty="0" smtClean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QUẢN LÍ THU, CHI TRONG GIA ĐÌNH (</a:t>
            </a:r>
            <a:r>
              <a:rPr lang="en-US" sz="1800" b="1" dirty="0" err="1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1800" b="1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1)</a:t>
            </a:r>
          </a:p>
          <a:p>
            <a:pPr algn="ctr">
              <a:lnSpc>
                <a:spcPct val="150000"/>
              </a:lnSpc>
            </a:pPr>
            <a:endParaRPr lang="en-US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		GIÁO VIÊN: NGUYỄN THỊ HOA</a:t>
            </a:r>
          </a:p>
          <a:p>
            <a:pPr algn="ctr">
              <a:lnSpc>
                <a:spcPct val="150000"/>
              </a:lnSpc>
            </a:pPr>
            <a:endParaRPr lang="en-US" sz="1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en-US" sz="1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en-US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906" name="Group 11"/>
          <p:cNvGrpSpPr/>
          <p:nvPr/>
        </p:nvGrpSpPr>
        <p:grpSpPr bwMode="auto">
          <a:xfrm>
            <a:off x="889419" y="750827"/>
            <a:ext cx="3018140" cy="1897062"/>
            <a:chOff x="2730500" y="2520853"/>
            <a:chExt cx="4807749" cy="2531338"/>
          </a:xfrm>
        </p:grpSpPr>
        <p:sp>
          <p:nvSpPr>
            <p:cNvPr id="13" name="Rectangle: Rounded Corners 12"/>
            <p:cNvSpPr>
              <a:spLocks noChangeArrowheads="1"/>
            </p:cNvSpPr>
            <p:nvPr/>
          </p:nvSpPr>
          <p:spPr bwMode="auto">
            <a:xfrm>
              <a:off x="2730500" y="2789572"/>
              <a:ext cx="4737100" cy="1993900"/>
            </a:xfrm>
            <a:prstGeom prst="roundRect">
              <a:avLst>
                <a:gd name="adj" fmla="val 11704"/>
              </a:avLst>
            </a:prstGeom>
            <a:gradFill rotWithShape="1">
              <a:gsLst>
                <a:gs pos="0">
                  <a:srgbClr val="DE552A"/>
                </a:gs>
                <a:gs pos="41000">
                  <a:srgbClr val="DE552A"/>
                </a:gs>
                <a:gs pos="100000">
                  <a:srgbClr val="862F14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 anchor="ctr"/>
            <a:lstStyle>
              <a:lvl1pPr defTabSz="6858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557530" indent="-214630" defTabSz="6858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857250" indent="-171450" defTabSz="6858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200150" indent="-171450" defTabSz="6858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1543050" indent="-171450" defTabSz="6858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000250" indent="-171450" defTabSz="6858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457450" indent="-171450" defTabSz="6858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2914650" indent="-171450" defTabSz="6858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371850" indent="-171450" defTabSz="6858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>
                <a:buClrTx/>
                <a:buFontTx/>
                <a:buNone/>
              </a:pPr>
              <a:endParaRPr lang="en-IN" altLang="vi-VN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Freeform: Shape 13"/>
            <p:cNvSpPr/>
            <p:nvPr/>
          </p:nvSpPr>
          <p:spPr>
            <a:xfrm rot="447675">
              <a:off x="2768590" y="2520853"/>
              <a:ext cx="4763311" cy="749869"/>
            </a:xfrm>
            <a:custGeom>
              <a:avLst/>
              <a:gdLst>
                <a:gd name="connsiteX0" fmla="*/ 196376 w 4763963"/>
                <a:gd name="connsiteY0" fmla="*/ 556540 h 750289"/>
                <a:gd name="connsiteX1" fmla="*/ 4430626 w 4763963"/>
                <a:gd name="connsiteY1" fmla="*/ 2003 h 750289"/>
                <a:gd name="connsiteX2" fmla="*/ 4692297 w 4763963"/>
                <a:gd name="connsiteY2" fmla="*/ 203072 h 750289"/>
                <a:gd name="connsiteX3" fmla="*/ 4763963 w 4763963"/>
                <a:gd name="connsiteY3" fmla="*/ 750289 h 750289"/>
                <a:gd name="connsiteX4" fmla="*/ 0 w 4763963"/>
                <a:gd name="connsiteY4" fmla="*/ 750289 h 750289"/>
                <a:gd name="connsiteX5" fmla="*/ 1695 w 4763963"/>
                <a:gd name="connsiteY5" fmla="*/ 725771 h 750289"/>
                <a:gd name="connsiteX6" fmla="*/ 196376 w 4763963"/>
                <a:gd name="connsiteY6" fmla="*/ 556540 h 75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3963" h="750289">
                  <a:moveTo>
                    <a:pt x="196376" y="556540"/>
                  </a:moveTo>
                  <a:lnTo>
                    <a:pt x="4430626" y="2003"/>
                  </a:lnTo>
                  <a:cubicBezTo>
                    <a:pt x="4558408" y="-14732"/>
                    <a:pt x="4675562" y="75290"/>
                    <a:pt x="4692297" y="203072"/>
                  </a:cubicBezTo>
                  <a:lnTo>
                    <a:pt x="4763963" y="750289"/>
                  </a:lnTo>
                  <a:lnTo>
                    <a:pt x="0" y="750289"/>
                  </a:lnTo>
                  <a:lnTo>
                    <a:pt x="1695" y="725771"/>
                  </a:lnTo>
                  <a:cubicBezTo>
                    <a:pt x="25943" y="638128"/>
                    <a:pt x="100539" y="569091"/>
                    <a:pt x="196376" y="556540"/>
                  </a:cubicBez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800"/>
            </a:p>
          </p:txBody>
        </p:sp>
        <p:sp>
          <p:nvSpPr>
            <p:cNvPr id="15" name="Freeform: Shape 14"/>
            <p:cNvSpPr/>
            <p:nvPr/>
          </p:nvSpPr>
          <p:spPr>
            <a:xfrm rot="21152325" flipV="1">
              <a:off x="2774937" y="4302322"/>
              <a:ext cx="4763312" cy="749869"/>
            </a:xfrm>
            <a:custGeom>
              <a:avLst/>
              <a:gdLst>
                <a:gd name="connsiteX0" fmla="*/ 196376 w 4763963"/>
                <a:gd name="connsiteY0" fmla="*/ 556540 h 750289"/>
                <a:gd name="connsiteX1" fmla="*/ 4430626 w 4763963"/>
                <a:gd name="connsiteY1" fmla="*/ 2003 h 750289"/>
                <a:gd name="connsiteX2" fmla="*/ 4692297 w 4763963"/>
                <a:gd name="connsiteY2" fmla="*/ 203072 h 750289"/>
                <a:gd name="connsiteX3" fmla="*/ 4763963 w 4763963"/>
                <a:gd name="connsiteY3" fmla="*/ 750289 h 750289"/>
                <a:gd name="connsiteX4" fmla="*/ 0 w 4763963"/>
                <a:gd name="connsiteY4" fmla="*/ 750289 h 750289"/>
                <a:gd name="connsiteX5" fmla="*/ 1695 w 4763963"/>
                <a:gd name="connsiteY5" fmla="*/ 725771 h 750289"/>
                <a:gd name="connsiteX6" fmla="*/ 196376 w 4763963"/>
                <a:gd name="connsiteY6" fmla="*/ 556540 h 75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3963" h="750289">
                  <a:moveTo>
                    <a:pt x="196376" y="556540"/>
                  </a:moveTo>
                  <a:lnTo>
                    <a:pt x="4430626" y="2003"/>
                  </a:lnTo>
                  <a:cubicBezTo>
                    <a:pt x="4558408" y="-14732"/>
                    <a:pt x="4675562" y="75290"/>
                    <a:pt x="4692297" y="203072"/>
                  </a:cubicBezTo>
                  <a:lnTo>
                    <a:pt x="4763963" y="750289"/>
                  </a:lnTo>
                  <a:lnTo>
                    <a:pt x="0" y="750289"/>
                  </a:lnTo>
                  <a:lnTo>
                    <a:pt x="1695" y="725771"/>
                  </a:lnTo>
                  <a:cubicBezTo>
                    <a:pt x="25943" y="638128"/>
                    <a:pt x="100539" y="569091"/>
                    <a:pt x="196376" y="556540"/>
                  </a:cubicBez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800"/>
            </a:p>
          </p:txBody>
        </p:sp>
        <p:sp>
          <p:nvSpPr>
            <p:cNvPr id="16" name="Freeform: Shape 15"/>
            <p:cNvSpPr/>
            <p:nvPr/>
          </p:nvSpPr>
          <p:spPr>
            <a:xfrm>
              <a:off x="5610493" y="2789873"/>
              <a:ext cx="1904478" cy="1993297"/>
            </a:xfrm>
            <a:custGeom>
              <a:avLst/>
              <a:gdLst>
                <a:gd name="connsiteX0" fmla="*/ 0 w 2236290"/>
                <a:gd name="connsiteY0" fmla="*/ 0 h 1993900"/>
                <a:gd name="connsiteX1" fmla="*/ 2002944 w 2236290"/>
                <a:gd name="connsiteY1" fmla="*/ 0 h 1993900"/>
                <a:gd name="connsiteX2" fmla="*/ 2236290 w 2236290"/>
                <a:gd name="connsiteY2" fmla="*/ 233346 h 1993900"/>
                <a:gd name="connsiteX3" fmla="*/ 2236290 w 2236290"/>
                <a:gd name="connsiteY3" fmla="*/ 1760554 h 1993900"/>
                <a:gd name="connsiteX4" fmla="*/ 2002944 w 2236290"/>
                <a:gd name="connsiteY4" fmla="*/ 1993900 h 1993900"/>
                <a:gd name="connsiteX5" fmla="*/ 1141808 w 2236290"/>
                <a:gd name="connsiteY5" fmla="*/ 1993900 h 199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36290" h="1993900">
                  <a:moveTo>
                    <a:pt x="0" y="0"/>
                  </a:moveTo>
                  <a:lnTo>
                    <a:pt x="2002944" y="0"/>
                  </a:lnTo>
                  <a:cubicBezTo>
                    <a:pt x="2131817" y="0"/>
                    <a:pt x="2236290" y="104473"/>
                    <a:pt x="2236290" y="233346"/>
                  </a:cubicBezTo>
                  <a:lnTo>
                    <a:pt x="2236290" y="1760554"/>
                  </a:lnTo>
                  <a:cubicBezTo>
                    <a:pt x="2236290" y="1889427"/>
                    <a:pt x="2131817" y="1993900"/>
                    <a:pt x="2002944" y="1993900"/>
                  </a:cubicBezTo>
                  <a:lnTo>
                    <a:pt x="1141808" y="1993900"/>
                  </a:lnTo>
                  <a:close/>
                </a:path>
              </a:pathLst>
            </a:custGeom>
            <a:solidFill>
              <a:schemeClr val="bg1">
                <a:alpha val="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800"/>
            </a:p>
          </p:txBody>
        </p:sp>
        <p:sp>
          <p:nvSpPr>
            <p:cNvPr id="17" name="Freeform: Shape 16"/>
            <p:cNvSpPr/>
            <p:nvPr/>
          </p:nvSpPr>
          <p:spPr>
            <a:xfrm>
              <a:off x="2730500" y="2789873"/>
              <a:ext cx="4737917" cy="440601"/>
            </a:xfrm>
            <a:custGeom>
              <a:avLst/>
              <a:gdLst>
                <a:gd name="connsiteX0" fmla="*/ 3612952 w 4737100"/>
                <a:gd name="connsiteY0" fmla="*/ 79713 h 440970"/>
                <a:gd name="connsiteX1" fmla="*/ 3483243 w 4737100"/>
                <a:gd name="connsiteY1" fmla="*/ 165690 h 440970"/>
                <a:gd name="connsiteX2" fmla="*/ 3472180 w 4737100"/>
                <a:gd name="connsiteY2" fmla="*/ 220485 h 440970"/>
                <a:gd name="connsiteX3" fmla="*/ 3472180 w 4737100"/>
                <a:gd name="connsiteY3" fmla="*/ 220484 h 440970"/>
                <a:gd name="connsiteX4" fmla="*/ 3472180 w 4737100"/>
                <a:gd name="connsiteY4" fmla="*/ 220485 h 440970"/>
                <a:gd name="connsiteX5" fmla="*/ 3472180 w 4737100"/>
                <a:gd name="connsiteY5" fmla="*/ 220485 h 440970"/>
                <a:gd name="connsiteX6" fmla="*/ 3483243 w 4737100"/>
                <a:gd name="connsiteY6" fmla="*/ 275279 h 440970"/>
                <a:gd name="connsiteX7" fmla="*/ 3612952 w 4737100"/>
                <a:gd name="connsiteY7" fmla="*/ 361256 h 440970"/>
                <a:gd name="connsiteX8" fmla="*/ 4467673 w 4737100"/>
                <a:gd name="connsiteY8" fmla="*/ 361257 h 440970"/>
                <a:gd name="connsiteX9" fmla="*/ 4608445 w 4737100"/>
                <a:gd name="connsiteY9" fmla="*/ 220485 h 440970"/>
                <a:gd name="connsiteX10" fmla="*/ 4608446 w 4737100"/>
                <a:gd name="connsiteY10" fmla="*/ 220485 h 440970"/>
                <a:gd name="connsiteX11" fmla="*/ 4467674 w 4737100"/>
                <a:gd name="connsiteY11" fmla="*/ 79713 h 440970"/>
                <a:gd name="connsiteX12" fmla="*/ 233346 w 4737100"/>
                <a:gd name="connsiteY12" fmla="*/ 0 h 440970"/>
                <a:gd name="connsiteX13" fmla="*/ 4503754 w 4737100"/>
                <a:gd name="connsiteY13" fmla="*/ 0 h 440970"/>
                <a:gd name="connsiteX14" fmla="*/ 4737100 w 4737100"/>
                <a:gd name="connsiteY14" fmla="*/ 233346 h 440970"/>
                <a:gd name="connsiteX15" fmla="*/ 4737100 w 4737100"/>
                <a:gd name="connsiteY15" fmla="*/ 440970 h 440970"/>
                <a:gd name="connsiteX16" fmla="*/ 0 w 4737100"/>
                <a:gd name="connsiteY16" fmla="*/ 440970 h 440970"/>
                <a:gd name="connsiteX17" fmla="*/ 0 w 4737100"/>
                <a:gd name="connsiteY17" fmla="*/ 233346 h 440970"/>
                <a:gd name="connsiteX18" fmla="*/ 233346 w 4737100"/>
                <a:gd name="connsiteY18" fmla="*/ 0 h 440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737100" h="440970">
                  <a:moveTo>
                    <a:pt x="3612952" y="79713"/>
                  </a:moveTo>
                  <a:cubicBezTo>
                    <a:pt x="3554643" y="79713"/>
                    <a:pt x="3504613" y="115165"/>
                    <a:pt x="3483243" y="165690"/>
                  </a:cubicBezTo>
                  <a:lnTo>
                    <a:pt x="3472180" y="220485"/>
                  </a:lnTo>
                  <a:lnTo>
                    <a:pt x="3472180" y="220484"/>
                  </a:lnTo>
                  <a:lnTo>
                    <a:pt x="3472180" y="220485"/>
                  </a:lnTo>
                  <a:lnTo>
                    <a:pt x="3472180" y="220485"/>
                  </a:lnTo>
                  <a:lnTo>
                    <a:pt x="3483243" y="275279"/>
                  </a:lnTo>
                  <a:cubicBezTo>
                    <a:pt x="3504613" y="325804"/>
                    <a:pt x="3554643" y="361256"/>
                    <a:pt x="3612952" y="361256"/>
                  </a:cubicBezTo>
                  <a:lnTo>
                    <a:pt x="4467673" y="361257"/>
                  </a:lnTo>
                  <a:cubicBezTo>
                    <a:pt x="4545419" y="361257"/>
                    <a:pt x="4608445" y="298231"/>
                    <a:pt x="4608445" y="220485"/>
                  </a:cubicBezTo>
                  <a:lnTo>
                    <a:pt x="4608446" y="220485"/>
                  </a:lnTo>
                  <a:cubicBezTo>
                    <a:pt x="4608446" y="142739"/>
                    <a:pt x="4545420" y="79713"/>
                    <a:pt x="4467674" y="79713"/>
                  </a:cubicBezTo>
                  <a:close/>
                  <a:moveTo>
                    <a:pt x="233346" y="0"/>
                  </a:moveTo>
                  <a:lnTo>
                    <a:pt x="4503754" y="0"/>
                  </a:lnTo>
                  <a:cubicBezTo>
                    <a:pt x="4632627" y="0"/>
                    <a:pt x="4737100" y="104473"/>
                    <a:pt x="4737100" y="233346"/>
                  </a:cubicBezTo>
                  <a:lnTo>
                    <a:pt x="4737100" y="440970"/>
                  </a:lnTo>
                  <a:lnTo>
                    <a:pt x="0" y="440970"/>
                  </a:lnTo>
                  <a:lnTo>
                    <a:pt x="0" y="233346"/>
                  </a:lnTo>
                  <a:cubicBezTo>
                    <a:pt x="0" y="104473"/>
                    <a:pt x="104473" y="0"/>
                    <a:pt x="23334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35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143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800"/>
            </a:p>
          </p:txBody>
        </p:sp>
        <p:sp>
          <p:nvSpPr>
            <p:cNvPr id="18" name="Circle: Hollow 17"/>
            <p:cNvSpPr/>
            <p:nvPr/>
          </p:nvSpPr>
          <p:spPr>
            <a:xfrm>
              <a:off x="2872277" y="3543979"/>
              <a:ext cx="719469" cy="718096"/>
            </a:xfrm>
            <a:prstGeom prst="donut">
              <a:avLst>
                <a:gd name="adj" fmla="val 8145"/>
              </a:avLst>
            </a:prstGeom>
            <a:solidFill>
              <a:schemeClr val="bg1">
                <a:alpha val="66000"/>
              </a:schemeClr>
            </a:solidFill>
            <a:ln>
              <a:noFill/>
            </a:ln>
            <a:effectLst>
              <a:outerShdw blurRad="3048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800">
                <a:solidFill>
                  <a:schemeClr val="tx1"/>
                </a:solidFill>
              </a:endParaRPr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2947477" y="3619382"/>
              <a:ext cx="567689" cy="567689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75000"/>
                  </a:srgbClr>
                </a:gs>
                <a:gs pos="39999">
                  <a:srgbClr val="FFFFFF">
                    <a:alpha val="78600"/>
                  </a:srgbClr>
                </a:gs>
                <a:gs pos="100000">
                  <a:srgbClr val="A5A5A5">
                    <a:alpha val="84000"/>
                  </a:srgbClr>
                </a:gs>
              </a:gsLst>
              <a:lin ang="18900000" scaled="1"/>
            </a:gradFill>
            <a:ln>
              <a:noFill/>
            </a:ln>
            <a:effectLst>
              <a:outerShdw sx="102000" sy="102000" algn="ctr" rotWithShape="0">
                <a:srgbClr val="000000">
                  <a:alpha val="3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 anchor="ctr"/>
            <a:lstStyle>
              <a:lvl1pPr defTabSz="6858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557530" indent="-214630" defTabSz="6858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857250" indent="-171450" defTabSz="6858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200150" indent="-171450" defTabSz="6858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1543050" indent="-171450" defTabSz="6858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000250" indent="-171450" defTabSz="6858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457450" indent="-171450" defTabSz="6858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2914650" indent="-171450" defTabSz="6858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371850" indent="-171450" defTabSz="6858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>
                <a:buClrTx/>
                <a:buFontTx/>
                <a:buNone/>
              </a:pPr>
              <a:endParaRPr lang="en-IN" altLang="vi-VN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Rectangle: Rounded Corners 19"/>
            <p:cNvSpPr>
              <a:spLocks noChangeArrowheads="1"/>
            </p:cNvSpPr>
            <p:nvPr/>
          </p:nvSpPr>
          <p:spPr bwMode="auto">
            <a:xfrm>
              <a:off x="6202237" y="2869285"/>
              <a:ext cx="1136265" cy="281543"/>
            </a:xfrm>
            <a:prstGeom prst="roundRect">
              <a:avLst>
                <a:gd name="adj" fmla="val 50000"/>
              </a:avLst>
            </a:prstGeom>
            <a:solidFill>
              <a:schemeClr val="tx1">
                <a:alpha val="784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 anchor="ctr"/>
            <a:lstStyle>
              <a:lvl1pPr defTabSz="6858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557530" indent="-214630" defTabSz="6858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857250" indent="-171450" defTabSz="6858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200150" indent="-171450" defTabSz="6858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1543050" indent="-171450" defTabSz="6858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000250" indent="-171450" defTabSz="6858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457450" indent="-171450" defTabSz="6858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2914650" indent="-171450" defTabSz="6858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371850" indent="-171450" defTabSz="6858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>
                <a:buClrTx/>
                <a:buFontTx/>
                <a:buNone/>
              </a:pPr>
              <a:endParaRPr lang="en-IN" altLang="vi-VN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1" name="Rectangle: Rounded Corners 20"/>
          <p:cNvSpPr>
            <a:spLocks noChangeArrowheads="1"/>
          </p:cNvSpPr>
          <p:nvPr/>
        </p:nvSpPr>
        <p:spPr bwMode="auto">
          <a:xfrm>
            <a:off x="5883547" y="1003329"/>
            <a:ext cx="2972974" cy="1495425"/>
          </a:xfrm>
          <a:prstGeom prst="roundRect">
            <a:avLst>
              <a:gd name="adj" fmla="val 11704"/>
            </a:avLst>
          </a:prstGeom>
          <a:gradFill rotWithShape="1">
            <a:gsLst>
              <a:gs pos="0">
                <a:srgbClr val="4DB8BB"/>
              </a:gs>
              <a:gs pos="41000">
                <a:srgbClr val="4DB8BB"/>
              </a:gs>
              <a:gs pos="100000">
                <a:srgbClr val="2E787A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557530" indent="-214630"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857250" indent="-171450"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200150" indent="-171450"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1543050" indent="-171450"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000250" indent="-171450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457450" indent="-171450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2914650" indent="-171450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371850" indent="-171450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endParaRPr lang="en-IN" altLang="vi-VN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Freeform: Shape 21"/>
          <p:cNvSpPr/>
          <p:nvPr/>
        </p:nvSpPr>
        <p:spPr>
          <a:xfrm rot="447675">
            <a:off x="6015483" y="818856"/>
            <a:ext cx="2990243" cy="561975"/>
          </a:xfrm>
          <a:custGeom>
            <a:avLst/>
            <a:gdLst>
              <a:gd name="connsiteX0" fmla="*/ 196376 w 4763963"/>
              <a:gd name="connsiteY0" fmla="*/ 556540 h 750289"/>
              <a:gd name="connsiteX1" fmla="*/ 4430626 w 4763963"/>
              <a:gd name="connsiteY1" fmla="*/ 2003 h 750289"/>
              <a:gd name="connsiteX2" fmla="*/ 4692297 w 4763963"/>
              <a:gd name="connsiteY2" fmla="*/ 203072 h 750289"/>
              <a:gd name="connsiteX3" fmla="*/ 4763963 w 4763963"/>
              <a:gd name="connsiteY3" fmla="*/ 750289 h 750289"/>
              <a:gd name="connsiteX4" fmla="*/ 0 w 4763963"/>
              <a:gd name="connsiteY4" fmla="*/ 750289 h 750289"/>
              <a:gd name="connsiteX5" fmla="*/ 1695 w 4763963"/>
              <a:gd name="connsiteY5" fmla="*/ 725771 h 750289"/>
              <a:gd name="connsiteX6" fmla="*/ 196376 w 4763963"/>
              <a:gd name="connsiteY6" fmla="*/ 556540 h 750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63963" h="750289">
                <a:moveTo>
                  <a:pt x="196376" y="556540"/>
                </a:moveTo>
                <a:lnTo>
                  <a:pt x="4430626" y="2003"/>
                </a:lnTo>
                <a:cubicBezTo>
                  <a:pt x="4558408" y="-14732"/>
                  <a:pt x="4675562" y="75290"/>
                  <a:pt x="4692297" y="203072"/>
                </a:cubicBezTo>
                <a:lnTo>
                  <a:pt x="4763963" y="750289"/>
                </a:lnTo>
                <a:lnTo>
                  <a:pt x="0" y="750289"/>
                </a:lnTo>
                <a:lnTo>
                  <a:pt x="1695" y="725771"/>
                </a:lnTo>
                <a:cubicBezTo>
                  <a:pt x="25943" y="638128"/>
                  <a:pt x="100539" y="569091"/>
                  <a:pt x="196376" y="55654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 sz="1800"/>
          </a:p>
        </p:txBody>
      </p:sp>
      <p:sp>
        <p:nvSpPr>
          <p:cNvPr id="24" name="Freeform: Shape 23"/>
          <p:cNvSpPr/>
          <p:nvPr/>
        </p:nvSpPr>
        <p:spPr>
          <a:xfrm>
            <a:off x="7799671" y="982602"/>
            <a:ext cx="1194238" cy="1495425"/>
          </a:xfrm>
          <a:custGeom>
            <a:avLst/>
            <a:gdLst>
              <a:gd name="connsiteX0" fmla="*/ 0 w 2236290"/>
              <a:gd name="connsiteY0" fmla="*/ 0 h 1993900"/>
              <a:gd name="connsiteX1" fmla="*/ 2002944 w 2236290"/>
              <a:gd name="connsiteY1" fmla="*/ 0 h 1993900"/>
              <a:gd name="connsiteX2" fmla="*/ 2236290 w 2236290"/>
              <a:gd name="connsiteY2" fmla="*/ 233346 h 1993900"/>
              <a:gd name="connsiteX3" fmla="*/ 2236290 w 2236290"/>
              <a:gd name="connsiteY3" fmla="*/ 1760554 h 1993900"/>
              <a:gd name="connsiteX4" fmla="*/ 2002944 w 2236290"/>
              <a:gd name="connsiteY4" fmla="*/ 1993900 h 1993900"/>
              <a:gd name="connsiteX5" fmla="*/ 1141808 w 2236290"/>
              <a:gd name="connsiteY5" fmla="*/ 1993900 h 199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36290" h="1993900">
                <a:moveTo>
                  <a:pt x="0" y="0"/>
                </a:moveTo>
                <a:lnTo>
                  <a:pt x="2002944" y="0"/>
                </a:lnTo>
                <a:cubicBezTo>
                  <a:pt x="2131817" y="0"/>
                  <a:pt x="2236290" y="104473"/>
                  <a:pt x="2236290" y="233346"/>
                </a:cubicBezTo>
                <a:lnTo>
                  <a:pt x="2236290" y="1760554"/>
                </a:lnTo>
                <a:cubicBezTo>
                  <a:pt x="2236290" y="1889427"/>
                  <a:pt x="2131817" y="1993900"/>
                  <a:pt x="2002944" y="1993900"/>
                </a:cubicBezTo>
                <a:lnTo>
                  <a:pt x="1141808" y="1993900"/>
                </a:lnTo>
                <a:close/>
              </a:path>
            </a:pathLst>
          </a:custGeom>
          <a:solidFill>
            <a:schemeClr val="bg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 sz="1800"/>
          </a:p>
        </p:txBody>
      </p:sp>
      <p:sp>
        <p:nvSpPr>
          <p:cNvPr id="28" name="Rectangle: Rounded Corners 27"/>
          <p:cNvSpPr>
            <a:spLocks noChangeArrowheads="1"/>
          </p:cNvSpPr>
          <p:nvPr/>
        </p:nvSpPr>
        <p:spPr bwMode="auto">
          <a:xfrm>
            <a:off x="8148792" y="1041339"/>
            <a:ext cx="713354" cy="212725"/>
          </a:xfrm>
          <a:prstGeom prst="roundRect">
            <a:avLst>
              <a:gd name="adj" fmla="val 50000"/>
            </a:avLst>
          </a:prstGeom>
          <a:solidFill>
            <a:schemeClr val="tx1">
              <a:alpha val="784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557530" indent="-214630"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857250" indent="-171450"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200150" indent="-171450"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1543050" indent="-171450"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000250" indent="-171450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457450" indent="-171450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2914650" indent="-171450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371850" indent="-171450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endParaRPr lang="en-IN" altLang="vi-VN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9" name="Rectangle: Rounded Corners 28"/>
          <p:cNvSpPr>
            <a:spLocks noChangeArrowheads="1"/>
          </p:cNvSpPr>
          <p:nvPr/>
        </p:nvSpPr>
        <p:spPr bwMode="auto">
          <a:xfrm>
            <a:off x="917122" y="3086039"/>
            <a:ext cx="2972974" cy="1495425"/>
          </a:xfrm>
          <a:prstGeom prst="roundRect">
            <a:avLst>
              <a:gd name="adj" fmla="val 11704"/>
            </a:avLst>
          </a:prstGeom>
          <a:gradFill rotWithShape="1">
            <a:gsLst>
              <a:gs pos="0">
                <a:srgbClr val="8A40C8"/>
              </a:gs>
              <a:gs pos="41000">
                <a:srgbClr val="8A40C8"/>
              </a:gs>
              <a:gs pos="100000">
                <a:srgbClr val="5F288C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557530" indent="-214630"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857250" indent="-171450"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200150" indent="-171450"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1543050" indent="-171450"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000250" indent="-171450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457450" indent="-171450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2914650" indent="-171450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371850" indent="-171450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endParaRPr lang="en-IN" altLang="vi-VN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0" name="Freeform: Shape 29"/>
          <p:cNvSpPr/>
          <p:nvPr/>
        </p:nvSpPr>
        <p:spPr>
          <a:xfrm rot="447675">
            <a:off x="946596" y="2922294"/>
            <a:ext cx="2990244" cy="563562"/>
          </a:xfrm>
          <a:custGeom>
            <a:avLst/>
            <a:gdLst>
              <a:gd name="connsiteX0" fmla="*/ 196376 w 4763963"/>
              <a:gd name="connsiteY0" fmla="*/ 556540 h 750289"/>
              <a:gd name="connsiteX1" fmla="*/ 4430626 w 4763963"/>
              <a:gd name="connsiteY1" fmla="*/ 2003 h 750289"/>
              <a:gd name="connsiteX2" fmla="*/ 4692297 w 4763963"/>
              <a:gd name="connsiteY2" fmla="*/ 203072 h 750289"/>
              <a:gd name="connsiteX3" fmla="*/ 4763963 w 4763963"/>
              <a:gd name="connsiteY3" fmla="*/ 750289 h 750289"/>
              <a:gd name="connsiteX4" fmla="*/ 0 w 4763963"/>
              <a:gd name="connsiteY4" fmla="*/ 750289 h 750289"/>
              <a:gd name="connsiteX5" fmla="*/ 1695 w 4763963"/>
              <a:gd name="connsiteY5" fmla="*/ 725771 h 750289"/>
              <a:gd name="connsiteX6" fmla="*/ 196376 w 4763963"/>
              <a:gd name="connsiteY6" fmla="*/ 556540 h 750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63963" h="750289">
                <a:moveTo>
                  <a:pt x="196376" y="556540"/>
                </a:moveTo>
                <a:lnTo>
                  <a:pt x="4430626" y="2003"/>
                </a:lnTo>
                <a:cubicBezTo>
                  <a:pt x="4558408" y="-14732"/>
                  <a:pt x="4675562" y="75290"/>
                  <a:pt x="4692297" y="203072"/>
                </a:cubicBezTo>
                <a:lnTo>
                  <a:pt x="4763963" y="750289"/>
                </a:lnTo>
                <a:lnTo>
                  <a:pt x="0" y="750289"/>
                </a:lnTo>
                <a:lnTo>
                  <a:pt x="1695" y="725771"/>
                </a:lnTo>
                <a:cubicBezTo>
                  <a:pt x="25943" y="638128"/>
                  <a:pt x="100539" y="569091"/>
                  <a:pt x="196376" y="55654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 sz="1800"/>
          </a:p>
        </p:txBody>
      </p:sp>
      <p:sp>
        <p:nvSpPr>
          <p:cNvPr id="32" name="Freeform: Shape 31"/>
          <p:cNvSpPr/>
          <p:nvPr/>
        </p:nvSpPr>
        <p:spPr>
          <a:xfrm>
            <a:off x="2730783" y="3086039"/>
            <a:ext cx="1194237" cy="1495425"/>
          </a:xfrm>
          <a:custGeom>
            <a:avLst/>
            <a:gdLst>
              <a:gd name="connsiteX0" fmla="*/ 0 w 2236290"/>
              <a:gd name="connsiteY0" fmla="*/ 0 h 1993900"/>
              <a:gd name="connsiteX1" fmla="*/ 2002944 w 2236290"/>
              <a:gd name="connsiteY1" fmla="*/ 0 h 1993900"/>
              <a:gd name="connsiteX2" fmla="*/ 2236290 w 2236290"/>
              <a:gd name="connsiteY2" fmla="*/ 233346 h 1993900"/>
              <a:gd name="connsiteX3" fmla="*/ 2236290 w 2236290"/>
              <a:gd name="connsiteY3" fmla="*/ 1760554 h 1993900"/>
              <a:gd name="connsiteX4" fmla="*/ 2002944 w 2236290"/>
              <a:gd name="connsiteY4" fmla="*/ 1993900 h 1993900"/>
              <a:gd name="connsiteX5" fmla="*/ 1141808 w 2236290"/>
              <a:gd name="connsiteY5" fmla="*/ 1993900 h 199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36290" h="1993900">
                <a:moveTo>
                  <a:pt x="0" y="0"/>
                </a:moveTo>
                <a:lnTo>
                  <a:pt x="2002944" y="0"/>
                </a:lnTo>
                <a:cubicBezTo>
                  <a:pt x="2131817" y="0"/>
                  <a:pt x="2236290" y="104473"/>
                  <a:pt x="2236290" y="233346"/>
                </a:cubicBezTo>
                <a:lnTo>
                  <a:pt x="2236290" y="1760554"/>
                </a:lnTo>
                <a:cubicBezTo>
                  <a:pt x="2236290" y="1889427"/>
                  <a:pt x="2131817" y="1993900"/>
                  <a:pt x="2002944" y="1993900"/>
                </a:cubicBezTo>
                <a:lnTo>
                  <a:pt x="1141808" y="1993900"/>
                </a:lnTo>
                <a:close/>
              </a:path>
            </a:pathLst>
          </a:custGeom>
          <a:solidFill>
            <a:schemeClr val="bg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 sz="1800"/>
          </a:p>
        </p:txBody>
      </p:sp>
      <p:sp>
        <p:nvSpPr>
          <p:cNvPr id="36" name="Rectangle: Rounded Corners 35"/>
          <p:cNvSpPr>
            <a:spLocks noChangeArrowheads="1"/>
          </p:cNvSpPr>
          <p:nvPr/>
        </p:nvSpPr>
        <p:spPr bwMode="auto">
          <a:xfrm>
            <a:off x="3079903" y="3144777"/>
            <a:ext cx="713355" cy="212725"/>
          </a:xfrm>
          <a:prstGeom prst="roundRect">
            <a:avLst>
              <a:gd name="adj" fmla="val 50000"/>
            </a:avLst>
          </a:prstGeom>
          <a:solidFill>
            <a:schemeClr val="tx1">
              <a:alpha val="784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557530" indent="-214630"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857250" indent="-171450"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200150" indent="-171450"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1543050" indent="-171450"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000250" indent="-171450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457450" indent="-171450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2914650" indent="-171450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371850" indent="-171450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endParaRPr lang="en-IN" altLang="vi-VN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7" name="Rectangle: Rounded Corners 36"/>
          <p:cNvSpPr>
            <a:spLocks noChangeArrowheads="1"/>
          </p:cNvSpPr>
          <p:nvPr/>
        </p:nvSpPr>
        <p:spPr bwMode="auto">
          <a:xfrm>
            <a:off x="5889172" y="3137722"/>
            <a:ext cx="2972974" cy="1495425"/>
          </a:xfrm>
          <a:prstGeom prst="roundRect">
            <a:avLst>
              <a:gd name="adj" fmla="val 11704"/>
            </a:avLst>
          </a:prstGeom>
          <a:gradFill rotWithShape="1">
            <a:gsLst>
              <a:gs pos="0">
                <a:srgbClr val="E4244D"/>
              </a:gs>
              <a:gs pos="41000">
                <a:srgbClr val="E4244D"/>
              </a:gs>
              <a:gs pos="100000">
                <a:srgbClr val="A01432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557530" indent="-214630"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857250" indent="-171450"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200150" indent="-171450"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1543050" indent="-171450"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000250" indent="-171450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457450" indent="-171450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2914650" indent="-171450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371850" indent="-171450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endParaRPr lang="en-IN" altLang="vi-VN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8" name="Freeform: Shape 37"/>
          <p:cNvSpPr/>
          <p:nvPr/>
        </p:nvSpPr>
        <p:spPr>
          <a:xfrm rot="447675">
            <a:off x="6015483" y="2922294"/>
            <a:ext cx="2990243" cy="563562"/>
          </a:xfrm>
          <a:custGeom>
            <a:avLst/>
            <a:gdLst>
              <a:gd name="connsiteX0" fmla="*/ 196376 w 4763963"/>
              <a:gd name="connsiteY0" fmla="*/ 556540 h 750289"/>
              <a:gd name="connsiteX1" fmla="*/ 4430626 w 4763963"/>
              <a:gd name="connsiteY1" fmla="*/ 2003 h 750289"/>
              <a:gd name="connsiteX2" fmla="*/ 4692297 w 4763963"/>
              <a:gd name="connsiteY2" fmla="*/ 203072 h 750289"/>
              <a:gd name="connsiteX3" fmla="*/ 4763963 w 4763963"/>
              <a:gd name="connsiteY3" fmla="*/ 750289 h 750289"/>
              <a:gd name="connsiteX4" fmla="*/ 0 w 4763963"/>
              <a:gd name="connsiteY4" fmla="*/ 750289 h 750289"/>
              <a:gd name="connsiteX5" fmla="*/ 1695 w 4763963"/>
              <a:gd name="connsiteY5" fmla="*/ 725771 h 750289"/>
              <a:gd name="connsiteX6" fmla="*/ 196376 w 4763963"/>
              <a:gd name="connsiteY6" fmla="*/ 556540 h 750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63963" h="750289">
                <a:moveTo>
                  <a:pt x="196376" y="556540"/>
                </a:moveTo>
                <a:lnTo>
                  <a:pt x="4430626" y="2003"/>
                </a:lnTo>
                <a:cubicBezTo>
                  <a:pt x="4558408" y="-14732"/>
                  <a:pt x="4675562" y="75290"/>
                  <a:pt x="4692297" y="203072"/>
                </a:cubicBezTo>
                <a:lnTo>
                  <a:pt x="4763963" y="750289"/>
                </a:lnTo>
                <a:lnTo>
                  <a:pt x="0" y="750289"/>
                </a:lnTo>
                <a:lnTo>
                  <a:pt x="1695" y="725771"/>
                </a:lnTo>
                <a:cubicBezTo>
                  <a:pt x="25943" y="638128"/>
                  <a:pt x="100539" y="569091"/>
                  <a:pt x="196376" y="55654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 sz="1800"/>
          </a:p>
        </p:txBody>
      </p:sp>
      <p:sp>
        <p:nvSpPr>
          <p:cNvPr id="40" name="Freeform: Shape 39"/>
          <p:cNvSpPr/>
          <p:nvPr/>
        </p:nvSpPr>
        <p:spPr>
          <a:xfrm>
            <a:off x="7799671" y="3086039"/>
            <a:ext cx="1194238" cy="1495425"/>
          </a:xfrm>
          <a:custGeom>
            <a:avLst/>
            <a:gdLst>
              <a:gd name="connsiteX0" fmla="*/ 0 w 2236290"/>
              <a:gd name="connsiteY0" fmla="*/ 0 h 1993900"/>
              <a:gd name="connsiteX1" fmla="*/ 2002944 w 2236290"/>
              <a:gd name="connsiteY1" fmla="*/ 0 h 1993900"/>
              <a:gd name="connsiteX2" fmla="*/ 2236290 w 2236290"/>
              <a:gd name="connsiteY2" fmla="*/ 233346 h 1993900"/>
              <a:gd name="connsiteX3" fmla="*/ 2236290 w 2236290"/>
              <a:gd name="connsiteY3" fmla="*/ 1760554 h 1993900"/>
              <a:gd name="connsiteX4" fmla="*/ 2002944 w 2236290"/>
              <a:gd name="connsiteY4" fmla="*/ 1993900 h 1993900"/>
              <a:gd name="connsiteX5" fmla="*/ 1141808 w 2236290"/>
              <a:gd name="connsiteY5" fmla="*/ 1993900 h 199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36290" h="1993900">
                <a:moveTo>
                  <a:pt x="0" y="0"/>
                </a:moveTo>
                <a:lnTo>
                  <a:pt x="2002944" y="0"/>
                </a:lnTo>
                <a:cubicBezTo>
                  <a:pt x="2131817" y="0"/>
                  <a:pt x="2236290" y="104473"/>
                  <a:pt x="2236290" y="233346"/>
                </a:cubicBezTo>
                <a:lnTo>
                  <a:pt x="2236290" y="1760554"/>
                </a:lnTo>
                <a:cubicBezTo>
                  <a:pt x="2236290" y="1889427"/>
                  <a:pt x="2131817" y="1993900"/>
                  <a:pt x="2002944" y="1993900"/>
                </a:cubicBezTo>
                <a:lnTo>
                  <a:pt x="1141808" y="1993900"/>
                </a:lnTo>
                <a:close/>
              </a:path>
            </a:pathLst>
          </a:custGeom>
          <a:solidFill>
            <a:schemeClr val="bg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 sz="1800"/>
          </a:p>
        </p:txBody>
      </p:sp>
      <p:sp>
        <p:nvSpPr>
          <p:cNvPr id="44" name="Rectangle: Rounded Corners 43"/>
          <p:cNvSpPr>
            <a:spLocks noChangeArrowheads="1"/>
          </p:cNvSpPr>
          <p:nvPr/>
        </p:nvSpPr>
        <p:spPr bwMode="auto">
          <a:xfrm>
            <a:off x="8148792" y="3144777"/>
            <a:ext cx="713354" cy="212725"/>
          </a:xfrm>
          <a:prstGeom prst="roundRect">
            <a:avLst>
              <a:gd name="adj" fmla="val 50000"/>
            </a:avLst>
          </a:prstGeom>
          <a:solidFill>
            <a:schemeClr val="tx1">
              <a:alpha val="784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557530" indent="-214630"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857250" indent="-171450"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200150" indent="-171450"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1543050" indent="-171450"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000250" indent="-171450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457450" indent="-171450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2914650" indent="-171450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371850" indent="-171450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endParaRPr lang="en-IN" altLang="vi-VN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23962" name="Rectangle 58"/>
          <p:cNvSpPr>
            <a:spLocks noChangeArrowheads="1"/>
          </p:cNvSpPr>
          <p:nvPr/>
        </p:nvSpPr>
        <p:spPr bwMode="auto">
          <a:xfrm>
            <a:off x="3898487" y="705032"/>
            <a:ext cx="1976669" cy="3970318"/>
          </a:xfrm>
          <a:prstGeom prst="rect">
            <a:avLst/>
          </a:prstGeom>
          <a:solidFill>
            <a:srgbClr val="99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alt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23963" name="Rectangle 59"/>
          <p:cNvSpPr>
            <a:spLocks noChangeArrowheads="1"/>
          </p:cNvSpPr>
          <p:nvPr/>
        </p:nvSpPr>
        <p:spPr bwMode="auto">
          <a:xfrm>
            <a:off x="1278769" y="1358035"/>
            <a:ext cx="234439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3965" name="Rectangle 61"/>
          <p:cNvSpPr>
            <a:spLocks noChangeArrowheads="1"/>
          </p:cNvSpPr>
          <p:nvPr/>
        </p:nvSpPr>
        <p:spPr bwMode="auto">
          <a:xfrm>
            <a:off x="6177547" y="1254550"/>
            <a:ext cx="2465523" cy="953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 lãi</a:t>
            </a: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kiệm và đầu tư</a:t>
            </a: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3967" name="Rectangle 63"/>
          <p:cNvSpPr>
            <a:spLocks noChangeArrowheads="1"/>
          </p:cNvSpPr>
          <p:nvPr/>
        </p:nvSpPr>
        <p:spPr bwMode="auto">
          <a:xfrm>
            <a:off x="1007589" y="3237835"/>
            <a:ext cx="2785669" cy="119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nhập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xuất,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3968" name="Rectangle 64"/>
          <p:cNvSpPr>
            <a:spLocks noChangeArrowheads="1"/>
          </p:cNvSpPr>
          <p:nvPr/>
        </p:nvSpPr>
        <p:spPr bwMode="auto">
          <a:xfrm>
            <a:off x="5991860" y="3086735"/>
            <a:ext cx="2858770" cy="1565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nhập bổ sung</a:t>
            </a: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làm thêm, t</a:t>
            </a:r>
            <a:r>
              <a:rPr lang="en-US" alt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hừa</a:t>
            </a: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vi-VN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en-US" alt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3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3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3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3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23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23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8" grpId="0" animBg="1"/>
      <p:bldP spid="29" grpId="0" animBg="1"/>
      <p:bldP spid="36" grpId="0" animBg="1"/>
      <p:bldP spid="37" grpId="0" animBg="1"/>
      <p:bldP spid="44" grpId="0" animBg="1"/>
      <p:bldP spid="123962" grpId="0" animBg="1"/>
      <p:bldP spid="123963" grpId="0"/>
      <p:bldP spid="123965" grpId="0"/>
      <p:bldP spid="123967" grpId="0"/>
      <p:bldP spid="12396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978" name="Group 11"/>
          <p:cNvGrpSpPr/>
          <p:nvPr/>
        </p:nvGrpSpPr>
        <p:grpSpPr bwMode="auto">
          <a:xfrm>
            <a:off x="824492" y="844550"/>
            <a:ext cx="3018140" cy="1897062"/>
            <a:chOff x="2730500" y="2520853"/>
            <a:chExt cx="4807749" cy="2531338"/>
          </a:xfrm>
        </p:grpSpPr>
        <p:sp>
          <p:nvSpPr>
            <p:cNvPr id="13" name="Rectangle: Rounded Corners 12"/>
            <p:cNvSpPr>
              <a:spLocks noChangeArrowheads="1"/>
            </p:cNvSpPr>
            <p:nvPr/>
          </p:nvSpPr>
          <p:spPr bwMode="auto">
            <a:xfrm>
              <a:off x="2730500" y="2789572"/>
              <a:ext cx="4737100" cy="1993900"/>
            </a:xfrm>
            <a:prstGeom prst="roundRect">
              <a:avLst>
                <a:gd name="adj" fmla="val 11704"/>
              </a:avLst>
            </a:prstGeom>
            <a:gradFill rotWithShape="1">
              <a:gsLst>
                <a:gs pos="0">
                  <a:srgbClr val="DE552A"/>
                </a:gs>
                <a:gs pos="41000">
                  <a:srgbClr val="DE552A"/>
                </a:gs>
                <a:gs pos="100000">
                  <a:srgbClr val="862F14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 anchor="ctr"/>
            <a:lstStyle>
              <a:lvl1pPr defTabSz="6858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557530" indent="-214630" defTabSz="6858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857250" indent="-171450" defTabSz="6858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200150" indent="-171450" defTabSz="6858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1543050" indent="-171450" defTabSz="6858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000250" indent="-171450" defTabSz="6858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457450" indent="-171450" defTabSz="6858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2914650" indent="-171450" defTabSz="6858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371850" indent="-171450" defTabSz="6858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>
                <a:buClrTx/>
                <a:buFontTx/>
                <a:buNone/>
              </a:pPr>
              <a:endParaRPr lang="en-IN" altLang="vi-VN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Freeform: Shape 13"/>
            <p:cNvSpPr/>
            <p:nvPr/>
          </p:nvSpPr>
          <p:spPr>
            <a:xfrm rot="447675">
              <a:off x="2768590" y="2520853"/>
              <a:ext cx="4763311" cy="749869"/>
            </a:xfrm>
            <a:custGeom>
              <a:avLst/>
              <a:gdLst>
                <a:gd name="connsiteX0" fmla="*/ 196376 w 4763963"/>
                <a:gd name="connsiteY0" fmla="*/ 556540 h 750289"/>
                <a:gd name="connsiteX1" fmla="*/ 4430626 w 4763963"/>
                <a:gd name="connsiteY1" fmla="*/ 2003 h 750289"/>
                <a:gd name="connsiteX2" fmla="*/ 4692297 w 4763963"/>
                <a:gd name="connsiteY2" fmla="*/ 203072 h 750289"/>
                <a:gd name="connsiteX3" fmla="*/ 4763963 w 4763963"/>
                <a:gd name="connsiteY3" fmla="*/ 750289 h 750289"/>
                <a:gd name="connsiteX4" fmla="*/ 0 w 4763963"/>
                <a:gd name="connsiteY4" fmla="*/ 750289 h 750289"/>
                <a:gd name="connsiteX5" fmla="*/ 1695 w 4763963"/>
                <a:gd name="connsiteY5" fmla="*/ 725771 h 750289"/>
                <a:gd name="connsiteX6" fmla="*/ 196376 w 4763963"/>
                <a:gd name="connsiteY6" fmla="*/ 556540 h 75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3963" h="750289">
                  <a:moveTo>
                    <a:pt x="196376" y="556540"/>
                  </a:moveTo>
                  <a:lnTo>
                    <a:pt x="4430626" y="2003"/>
                  </a:lnTo>
                  <a:cubicBezTo>
                    <a:pt x="4558408" y="-14732"/>
                    <a:pt x="4675562" y="75290"/>
                    <a:pt x="4692297" y="203072"/>
                  </a:cubicBezTo>
                  <a:lnTo>
                    <a:pt x="4763963" y="750289"/>
                  </a:lnTo>
                  <a:lnTo>
                    <a:pt x="0" y="750289"/>
                  </a:lnTo>
                  <a:lnTo>
                    <a:pt x="1695" y="725771"/>
                  </a:lnTo>
                  <a:cubicBezTo>
                    <a:pt x="25943" y="638128"/>
                    <a:pt x="100539" y="569091"/>
                    <a:pt x="196376" y="556540"/>
                  </a:cubicBez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800"/>
            </a:p>
          </p:txBody>
        </p:sp>
        <p:sp>
          <p:nvSpPr>
            <p:cNvPr id="15" name="Freeform: Shape 14"/>
            <p:cNvSpPr/>
            <p:nvPr/>
          </p:nvSpPr>
          <p:spPr>
            <a:xfrm rot="21152325" flipV="1">
              <a:off x="2774937" y="4302322"/>
              <a:ext cx="4763312" cy="749869"/>
            </a:xfrm>
            <a:custGeom>
              <a:avLst/>
              <a:gdLst>
                <a:gd name="connsiteX0" fmla="*/ 196376 w 4763963"/>
                <a:gd name="connsiteY0" fmla="*/ 556540 h 750289"/>
                <a:gd name="connsiteX1" fmla="*/ 4430626 w 4763963"/>
                <a:gd name="connsiteY1" fmla="*/ 2003 h 750289"/>
                <a:gd name="connsiteX2" fmla="*/ 4692297 w 4763963"/>
                <a:gd name="connsiteY2" fmla="*/ 203072 h 750289"/>
                <a:gd name="connsiteX3" fmla="*/ 4763963 w 4763963"/>
                <a:gd name="connsiteY3" fmla="*/ 750289 h 750289"/>
                <a:gd name="connsiteX4" fmla="*/ 0 w 4763963"/>
                <a:gd name="connsiteY4" fmla="*/ 750289 h 750289"/>
                <a:gd name="connsiteX5" fmla="*/ 1695 w 4763963"/>
                <a:gd name="connsiteY5" fmla="*/ 725771 h 750289"/>
                <a:gd name="connsiteX6" fmla="*/ 196376 w 4763963"/>
                <a:gd name="connsiteY6" fmla="*/ 556540 h 75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3963" h="750289">
                  <a:moveTo>
                    <a:pt x="196376" y="556540"/>
                  </a:moveTo>
                  <a:lnTo>
                    <a:pt x="4430626" y="2003"/>
                  </a:lnTo>
                  <a:cubicBezTo>
                    <a:pt x="4558408" y="-14732"/>
                    <a:pt x="4675562" y="75290"/>
                    <a:pt x="4692297" y="203072"/>
                  </a:cubicBezTo>
                  <a:lnTo>
                    <a:pt x="4763963" y="750289"/>
                  </a:lnTo>
                  <a:lnTo>
                    <a:pt x="0" y="750289"/>
                  </a:lnTo>
                  <a:lnTo>
                    <a:pt x="1695" y="725771"/>
                  </a:lnTo>
                  <a:cubicBezTo>
                    <a:pt x="25943" y="638128"/>
                    <a:pt x="100539" y="569091"/>
                    <a:pt x="196376" y="556540"/>
                  </a:cubicBez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800"/>
            </a:p>
          </p:txBody>
        </p:sp>
        <p:sp>
          <p:nvSpPr>
            <p:cNvPr id="16" name="Freeform: Shape 15"/>
            <p:cNvSpPr/>
            <p:nvPr/>
          </p:nvSpPr>
          <p:spPr>
            <a:xfrm>
              <a:off x="5610493" y="2789873"/>
              <a:ext cx="1904478" cy="1993297"/>
            </a:xfrm>
            <a:custGeom>
              <a:avLst/>
              <a:gdLst>
                <a:gd name="connsiteX0" fmla="*/ 0 w 2236290"/>
                <a:gd name="connsiteY0" fmla="*/ 0 h 1993900"/>
                <a:gd name="connsiteX1" fmla="*/ 2002944 w 2236290"/>
                <a:gd name="connsiteY1" fmla="*/ 0 h 1993900"/>
                <a:gd name="connsiteX2" fmla="*/ 2236290 w 2236290"/>
                <a:gd name="connsiteY2" fmla="*/ 233346 h 1993900"/>
                <a:gd name="connsiteX3" fmla="*/ 2236290 w 2236290"/>
                <a:gd name="connsiteY3" fmla="*/ 1760554 h 1993900"/>
                <a:gd name="connsiteX4" fmla="*/ 2002944 w 2236290"/>
                <a:gd name="connsiteY4" fmla="*/ 1993900 h 1993900"/>
                <a:gd name="connsiteX5" fmla="*/ 1141808 w 2236290"/>
                <a:gd name="connsiteY5" fmla="*/ 1993900 h 199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36290" h="1993900">
                  <a:moveTo>
                    <a:pt x="0" y="0"/>
                  </a:moveTo>
                  <a:lnTo>
                    <a:pt x="2002944" y="0"/>
                  </a:lnTo>
                  <a:cubicBezTo>
                    <a:pt x="2131817" y="0"/>
                    <a:pt x="2236290" y="104473"/>
                    <a:pt x="2236290" y="233346"/>
                  </a:cubicBezTo>
                  <a:lnTo>
                    <a:pt x="2236290" y="1760554"/>
                  </a:lnTo>
                  <a:cubicBezTo>
                    <a:pt x="2236290" y="1889427"/>
                    <a:pt x="2131817" y="1993900"/>
                    <a:pt x="2002944" y="1993900"/>
                  </a:cubicBezTo>
                  <a:lnTo>
                    <a:pt x="1141808" y="1993900"/>
                  </a:lnTo>
                  <a:close/>
                </a:path>
              </a:pathLst>
            </a:custGeom>
            <a:solidFill>
              <a:schemeClr val="bg1">
                <a:alpha val="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800"/>
            </a:p>
          </p:txBody>
        </p:sp>
        <p:sp>
          <p:nvSpPr>
            <p:cNvPr id="20" name="Rectangle: Rounded Corners 19"/>
            <p:cNvSpPr>
              <a:spLocks noChangeArrowheads="1"/>
            </p:cNvSpPr>
            <p:nvPr/>
          </p:nvSpPr>
          <p:spPr bwMode="auto">
            <a:xfrm>
              <a:off x="6202237" y="2869285"/>
              <a:ext cx="1136265" cy="281543"/>
            </a:xfrm>
            <a:prstGeom prst="roundRect">
              <a:avLst>
                <a:gd name="adj" fmla="val 50000"/>
              </a:avLst>
            </a:prstGeom>
            <a:solidFill>
              <a:schemeClr val="tx1">
                <a:alpha val="784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 anchor="ctr"/>
            <a:lstStyle>
              <a:lvl1pPr defTabSz="6858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557530" indent="-214630" defTabSz="6858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857250" indent="-171450" defTabSz="6858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200150" indent="-171450" defTabSz="6858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1543050" indent="-171450" defTabSz="6858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000250" indent="-171450" defTabSz="6858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457450" indent="-171450" defTabSz="6858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2914650" indent="-171450" defTabSz="6858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371850" indent="-171450" defTabSz="6858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>
                <a:buClrTx/>
                <a:buFontTx/>
                <a:buNone/>
              </a:pPr>
              <a:endParaRPr lang="en-IN" altLang="vi-VN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1" name="Rectangle: Rounded Corners 20"/>
          <p:cNvSpPr>
            <a:spLocks noChangeArrowheads="1"/>
          </p:cNvSpPr>
          <p:nvPr/>
        </p:nvSpPr>
        <p:spPr bwMode="auto">
          <a:xfrm>
            <a:off x="5824245" y="1135062"/>
            <a:ext cx="2972974" cy="1495425"/>
          </a:xfrm>
          <a:prstGeom prst="roundRect">
            <a:avLst>
              <a:gd name="adj" fmla="val 11704"/>
            </a:avLst>
          </a:prstGeom>
          <a:gradFill rotWithShape="1">
            <a:gsLst>
              <a:gs pos="0">
                <a:srgbClr val="4DB8BB"/>
              </a:gs>
              <a:gs pos="41000">
                <a:srgbClr val="4DB8BB"/>
              </a:gs>
              <a:gs pos="100000">
                <a:srgbClr val="2E787A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557530" indent="-214630"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857250" indent="-171450"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200150" indent="-171450"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1543050" indent="-171450"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000250" indent="-171450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457450" indent="-171450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2914650" indent="-171450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371850" indent="-171450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endParaRPr lang="en-IN" altLang="vi-VN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Freeform: Shape 21"/>
          <p:cNvSpPr/>
          <p:nvPr/>
        </p:nvSpPr>
        <p:spPr>
          <a:xfrm rot="447675">
            <a:off x="5950556" y="912579"/>
            <a:ext cx="2990243" cy="561975"/>
          </a:xfrm>
          <a:custGeom>
            <a:avLst/>
            <a:gdLst>
              <a:gd name="connsiteX0" fmla="*/ 196376 w 4763963"/>
              <a:gd name="connsiteY0" fmla="*/ 556540 h 750289"/>
              <a:gd name="connsiteX1" fmla="*/ 4430626 w 4763963"/>
              <a:gd name="connsiteY1" fmla="*/ 2003 h 750289"/>
              <a:gd name="connsiteX2" fmla="*/ 4692297 w 4763963"/>
              <a:gd name="connsiteY2" fmla="*/ 203072 h 750289"/>
              <a:gd name="connsiteX3" fmla="*/ 4763963 w 4763963"/>
              <a:gd name="connsiteY3" fmla="*/ 750289 h 750289"/>
              <a:gd name="connsiteX4" fmla="*/ 0 w 4763963"/>
              <a:gd name="connsiteY4" fmla="*/ 750289 h 750289"/>
              <a:gd name="connsiteX5" fmla="*/ 1695 w 4763963"/>
              <a:gd name="connsiteY5" fmla="*/ 725771 h 750289"/>
              <a:gd name="connsiteX6" fmla="*/ 196376 w 4763963"/>
              <a:gd name="connsiteY6" fmla="*/ 556540 h 750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63963" h="750289">
                <a:moveTo>
                  <a:pt x="196376" y="556540"/>
                </a:moveTo>
                <a:lnTo>
                  <a:pt x="4430626" y="2003"/>
                </a:lnTo>
                <a:cubicBezTo>
                  <a:pt x="4558408" y="-14732"/>
                  <a:pt x="4675562" y="75290"/>
                  <a:pt x="4692297" y="203072"/>
                </a:cubicBezTo>
                <a:lnTo>
                  <a:pt x="4763963" y="750289"/>
                </a:lnTo>
                <a:lnTo>
                  <a:pt x="0" y="750289"/>
                </a:lnTo>
                <a:lnTo>
                  <a:pt x="1695" y="725771"/>
                </a:lnTo>
                <a:cubicBezTo>
                  <a:pt x="25943" y="638128"/>
                  <a:pt x="100539" y="569091"/>
                  <a:pt x="196376" y="55654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 sz="1800"/>
          </a:p>
        </p:txBody>
      </p:sp>
      <p:sp>
        <p:nvSpPr>
          <p:cNvPr id="24" name="Freeform: Shape 23"/>
          <p:cNvSpPr/>
          <p:nvPr/>
        </p:nvSpPr>
        <p:spPr>
          <a:xfrm>
            <a:off x="7734744" y="1076325"/>
            <a:ext cx="1194238" cy="1495425"/>
          </a:xfrm>
          <a:custGeom>
            <a:avLst/>
            <a:gdLst>
              <a:gd name="connsiteX0" fmla="*/ 0 w 2236290"/>
              <a:gd name="connsiteY0" fmla="*/ 0 h 1993900"/>
              <a:gd name="connsiteX1" fmla="*/ 2002944 w 2236290"/>
              <a:gd name="connsiteY1" fmla="*/ 0 h 1993900"/>
              <a:gd name="connsiteX2" fmla="*/ 2236290 w 2236290"/>
              <a:gd name="connsiteY2" fmla="*/ 233346 h 1993900"/>
              <a:gd name="connsiteX3" fmla="*/ 2236290 w 2236290"/>
              <a:gd name="connsiteY3" fmla="*/ 1760554 h 1993900"/>
              <a:gd name="connsiteX4" fmla="*/ 2002944 w 2236290"/>
              <a:gd name="connsiteY4" fmla="*/ 1993900 h 1993900"/>
              <a:gd name="connsiteX5" fmla="*/ 1141808 w 2236290"/>
              <a:gd name="connsiteY5" fmla="*/ 1993900 h 199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36290" h="1993900">
                <a:moveTo>
                  <a:pt x="0" y="0"/>
                </a:moveTo>
                <a:lnTo>
                  <a:pt x="2002944" y="0"/>
                </a:lnTo>
                <a:cubicBezTo>
                  <a:pt x="2131817" y="0"/>
                  <a:pt x="2236290" y="104473"/>
                  <a:pt x="2236290" y="233346"/>
                </a:cubicBezTo>
                <a:lnTo>
                  <a:pt x="2236290" y="1760554"/>
                </a:lnTo>
                <a:cubicBezTo>
                  <a:pt x="2236290" y="1889427"/>
                  <a:pt x="2131817" y="1993900"/>
                  <a:pt x="2002944" y="1993900"/>
                </a:cubicBezTo>
                <a:lnTo>
                  <a:pt x="1141808" y="1993900"/>
                </a:lnTo>
                <a:close/>
              </a:path>
            </a:pathLst>
          </a:custGeom>
          <a:solidFill>
            <a:schemeClr val="bg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 sz="1800"/>
          </a:p>
        </p:txBody>
      </p:sp>
      <p:sp>
        <p:nvSpPr>
          <p:cNvPr id="28" name="Rectangle: Rounded Corners 27"/>
          <p:cNvSpPr>
            <a:spLocks noChangeArrowheads="1"/>
          </p:cNvSpPr>
          <p:nvPr/>
        </p:nvSpPr>
        <p:spPr bwMode="auto">
          <a:xfrm>
            <a:off x="8083865" y="1135062"/>
            <a:ext cx="713354" cy="212725"/>
          </a:xfrm>
          <a:prstGeom prst="roundRect">
            <a:avLst>
              <a:gd name="adj" fmla="val 50000"/>
            </a:avLst>
          </a:prstGeom>
          <a:solidFill>
            <a:schemeClr val="tx1">
              <a:alpha val="784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557530" indent="-214630"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857250" indent="-171450"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200150" indent="-171450"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1543050" indent="-171450"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000250" indent="-171450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457450" indent="-171450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2914650" indent="-171450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371850" indent="-171450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endParaRPr lang="en-IN" altLang="vi-VN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9" name="Rectangle: Rounded Corners 28"/>
          <p:cNvSpPr>
            <a:spLocks noChangeArrowheads="1"/>
          </p:cNvSpPr>
          <p:nvPr/>
        </p:nvSpPr>
        <p:spPr bwMode="auto">
          <a:xfrm>
            <a:off x="852195" y="3179762"/>
            <a:ext cx="2972974" cy="1495425"/>
          </a:xfrm>
          <a:prstGeom prst="roundRect">
            <a:avLst>
              <a:gd name="adj" fmla="val 11704"/>
            </a:avLst>
          </a:prstGeom>
          <a:gradFill rotWithShape="1">
            <a:gsLst>
              <a:gs pos="0">
                <a:srgbClr val="8A40C8"/>
              </a:gs>
              <a:gs pos="41000">
                <a:srgbClr val="8A40C8"/>
              </a:gs>
              <a:gs pos="100000">
                <a:srgbClr val="5F288C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557530" indent="-214630"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857250" indent="-171450"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200150" indent="-171450"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1543050" indent="-171450"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000250" indent="-171450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457450" indent="-171450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2914650" indent="-171450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371850" indent="-171450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endParaRPr lang="en-IN" altLang="vi-VN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0" name="Freeform: Shape 29"/>
          <p:cNvSpPr/>
          <p:nvPr/>
        </p:nvSpPr>
        <p:spPr>
          <a:xfrm rot="447675">
            <a:off x="881669" y="3016017"/>
            <a:ext cx="2990244" cy="563562"/>
          </a:xfrm>
          <a:custGeom>
            <a:avLst/>
            <a:gdLst>
              <a:gd name="connsiteX0" fmla="*/ 196376 w 4763963"/>
              <a:gd name="connsiteY0" fmla="*/ 556540 h 750289"/>
              <a:gd name="connsiteX1" fmla="*/ 4430626 w 4763963"/>
              <a:gd name="connsiteY1" fmla="*/ 2003 h 750289"/>
              <a:gd name="connsiteX2" fmla="*/ 4692297 w 4763963"/>
              <a:gd name="connsiteY2" fmla="*/ 203072 h 750289"/>
              <a:gd name="connsiteX3" fmla="*/ 4763963 w 4763963"/>
              <a:gd name="connsiteY3" fmla="*/ 750289 h 750289"/>
              <a:gd name="connsiteX4" fmla="*/ 0 w 4763963"/>
              <a:gd name="connsiteY4" fmla="*/ 750289 h 750289"/>
              <a:gd name="connsiteX5" fmla="*/ 1695 w 4763963"/>
              <a:gd name="connsiteY5" fmla="*/ 725771 h 750289"/>
              <a:gd name="connsiteX6" fmla="*/ 196376 w 4763963"/>
              <a:gd name="connsiteY6" fmla="*/ 556540 h 750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63963" h="750289">
                <a:moveTo>
                  <a:pt x="196376" y="556540"/>
                </a:moveTo>
                <a:lnTo>
                  <a:pt x="4430626" y="2003"/>
                </a:lnTo>
                <a:cubicBezTo>
                  <a:pt x="4558408" y="-14732"/>
                  <a:pt x="4675562" y="75290"/>
                  <a:pt x="4692297" y="203072"/>
                </a:cubicBezTo>
                <a:lnTo>
                  <a:pt x="4763963" y="750289"/>
                </a:lnTo>
                <a:lnTo>
                  <a:pt x="0" y="750289"/>
                </a:lnTo>
                <a:lnTo>
                  <a:pt x="1695" y="725771"/>
                </a:lnTo>
                <a:cubicBezTo>
                  <a:pt x="25943" y="638128"/>
                  <a:pt x="100539" y="569091"/>
                  <a:pt x="196376" y="55654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 sz="1800"/>
          </a:p>
        </p:txBody>
      </p:sp>
      <p:sp>
        <p:nvSpPr>
          <p:cNvPr id="32" name="Freeform: Shape 31"/>
          <p:cNvSpPr/>
          <p:nvPr/>
        </p:nvSpPr>
        <p:spPr>
          <a:xfrm>
            <a:off x="2665856" y="3179762"/>
            <a:ext cx="1194237" cy="1495425"/>
          </a:xfrm>
          <a:custGeom>
            <a:avLst/>
            <a:gdLst>
              <a:gd name="connsiteX0" fmla="*/ 0 w 2236290"/>
              <a:gd name="connsiteY0" fmla="*/ 0 h 1993900"/>
              <a:gd name="connsiteX1" fmla="*/ 2002944 w 2236290"/>
              <a:gd name="connsiteY1" fmla="*/ 0 h 1993900"/>
              <a:gd name="connsiteX2" fmla="*/ 2236290 w 2236290"/>
              <a:gd name="connsiteY2" fmla="*/ 233346 h 1993900"/>
              <a:gd name="connsiteX3" fmla="*/ 2236290 w 2236290"/>
              <a:gd name="connsiteY3" fmla="*/ 1760554 h 1993900"/>
              <a:gd name="connsiteX4" fmla="*/ 2002944 w 2236290"/>
              <a:gd name="connsiteY4" fmla="*/ 1993900 h 1993900"/>
              <a:gd name="connsiteX5" fmla="*/ 1141808 w 2236290"/>
              <a:gd name="connsiteY5" fmla="*/ 1993900 h 199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36290" h="1993900">
                <a:moveTo>
                  <a:pt x="0" y="0"/>
                </a:moveTo>
                <a:lnTo>
                  <a:pt x="2002944" y="0"/>
                </a:lnTo>
                <a:cubicBezTo>
                  <a:pt x="2131817" y="0"/>
                  <a:pt x="2236290" y="104473"/>
                  <a:pt x="2236290" y="233346"/>
                </a:cubicBezTo>
                <a:lnTo>
                  <a:pt x="2236290" y="1760554"/>
                </a:lnTo>
                <a:cubicBezTo>
                  <a:pt x="2236290" y="1889427"/>
                  <a:pt x="2131817" y="1993900"/>
                  <a:pt x="2002944" y="1993900"/>
                </a:cubicBezTo>
                <a:lnTo>
                  <a:pt x="1141808" y="1993900"/>
                </a:lnTo>
                <a:close/>
              </a:path>
            </a:pathLst>
          </a:custGeom>
          <a:solidFill>
            <a:schemeClr val="bg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 sz="1800"/>
          </a:p>
        </p:txBody>
      </p:sp>
      <p:sp>
        <p:nvSpPr>
          <p:cNvPr id="36" name="Rectangle: Rounded Corners 35"/>
          <p:cNvSpPr>
            <a:spLocks noChangeArrowheads="1"/>
          </p:cNvSpPr>
          <p:nvPr/>
        </p:nvSpPr>
        <p:spPr bwMode="auto">
          <a:xfrm>
            <a:off x="3014976" y="3238500"/>
            <a:ext cx="713355" cy="212725"/>
          </a:xfrm>
          <a:prstGeom prst="roundRect">
            <a:avLst>
              <a:gd name="adj" fmla="val 50000"/>
            </a:avLst>
          </a:prstGeom>
          <a:solidFill>
            <a:schemeClr val="tx1">
              <a:alpha val="784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557530" indent="-214630"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857250" indent="-171450"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200150" indent="-171450"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1543050" indent="-171450"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000250" indent="-171450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457450" indent="-171450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2914650" indent="-171450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371850" indent="-171450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endParaRPr lang="en-IN" altLang="vi-VN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7" name="Rectangle: Rounded Corners 36"/>
          <p:cNvSpPr>
            <a:spLocks noChangeArrowheads="1"/>
          </p:cNvSpPr>
          <p:nvPr/>
        </p:nvSpPr>
        <p:spPr bwMode="auto">
          <a:xfrm>
            <a:off x="5921083" y="3179762"/>
            <a:ext cx="2972974" cy="1495425"/>
          </a:xfrm>
          <a:prstGeom prst="roundRect">
            <a:avLst>
              <a:gd name="adj" fmla="val 11704"/>
            </a:avLst>
          </a:prstGeom>
          <a:gradFill rotWithShape="1">
            <a:gsLst>
              <a:gs pos="0">
                <a:srgbClr val="E4244D"/>
              </a:gs>
              <a:gs pos="41000">
                <a:srgbClr val="E4244D"/>
              </a:gs>
              <a:gs pos="100000">
                <a:srgbClr val="A01432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557530" indent="-214630"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857250" indent="-171450"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200150" indent="-171450"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1543050" indent="-171450"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000250" indent="-171450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457450" indent="-171450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2914650" indent="-171450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371850" indent="-171450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endParaRPr lang="en-IN" altLang="vi-VN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8" name="Freeform: Shape 37"/>
          <p:cNvSpPr/>
          <p:nvPr/>
        </p:nvSpPr>
        <p:spPr>
          <a:xfrm rot="447675">
            <a:off x="5950556" y="3016017"/>
            <a:ext cx="2990243" cy="563562"/>
          </a:xfrm>
          <a:custGeom>
            <a:avLst/>
            <a:gdLst>
              <a:gd name="connsiteX0" fmla="*/ 196376 w 4763963"/>
              <a:gd name="connsiteY0" fmla="*/ 556540 h 750289"/>
              <a:gd name="connsiteX1" fmla="*/ 4430626 w 4763963"/>
              <a:gd name="connsiteY1" fmla="*/ 2003 h 750289"/>
              <a:gd name="connsiteX2" fmla="*/ 4692297 w 4763963"/>
              <a:gd name="connsiteY2" fmla="*/ 203072 h 750289"/>
              <a:gd name="connsiteX3" fmla="*/ 4763963 w 4763963"/>
              <a:gd name="connsiteY3" fmla="*/ 750289 h 750289"/>
              <a:gd name="connsiteX4" fmla="*/ 0 w 4763963"/>
              <a:gd name="connsiteY4" fmla="*/ 750289 h 750289"/>
              <a:gd name="connsiteX5" fmla="*/ 1695 w 4763963"/>
              <a:gd name="connsiteY5" fmla="*/ 725771 h 750289"/>
              <a:gd name="connsiteX6" fmla="*/ 196376 w 4763963"/>
              <a:gd name="connsiteY6" fmla="*/ 556540 h 750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63963" h="750289">
                <a:moveTo>
                  <a:pt x="196376" y="556540"/>
                </a:moveTo>
                <a:lnTo>
                  <a:pt x="4430626" y="2003"/>
                </a:lnTo>
                <a:cubicBezTo>
                  <a:pt x="4558408" y="-14732"/>
                  <a:pt x="4675562" y="75290"/>
                  <a:pt x="4692297" y="203072"/>
                </a:cubicBezTo>
                <a:lnTo>
                  <a:pt x="4763963" y="750289"/>
                </a:lnTo>
                <a:lnTo>
                  <a:pt x="0" y="750289"/>
                </a:lnTo>
                <a:lnTo>
                  <a:pt x="1695" y="725771"/>
                </a:lnTo>
                <a:cubicBezTo>
                  <a:pt x="25943" y="638128"/>
                  <a:pt x="100539" y="569091"/>
                  <a:pt x="196376" y="55654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 sz="1800"/>
          </a:p>
        </p:txBody>
      </p:sp>
      <p:sp>
        <p:nvSpPr>
          <p:cNvPr id="40" name="Freeform: Shape 39"/>
          <p:cNvSpPr/>
          <p:nvPr/>
        </p:nvSpPr>
        <p:spPr>
          <a:xfrm>
            <a:off x="7734744" y="3179762"/>
            <a:ext cx="1194238" cy="1495425"/>
          </a:xfrm>
          <a:custGeom>
            <a:avLst/>
            <a:gdLst>
              <a:gd name="connsiteX0" fmla="*/ 0 w 2236290"/>
              <a:gd name="connsiteY0" fmla="*/ 0 h 1993900"/>
              <a:gd name="connsiteX1" fmla="*/ 2002944 w 2236290"/>
              <a:gd name="connsiteY1" fmla="*/ 0 h 1993900"/>
              <a:gd name="connsiteX2" fmla="*/ 2236290 w 2236290"/>
              <a:gd name="connsiteY2" fmla="*/ 233346 h 1993900"/>
              <a:gd name="connsiteX3" fmla="*/ 2236290 w 2236290"/>
              <a:gd name="connsiteY3" fmla="*/ 1760554 h 1993900"/>
              <a:gd name="connsiteX4" fmla="*/ 2002944 w 2236290"/>
              <a:gd name="connsiteY4" fmla="*/ 1993900 h 1993900"/>
              <a:gd name="connsiteX5" fmla="*/ 1141808 w 2236290"/>
              <a:gd name="connsiteY5" fmla="*/ 1993900 h 199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36290" h="1993900">
                <a:moveTo>
                  <a:pt x="0" y="0"/>
                </a:moveTo>
                <a:lnTo>
                  <a:pt x="2002944" y="0"/>
                </a:lnTo>
                <a:cubicBezTo>
                  <a:pt x="2131817" y="0"/>
                  <a:pt x="2236290" y="104473"/>
                  <a:pt x="2236290" y="233346"/>
                </a:cubicBezTo>
                <a:lnTo>
                  <a:pt x="2236290" y="1760554"/>
                </a:lnTo>
                <a:cubicBezTo>
                  <a:pt x="2236290" y="1889427"/>
                  <a:pt x="2131817" y="1993900"/>
                  <a:pt x="2002944" y="1993900"/>
                </a:cubicBezTo>
                <a:lnTo>
                  <a:pt x="1141808" y="1993900"/>
                </a:lnTo>
                <a:close/>
              </a:path>
            </a:pathLst>
          </a:custGeom>
          <a:solidFill>
            <a:schemeClr val="bg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 sz="1800"/>
          </a:p>
        </p:txBody>
      </p:sp>
      <p:sp>
        <p:nvSpPr>
          <p:cNvPr id="44" name="Rectangle: Rounded Corners 43"/>
          <p:cNvSpPr>
            <a:spLocks noChangeArrowheads="1"/>
          </p:cNvSpPr>
          <p:nvPr/>
        </p:nvSpPr>
        <p:spPr bwMode="auto">
          <a:xfrm>
            <a:off x="8083865" y="3238500"/>
            <a:ext cx="713354" cy="212725"/>
          </a:xfrm>
          <a:prstGeom prst="roundRect">
            <a:avLst>
              <a:gd name="adj" fmla="val 50000"/>
            </a:avLst>
          </a:prstGeom>
          <a:solidFill>
            <a:schemeClr val="tx1">
              <a:alpha val="784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557530" indent="-214630"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857250" indent="-171450"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200150" indent="-171450"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1543050" indent="-171450" defTabSz="685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000250" indent="-171450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457450" indent="-171450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2914650" indent="-171450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371850" indent="-171450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endParaRPr lang="en-IN" altLang="vi-VN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27004" name="Rectangle 28"/>
          <p:cNvSpPr>
            <a:spLocks noChangeArrowheads="1"/>
          </p:cNvSpPr>
          <p:nvPr/>
        </p:nvSpPr>
        <p:spPr bwMode="auto">
          <a:xfrm>
            <a:off x="3808375" y="317282"/>
            <a:ext cx="2125451" cy="4523105"/>
          </a:xfrm>
          <a:prstGeom prst="rect">
            <a:avLst/>
          </a:prstGeom>
          <a:solidFill>
            <a:srgbClr val="99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alt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alt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27005" name="Rectangle 29"/>
          <p:cNvSpPr>
            <a:spLocks noChangeArrowheads="1"/>
          </p:cNvSpPr>
          <p:nvPr/>
        </p:nvSpPr>
        <p:spPr bwMode="auto">
          <a:xfrm>
            <a:off x="942662" y="1382853"/>
            <a:ext cx="270298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alt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altLang="vi-VN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ở, </a:t>
            </a:r>
            <a:r>
              <a:rPr lang="en-US" altLang="vi-VN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006" name="Rectangle 30"/>
          <p:cNvSpPr>
            <a:spLocks noChangeArrowheads="1"/>
          </p:cNvSpPr>
          <p:nvPr/>
        </p:nvSpPr>
        <p:spPr bwMode="auto">
          <a:xfrm>
            <a:off x="6011550" y="1383339"/>
            <a:ext cx="2657321" cy="953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vi-VN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vi-VN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altLang="vi-VN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vi-VN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vi-VN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</a:t>
            </a:r>
            <a:endParaRPr lang="en-US" alt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007" name="Rectangle 31"/>
          <p:cNvSpPr>
            <a:spLocks noChangeArrowheads="1"/>
          </p:cNvSpPr>
          <p:nvPr/>
        </p:nvSpPr>
        <p:spPr bwMode="auto">
          <a:xfrm>
            <a:off x="859981" y="3428683"/>
            <a:ext cx="2785669" cy="953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kiệm, đầu tư, dự phòng</a:t>
            </a: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7008" name="Rectangle 32"/>
          <p:cNvSpPr>
            <a:spLocks noChangeArrowheads="1"/>
          </p:cNvSpPr>
          <p:nvPr/>
        </p:nvSpPr>
        <p:spPr bwMode="auto">
          <a:xfrm>
            <a:off x="6011550" y="3430269"/>
            <a:ext cx="2785669" cy="953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 sắm</a:t>
            </a: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du lịch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7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6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7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7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27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27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8" grpId="0" animBg="1"/>
      <p:bldP spid="29" grpId="0" animBg="1"/>
      <p:bldP spid="36" grpId="0" animBg="1"/>
      <p:bldP spid="37" grpId="0" animBg="1"/>
      <p:bldP spid="44" grpId="0" animBg="1"/>
      <p:bldP spid="127004" grpId="0" animBg="1"/>
      <p:bldP spid="127005" grpId="0"/>
      <p:bldP spid="127006" grpId="0"/>
      <p:bldP spid="127007" grpId="0"/>
      <p:bldP spid="12700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752531" y="1277254"/>
            <a:ext cx="4301412" cy="6997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</a:p>
        </p:txBody>
      </p:sp>
      <p:sp>
        <p:nvSpPr>
          <p:cNvPr id="4" name="Rectangle 3"/>
          <p:cNvSpPr/>
          <p:nvPr/>
        </p:nvSpPr>
        <p:spPr>
          <a:xfrm>
            <a:off x="1066165" y="353695"/>
            <a:ext cx="7218680" cy="7512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lớp thành 3 nhóm, các nhóm hoàn thành phiếu học tập sau vào giấy A0 (thời gian 5 phút)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066800" y="1976755"/>
            <a:ext cx="7343140" cy="32651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 defTabSz="457200">
              <a:lnSpc>
                <a:spcPct val="150000"/>
              </a:lnSpc>
              <a:buClrTx/>
              <a:buFontTx/>
              <a:buNone/>
              <a:defRPr/>
            </a:pPr>
            <a:r>
              <a:rPr lang="en-US" altLang="vi-VN" sz="2000" b="1" kern="12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NHÓM 1:</a:t>
            </a:r>
            <a:r>
              <a:rPr lang="en-US" altLang="vi-VN" sz="2000" b="1" kern="120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000" b="1" kern="120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Từ thông tin trên, em hãy cho biết thế nào là quản lí thu, chi trong gia đình</a:t>
            </a:r>
            <a:r>
              <a:rPr lang="en-US" sz="2000" b="1" kern="120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r>
              <a:rPr lang="vi-VN" sz="2000" b="1" kern="120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Hãy lấy ví dụ minh họa</a:t>
            </a:r>
            <a:r>
              <a:rPr lang="en-US" altLang="vi-VN" sz="2000" b="1" kern="120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vi-VN" sz="2000" b="1" kern="120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 defTabSz="457200">
              <a:lnSpc>
                <a:spcPct val="150000"/>
              </a:lnSpc>
              <a:buClrTx/>
              <a:buFontTx/>
              <a:buNone/>
              <a:defRPr/>
            </a:pPr>
            <a:r>
              <a:rPr lang="en-US" altLang="vi-VN" sz="2000" b="1" kern="12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NHÓM 2:</a:t>
            </a:r>
            <a:r>
              <a:rPr lang="en-US" altLang="vi-VN" sz="2000" b="1" kern="120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000" b="1" kern="120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Theo em, những thói quen chi tiêu không hợp lí sẽ ảnh hưởng như thế nào đến tài chính của gia đình</a:t>
            </a:r>
            <a:r>
              <a:rPr lang="en-US" sz="2000" b="1" kern="120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en-US" sz="2000" b="1" kern="12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just" defTabSz="457200">
              <a:lnSpc>
                <a:spcPct val="150000"/>
              </a:lnSpc>
              <a:buClrTx/>
              <a:buFontTx/>
              <a:buNone/>
              <a:defRPr/>
            </a:pPr>
            <a:r>
              <a:rPr lang="en-US" altLang="vi-VN" sz="2000" b="1" kern="12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NHÓM 3:</a:t>
            </a:r>
            <a:r>
              <a:rPr lang="en-US" altLang="vi-VN" sz="2000" b="1" kern="120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000" b="1" kern="120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 hãy xác định những thói quen chi tiêu hợp lí và giải thích sự cần thiết của việc quản lí thu, chi trong gia đình</a:t>
            </a:r>
            <a:r>
              <a:rPr lang="en-US" altLang="vi-VN" sz="2000" b="1" kern="120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en-US" sz="2000" b="1" kern="1200" dirty="0">
              <a:solidFill>
                <a:schemeClr val="bg2">
                  <a:lumMod val="50000"/>
                </a:scheme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algn="just" defTabSz="457200">
              <a:lnSpc>
                <a:spcPct val="150000"/>
              </a:lnSpc>
              <a:buClrTx/>
              <a:buFontTx/>
              <a:buNone/>
              <a:defRPr/>
            </a:pPr>
            <a:endParaRPr lang="en-US" sz="2000" b="1" kern="1200" dirty="0">
              <a:solidFill>
                <a:schemeClr val="bg2">
                  <a:lumMod val="50000"/>
                </a:scheme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59740" y="261620"/>
            <a:ext cx="8056245" cy="45281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defTabSz="457200">
              <a:buClrTx/>
            </a:pP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>
              <a:buClrTx/>
            </a:pPr>
            <a:r>
              <a:rPr lang="en-US" sz="3600" b="1" u="sng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NIỆM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457200" algn="just" defTabSz="457200">
              <a:buClrTx/>
            </a:pP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Quản lí thu, chi trong gia đình</a:t>
            </a:r>
            <a:r>
              <a:rPr lang="vi-VN" sz="36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marL="457200" lvl="1" indent="457200" algn="just" defTabSz="457200">
              <a:buClrTx/>
            </a:pPr>
            <a:r>
              <a:rPr lang="vi-VN" sz="3600" b="1" i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 sử dụng các khoản thu và chi nhằm đáp ứng nhu cầu vật chất, tinh thần của các thành viên sao cho phù hợp với các nguồn thu nhập.</a:t>
            </a:r>
            <a:endParaRPr lang="en-US" sz="3600" b="1" i="1" dirty="0">
              <a:solidFill>
                <a:schemeClr val="bg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457200">
              <a:buClrTx/>
            </a:pPr>
            <a:endParaRPr lang="en-US" sz="3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>
              <a:buClrTx/>
            </a:pPr>
            <a:endParaRPr lang="en-US" sz="3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AutoShape 2" descr="Nhiều cơ sở kinh doanh đón lượng khách lớn hơn nhờ bỏ ống hút nhự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1662" y="0"/>
            <a:ext cx="1282338" cy="998688"/>
          </a:xfrm>
          <a:prstGeom prst="rect">
            <a:avLst/>
          </a:prstGeom>
        </p:spPr>
      </p:pic>
      <p:pic>
        <p:nvPicPr>
          <p:cNvPr id="3" name="Picture 2" descr="A page of a text&#10;&#10;Description automatically generated"/>
          <p:cNvPicPr>
            <a:picLocks noChangeAspect="1"/>
          </p:cNvPicPr>
          <p:nvPr/>
        </p:nvPicPr>
        <p:blipFill>
          <a:blip r:embed="rId4"/>
          <a:srcRect l="8161" t="50000" r="7545" b="20000"/>
          <a:stretch>
            <a:fillRect/>
          </a:stretch>
        </p:blipFill>
        <p:spPr>
          <a:xfrm>
            <a:off x="635" y="237490"/>
            <a:ext cx="9144000" cy="4832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/>
          <p:nvPr/>
        </p:nvGrpSpPr>
        <p:grpSpPr>
          <a:xfrm>
            <a:off x="525780" y="98743"/>
            <a:ext cx="8196580" cy="4640897"/>
            <a:chOff x="3563532" y="840559"/>
            <a:chExt cx="5419065" cy="4640897"/>
          </a:xfrm>
        </p:grpSpPr>
        <p:sp>
          <p:nvSpPr>
            <p:cNvPr id="5" name="TextBox 4"/>
            <p:cNvSpPr txBox="1"/>
            <p:nvPr/>
          </p:nvSpPr>
          <p:spPr>
            <a:xfrm>
              <a:off x="3563532" y="1696856"/>
              <a:ext cx="5419065" cy="37846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4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Chi tiêu không hợp lí</a:t>
              </a:r>
              <a:r>
                <a:rPr kumimoji="0" lang="vi-VN" sz="2400" b="1" i="0" u="none" strike="noStrike" kern="0" cap="none" spc="0" normalizeH="0" baseline="0" noProof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dẫn đến </a:t>
              </a:r>
              <a:r>
                <a:rPr kumimoji="0" lang="en-US" altLang="vi-VN" sz="2400" b="1" i="0" u="none" strike="noStrike" kern="0" cap="none" spc="0" normalizeH="0" baseline="0" noProof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những ảnh hưởng </a:t>
              </a:r>
              <a:r>
                <a:rPr kumimoji="0" lang="en-US" altLang="vi-VN" sz="24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tiêu cực:</a:t>
              </a:r>
              <a:r>
                <a:rPr lang="en-US" altLang="vi-VN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en-US" altLang="vi-VN" sz="2400" b="1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vi-VN" sz="2400" b="1" i="0" u="none" strike="noStrike" kern="0" cap="none" spc="0" normalizeH="0" baseline="0" noProof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- T</a:t>
              </a:r>
              <a:r>
                <a:rPr kumimoji="0" lang="vi-VN" sz="2400" b="1" i="0" u="none" strike="noStrike" kern="0" cap="none" spc="0" normalizeH="0" baseline="0" noProof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ình trạng chi lớn hơn thu</a:t>
              </a:r>
              <a:r>
                <a:rPr kumimoji="0" lang="en-US" altLang="vi-VN" sz="2400" b="1" i="0" u="none" strike="noStrike" kern="0" cap="none" spc="0" normalizeH="0" baseline="0" noProof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, mất kiểm soát trong ngân sách;</a:t>
              </a:r>
              <a:r>
                <a:rPr kumimoji="0" lang="vi-VN" sz="2400" b="1" i="0" u="none" strike="noStrike" kern="0" cap="none" spc="0" normalizeH="0" baseline="0" noProof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vi-VN" sz="2400" b="1" i="0" u="none" strike="noStrike" kern="0" cap="none" spc="0" normalizeH="0" baseline="0" noProof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- K</a:t>
              </a:r>
              <a:r>
                <a:rPr kumimoji="0" lang="vi-VN" sz="2400" b="1" i="0" u="none" strike="noStrike" kern="0" cap="none" spc="0" normalizeH="0" baseline="0" noProof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hông có tài chính dự phòng</a:t>
              </a:r>
              <a:r>
                <a:rPr kumimoji="0" lang="en-US" altLang="vi-VN" sz="2400" b="1" i="0" u="none" strike="noStrike" kern="0" cap="none" spc="0" normalizeH="0" baseline="0" noProof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, tiết kiệm;</a:t>
              </a:r>
              <a:r>
                <a:rPr kumimoji="0" lang="vi-VN" sz="2400" b="1" i="0" u="none" strike="noStrike" kern="0" cap="none" spc="0" normalizeH="0" baseline="0" noProof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vi-VN" sz="2400" b="1" i="0" u="none" strike="noStrike" kern="0" cap="none" spc="0" normalizeH="0" baseline="0" noProof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- K</a:t>
              </a:r>
              <a:r>
                <a:rPr kumimoji="0" lang="vi-VN" sz="2400" b="1" i="0" u="none" strike="noStrike" kern="0" cap="none" spc="0" normalizeH="0" baseline="0" noProof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hông chủ động ứng phó với những tình huống rủi ro có thể xảy ra trong gia đình;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vi-VN" sz="2400" b="1" i="0" u="none" strike="noStrike" kern="0" cap="none" spc="0" normalizeH="0" baseline="0" noProof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- K</a:t>
              </a:r>
              <a:r>
                <a:rPr kumimoji="0" lang="vi-VN" sz="2400" b="1" i="0" u="none" strike="noStrike" kern="0" cap="none" spc="0" normalizeH="0" baseline="0" noProof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hông thực hiện được các mục tiêu tài chính của gia đình</a:t>
              </a:r>
              <a:r>
                <a:rPr kumimoji="0" lang="en-US" altLang="vi-VN" sz="2400" b="1" i="0" u="none" strike="noStrike" kern="0" cap="none" spc="0" normalizeH="0" baseline="0" noProof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;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vi-VN" sz="2400" b="1" i="0" u="none" strike="noStrike" kern="0" cap="none" spc="0" normalizeH="0" baseline="0" noProof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- Tăng nợ và áp lực tài chính;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vi-VN" sz="2400" b="1" noProof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- Gây xung đột và mâu thuẫn gia đình, stress; gia đình không hạnh phúc và phát triển bền vững;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vi-VN" sz="2400" b="1" noProof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..........</a:t>
              </a:r>
              <a:endParaRPr kumimoji="0" lang="en-US" alt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9" name="Striped Right Arrow 16"/>
            <p:cNvSpPr/>
            <p:nvPr/>
          </p:nvSpPr>
          <p:spPr>
            <a:xfrm rot="5400000">
              <a:off x="5834602" y="725486"/>
              <a:ext cx="749300" cy="979445"/>
            </a:xfrm>
            <a:prstGeom prst="rightArrow">
              <a:avLst/>
            </a:prstGeom>
            <a:solidFill>
              <a:schemeClr val="accent3">
                <a:lumMod val="25000"/>
              </a:schemeClr>
            </a:solidFill>
            <a:ln w="25400" cap="flat" cmpd="sng" algn="ctr">
              <a:solidFill>
                <a:schemeClr val="accent3">
                  <a:lumMod val="1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/>
          <p:nvPr/>
        </p:nvGrpSpPr>
        <p:grpSpPr>
          <a:xfrm>
            <a:off x="525780" y="98743"/>
            <a:ext cx="8196580" cy="4271327"/>
            <a:chOff x="3563532" y="840559"/>
            <a:chExt cx="5419065" cy="4271327"/>
          </a:xfrm>
        </p:grpSpPr>
        <p:sp>
          <p:nvSpPr>
            <p:cNvPr id="5" name="TextBox 4"/>
            <p:cNvSpPr txBox="1"/>
            <p:nvPr/>
          </p:nvSpPr>
          <p:spPr>
            <a:xfrm>
              <a:off x="3563532" y="1696856"/>
              <a:ext cx="5419065" cy="34150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Những thói quen chi tiêu hợp lí: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- Tính toán những khoản chi thiết yếu/không thiết yếu;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- Có kế hoạch chi tiêu cụ thể, rõ ràng hàng tháng/hàng tuần;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- Chi tiêu hợp lí, phù hợp tài chính của gia đình;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- Trao đổi, thống nhất các </a:t>
              </a:r>
              <a:r>
                <a:rPr lang="en-US" sz="2400" b="1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mục tiêu tài chính;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400" b="1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- Có quỹ dự phòng, tiết kiệm;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400" b="1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- Luôn theo dõi, xem xét các khoản chi tiêu đã hợp lí chưa và điều chỉnh nếu cần thiết;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...............</a:t>
              </a:r>
            </a:p>
          </p:txBody>
        </p:sp>
        <p:sp>
          <p:nvSpPr>
            <p:cNvPr id="9" name="Striped Right Arrow 16"/>
            <p:cNvSpPr/>
            <p:nvPr/>
          </p:nvSpPr>
          <p:spPr>
            <a:xfrm rot="5400000">
              <a:off x="5834602" y="725486"/>
              <a:ext cx="749300" cy="979445"/>
            </a:xfrm>
            <a:prstGeom prst="rightArrow">
              <a:avLst/>
            </a:prstGeom>
            <a:solidFill>
              <a:schemeClr val="accent3">
                <a:lumMod val="25000"/>
              </a:schemeClr>
            </a:solidFill>
            <a:ln w="25400" cap="flat" cmpd="sng" algn="ctr">
              <a:solidFill>
                <a:schemeClr val="accent3">
                  <a:lumMod val="1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314" name="Group 2"/>
          <p:cNvGrpSpPr/>
          <p:nvPr/>
        </p:nvGrpSpPr>
        <p:grpSpPr bwMode="auto">
          <a:xfrm>
            <a:off x="82657" y="243118"/>
            <a:ext cx="3364781" cy="929329"/>
            <a:chOff x="-568416" y="1646418"/>
            <a:chExt cx="4122155" cy="1239285"/>
          </a:xfrm>
        </p:grpSpPr>
        <p:grpSp>
          <p:nvGrpSpPr>
            <p:cNvPr id="4" name="Right Arrow 8"/>
            <p:cNvGrpSpPr/>
            <p:nvPr/>
          </p:nvGrpSpPr>
          <p:grpSpPr bwMode="auto">
            <a:xfrm>
              <a:off x="-568416" y="1646418"/>
              <a:ext cx="4122155" cy="1239285"/>
              <a:chOff x="610419" y="2582522"/>
              <a:chExt cx="5495596" cy="1239285"/>
            </a:xfrm>
          </p:grpSpPr>
          <p:pic>
            <p:nvPicPr>
              <p:cNvPr id="141316" name="Right Arrow 8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9615" y="2582522"/>
                <a:ext cx="5486400" cy="11643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1317" name="Text Box 5"/>
              <p:cNvSpPr txBox="1">
                <a:spLocks noChangeArrowheads="1"/>
              </p:cNvSpPr>
              <p:nvPr/>
            </p:nvSpPr>
            <p:spPr bwMode="auto">
              <a:xfrm>
                <a:off x="610419" y="3036193"/>
                <a:ext cx="5079193" cy="7856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 anchor="ctr"/>
              <a:lstStyle>
                <a:lvl1pPr defTabSz="684530"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557530" indent="-214630" defTabSz="684530"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857250" indent="-171450" defTabSz="684530"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200150" indent="-171450" defTabSz="684530"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1543050" indent="-171450" defTabSz="684530"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000250" indent="-171450" defTabSz="68453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457450" indent="-171450" defTabSz="68453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2914650" indent="-171450" defTabSz="68453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371850" indent="-171450" defTabSz="68453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 algn="ctr">
                  <a:buClrTx/>
                  <a:buFontTx/>
                  <a:buNone/>
                </a:pPr>
                <a:endParaRPr lang="en-US" altLang="vi-VN" sz="2000">
                  <a:solidFill>
                    <a:srgbClr val="FFFFFF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141318" name="TextBox 4"/>
            <p:cNvSpPr txBox="1">
              <a:spLocks noChangeArrowheads="1"/>
            </p:cNvSpPr>
            <p:nvPr/>
          </p:nvSpPr>
          <p:spPr bwMode="auto">
            <a:xfrm>
              <a:off x="561140" y="1977513"/>
              <a:ext cx="2326015" cy="55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b">
              <a:spAutoFit/>
            </a:bodyPr>
            <a:lstStyle>
              <a:lvl1pPr defTabSz="68453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557530" indent="-214630" defTabSz="68453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857250" indent="-171450" defTabSz="68453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200150" indent="-171450" defTabSz="68453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1543050" indent="-171450" defTabSz="68453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000250" indent="-171450" defTabSz="68453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457450" indent="-171450" defTabSz="68453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2914650" indent="-171450" defTabSz="68453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371850" indent="-171450" defTabSz="68453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r">
                <a:buClrTx/>
                <a:buFontTx/>
                <a:buNone/>
              </a:pPr>
              <a:r>
                <a:rPr lang="en-US" altLang="ko-KR" sz="2700" b="1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THU</a:t>
              </a:r>
              <a:r>
                <a:rPr lang="en-US" altLang="ko-KR" sz="2700" b="1">
                  <a:solidFill>
                    <a:schemeClr val="bg1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	</a:t>
              </a:r>
              <a:endParaRPr lang="ko-KR" altLang="en-US" sz="2700" b="1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grpSp>
        <p:nvGrpSpPr>
          <p:cNvPr id="141319" name="Group 5"/>
          <p:cNvGrpSpPr/>
          <p:nvPr/>
        </p:nvGrpSpPr>
        <p:grpSpPr bwMode="auto">
          <a:xfrm>
            <a:off x="6022975" y="260350"/>
            <a:ext cx="2654300" cy="873125"/>
            <a:chOff x="4692110" y="1954528"/>
            <a:chExt cx="4110685" cy="1164336"/>
          </a:xfrm>
        </p:grpSpPr>
        <p:grpSp>
          <p:nvGrpSpPr>
            <p:cNvPr id="7" name="Right Arrow 11"/>
            <p:cNvGrpSpPr/>
            <p:nvPr/>
          </p:nvGrpSpPr>
          <p:grpSpPr bwMode="auto">
            <a:xfrm>
              <a:off x="4692110" y="1954528"/>
              <a:ext cx="4110685" cy="1164336"/>
              <a:chOff x="6102096" y="2846832"/>
              <a:chExt cx="5480304" cy="1164336"/>
            </a:xfrm>
          </p:grpSpPr>
          <p:pic>
            <p:nvPicPr>
              <p:cNvPr id="141321" name="Right Arrow 11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02096" y="2846832"/>
                <a:ext cx="5480304" cy="11643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1322" name="Text Box 10"/>
              <p:cNvSpPr txBox="1">
                <a:spLocks noChangeArrowheads="1"/>
              </p:cNvSpPr>
              <p:nvPr/>
            </p:nvSpPr>
            <p:spPr bwMode="auto">
              <a:xfrm rot="10800000">
                <a:off x="6498334" y="3036193"/>
                <a:ext cx="5079193" cy="7856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lIns="68580" tIns="34290" rIns="68580" bIns="34290" anchor="ctr"/>
              <a:lstStyle>
                <a:lvl1pPr defTabSz="684530"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557530" indent="-214630" defTabSz="684530"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857250" indent="-171450" defTabSz="684530"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200150" indent="-171450" defTabSz="684530"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1543050" indent="-171450" defTabSz="684530"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000250" indent="-171450" defTabSz="68453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457450" indent="-171450" defTabSz="68453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2914650" indent="-171450" defTabSz="68453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371850" indent="-171450" defTabSz="68453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Font typeface="Arial" panose="020B0604020202020204" pitchFamily="34" charset="0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 algn="ctr">
                  <a:buClrTx/>
                  <a:buFontTx/>
                  <a:buNone/>
                </a:pPr>
                <a:endParaRPr lang="en-US" altLang="vi-VN" sz="2000">
                  <a:solidFill>
                    <a:srgbClr val="FFFFFF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141323" name="TextBox 7"/>
            <p:cNvSpPr txBox="1">
              <a:spLocks noChangeArrowheads="1"/>
            </p:cNvSpPr>
            <p:nvPr/>
          </p:nvSpPr>
          <p:spPr bwMode="auto">
            <a:xfrm>
              <a:off x="5273043" y="2258025"/>
              <a:ext cx="2326058" cy="553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>
              <a:spAutoFit/>
            </a:bodyPr>
            <a:lstStyle>
              <a:lvl1pPr defTabSz="68453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557530" indent="-214630" defTabSz="68453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857250" indent="-171450" defTabSz="68453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200150" indent="-171450" defTabSz="68453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1543050" indent="-171450" defTabSz="68453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000250" indent="-171450" defTabSz="68453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457450" indent="-171450" defTabSz="68453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2914650" indent="-171450" defTabSz="68453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371850" indent="-171450" defTabSz="68453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>
                <a:buClrTx/>
                <a:buFontTx/>
                <a:buNone/>
              </a:pPr>
              <a:r>
                <a:rPr lang="en-US" altLang="ko-KR" sz="2700" b="1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CHI</a:t>
              </a:r>
            </a:p>
          </p:txBody>
        </p:sp>
      </p:grpSp>
      <p:sp>
        <p:nvSpPr>
          <p:cNvPr id="141324" name="Rectangle 12"/>
          <p:cNvSpPr>
            <a:spLocks noChangeArrowheads="1"/>
          </p:cNvSpPr>
          <p:nvPr/>
        </p:nvSpPr>
        <p:spPr bwMode="auto">
          <a:xfrm>
            <a:off x="3478530" y="314325"/>
            <a:ext cx="2454275" cy="829945"/>
          </a:xfrm>
          <a:prstGeom prst="rect">
            <a:avLst/>
          </a:prstGeom>
          <a:noFill/>
          <a:ln w="9525">
            <a:solidFill>
              <a:srgbClr val="FF0000"/>
            </a:solidFill>
            <a:prstDash val="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vi-VN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CẦN THIẾT PHẢI QUẢN LÝ</a:t>
            </a:r>
          </a:p>
        </p:txBody>
      </p:sp>
      <p:sp>
        <p:nvSpPr>
          <p:cNvPr id="141330" name="AutoShape 18"/>
          <p:cNvSpPr>
            <a:spLocks noChangeArrowheads="1"/>
          </p:cNvSpPr>
          <p:nvPr/>
        </p:nvSpPr>
        <p:spPr bwMode="auto">
          <a:xfrm>
            <a:off x="82858" y="1293813"/>
            <a:ext cx="1187450" cy="3595687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99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41331" name="Rectangle 19"/>
          <p:cNvSpPr>
            <a:spLocks noChangeArrowheads="1"/>
          </p:cNvSpPr>
          <p:nvPr/>
        </p:nvSpPr>
        <p:spPr bwMode="auto">
          <a:xfrm>
            <a:off x="88265" y="2945130"/>
            <a:ext cx="109855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ko-KR" sz="2800" b="1">
                <a:solidFill>
                  <a:schemeClr val="bg1"/>
                </a:solidFill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GIÚP</a:t>
            </a:r>
          </a:p>
        </p:txBody>
      </p:sp>
      <p:grpSp>
        <p:nvGrpSpPr>
          <p:cNvPr id="20" name="Group 25"/>
          <p:cNvGrpSpPr/>
          <p:nvPr/>
        </p:nvGrpSpPr>
        <p:grpSpPr>
          <a:xfrm>
            <a:off x="1598602" y="1303883"/>
            <a:ext cx="7223124" cy="765809"/>
            <a:chOff x="-72628" y="66902"/>
            <a:chExt cx="2826092" cy="403389"/>
          </a:xfrm>
        </p:grpSpPr>
        <p:sp>
          <p:nvSpPr>
            <p:cNvPr id="21" name="Freeform 26"/>
            <p:cNvSpPr/>
            <p:nvPr/>
          </p:nvSpPr>
          <p:spPr>
            <a:xfrm>
              <a:off x="-72628" y="66902"/>
              <a:ext cx="2826092" cy="375293"/>
            </a:xfrm>
            <a:custGeom>
              <a:avLst/>
              <a:gdLst/>
              <a:ahLst/>
              <a:cxnLst/>
              <a:rect l="l" t="t" r="r" b="b"/>
              <a:pathLst>
                <a:path w="2496299" h="375135">
                  <a:moveTo>
                    <a:pt x="81682" y="0"/>
                  </a:moveTo>
                  <a:lnTo>
                    <a:pt x="2414618" y="0"/>
                  </a:lnTo>
                  <a:cubicBezTo>
                    <a:pt x="2436281" y="0"/>
                    <a:pt x="2457057" y="8606"/>
                    <a:pt x="2472375" y="23924"/>
                  </a:cubicBezTo>
                  <a:cubicBezTo>
                    <a:pt x="2487694" y="39242"/>
                    <a:pt x="2496299" y="60018"/>
                    <a:pt x="2496299" y="81682"/>
                  </a:cubicBezTo>
                  <a:lnTo>
                    <a:pt x="2496299" y="293453"/>
                  </a:lnTo>
                  <a:cubicBezTo>
                    <a:pt x="2496299" y="338565"/>
                    <a:pt x="2459729" y="375135"/>
                    <a:pt x="2414618" y="375135"/>
                  </a:cubicBezTo>
                  <a:lnTo>
                    <a:pt x="81682" y="375135"/>
                  </a:lnTo>
                  <a:cubicBezTo>
                    <a:pt x="60018" y="375135"/>
                    <a:pt x="39242" y="366529"/>
                    <a:pt x="23924" y="351211"/>
                  </a:cubicBezTo>
                  <a:cubicBezTo>
                    <a:pt x="8606" y="335893"/>
                    <a:pt x="0" y="315116"/>
                    <a:pt x="0" y="293453"/>
                  </a:cubicBezTo>
                  <a:lnTo>
                    <a:pt x="0" y="81682"/>
                  </a:lnTo>
                  <a:cubicBezTo>
                    <a:pt x="0" y="60018"/>
                    <a:pt x="8606" y="39242"/>
                    <a:pt x="23924" y="23924"/>
                  </a:cubicBezTo>
                  <a:cubicBezTo>
                    <a:pt x="39242" y="8606"/>
                    <a:pt x="60018" y="0"/>
                    <a:pt x="81682" y="0"/>
                  </a:cubicBezTo>
                  <a:close/>
                </a:path>
              </a:pathLst>
            </a:custGeom>
            <a:solidFill>
              <a:srgbClr val="FFBF00"/>
            </a:solidFill>
          </p:spPr>
        </p:sp>
        <p:sp>
          <p:nvSpPr>
            <p:cNvPr id="22" name="TextBox 27"/>
            <p:cNvSpPr txBox="1"/>
            <p:nvPr/>
          </p:nvSpPr>
          <p:spPr>
            <a:xfrm>
              <a:off x="-40578" y="85633"/>
              <a:ext cx="2763483" cy="384658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just">
                <a:lnSpc>
                  <a:spcPts val="2100"/>
                </a:lnSpc>
              </a:pP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Kiểm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soát</a:t>
              </a:r>
              <a:r>
                <a:rPr lang="en-US" sz="2400" b="1" i="1" dirty="0">
                  <a:solidFill>
                    <a:srgbClr val="94125E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được</a:t>
              </a:r>
              <a:r>
                <a:rPr lang="en-US" sz="24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các</a:t>
              </a:r>
              <a:r>
                <a:rPr lang="en-US" sz="24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nguồn</a:t>
              </a:r>
              <a:r>
                <a:rPr lang="en-US" sz="24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thu, chi</a:t>
              </a:r>
              <a:r>
                <a:rPr lang="en-US" sz="24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trong</a:t>
              </a:r>
              <a:r>
                <a:rPr lang="en-US" sz="24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 </a:t>
              </a:r>
              <a:r>
                <a:rPr lang="en-US" sz="2400" b="1" dirty="0" err="1" smtClean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gia</a:t>
              </a:r>
              <a:r>
                <a:rPr lang="en-US" sz="2400" b="1" dirty="0" smtClean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đình</a:t>
              </a:r>
            </a:p>
          </p:txBody>
        </p:sp>
      </p:grpSp>
      <p:grpSp>
        <p:nvGrpSpPr>
          <p:cNvPr id="27" name="Group 20"/>
          <p:cNvGrpSpPr/>
          <p:nvPr/>
        </p:nvGrpSpPr>
        <p:grpSpPr>
          <a:xfrm>
            <a:off x="1599668" y="4090446"/>
            <a:ext cx="7221855" cy="626746"/>
            <a:chOff x="-104223" y="0"/>
            <a:chExt cx="2944646" cy="365869"/>
          </a:xfrm>
        </p:grpSpPr>
        <p:sp>
          <p:nvSpPr>
            <p:cNvPr id="28" name="Freeform 21"/>
            <p:cNvSpPr/>
            <p:nvPr/>
          </p:nvSpPr>
          <p:spPr>
            <a:xfrm>
              <a:off x="-104223" y="0"/>
              <a:ext cx="2944646" cy="365869"/>
            </a:xfrm>
            <a:custGeom>
              <a:avLst/>
              <a:gdLst/>
              <a:ahLst/>
              <a:cxnLst/>
              <a:rect l="l" t="t" r="r" b="b"/>
              <a:pathLst>
                <a:path w="2496299" h="365770">
                  <a:moveTo>
                    <a:pt x="81682" y="0"/>
                  </a:moveTo>
                  <a:lnTo>
                    <a:pt x="2414618" y="0"/>
                  </a:lnTo>
                  <a:cubicBezTo>
                    <a:pt x="2436281" y="0"/>
                    <a:pt x="2457057" y="8606"/>
                    <a:pt x="2472375" y="23924"/>
                  </a:cubicBezTo>
                  <a:cubicBezTo>
                    <a:pt x="2487694" y="39242"/>
                    <a:pt x="2496299" y="60018"/>
                    <a:pt x="2496299" y="81682"/>
                  </a:cubicBezTo>
                  <a:lnTo>
                    <a:pt x="2496299" y="284088"/>
                  </a:lnTo>
                  <a:cubicBezTo>
                    <a:pt x="2496299" y="329200"/>
                    <a:pt x="2459729" y="365770"/>
                    <a:pt x="2414618" y="365770"/>
                  </a:cubicBezTo>
                  <a:lnTo>
                    <a:pt x="81682" y="365770"/>
                  </a:lnTo>
                  <a:cubicBezTo>
                    <a:pt x="60018" y="365770"/>
                    <a:pt x="39242" y="357164"/>
                    <a:pt x="23924" y="341846"/>
                  </a:cubicBezTo>
                  <a:cubicBezTo>
                    <a:pt x="8606" y="326528"/>
                    <a:pt x="0" y="305751"/>
                    <a:pt x="0" y="284088"/>
                  </a:cubicBezTo>
                  <a:lnTo>
                    <a:pt x="0" y="81682"/>
                  </a:lnTo>
                  <a:cubicBezTo>
                    <a:pt x="0" y="60018"/>
                    <a:pt x="8606" y="39242"/>
                    <a:pt x="23924" y="23924"/>
                  </a:cubicBezTo>
                  <a:cubicBezTo>
                    <a:pt x="39242" y="8606"/>
                    <a:pt x="60018" y="0"/>
                    <a:pt x="81682" y="0"/>
                  </a:cubicBezTo>
                  <a:close/>
                </a:path>
              </a:pathLst>
            </a:custGeom>
            <a:solidFill>
              <a:srgbClr val="FFBF00"/>
            </a:solidFill>
          </p:spPr>
        </p:sp>
        <p:sp>
          <p:nvSpPr>
            <p:cNvPr id="29" name="TextBox 22"/>
            <p:cNvSpPr txBox="1"/>
            <p:nvPr/>
          </p:nvSpPr>
          <p:spPr>
            <a:xfrm>
              <a:off x="-70564" y="0"/>
              <a:ext cx="2468759" cy="36586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2280"/>
                </a:lnSpc>
              </a:pP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Nâng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cao</a:t>
              </a:r>
              <a:r>
                <a:rPr lang="en-US" sz="2400" b="1" i="1" dirty="0">
                  <a:solidFill>
                    <a:srgbClr val="94125E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chất</a:t>
              </a:r>
              <a:r>
                <a:rPr lang="en-US" sz="24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lượng</a:t>
              </a:r>
              <a:r>
                <a:rPr lang="en-US" sz="24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cuộc</a:t>
              </a:r>
              <a:r>
                <a:rPr lang="en-US" sz="24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sống</a:t>
              </a:r>
              <a:r>
                <a:rPr lang="en-US" sz="24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 của </a:t>
              </a:r>
              <a:r>
                <a:rPr lang="en-US" sz="2400" b="1" dirty="0" err="1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gia</a:t>
              </a:r>
              <a:r>
                <a:rPr lang="en-US" sz="24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đình</a:t>
              </a:r>
            </a:p>
          </p:txBody>
        </p:sp>
      </p:grpSp>
      <p:grpSp>
        <p:nvGrpSpPr>
          <p:cNvPr id="30" name="Group 17"/>
          <p:cNvGrpSpPr/>
          <p:nvPr/>
        </p:nvGrpSpPr>
        <p:grpSpPr>
          <a:xfrm>
            <a:off x="1598295" y="3059430"/>
            <a:ext cx="7221854" cy="873760"/>
            <a:chOff x="-94231" y="-78485"/>
            <a:chExt cx="2912201" cy="521680"/>
          </a:xfrm>
        </p:grpSpPr>
        <p:sp>
          <p:nvSpPr>
            <p:cNvPr id="31" name="Freeform 18"/>
            <p:cNvSpPr/>
            <p:nvPr/>
          </p:nvSpPr>
          <p:spPr>
            <a:xfrm>
              <a:off x="-94231" y="-78485"/>
              <a:ext cx="2912201" cy="521680"/>
            </a:xfrm>
            <a:custGeom>
              <a:avLst/>
              <a:gdLst/>
              <a:ahLst/>
              <a:cxnLst/>
              <a:rect l="l" t="t" r="r" b="b"/>
              <a:pathLst>
                <a:path w="2574051" h="422107">
                  <a:moveTo>
                    <a:pt x="79215" y="0"/>
                  </a:moveTo>
                  <a:lnTo>
                    <a:pt x="2494836" y="0"/>
                  </a:lnTo>
                  <a:cubicBezTo>
                    <a:pt x="2515845" y="0"/>
                    <a:pt x="2535994" y="8346"/>
                    <a:pt x="2550849" y="23201"/>
                  </a:cubicBezTo>
                  <a:cubicBezTo>
                    <a:pt x="2565705" y="38057"/>
                    <a:pt x="2574051" y="58206"/>
                    <a:pt x="2574051" y="79215"/>
                  </a:cubicBezTo>
                  <a:lnTo>
                    <a:pt x="2574051" y="342892"/>
                  </a:lnTo>
                  <a:cubicBezTo>
                    <a:pt x="2574051" y="363902"/>
                    <a:pt x="2565705" y="384050"/>
                    <a:pt x="2550849" y="398906"/>
                  </a:cubicBezTo>
                  <a:cubicBezTo>
                    <a:pt x="2535994" y="413761"/>
                    <a:pt x="2515845" y="422107"/>
                    <a:pt x="2494836" y="422107"/>
                  </a:cubicBezTo>
                  <a:lnTo>
                    <a:pt x="79215" y="422107"/>
                  </a:lnTo>
                  <a:cubicBezTo>
                    <a:pt x="58206" y="422107"/>
                    <a:pt x="38057" y="413761"/>
                    <a:pt x="23201" y="398906"/>
                  </a:cubicBezTo>
                  <a:cubicBezTo>
                    <a:pt x="8346" y="384050"/>
                    <a:pt x="0" y="363902"/>
                    <a:pt x="0" y="342892"/>
                  </a:cubicBezTo>
                  <a:lnTo>
                    <a:pt x="0" y="79215"/>
                  </a:lnTo>
                  <a:cubicBezTo>
                    <a:pt x="0" y="58206"/>
                    <a:pt x="8346" y="38057"/>
                    <a:pt x="23201" y="23201"/>
                  </a:cubicBezTo>
                  <a:cubicBezTo>
                    <a:pt x="38057" y="8346"/>
                    <a:pt x="58206" y="0"/>
                    <a:pt x="79215" y="0"/>
                  </a:cubicBezTo>
                  <a:close/>
                </a:path>
              </a:pathLst>
            </a:custGeom>
            <a:solidFill>
              <a:srgbClr val="FFBF00"/>
            </a:solidFill>
          </p:spPr>
        </p:sp>
        <p:sp>
          <p:nvSpPr>
            <p:cNvPr id="32" name="TextBox 19"/>
            <p:cNvSpPr txBox="1"/>
            <p:nvPr/>
          </p:nvSpPr>
          <p:spPr>
            <a:xfrm>
              <a:off x="-93975" y="-46638"/>
              <a:ext cx="2911689" cy="44320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ct val="100000"/>
                </a:lnSpc>
              </a:pP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Cân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bằng</a:t>
              </a:r>
              <a:r>
                <a:rPr lang="en-US" sz="2400" b="1" i="1" dirty="0">
                  <a:solidFill>
                    <a:srgbClr val="94125E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tài</a:t>
              </a:r>
              <a:r>
                <a:rPr lang="en-US" sz="24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chính</a:t>
              </a:r>
              <a:r>
                <a:rPr lang="en-US" sz="24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, </a:t>
              </a:r>
              <a:r>
                <a:rPr lang="en-US" sz="2400" b="1" dirty="0" err="1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chủ</a:t>
              </a:r>
              <a:r>
                <a:rPr lang="en-US" sz="24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động</a:t>
              </a:r>
              <a:r>
                <a:rPr lang="en-US" sz="24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ứng</a:t>
              </a:r>
              <a:r>
                <a:rPr lang="en-US" sz="24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phó</a:t>
              </a:r>
              <a:r>
                <a:rPr lang="en-US" sz="24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với</a:t>
              </a:r>
              <a:r>
                <a:rPr lang="en-US" sz="24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những</a:t>
              </a:r>
              <a:r>
                <a:rPr lang="en-US" sz="24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tình huống</a:t>
              </a:r>
              <a:r>
                <a:rPr lang="en-US" sz="24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rủi</a:t>
              </a:r>
              <a:r>
                <a:rPr lang="en-US" sz="24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ro</a:t>
              </a:r>
              <a:r>
                <a:rPr lang="en-US" sz="24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có</a:t>
              </a:r>
              <a:r>
                <a:rPr lang="en-US" sz="24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thể</a:t>
              </a:r>
              <a:r>
                <a:rPr lang="en-US" sz="24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xảy</a:t>
              </a:r>
              <a:r>
                <a:rPr lang="en-US" sz="24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 ra </a:t>
              </a:r>
              <a:r>
                <a:rPr lang="en-US" sz="2400" b="1" dirty="0" err="1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trong</a:t>
              </a:r>
              <a:r>
                <a:rPr lang="en-US" sz="24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gia</a:t>
              </a:r>
              <a:r>
                <a:rPr lang="en-US" sz="24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đình</a:t>
              </a:r>
            </a:p>
          </p:txBody>
        </p:sp>
      </p:grpSp>
      <p:grpSp>
        <p:nvGrpSpPr>
          <p:cNvPr id="33" name="Group 14"/>
          <p:cNvGrpSpPr/>
          <p:nvPr/>
        </p:nvGrpSpPr>
        <p:grpSpPr>
          <a:xfrm>
            <a:off x="1422948" y="2173603"/>
            <a:ext cx="7396479" cy="763906"/>
            <a:chOff x="-88198" y="-8029"/>
            <a:chExt cx="3919048" cy="402386"/>
          </a:xfrm>
        </p:grpSpPr>
        <p:sp>
          <p:nvSpPr>
            <p:cNvPr id="34" name="Freeform 15"/>
            <p:cNvSpPr/>
            <p:nvPr/>
          </p:nvSpPr>
          <p:spPr>
            <a:xfrm>
              <a:off x="4664" y="-8029"/>
              <a:ext cx="3826186" cy="383654"/>
            </a:xfrm>
            <a:custGeom>
              <a:avLst/>
              <a:gdLst/>
              <a:ahLst/>
              <a:cxnLst/>
              <a:rect l="l" t="t" r="r" b="b"/>
              <a:pathLst>
                <a:path w="2692078" h="383530">
                  <a:moveTo>
                    <a:pt x="75742" y="0"/>
                  </a:moveTo>
                  <a:lnTo>
                    <a:pt x="2616336" y="0"/>
                  </a:lnTo>
                  <a:cubicBezTo>
                    <a:pt x="2636424" y="0"/>
                    <a:pt x="2655689" y="7980"/>
                    <a:pt x="2669893" y="22184"/>
                  </a:cubicBezTo>
                  <a:cubicBezTo>
                    <a:pt x="2684098" y="36389"/>
                    <a:pt x="2692078" y="55654"/>
                    <a:pt x="2692078" y="75742"/>
                  </a:cubicBezTo>
                  <a:lnTo>
                    <a:pt x="2692078" y="307789"/>
                  </a:lnTo>
                  <a:cubicBezTo>
                    <a:pt x="2692078" y="349620"/>
                    <a:pt x="2658167" y="383530"/>
                    <a:pt x="2616336" y="383530"/>
                  </a:cubicBezTo>
                  <a:lnTo>
                    <a:pt x="75742" y="383530"/>
                  </a:lnTo>
                  <a:cubicBezTo>
                    <a:pt x="33911" y="383530"/>
                    <a:pt x="0" y="349620"/>
                    <a:pt x="0" y="307789"/>
                  </a:cubicBezTo>
                  <a:lnTo>
                    <a:pt x="0" y="75742"/>
                  </a:lnTo>
                  <a:cubicBezTo>
                    <a:pt x="0" y="33911"/>
                    <a:pt x="33911" y="0"/>
                    <a:pt x="75742" y="0"/>
                  </a:cubicBezTo>
                  <a:close/>
                </a:path>
              </a:pathLst>
            </a:custGeom>
            <a:solidFill>
              <a:srgbClr val="FFBF00"/>
            </a:solidFill>
          </p:spPr>
        </p:sp>
        <p:sp>
          <p:nvSpPr>
            <p:cNvPr id="35" name="TextBox 16"/>
            <p:cNvSpPr txBox="1"/>
            <p:nvPr/>
          </p:nvSpPr>
          <p:spPr>
            <a:xfrm>
              <a:off x="-88198" y="1337"/>
              <a:ext cx="3878674" cy="39302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2100"/>
                </a:lnSpc>
              </a:pP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Chủ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động</a:t>
              </a:r>
              <a:r>
                <a:rPr lang="en-US" sz="2400" b="1" i="1" dirty="0">
                  <a:solidFill>
                    <a:srgbClr val="94125E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thực</a:t>
              </a:r>
              <a:r>
                <a:rPr lang="en-US" sz="24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hiện</a:t>
              </a:r>
              <a:r>
                <a:rPr lang="en-US" sz="24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kế</a:t>
              </a:r>
              <a:r>
                <a:rPr lang="en-US" sz="24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hoạch</a:t>
              </a:r>
              <a:r>
                <a:rPr lang="en-US" sz="24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tài</a:t>
              </a:r>
              <a:r>
                <a:rPr lang="en-US" sz="24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chính</a:t>
              </a:r>
              <a:r>
                <a:rPr lang="en-US" sz="24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của</a:t>
              </a:r>
              <a:r>
                <a:rPr lang="en-US" sz="24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gia</a:t>
              </a:r>
              <a:r>
                <a:rPr lang="en-US" sz="24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đình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24" grpId="0" animBg="1"/>
      <p:bldP spid="1413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093;p30"/>
          <p:cNvGrpSpPr/>
          <p:nvPr/>
        </p:nvGrpSpPr>
        <p:grpSpPr>
          <a:xfrm>
            <a:off x="-83753" y="1271503"/>
            <a:ext cx="3994053" cy="3692610"/>
            <a:chOff x="-83753" y="1271503"/>
            <a:chExt cx="3994053" cy="3692610"/>
          </a:xfrm>
        </p:grpSpPr>
        <p:grpSp>
          <p:nvGrpSpPr>
            <p:cNvPr id="6" name="Google Shape;1094;p30"/>
            <p:cNvGrpSpPr/>
            <p:nvPr/>
          </p:nvGrpSpPr>
          <p:grpSpPr>
            <a:xfrm>
              <a:off x="1865895" y="3953251"/>
              <a:ext cx="1565474" cy="1010862"/>
              <a:chOff x="1865895" y="3953251"/>
              <a:chExt cx="1565474" cy="1010862"/>
            </a:xfrm>
          </p:grpSpPr>
          <p:sp>
            <p:nvSpPr>
              <p:cNvPr id="1095" name="Google Shape;1095;p30"/>
              <p:cNvSpPr/>
              <p:nvPr/>
            </p:nvSpPr>
            <p:spPr>
              <a:xfrm>
                <a:off x="1865895" y="3953251"/>
                <a:ext cx="1565474" cy="1002211"/>
              </a:xfrm>
              <a:custGeom>
                <a:avLst/>
                <a:gdLst/>
                <a:ahLst/>
                <a:cxnLst/>
                <a:rect l="l" t="t" r="r" b="b"/>
                <a:pathLst>
                  <a:path w="4886" h="3128" extrusionOk="0">
                    <a:moveTo>
                      <a:pt x="4451" y="2272"/>
                    </a:moveTo>
                    <a:lnTo>
                      <a:pt x="4451" y="2272"/>
                    </a:lnTo>
                    <a:cubicBezTo>
                      <a:pt x="4242" y="2334"/>
                      <a:pt x="4068" y="2453"/>
                      <a:pt x="3901" y="2585"/>
                    </a:cubicBezTo>
                    <a:cubicBezTo>
                      <a:pt x="3859" y="2613"/>
                      <a:pt x="3818" y="2648"/>
                      <a:pt x="3776" y="2682"/>
                    </a:cubicBezTo>
                    <a:cubicBezTo>
                      <a:pt x="3818" y="2620"/>
                      <a:pt x="3866" y="2550"/>
                      <a:pt x="3908" y="2481"/>
                    </a:cubicBezTo>
                    <a:cubicBezTo>
                      <a:pt x="4075" y="2188"/>
                      <a:pt x="4380" y="1736"/>
                      <a:pt x="4270" y="1368"/>
                    </a:cubicBezTo>
                    <a:cubicBezTo>
                      <a:pt x="4235" y="1243"/>
                      <a:pt x="4123" y="1117"/>
                      <a:pt x="3985" y="1090"/>
                    </a:cubicBezTo>
                    <a:cubicBezTo>
                      <a:pt x="3790" y="1041"/>
                      <a:pt x="3567" y="1194"/>
                      <a:pt x="3442" y="1284"/>
                    </a:cubicBezTo>
                    <a:cubicBezTo>
                      <a:pt x="3122" y="1514"/>
                      <a:pt x="2650" y="2383"/>
                      <a:pt x="2650" y="2383"/>
                    </a:cubicBezTo>
                    <a:cubicBezTo>
                      <a:pt x="2650" y="2383"/>
                      <a:pt x="2976" y="1187"/>
                      <a:pt x="3059" y="881"/>
                    </a:cubicBezTo>
                    <a:cubicBezTo>
                      <a:pt x="3122" y="651"/>
                      <a:pt x="3178" y="401"/>
                      <a:pt x="3101" y="151"/>
                    </a:cubicBezTo>
                    <a:cubicBezTo>
                      <a:pt x="3087" y="102"/>
                      <a:pt x="3067" y="61"/>
                      <a:pt x="3032" y="26"/>
                    </a:cubicBezTo>
                    <a:cubicBezTo>
                      <a:pt x="2962" y="-23"/>
                      <a:pt x="2872" y="5"/>
                      <a:pt x="2809" y="40"/>
                    </a:cubicBezTo>
                    <a:cubicBezTo>
                      <a:pt x="2427" y="256"/>
                      <a:pt x="2184" y="631"/>
                      <a:pt x="1982" y="1020"/>
                    </a:cubicBezTo>
                    <a:cubicBezTo>
                      <a:pt x="1732" y="1493"/>
                      <a:pt x="1523" y="1994"/>
                      <a:pt x="1335" y="2509"/>
                    </a:cubicBezTo>
                    <a:cubicBezTo>
                      <a:pt x="1370" y="2112"/>
                      <a:pt x="1370" y="1709"/>
                      <a:pt x="1280" y="1306"/>
                    </a:cubicBezTo>
                    <a:cubicBezTo>
                      <a:pt x="1252" y="1187"/>
                      <a:pt x="1203" y="1048"/>
                      <a:pt x="1091" y="993"/>
                    </a:cubicBezTo>
                    <a:cubicBezTo>
                      <a:pt x="967" y="937"/>
                      <a:pt x="849" y="999"/>
                      <a:pt x="765" y="1083"/>
                    </a:cubicBezTo>
                    <a:cubicBezTo>
                      <a:pt x="612" y="1222"/>
                      <a:pt x="515" y="1410"/>
                      <a:pt x="424" y="1597"/>
                    </a:cubicBezTo>
                    <a:cubicBezTo>
                      <a:pt x="202" y="2070"/>
                      <a:pt x="55" y="2585"/>
                      <a:pt x="0" y="3128"/>
                    </a:cubicBezTo>
                    <a:cubicBezTo>
                      <a:pt x="4742" y="3128"/>
                      <a:pt x="4742" y="3128"/>
                      <a:pt x="4742" y="3128"/>
                    </a:cubicBezTo>
                    <a:cubicBezTo>
                      <a:pt x="4798" y="2975"/>
                      <a:pt x="4840" y="2821"/>
                      <a:pt x="4874" y="2662"/>
                    </a:cubicBezTo>
                    <a:cubicBezTo>
                      <a:pt x="4895" y="2550"/>
                      <a:pt x="4895" y="2418"/>
                      <a:pt x="4805" y="2328"/>
                    </a:cubicBezTo>
                    <a:cubicBezTo>
                      <a:pt x="4708" y="2230"/>
                      <a:pt x="4561" y="2237"/>
                      <a:pt x="4451" y="227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6" name="Google Shape;1096;p30"/>
              <p:cNvSpPr/>
              <p:nvPr/>
            </p:nvSpPr>
            <p:spPr>
              <a:xfrm>
                <a:off x="2233715" y="4745921"/>
                <a:ext cx="71129" cy="173657"/>
              </a:xfrm>
              <a:custGeom>
                <a:avLst/>
                <a:gdLst/>
                <a:ahLst/>
                <a:cxnLst/>
                <a:rect l="l" t="t" r="r" b="b"/>
                <a:pathLst>
                  <a:path w="222" h="542" extrusionOk="0">
                    <a:moveTo>
                      <a:pt x="41" y="542"/>
                    </a:moveTo>
                    <a:lnTo>
                      <a:pt x="0" y="528"/>
                    </a:lnTo>
                    <a:lnTo>
                      <a:pt x="180" y="0"/>
                    </a:lnTo>
                    <a:lnTo>
                      <a:pt x="222" y="13"/>
                    </a:lnTo>
                    <a:lnTo>
                      <a:pt x="41" y="54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7" name="Google Shape;1097;p30"/>
              <p:cNvSpPr/>
              <p:nvPr/>
            </p:nvSpPr>
            <p:spPr>
              <a:xfrm>
                <a:off x="2953013" y="4799427"/>
                <a:ext cx="140335" cy="144821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52" extrusionOk="0">
                    <a:moveTo>
                      <a:pt x="35" y="452"/>
                    </a:moveTo>
                    <a:lnTo>
                      <a:pt x="35" y="452"/>
                    </a:lnTo>
                    <a:cubicBezTo>
                      <a:pt x="0" y="424"/>
                      <a:pt x="0" y="424"/>
                      <a:pt x="0" y="424"/>
                    </a:cubicBezTo>
                    <a:cubicBezTo>
                      <a:pt x="126" y="271"/>
                      <a:pt x="265" y="131"/>
                      <a:pt x="411" y="0"/>
                    </a:cubicBezTo>
                    <a:cubicBezTo>
                      <a:pt x="438" y="27"/>
                      <a:pt x="438" y="27"/>
                      <a:pt x="438" y="27"/>
                    </a:cubicBezTo>
                    <a:cubicBezTo>
                      <a:pt x="293" y="159"/>
                      <a:pt x="153" y="298"/>
                      <a:pt x="35" y="4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8" name="Google Shape;1098;p30"/>
              <p:cNvSpPr/>
              <p:nvPr/>
            </p:nvSpPr>
            <p:spPr>
              <a:xfrm>
                <a:off x="2634535" y="4710356"/>
                <a:ext cx="91314" cy="198007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18" extrusionOk="0">
                    <a:moveTo>
                      <a:pt x="42" y="618"/>
                    </a:moveTo>
                    <a:lnTo>
                      <a:pt x="42" y="618"/>
                    </a:lnTo>
                    <a:cubicBezTo>
                      <a:pt x="0" y="612"/>
                      <a:pt x="0" y="612"/>
                      <a:pt x="0" y="612"/>
                    </a:cubicBezTo>
                    <a:cubicBezTo>
                      <a:pt x="62" y="396"/>
                      <a:pt x="146" y="194"/>
                      <a:pt x="243" y="0"/>
                    </a:cubicBezTo>
                    <a:cubicBezTo>
                      <a:pt x="285" y="20"/>
                      <a:pt x="285" y="20"/>
                      <a:pt x="285" y="20"/>
                    </a:cubicBezTo>
                    <a:cubicBezTo>
                      <a:pt x="180" y="208"/>
                      <a:pt x="104" y="409"/>
                      <a:pt x="42" y="6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9" name="Google Shape;1099;p30"/>
              <p:cNvSpPr/>
              <p:nvPr/>
            </p:nvSpPr>
            <p:spPr>
              <a:xfrm>
                <a:off x="3111290" y="4806156"/>
                <a:ext cx="184871" cy="157957"/>
              </a:xfrm>
              <a:custGeom>
                <a:avLst/>
                <a:gdLst/>
                <a:ahLst/>
                <a:cxnLst/>
                <a:rect l="l" t="t" r="r" b="b"/>
                <a:pathLst>
                  <a:path w="577" h="493" extrusionOk="0">
                    <a:moveTo>
                      <a:pt x="28" y="493"/>
                    </a:moveTo>
                    <a:lnTo>
                      <a:pt x="28" y="493"/>
                    </a:lnTo>
                    <a:cubicBezTo>
                      <a:pt x="0" y="466"/>
                      <a:pt x="0" y="466"/>
                      <a:pt x="0" y="466"/>
                    </a:cubicBezTo>
                    <a:cubicBezTo>
                      <a:pt x="174" y="291"/>
                      <a:pt x="361" y="138"/>
                      <a:pt x="556" y="0"/>
                    </a:cubicBezTo>
                    <a:cubicBezTo>
                      <a:pt x="577" y="34"/>
                      <a:pt x="577" y="34"/>
                      <a:pt x="577" y="34"/>
                    </a:cubicBezTo>
                    <a:cubicBezTo>
                      <a:pt x="383" y="173"/>
                      <a:pt x="202" y="326"/>
                      <a:pt x="28" y="4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0" name="Google Shape;1100;p30"/>
              <p:cNvSpPr/>
              <p:nvPr/>
            </p:nvSpPr>
            <p:spPr>
              <a:xfrm>
                <a:off x="2409614" y="4137481"/>
                <a:ext cx="322963" cy="819904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2559" extrusionOk="0">
                    <a:moveTo>
                      <a:pt x="35" y="2559"/>
                    </a:moveTo>
                    <a:lnTo>
                      <a:pt x="35" y="2559"/>
                    </a:lnTo>
                    <a:cubicBezTo>
                      <a:pt x="0" y="2553"/>
                      <a:pt x="0" y="2553"/>
                      <a:pt x="0" y="2553"/>
                    </a:cubicBezTo>
                    <a:cubicBezTo>
                      <a:pt x="208" y="1676"/>
                      <a:pt x="959" y="14"/>
                      <a:pt x="966" y="0"/>
                    </a:cubicBezTo>
                    <a:cubicBezTo>
                      <a:pt x="1008" y="14"/>
                      <a:pt x="1008" y="14"/>
                      <a:pt x="1008" y="14"/>
                    </a:cubicBezTo>
                    <a:cubicBezTo>
                      <a:pt x="1001" y="28"/>
                      <a:pt x="243" y="1690"/>
                      <a:pt x="35" y="255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1" name="Google Shape;1101;p30"/>
              <p:cNvSpPr/>
              <p:nvPr/>
            </p:nvSpPr>
            <p:spPr>
              <a:xfrm>
                <a:off x="2053009" y="4384830"/>
                <a:ext cx="113742" cy="575118"/>
              </a:xfrm>
              <a:custGeom>
                <a:avLst/>
                <a:gdLst/>
                <a:ahLst/>
                <a:cxnLst/>
                <a:rect l="l" t="t" r="r" b="b"/>
                <a:pathLst>
                  <a:path w="355" h="1795" extrusionOk="0">
                    <a:moveTo>
                      <a:pt x="42" y="1795"/>
                    </a:moveTo>
                    <a:lnTo>
                      <a:pt x="42" y="1795"/>
                    </a:lnTo>
                    <a:cubicBezTo>
                      <a:pt x="0" y="1795"/>
                      <a:pt x="0" y="1795"/>
                      <a:pt x="0" y="1795"/>
                    </a:cubicBezTo>
                    <a:cubicBezTo>
                      <a:pt x="42" y="1189"/>
                      <a:pt x="139" y="591"/>
                      <a:pt x="313" y="0"/>
                    </a:cubicBezTo>
                    <a:cubicBezTo>
                      <a:pt x="355" y="14"/>
                      <a:pt x="355" y="14"/>
                      <a:pt x="355" y="14"/>
                    </a:cubicBezTo>
                    <a:cubicBezTo>
                      <a:pt x="181" y="598"/>
                      <a:pt x="76" y="1196"/>
                      <a:pt x="42" y="17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102" name="Google Shape;1102;p30"/>
            <p:cNvSpPr/>
            <p:nvPr/>
          </p:nvSpPr>
          <p:spPr>
            <a:xfrm>
              <a:off x="886112" y="4838516"/>
              <a:ext cx="140335" cy="52225"/>
            </a:xfrm>
            <a:custGeom>
              <a:avLst/>
              <a:gdLst/>
              <a:ahLst/>
              <a:cxnLst/>
              <a:rect l="l" t="t" r="r" b="b"/>
              <a:pathLst>
                <a:path w="438" h="163" extrusionOk="0">
                  <a:moveTo>
                    <a:pt x="410" y="163"/>
                  </a:moveTo>
                  <a:lnTo>
                    <a:pt x="410" y="163"/>
                  </a:lnTo>
                  <a:cubicBezTo>
                    <a:pt x="263" y="-18"/>
                    <a:pt x="13" y="37"/>
                    <a:pt x="6" y="3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6" y="9"/>
                    <a:pt x="277" y="-53"/>
                    <a:pt x="438" y="142"/>
                  </a:cubicBezTo>
                  <a:lnTo>
                    <a:pt x="410" y="16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13675" rIns="90000" bIns="13675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3" name="Google Shape;1103;p30"/>
            <p:cNvSpPr/>
            <p:nvPr/>
          </p:nvSpPr>
          <p:spPr>
            <a:xfrm>
              <a:off x="2828377" y="4810641"/>
              <a:ext cx="91314" cy="46458"/>
            </a:xfrm>
            <a:custGeom>
              <a:avLst/>
              <a:gdLst/>
              <a:ahLst/>
              <a:cxnLst/>
              <a:rect l="l" t="t" r="r" b="b"/>
              <a:pathLst>
                <a:path w="285" h="145" extrusionOk="0">
                  <a:moveTo>
                    <a:pt x="264" y="145"/>
                  </a:moveTo>
                  <a:lnTo>
                    <a:pt x="264" y="145"/>
                  </a:lnTo>
                  <a:cubicBezTo>
                    <a:pt x="160" y="20"/>
                    <a:pt x="7" y="27"/>
                    <a:pt x="0" y="2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174" y="-8"/>
                    <a:pt x="285" y="124"/>
                  </a:cubicBezTo>
                  <a:lnTo>
                    <a:pt x="264" y="14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7200" rIns="90000" bIns="72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4" name="Google Shape;1104;p30"/>
            <p:cNvSpPr/>
            <p:nvPr/>
          </p:nvSpPr>
          <p:spPr>
            <a:xfrm>
              <a:off x="2226666" y="3290664"/>
              <a:ext cx="78178" cy="78178"/>
            </a:xfrm>
            <a:custGeom>
              <a:avLst/>
              <a:gdLst/>
              <a:ahLst/>
              <a:cxnLst/>
              <a:rect l="l" t="t" r="r" b="b"/>
              <a:pathLst>
                <a:path w="244" h="244" extrusionOk="0">
                  <a:moveTo>
                    <a:pt x="126" y="244"/>
                  </a:moveTo>
                  <a:lnTo>
                    <a:pt x="126" y="244"/>
                  </a:lnTo>
                  <a:cubicBezTo>
                    <a:pt x="56" y="244"/>
                    <a:pt x="0" y="189"/>
                    <a:pt x="0" y="126"/>
                  </a:cubicBezTo>
                  <a:cubicBezTo>
                    <a:pt x="0" y="56"/>
                    <a:pt x="56" y="0"/>
                    <a:pt x="126" y="0"/>
                  </a:cubicBezTo>
                  <a:cubicBezTo>
                    <a:pt x="188" y="0"/>
                    <a:pt x="244" y="56"/>
                    <a:pt x="244" y="126"/>
                  </a:cubicBezTo>
                  <a:cubicBezTo>
                    <a:pt x="244" y="189"/>
                    <a:pt x="188" y="244"/>
                    <a:pt x="126" y="244"/>
                  </a:cubicBezTo>
                  <a:moveTo>
                    <a:pt x="126" y="42"/>
                  </a:moveTo>
                  <a:lnTo>
                    <a:pt x="126" y="42"/>
                  </a:lnTo>
                  <a:cubicBezTo>
                    <a:pt x="77" y="42"/>
                    <a:pt x="42" y="77"/>
                    <a:pt x="42" y="126"/>
                  </a:cubicBezTo>
                  <a:cubicBezTo>
                    <a:pt x="42" y="167"/>
                    <a:pt x="77" y="203"/>
                    <a:pt x="126" y="203"/>
                  </a:cubicBezTo>
                  <a:cubicBezTo>
                    <a:pt x="167" y="203"/>
                    <a:pt x="202" y="167"/>
                    <a:pt x="202" y="126"/>
                  </a:cubicBezTo>
                  <a:cubicBezTo>
                    <a:pt x="202" y="77"/>
                    <a:pt x="167" y="42"/>
                    <a:pt x="126" y="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2825" rIns="90000" bIns="42825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1732289" y="3705261"/>
              <a:ext cx="77857" cy="80100"/>
            </a:xfrm>
            <a:custGeom>
              <a:avLst/>
              <a:gdLst/>
              <a:ahLst/>
              <a:cxnLst/>
              <a:rect l="l" t="t" r="r" b="b"/>
              <a:pathLst>
                <a:path w="243" h="250" extrusionOk="0">
                  <a:moveTo>
                    <a:pt x="125" y="250"/>
                  </a:moveTo>
                  <a:lnTo>
                    <a:pt x="125" y="250"/>
                  </a:lnTo>
                  <a:cubicBezTo>
                    <a:pt x="55" y="250"/>
                    <a:pt x="0" y="195"/>
                    <a:pt x="0" y="125"/>
                  </a:cubicBezTo>
                  <a:cubicBezTo>
                    <a:pt x="0" y="56"/>
                    <a:pt x="55" y="0"/>
                    <a:pt x="125" y="0"/>
                  </a:cubicBezTo>
                  <a:cubicBezTo>
                    <a:pt x="187" y="0"/>
                    <a:pt x="243" y="56"/>
                    <a:pt x="243" y="125"/>
                  </a:cubicBezTo>
                  <a:cubicBezTo>
                    <a:pt x="243" y="195"/>
                    <a:pt x="187" y="250"/>
                    <a:pt x="125" y="250"/>
                  </a:cubicBezTo>
                  <a:moveTo>
                    <a:pt x="125" y="41"/>
                  </a:moveTo>
                  <a:lnTo>
                    <a:pt x="125" y="41"/>
                  </a:lnTo>
                  <a:cubicBezTo>
                    <a:pt x="76" y="41"/>
                    <a:pt x="41" y="84"/>
                    <a:pt x="41" y="125"/>
                  </a:cubicBezTo>
                  <a:cubicBezTo>
                    <a:pt x="41" y="174"/>
                    <a:pt x="76" y="208"/>
                    <a:pt x="125" y="208"/>
                  </a:cubicBezTo>
                  <a:cubicBezTo>
                    <a:pt x="167" y="208"/>
                    <a:pt x="201" y="174"/>
                    <a:pt x="201" y="125"/>
                  </a:cubicBezTo>
                  <a:cubicBezTo>
                    <a:pt x="201" y="84"/>
                    <a:pt x="167" y="41"/>
                    <a:pt x="125" y="4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" name="Google Shape;1106;p30"/>
            <p:cNvGrpSpPr/>
            <p:nvPr/>
          </p:nvGrpSpPr>
          <p:grpSpPr>
            <a:xfrm>
              <a:off x="2008473" y="3079200"/>
              <a:ext cx="68886" cy="69206"/>
              <a:chOff x="770230" y="2835360"/>
              <a:chExt cx="77400" cy="77760"/>
            </a:xfrm>
          </p:grpSpPr>
          <p:sp>
            <p:nvSpPr>
              <p:cNvPr id="1107" name="Google Shape;1107;p30"/>
              <p:cNvSpPr/>
              <p:nvPr/>
            </p:nvSpPr>
            <p:spPr>
              <a:xfrm>
                <a:off x="800470" y="2835360"/>
                <a:ext cx="14760" cy="77760"/>
              </a:xfrm>
              <a:custGeom>
                <a:avLst/>
                <a:gdLst/>
                <a:ahLst/>
                <a:cxnLst/>
                <a:rect l="l" t="t" r="r" b="b"/>
                <a:pathLst>
                  <a:path w="41" h="216" extrusionOk="0">
                    <a:moveTo>
                      <a:pt x="41" y="216"/>
                    </a:moveTo>
                    <a:lnTo>
                      <a:pt x="0" y="216"/>
                    </a:lnTo>
                    <a:lnTo>
                      <a:pt x="0" y="0"/>
                    </a:lnTo>
                    <a:lnTo>
                      <a:pt x="41" y="0"/>
                    </a:lnTo>
                    <a:lnTo>
                      <a:pt x="41" y="21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32750" rIns="90000" bIns="3275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8" name="Google Shape;1108;p30"/>
              <p:cNvSpPr/>
              <p:nvPr/>
            </p:nvSpPr>
            <p:spPr>
              <a:xfrm>
                <a:off x="770230" y="2865240"/>
                <a:ext cx="77400" cy="15120"/>
              </a:xfrm>
              <a:custGeom>
                <a:avLst/>
                <a:gdLst/>
                <a:ahLst/>
                <a:cxnLst/>
                <a:rect l="l" t="t" r="r" b="b"/>
                <a:pathLst>
                  <a:path w="215" h="42" extrusionOk="0">
                    <a:moveTo>
                      <a:pt x="215" y="42"/>
                    </a:moveTo>
                    <a:lnTo>
                      <a:pt x="0" y="42"/>
                    </a:lnTo>
                    <a:lnTo>
                      <a:pt x="0" y="0"/>
                    </a:lnTo>
                    <a:lnTo>
                      <a:pt x="215" y="0"/>
                    </a:lnTo>
                    <a:lnTo>
                      <a:pt x="215" y="42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109" name="Google Shape;1109;p30"/>
            <p:cNvSpPr/>
            <p:nvPr/>
          </p:nvSpPr>
          <p:spPr>
            <a:xfrm>
              <a:off x="1952076" y="3552909"/>
              <a:ext cx="340906" cy="282913"/>
            </a:xfrm>
            <a:custGeom>
              <a:avLst/>
              <a:gdLst/>
              <a:ahLst/>
              <a:cxnLst/>
              <a:rect l="l" t="t" r="r" b="b"/>
              <a:pathLst>
                <a:path w="1064" h="883" extrusionOk="0">
                  <a:moveTo>
                    <a:pt x="0" y="0"/>
                  </a:moveTo>
                  <a:lnTo>
                    <a:pt x="417" y="883"/>
                  </a:lnTo>
                  <a:lnTo>
                    <a:pt x="1064" y="3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6706E">
                <a:alpha val="2278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0" name="Google Shape;1110;p30"/>
            <p:cNvSpPr/>
            <p:nvPr/>
          </p:nvSpPr>
          <p:spPr>
            <a:xfrm>
              <a:off x="1407403" y="3126619"/>
              <a:ext cx="418442" cy="378072"/>
            </a:xfrm>
            <a:custGeom>
              <a:avLst/>
              <a:gdLst/>
              <a:ahLst/>
              <a:cxnLst/>
              <a:rect l="l" t="t" r="r" b="b"/>
              <a:pathLst>
                <a:path w="1306" h="1180" extrusionOk="0">
                  <a:moveTo>
                    <a:pt x="20" y="1180"/>
                  </a:moveTo>
                  <a:lnTo>
                    <a:pt x="20" y="1180"/>
                  </a:lnTo>
                  <a:cubicBezTo>
                    <a:pt x="14" y="1180"/>
                    <a:pt x="6" y="1180"/>
                    <a:pt x="6" y="1180"/>
                  </a:cubicBezTo>
                  <a:cubicBezTo>
                    <a:pt x="0" y="1173"/>
                    <a:pt x="0" y="1167"/>
                    <a:pt x="0" y="1159"/>
                  </a:cubicBezTo>
                  <a:cubicBezTo>
                    <a:pt x="264" y="19"/>
                    <a:pt x="264" y="19"/>
                    <a:pt x="264" y="19"/>
                  </a:cubicBezTo>
                  <a:cubicBezTo>
                    <a:pt x="264" y="12"/>
                    <a:pt x="271" y="5"/>
                    <a:pt x="278" y="5"/>
                  </a:cubicBezTo>
                  <a:cubicBezTo>
                    <a:pt x="285" y="-2"/>
                    <a:pt x="292" y="-2"/>
                    <a:pt x="299" y="5"/>
                  </a:cubicBezTo>
                  <a:cubicBezTo>
                    <a:pt x="1299" y="784"/>
                    <a:pt x="1299" y="784"/>
                    <a:pt x="1299" y="784"/>
                  </a:cubicBezTo>
                  <a:cubicBezTo>
                    <a:pt x="1299" y="791"/>
                    <a:pt x="1306" y="798"/>
                    <a:pt x="1306" y="805"/>
                  </a:cubicBezTo>
                  <a:cubicBezTo>
                    <a:pt x="1299" y="811"/>
                    <a:pt x="1299" y="819"/>
                    <a:pt x="1292" y="819"/>
                  </a:cubicBezTo>
                  <a:cubicBezTo>
                    <a:pt x="28" y="1180"/>
                    <a:pt x="28" y="1180"/>
                    <a:pt x="28" y="1180"/>
                  </a:cubicBezTo>
                  <a:lnTo>
                    <a:pt x="20" y="1180"/>
                  </a:lnTo>
                  <a:moveTo>
                    <a:pt x="299" y="60"/>
                  </a:moveTo>
                  <a:lnTo>
                    <a:pt x="299" y="60"/>
                  </a:lnTo>
                  <a:cubicBezTo>
                    <a:pt x="48" y="1132"/>
                    <a:pt x="48" y="1132"/>
                    <a:pt x="48" y="1132"/>
                  </a:cubicBezTo>
                  <a:cubicBezTo>
                    <a:pt x="1236" y="791"/>
                    <a:pt x="1236" y="791"/>
                    <a:pt x="1236" y="791"/>
                  </a:cubicBezTo>
                  <a:lnTo>
                    <a:pt x="299" y="6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8" name="Google Shape;1111;p30"/>
            <p:cNvGrpSpPr/>
            <p:nvPr/>
          </p:nvGrpSpPr>
          <p:grpSpPr>
            <a:xfrm>
              <a:off x="2420508" y="1271503"/>
              <a:ext cx="561661" cy="523213"/>
              <a:chOff x="1233190" y="804240"/>
              <a:chExt cx="631080" cy="587880"/>
            </a:xfrm>
          </p:grpSpPr>
          <p:sp>
            <p:nvSpPr>
              <p:cNvPr id="1112" name="Google Shape;1112;p30"/>
              <p:cNvSpPr/>
              <p:nvPr/>
            </p:nvSpPr>
            <p:spPr>
              <a:xfrm>
                <a:off x="1258390" y="855360"/>
                <a:ext cx="605880" cy="536760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1491" extrusionOk="0">
                    <a:moveTo>
                      <a:pt x="1606" y="202"/>
                    </a:moveTo>
                    <a:lnTo>
                      <a:pt x="1606" y="202"/>
                    </a:lnTo>
                    <a:cubicBezTo>
                      <a:pt x="1446" y="0"/>
                      <a:pt x="1446" y="0"/>
                      <a:pt x="1446" y="0"/>
                    </a:cubicBezTo>
                    <a:cubicBezTo>
                      <a:pt x="0" y="1141"/>
                      <a:pt x="0" y="1141"/>
                      <a:pt x="0" y="1141"/>
                    </a:cubicBezTo>
                    <a:cubicBezTo>
                      <a:pt x="167" y="1342"/>
                      <a:pt x="167" y="1342"/>
                      <a:pt x="167" y="1342"/>
                    </a:cubicBezTo>
                    <a:cubicBezTo>
                      <a:pt x="355" y="1585"/>
                      <a:pt x="827" y="1523"/>
                      <a:pt x="1231" y="1210"/>
                    </a:cubicBezTo>
                    <a:cubicBezTo>
                      <a:pt x="1627" y="897"/>
                      <a:pt x="1794" y="445"/>
                      <a:pt x="1606" y="20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3" name="Google Shape;1113;p30"/>
              <p:cNvSpPr/>
              <p:nvPr/>
            </p:nvSpPr>
            <p:spPr>
              <a:xfrm>
                <a:off x="1336150" y="915480"/>
                <a:ext cx="528120" cy="475560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321" extrusionOk="0">
                    <a:moveTo>
                      <a:pt x="709" y="807"/>
                    </a:moveTo>
                    <a:lnTo>
                      <a:pt x="709" y="807"/>
                    </a:lnTo>
                    <a:cubicBezTo>
                      <a:pt x="633" y="862"/>
                      <a:pt x="633" y="862"/>
                      <a:pt x="633" y="862"/>
                    </a:cubicBezTo>
                    <a:cubicBezTo>
                      <a:pt x="862" y="1147"/>
                      <a:pt x="862" y="1147"/>
                      <a:pt x="862" y="1147"/>
                    </a:cubicBezTo>
                    <a:cubicBezTo>
                      <a:pt x="883" y="1133"/>
                      <a:pt x="910" y="1113"/>
                      <a:pt x="938" y="1099"/>
                    </a:cubicBezTo>
                    <a:lnTo>
                      <a:pt x="709" y="807"/>
                    </a:lnTo>
                    <a:moveTo>
                      <a:pt x="389" y="862"/>
                    </a:moveTo>
                    <a:lnTo>
                      <a:pt x="389" y="862"/>
                    </a:lnTo>
                    <a:cubicBezTo>
                      <a:pt x="312" y="918"/>
                      <a:pt x="312" y="918"/>
                      <a:pt x="312" y="918"/>
                    </a:cubicBezTo>
                    <a:cubicBezTo>
                      <a:pt x="590" y="1273"/>
                      <a:pt x="590" y="1273"/>
                      <a:pt x="590" y="1273"/>
                    </a:cubicBezTo>
                    <a:cubicBezTo>
                      <a:pt x="625" y="1266"/>
                      <a:pt x="653" y="1252"/>
                      <a:pt x="681" y="1238"/>
                    </a:cubicBezTo>
                    <a:lnTo>
                      <a:pt x="389" y="862"/>
                    </a:lnTo>
                    <a:moveTo>
                      <a:pt x="69" y="925"/>
                    </a:moveTo>
                    <a:lnTo>
                      <a:pt x="69" y="925"/>
                    </a:lnTo>
                    <a:cubicBezTo>
                      <a:pt x="0" y="981"/>
                      <a:pt x="0" y="981"/>
                      <a:pt x="0" y="981"/>
                    </a:cubicBezTo>
                    <a:cubicBezTo>
                      <a:pt x="264" y="1321"/>
                      <a:pt x="264" y="1321"/>
                      <a:pt x="264" y="1321"/>
                    </a:cubicBezTo>
                    <a:cubicBezTo>
                      <a:pt x="305" y="1321"/>
                      <a:pt x="340" y="1321"/>
                      <a:pt x="382" y="1321"/>
                    </a:cubicBezTo>
                    <a:lnTo>
                      <a:pt x="69" y="925"/>
                    </a:lnTo>
                    <a:moveTo>
                      <a:pt x="980" y="591"/>
                    </a:moveTo>
                    <a:lnTo>
                      <a:pt x="980" y="591"/>
                    </a:lnTo>
                    <a:cubicBezTo>
                      <a:pt x="904" y="647"/>
                      <a:pt x="904" y="647"/>
                      <a:pt x="904" y="647"/>
                    </a:cubicBezTo>
                    <a:cubicBezTo>
                      <a:pt x="1133" y="939"/>
                      <a:pt x="1133" y="939"/>
                      <a:pt x="1133" y="939"/>
                    </a:cubicBezTo>
                    <a:cubicBezTo>
                      <a:pt x="1154" y="918"/>
                      <a:pt x="1175" y="890"/>
                      <a:pt x="1195" y="869"/>
                    </a:cubicBezTo>
                    <a:lnTo>
                      <a:pt x="980" y="591"/>
                    </a:lnTo>
                    <a:moveTo>
                      <a:pt x="1112" y="299"/>
                    </a:moveTo>
                    <a:lnTo>
                      <a:pt x="1112" y="299"/>
                    </a:lnTo>
                    <a:cubicBezTo>
                      <a:pt x="1036" y="355"/>
                      <a:pt x="1036" y="355"/>
                      <a:pt x="1036" y="355"/>
                    </a:cubicBezTo>
                    <a:cubicBezTo>
                      <a:pt x="1321" y="709"/>
                      <a:pt x="1321" y="709"/>
                      <a:pt x="1321" y="709"/>
                    </a:cubicBezTo>
                    <a:cubicBezTo>
                      <a:pt x="1335" y="681"/>
                      <a:pt x="1355" y="653"/>
                      <a:pt x="1370" y="626"/>
                    </a:cubicBezTo>
                    <a:lnTo>
                      <a:pt x="1112" y="299"/>
                    </a:lnTo>
                    <a:moveTo>
                      <a:pt x="1453" y="417"/>
                    </a:moveTo>
                    <a:lnTo>
                      <a:pt x="1453" y="417"/>
                    </a:lnTo>
                    <a:cubicBezTo>
                      <a:pt x="1168" y="56"/>
                      <a:pt x="1168" y="56"/>
                      <a:pt x="1168" y="56"/>
                    </a:cubicBezTo>
                    <a:cubicBezTo>
                      <a:pt x="1244" y="0"/>
                      <a:pt x="1244" y="0"/>
                      <a:pt x="1244" y="0"/>
                    </a:cubicBezTo>
                    <a:cubicBezTo>
                      <a:pt x="1467" y="285"/>
                      <a:pt x="1467" y="285"/>
                      <a:pt x="1467" y="285"/>
                    </a:cubicBezTo>
                    <a:lnTo>
                      <a:pt x="1453" y="41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4" name="Google Shape;1114;p30"/>
              <p:cNvSpPr/>
              <p:nvPr/>
            </p:nvSpPr>
            <p:spPr>
              <a:xfrm>
                <a:off x="1233190" y="804240"/>
                <a:ext cx="575640" cy="51516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431" extrusionOk="0">
                    <a:moveTo>
                      <a:pt x="1141" y="1151"/>
                    </a:moveTo>
                    <a:lnTo>
                      <a:pt x="1141" y="1151"/>
                    </a:lnTo>
                    <a:cubicBezTo>
                      <a:pt x="738" y="1463"/>
                      <a:pt x="264" y="1526"/>
                      <a:pt x="77" y="1283"/>
                    </a:cubicBezTo>
                    <a:cubicBezTo>
                      <a:pt x="-111" y="1046"/>
                      <a:pt x="56" y="594"/>
                      <a:pt x="453" y="281"/>
                    </a:cubicBezTo>
                    <a:cubicBezTo>
                      <a:pt x="856" y="-32"/>
                      <a:pt x="1328" y="-94"/>
                      <a:pt x="1523" y="149"/>
                    </a:cubicBezTo>
                    <a:cubicBezTo>
                      <a:pt x="1711" y="386"/>
                      <a:pt x="1537" y="838"/>
                      <a:pt x="1141" y="115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5" name="Google Shape;1115;p30"/>
              <p:cNvSpPr/>
              <p:nvPr/>
            </p:nvSpPr>
            <p:spPr>
              <a:xfrm>
                <a:off x="1255870" y="852840"/>
                <a:ext cx="556920" cy="47052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1307" extrusionOk="0">
                    <a:moveTo>
                      <a:pt x="368" y="1307"/>
                    </a:moveTo>
                    <a:lnTo>
                      <a:pt x="368" y="1307"/>
                    </a:lnTo>
                    <a:cubicBezTo>
                      <a:pt x="215" y="1307"/>
                      <a:pt x="83" y="1259"/>
                      <a:pt x="0" y="1161"/>
                    </a:cubicBezTo>
                    <a:cubicBezTo>
                      <a:pt x="21" y="1141"/>
                      <a:pt x="21" y="1141"/>
                      <a:pt x="21" y="1141"/>
                    </a:cubicBezTo>
                    <a:cubicBezTo>
                      <a:pt x="209" y="1377"/>
                      <a:pt x="675" y="1315"/>
                      <a:pt x="1071" y="1002"/>
                    </a:cubicBezTo>
                    <a:cubicBezTo>
                      <a:pt x="1460" y="696"/>
                      <a:pt x="1627" y="251"/>
                      <a:pt x="1446" y="21"/>
                    </a:cubicBezTo>
                    <a:cubicBezTo>
                      <a:pt x="1467" y="0"/>
                      <a:pt x="1467" y="0"/>
                      <a:pt x="1467" y="0"/>
                    </a:cubicBezTo>
                    <a:cubicBezTo>
                      <a:pt x="1662" y="251"/>
                      <a:pt x="1488" y="709"/>
                      <a:pt x="1085" y="1022"/>
                    </a:cubicBezTo>
                    <a:cubicBezTo>
                      <a:pt x="848" y="1210"/>
                      <a:pt x="584" y="1307"/>
                      <a:pt x="368" y="130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6" name="Google Shape;1116;p30"/>
              <p:cNvSpPr/>
              <p:nvPr/>
            </p:nvSpPr>
            <p:spPr>
              <a:xfrm>
                <a:off x="1294390" y="858960"/>
                <a:ext cx="441360" cy="39276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91" extrusionOk="0">
                    <a:moveTo>
                      <a:pt x="867" y="866"/>
                    </a:moveTo>
                    <a:lnTo>
                      <a:pt x="867" y="866"/>
                    </a:lnTo>
                    <a:cubicBezTo>
                      <a:pt x="554" y="1109"/>
                      <a:pt x="192" y="1166"/>
                      <a:pt x="53" y="985"/>
                    </a:cubicBezTo>
                    <a:cubicBezTo>
                      <a:pt x="-86" y="810"/>
                      <a:pt x="53" y="470"/>
                      <a:pt x="366" y="226"/>
                    </a:cubicBezTo>
                    <a:cubicBezTo>
                      <a:pt x="672" y="-17"/>
                      <a:pt x="1034" y="-72"/>
                      <a:pt x="1172" y="101"/>
                    </a:cubicBezTo>
                    <a:cubicBezTo>
                      <a:pt x="1311" y="282"/>
                      <a:pt x="1172" y="623"/>
                      <a:pt x="867" y="86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7" name="Google Shape;1117;p30"/>
              <p:cNvSpPr/>
              <p:nvPr/>
            </p:nvSpPr>
            <p:spPr>
              <a:xfrm>
                <a:off x="1288630" y="854640"/>
                <a:ext cx="432720" cy="29124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809" extrusionOk="0">
                    <a:moveTo>
                      <a:pt x="27" y="809"/>
                    </a:moveTo>
                    <a:lnTo>
                      <a:pt x="27" y="809"/>
                    </a:lnTo>
                    <a:cubicBezTo>
                      <a:pt x="0" y="809"/>
                      <a:pt x="0" y="809"/>
                      <a:pt x="0" y="809"/>
                    </a:cubicBezTo>
                    <a:cubicBezTo>
                      <a:pt x="14" y="621"/>
                      <a:pt x="152" y="398"/>
                      <a:pt x="368" y="232"/>
                    </a:cubicBezTo>
                    <a:cubicBezTo>
                      <a:pt x="688" y="-19"/>
                      <a:pt x="1056" y="-74"/>
                      <a:pt x="1202" y="107"/>
                    </a:cubicBezTo>
                    <a:cubicBezTo>
                      <a:pt x="1182" y="127"/>
                      <a:pt x="1182" y="127"/>
                      <a:pt x="1182" y="127"/>
                    </a:cubicBezTo>
                    <a:cubicBezTo>
                      <a:pt x="1042" y="-47"/>
                      <a:pt x="688" y="9"/>
                      <a:pt x="389" y="252"/>
                    </a:cubicBezTo>
                    <a:cubicBezTo>
                      <a:pt x="180" y="419"/>
                      <a:pt x="41" y="628"/>
                      <a:pt x="27" y="80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8" name="Google Shape;1118;p30"/>
              <p:cNvSpPr/>
              <p:nvPr/>
            </p:nvSpPr>
            <p:spPr>
              <a:xfrm>
                <a:off x="1376110" y="943200"/>
                <a:ext cx="275400" cy="222480"/>
              </a:xfrm>
              <a:custGeom>
                <a:avLst/>
                <a:gdLst/>
                <a:ahLst/>
                <a:cxnLst/>
                <a:rect l="l" t="t" r="r" b="b"/>
                <a:pathLst>
                  <a:path w="765" h="618" extrusionOk="0">
                    <a:moveTo>
                      <a:pt x="97" y="521"/>
                    </a:moveTo>
                    <a:lnTo>
                      <a:pt x="97" y="521"/>
                    </a:lnTo>
                    <a:cubicBezTo>
                      <a:pt x="76" y="493"/>
                      <a:pt x="62" y="458"/>
                      <a:pt x="48" y="424"/>
                    </a:cubicBezTo>
                    <a:cubicBezTo>
                      <a:pt x="42" y="389"/>
                      <a:pt x="42" y="354"/>
                      <a:pt x="48" y="326"/>
                    </a:cubicBezTo>
                    <a:cubicBezTo>
                      <a:pt x="160" y="278"/>
                      <a:pt x="160" y="278"/>
                      <a:pt x="160" y="278"/>
                    </a:cubicBezTo>
                    <a:cubicBezTo>
                      <a:pt x="160" y="305"/>
                      <a:pt x="160" y="340"/>
                      <a:pt x="166" y="368"/>
                    </a:cubicBezTo>
                    <a:cubicBezTo>
                      <a:pt x="174" y="396"/>
                      <a:pt x="180" y="424"/>
                      <a:pt x="201" y="445"/>
                    </a:cubicBezTo>
                    <a:cubicBezTo>
                      <a:pt x="215" y="458"/>
                      <a:pt x="222" y="472"/>
                      <a:pt x="236" y="480"/>
                    </a:cubicBezTo>
                    <a:cubicBezTo>
                      <a:pt x="250" y="486"/>
                      <a:pt x="264" y="486"/>
                      <a:pt x="278" y="486"/>
                    </a:cubicBezTo>
                    <a:cubicBezTo>
                      <a:pt x="292" y="480"/>
                      <a:pt x="299" y="480"/>
                      <a:pt x="313" y="466"/>
                    </a:cubicBezTo>
                    <a:cubicBezTo>
                      <a:pt x="327" y="458"/>
                      <a:pt x="333" y="445"/>
                      <a:pt x="341" y="431"/>
                    </a:cubicBezTo>
                    <a:cubicBezTo>
                      <a:pt x="341" y="417"/>
                      <a:pt x="341" y="396"/>
                      <a:pt x="333" y="382"/>
                    </a:cubicBezTo>
                    <a:cubicBezTo>
                      <a:pt x="333" y="368"/>
                      <a:pt x="327" y="347"/>
                      <a:pt x="320" y="326"/>
                    </a:cubicBezTo>
                    <a:cubicBezTo>
                      <a:pt x="313" y="313"/>
                      <a:pt x="306" y="291"/>
                      <a:pt x="299" y="271"/>
                    </a:cubicBezTo>
                    <a:cubicBezTo>
                      <a:pt x="299" y="250"/>
                      <a:pt x="292" y="229"/>
                      <a:pt x="299" y="208"/>
                    </a:cubicBezTo>
                    <a:cubicBezTo>
                      <a:pt x="299" y="187"/>
                      <a:pt x="306" y="166"/>
                      <a:pt x="320" y="146"/>
                    </a:cubicBezTo>
                    <a:cubicBezTo>
                      <a:pt x="333" y="118"/>
                      <a:pt x="355" y="97"/>
                      <a:pt x="382" y="76"/>
                    </a:cubicBezTo>
                    <a:cubicBezTo>
                      <a:pt x="410" y="48"/>
                      <a:pt x="445" y="34"/>
                      <a:pt x="479" y="28"/>
                    </a:cubicBezTo>
                    <a:cubicBezTo>
                      <a:pt x="514" y="14"/>
                      <a:pt x="542" y="20"/>
                      <a:pt x="577" y="28"/>
                    </a:cubicBezTo>
                    <a:cubicBezTo>
                      <a:pt x="612" y="41"/>
                      <a:pt x="640" y="62"/>
                      <a:pt x="667" y="97"/>
                    </a:cubicBezTo>
                    <a:cubicBezTo>
                      <a:pt x="688" y="118"/>
                      <a:pt x="702" y="138"/>
                      <a:pt x="709" y="173"/>
                    </a:cubicBezTo>
                    <a:cubicBezTo>
                      <a:pt x="716" y="201"/>
                      <a:pt x="723" y="229"/>
                      <a:pt x="716" y="257"/>
                    </a:cubicBezTo>
                    <a:cubicBezTo>
                      <a:pt x="605" y="305"/>
                      <a:pt x="605" y="305"/>
                      <a:pt x="605" y="305"/>
                    </a:cubicBezTo>
                    <a:cubicBezTo>
                      <a:pt x="605" y="278"/>
                      <a:pt x="605" y="250"/>
                      <a:pt x="598" y="229"/>
                    </a:cubicBezTo>
                    <a:cubicBezTo>
                      <a:pt x="591" y="208"/>
                      <a:pt x="577" y="187"/>
                      <a:pt x="570" y="173"/>
                    </a:cubicBezTo>
                    <a:cubicBezTo>
                      <a:pt x="556" y="159"/>
                      <a:pt x="542" y="146"/>
                      <a:pt x="528" y="138"/>
                    </a:cubicBezTo>
                    <a:cubicBezTo>
                      <a:pt x="514" y="132"/>
                      <a:pt x="500" y="132"/>
                      <a:pt x="487" y="132"/>
                    </a:cubicBezTo>
                    <a:cubicBezTo>
                      <a:pt x="473" y="138"/>
                      <a:pt x="465" y="146"/>
                      <a:pt x="451" y="152"/>
                    </a:cubicBezTo>
                    <a:cubicBezTo>
                      <a:pt x="438" y="166"/>
                      <a:pt x="431" y="173"/>
                      <a:pt x="424" y="195"/>
                    </a:cubicBezTo>
                    <a:cubicBezTo>
                      <a:pt x="424" y="208"/>
                      <a:pt x="424" y="222"/>
                      <a:pt x="431" y="236"/>
                    </a:cubicBezTo>
                    <a:cubicBezTo>
                      <a:pt x="431" y="250"/>
                      <a:pt x="438" y="271"/>
                      <a:pt x="445" y="291"/>
                    </a:cubicBezTo>
                    <a:cubicBezTo>
                      <a:pt x="451" y="305"/>
                      <a:pt x="459" y="326"/>
                      <a:pt x="465" y="347"/>
                    </a:cubicBezTo>
                    <a:cubicBezTo>
                      <a:pt x="465" y="368"/>
                      <a:pt x="473" y="389"/>
                      <a:pt x="465" y="409"/>
                    </a:cubicBezTo>
                    <a:cubicBezTo>
                      <a:pt x="465" y="431"/>
                      <a:pt x="459" y="452"/>
                      <a:pt x="445" y="472"/>
                    </a:cubicBezTo>
                    <a:cubicBezTo>
                      <a:pt x="438" y="500"/>
                      <a:pt x="417" y="521"/>
                      <a:pt x="389" y="542"/>
                    </a:cubicBezTo>
                    <a:cubicBezTo>
                      <a:pt x="355" y="570"/>
                      <a:pt x="327" y="584"/>
                      <a:pt x="292" y="590"/>
                    </a:cubicBezTo>
                    <a:cubicBezTo>
                      <a:pt x="257" y="598"/>
                      <a:pt x="222" y="598"/>
                      <a:pt x="188" y="590"/>
                    </a:cubicBezTo>
                    <a:cubicBezTo>
                      <a:pt x="153" y="576"/>
                      <a:pt x="125" y="556"/>
                      <a:pt x="97" y="521"/>
                    </a:cubicBezTo>
                    <a:moveTo>
                      <a:pt x="0" y="570"/>
                    </a:moveTo>
                    <a:lnTo>
                      <a:pt x="0" y="570"/>
                    </a:lnTo>
                    <a:cubicBezTo>
                      <a:pt x="730" y="0"/>
                      <a:pt x="730" y="0"/>
                      <a:pt x="730" y="0"/>
                    </a:cubicBezTo>
                    <a:cubicBezTo>
                      <a:pt x="765" y="48"/>
                      <a:pt x="765" y="48"/>
                      <a:pt x="765" y="48"/>
                    </a:cubicBezTo>
                    <a:cubicBezTo>
                      <a:pt x="42" y="618"/>
                      <a:pt x="42" y="618"/>
                      <a:pt x="42" y="618"/>
                    </a:cubicBezTo>
                    <a:lnTo>
                      <a:pt x="0" y="57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9" name="Google Shape;1119;p30"/>
              <p:cNvSpPr/>
              <p:nvPr/>
            </p:nvSpPr>
            <p:spPr>
              <a:xfrm>
                <a:off x="1681390" y="957960"/>
                <a:ext cx="60480" cy="13788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383" extrusionOk="0">
                    <a:moveTo>
                      <a:pt x="21" y="383"/>
                    </a:moveTo>
                    <a:lnTo>
                      <a:pt x="21" y="383"/>
                    </a:lnTo>
                    <a:cubicBezTo>
                      <a:pt x="0" y="368"/>
                      <a:pt x="0" y="368"/>
                      <a:pt x="0" y="368"/>
                    </a:cubicBezTo>
                    <a:cubicBezTo>
                      <a:pt x="97" y="237"/>
                      <a:pt x="146" y="105"/>
                      <a:pt x="139" y="0"/>
                    </a:cubicBezTo>
                    <a:cubicBezTo>
                      <a:pt x="167" y="0"/>
                      <a:pt x="167" y="0"/>
                      <a:pt x="167" y="0"/>
                    </a:cubicBezTo>
                    <a:cubicBezTo>
                      <a:pt x="174" y="111"/>
                      <a:pt x="125" y="250"/>
                      <a:pt x="21" y="38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0" name="Google Shape;1120;p30"/>
              <p:cNvSpPr/>
              <p:nvPr/>
            </p:nvSpPr>
            <p:spPr>
              <a:xfrm>
                <a:off x="1401375" y="964400"/>
                <a:ext cx="229175" cy="192900"/>
              </a:xfrm>
              <a:custGeom>
                <a:avLst/>
                <a:gdLst/>
                <a:ahLst/>
                <a:cxnLst/>
                <a:rect l="l" t="t" r="r" b="b"/>
                <a:pathLst>
                  <a:path w="9167" h="7716" extrusionOk="0">
                    <a:moveTo>
                      <a:pt x="71" y="6501"/>
                    </a:moveTo>
                    <a:lnTo>
                      <a:pt x="8382" y="0"/>
                    </a:lnTo>
                    <a:lnTo>
                      <a:pt x="9167" y="572"/>
                    </a:lnTo>
                    <a:lnTo>
                      <a:pt x="0" y="77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cxnSp>
          <p:nvCxnSpPr>
            <p:cNvPr id="1121" name="Google Shape;1121;p30"/>
            <p:cNvCxnSpPr/>
            <p:nvPr/>
          </p:nvCxnSpPr>
          <p:spPr>
            <a:xfrm rot="10800000">
              <a:off x="-83753" y="4962283"/>
              <a:ext cx="3994053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9" name="Google Shape;1122;p30"/>
            <p:cNvGrpSpPr/>
            <p:nvPr/>
          </p:nvGrpSpPr>
          <p:grpSpPr>
            <a:xfrm>
              <a:off x="224166" y="1696033"/>
              <a:ext cx="3544585" cy="3261352"/>
              <a:chOff x="224166" y="1696033"/>
              <a:chExt cx="3544585" cy="3261352"/>
            </a:xfrm>
          </p:grpSpPr>
          <p:sp>
            <p:nvSpPr>
              <p:cNvPr id="1123" name="Google Shape;1123;p30"/>
              <p:cNvSpPr/>
              <p:nvPr/>
            </p:nvSpPr>
            <p:spPr>
              <a:xfrm flipH="1">
                <a:off x="2304848" y="1996930"/>
                <a:ext cx="194150" cy="1244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940" extrusionOk="0">
                    <a:moveTo>
                      <a:pt x="556" y="940"/>
                    </a:moveTo>
                    <a:lnTo>
                      <a:pt x="556" y="940"/>
                    </a:lnTo>
                    <a:cubicBezTo>
                      <a:pt x="348" y="940"/>
                      <a:pt x="141" y="856"/>
                      <a:pt x="0" y="716"/>
                    </a:cubicBezTo>
                    <a:cubicBezTo>
                      <a:pt x="84" y="624"/>
                      <a:pt x="84" y="624"/>
                      <a:pt x="84" y="624"/>
                    </a:cubicBezTo>
                    <a:cubicBezTo>
                      <a:pt x="216" y="758"/>
                      <a:pt x="415" y="824"/>
                      <a:pt x="597" y="815"/>
                    </a:cubicBezTo>
                    <a:cubicBezTo>
                      <a:pt x="697" y="807"/>
                      <a:pt x="837" y="774"/>
                      <a:pt x="945" y="658"/>
                    </a:cubicBezTo>
                    <a:cubicBezTo>
                      <a:pt x="780" y="583"/>
                      <a:pt x="639" y="393"/>
                      <a:pt x="688" y="202"/>
                    </a:cubicBezTo>
                    <a:cubicBezTo>
                      <a:pt x="713" y="86"/>
                      <a:pt x="787" y="12"/>
                      <a:pt x="887" y="3"/>
                    </a:cubicBezTo>
                    <a:cubicBezTo>
                      <a:pt x="987" y="-14"/>
                      <a:pt x="1095" y="53"/>
                      <a:pt x="1144" y="153"/>
                    </a:cubicBezTo>
                    <a:cubicBezTo>
                      <a:pt x="1211" y="276"/>
                      <a:pt x="1211" y="435"/>
                      <a:pt x="1152" y="575"/>
                    </a:cubicBezTo>
                    <a:cubicBezTo>
                      <a:pt x="1185" y="575"/>
                      <a:pt x="1211" y="558"/>
                      <a:pt x="1235" y="542"/>
                    </a:cubicBezTo>
                    <a:cubicBezTo>
                      <a:pt x="1301" y="492"/>
                      <a:pt x="1343" y="384"/>
                      <a:pt x="1343" y="243"/>
                    </a:cubicBezTo>
                    <a:cubicBezTo>
                      <a:pt x="1467" y="235"/>
                      <a:pt x="1467" y="235"/>
                      <a:pt x="1467" y="235"/>
                    </a:cubicBezTo>
                    <a:cubicBezTo>
                      <a:pt x="1467" y="426"/>
                      <a:pt x="1409" y="575"/>
                      <a:pt x="1310" y="641"/>
                    </a:cubicBezTo>
                    <a:cubicBezTo>
                      <a:pt x="1243" y="691"/>
                      <a:pt x="1169" y="708"/>
                      <a:pt x="1078" y="691"/>
                    </a:cubicBezTo>
                    <a:cubicBezTo>
                      <a:pt x="1078" y="699"/>
                      <a:pt x="1078" y="699"/>
                      <a:pt x="1069" y="699"/>
                    </a:cubicBezTo>
                    <a:cubicBezTo>
                      <a:pt x="962" y="840"/>
                      <a:pt x="796" y="922"/>
                      <a:pt x="605" y="940"/>
                    </a:cubicBezTo>
                    <a:cubicBezTo>
                      <a:pt x="589" y="940"/>
                      <a:pt x="572" y="940"/>
                      <a:pt x="556" y="940"/>
                    </a:cubicBezTo>
                    <a:moveTo>
                      <a:pt x="912" y="119"/>
                    </a:moveTo>
                    <a:lnTo>
                      <a:pt x="912" y="119"/>
                    </a:lnTo>
                    <a:lnTo>
                      <a:pt x="903" y="119"/>
                    </a:lnTo>
                    <a:cubicBezTo>
                      <a:pt x="854" y="127"/>
                      <a:pt x="821" y="168"/>
                      <a:pt x="804" y="227"/>
                    </a:cubicBezTo>
                    <a:cubicBezTo>
                      <a:pt x="771" y="368"/>
                      <a:pt x="903" y="509"/>
                      <a:pt x="1020" y="551"/>
                    </a:cubicBezTo>
                    <a:lnTo>
                      <a:pt x="1020" y="551"/>
                    </a:lnTo>
                    <a:cubicBezTo>
                      <a:pt x="1078" y="442"/>
                      <a:pt x="1085" y="310"/>
                      <a:pt x="1036" y="211"/>
                    </a:cubicBezTo>
                    <a:cubicBezTo>
                      <a:pt x="1011" y="153"/>
                      <a:pt x="962" y="119"/>
                      <a:pt x="912" y="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4" name="Google Shape;1124;p30"/>
              <p:cNvSpPr/>
              <p:nvPr/>
            </p:nvSpPr>
            <p:spPr>
              <a:xfrm>
                <a:off x="2788327" y="4418151"/>
                <a:ext cx="338663" cy="539233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1683" extrusionOk="0">
                    <a:moveTo>
                      <a:pt x="34" y="1683"/>
                    </a:moveTo>
                    <a:lnTo>
                      <a:pt x="34" y="1683"/>
                    </a:lnTo>
                    <a:cubicBezTo>
                      <a:pt x="0" y="1663"/>
                      <a:pt x="0" y="1663"/>
                      <a:pt x="0" y="1663"/>
                    </a:cubicBezTo>
                    <a:cubicBezTo>
                      <a:pt x="7" y="1649"/>
                      <a:pt x="695" y="487"/>
                      <a:pt x="1022" y="0"/>
                    </a:cubicBezTo>
                    <a:cubicBezTo>
                      <a:pt x="1057" y="22"/>
                      <a:pt x="1057" y="22"/>
                      <a:pt x="1057" y="22"/>
                    </a:cubicBezTo>
                    <a:cubicBezTo>
                      <a:pt x="730" y="508"/>
                      <a:pt x="42" y="1677"/>
                      <a:pt x="34" y="1683"/>
                    </a:cubicBezTo>
                    <a:close/>
                  </a:path>
                </a:pathLst>
              </a:custGeom>
              <a:solidFill>
                <a:srgbClr val="6D875C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5" name="Google Shape;1125;p30"/>
              <p:cNvSpPr/>
              <p:nvPr/>
            </p:nvSpPr>
            <p:spPr>
              <a:xfrm>
                <a:off x="1614381" y="4481270"/>
                <a:ext cx="138092" cy="43895"/>
              </a:xfrm>
              <a:custGeom>
                <a:avLst/>
                <a:gdLst/>
                <a:ahLst/>
                <a:cxnLst/>
                <a:rect l="l" t="t" r="r" b="b"/>
                <a:pathLst>
                  <a:path w="431" h="137" extrusionOk="0">
                    <a:moveTo>
                      <a:pt x="21" y="137"/>
                    </a:moveTo>
                    <a:lnTo>
                      <a:pt x="21" y="137"/>
                    </a:lnTo>
                    <a:cubicBezTo>
                      <a:pt x="0" y="116"/>
                      <a:pt x="0" y="116"/>
                      <a:pt x="0" y="116"/>
                    </a:cubicBezTo>
                    <a:cubicBezTo>
                      <a:pt x="7" y="110"/>
                      <a:pt x="209" y="-65"/>
                      <a:pt x="431" y="26"/>
                    </a:cubicBezTo>
                    <a:cubicBezTo>
                      <a:pt x="423" y="47"/>
                      <a:pt x="423" y="47"/>
                      <a:pt x="423" y="47"/>
                    </a:cubicBezTo>
                    <a:cubicBezTo>
                      <a:pt x="209" y="-37"/>
                      <a:pt x="21" y="130"/>
                      <a:pt x="21" y="1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300" rIns="90000" bIns="43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6" name="Google Shape;1126;p30"/>
              <p:cNvSpPr/>
              <p:nvPr/>
            </p:nvSpPr>
            <p:spPr>
              <a:xfrm>
                <a:off x="852470" y="4536379"/>
                <a:ext cx="340906" cy="282913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83" extrusionOk="0">
                    <a:moveTo>
                      <a:pt x="0" y="299"/>
                    </a:moveTo>
                    <a:lnTo>
                      <a:pt x="0" y="299"/>
                    </a:lnTo>
                    <a:cubicBezTo>
                      <a:pt x="146" y="883"/>
                      <a:pt x="146" y="883"/>
                      <a:pt x="146" y="883"/>
                    </a:cubicBezTo>
                    <a:cubicBezTo>
                      <a:pt x="146" y="883"/>
                      <a:pt x="1057" y="626"/>
                      <a:pt x="1064" y="619"/>
                    </a:cubicBezTo>
                    <a:cubicBezTo>
                      <a:pt x="1071" y="619"/>
                      <a:pt x="897" y="0"/>
                      <a:pt x="897" y="0"/>
                    </a:cubicBezTo>
                    <a:lnTo>
                      <a:pt x="0" y="299"/>
                    </a:lnTo>
                    <a:close/>
                  </a:path>
                </a:pathLst>
              </a:custGeom>
              <a:solidFill>
                <a:srgbClr val="9D665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7" name="Google Shape;1127;p30"/>
              <p:cNvSpPr/>
              <p:nvPr/>
            </p:nvSpPr>
            <p:spPr>
              <a:xfrm>
                <a:off x="879063" y="4690171"/>
                <a:ext cx="552690" cy="265291"/>
              </a:xfrm>
              <a:custGeom>
                <a:avLst/>
                <a:gdLst/>
                <a:ahLst/>
                <a:cxnLst/>
                <a:rect l="l" t="t" r="r" b="b"/>
                <a:pathLst>
                  <a:path w="1725" h="828" extrusionOk="0">
                    <a:moveTo>
                      <a:pt x="981" y="0"/>
                    </a:moveTo>
                    <a:lnTo>
                      <a:pt x="981" y="0"/>
                    </a:lnTo>
                    <a:cubicBezTo>
                      <a:pt x="0" y="278"/>
                      <a:pt x="0" y="278"/>
                      <a:pt x="0" y="278"/>
                    </a:cubicBezTo>
                    <a:cubicBezTo>
                      <a:pt x="70" y="828"/>
                      <a:pt x="70" y="828"/>
                      <a:pt x="70" y="828"/>
                    </a:cubicBezTo>
                    <a:cubicBezTo>
                      <a:pt x="1725" y="362"/>
                      <a:pt x="1725" y="362"/>
                      <a:pt x="1725" y="362"/>
                    </a:cubicBezTo>
                    <a:cubicBezTo>
                      <a:pt x="1634" y="-21"/>
                      <a:pt x="1162" y="187"/>
                      <a:pt x="98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8" name="Google Shape;1128;p30"/>
              <p:cNvSpPr/>
              <p:nvPr/>
            </p:nvSpPr>
            <p:spPr>
              <a:xfrm>
                <a:off x="897006" y="4770271"/>
                <a:ext cx="523854" cy="15603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487" extrusionOk="0">
                    <a:moveTo>
                      <a:pt x="7" y="487"/>
                    </a:moveTo>
                    <a:lnTo>
                      <a:pt x="0" y="459"/>
                    </a:lnTo>
                    <a:lnTo>
                      <a:pt x="1627" y="0"/>
                    </a:lnTo>
                    <a:lnTo>
                      <a:pt x="1635" y="28"/>
                    </a:lnTo>
                    <a:lnTo>
                      <a:pt x="7" y="48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9" name="Google Shape;1129;p30"/>
              <p:cNvSpPr/>
              <p:nvPr/>
            </p:nvSpPr>
            <p:spPr>
              <a:xfrm>
                <a:off x="1264505" y="4723493"/>
                <a:ext cx="60235" cy="93557"/>
              </a:xfrm>
              <a:custGeom>
                <a:avLst/>
                <a:gdLst/>
                <a:ahLst/>
                <a:cxnLst/>
                <a:rect l="l" t="t" r="r" b="b"/>
                <a:pathLst>
                  <a:path w="188" h="292" extrusionOk="0">
                    <a:moveTo>
                      <a:pt x="28" y="292"/>
                    </a:moveTo>
                    <a:lnTo>
                      <a:pt x="28" y="292"/>
                    </a:lnTo>
                    <a:cubicBezTo>
                      <a:pt x="0" y="292"/>
                      <a:pt x="0" y="292"/>
                      <a:pt x="0" y="292"/>
                    </a:cubicBezTo>
                    <a:cubicBezTo>
                      <a:pt x="22" y="111"/>
                      <a:pt x="160" y="7"/>
                      <a:pt x="167" y="0"/>
                    </a:cubicBezTo>
                    <a:cubicBezTo>
                      <a:pt x="188" y="21"/>
                      <a:pt x="188" y="21"/>
                      <a:pt x="188" y="21"/>
                    </a:cubicBezTo>
                    <a:cubicBezTo>
                      <a:pt x="181" y="21"/>
                      <a:pt x="49" y="125"/>
                      <a:pt x="28" y="2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0" name="Google Shape;1130;p30"/>
              <p:cNvSpPr/>
              <p:nvPr/>
            </p:nvSpPr>
            <p:spPr>
              <a:xfrm>
                <a:off x="1182162" y="4705871"/>
                <a:ext cx="42293" cy="55429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73" extrusionOk="0">
                    <a:moveTo>
                      <a:pt x="21" y="173"/>
                    </a:moveTo>
                    <a:lnTo>
                      <a:pt x="0" y="152"/>
                    </a:lnTo>
                    <a:lnTo>
                      <a:pt x="104" y="0"/>
                    </a:lnTo>
                    <a:lnTo>
                      <a:pt x="132" y="14"/>
                    </a:lnTo>
                    <a:lnTo>
                      <a:pt x="21" y="17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17275" rIns="90000" bIns="17275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1" name="Google Shape;1131;p30"/>
              <p:cNvSpPr/>
              <p:nvPr/>
            </p:nvSpPr>
            <p:spPr>
              <a:xfrm>
                <a:off x="1213561" y="4712279"/>
                <a:ext cx="44536" cy="5575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74" extrusionOk="0">
                    <a:moveTo>
                      <a:pt x="27" y="174"/>
                    </a:moveTo>
                    <a:lnTo>
                      <a:pt x="0" y="160"/>
                    </a:lnTo>
                    <a:lnTo>
                      <a:pt x="111" y="0"/>
                    </a:lnTo>
                    <a:lnTo>
                      <a:pt x="139" y="22"/>
                    </a:lnTo>
                    <a:lnTo>
                      <a:pt x="27" y="17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17625" rIns="90000" bIns="17625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2" name="Google Shape;1132;p30"/>
              <p:cNvSpPr/>
              <p:nvPr/>
            </p:nvSpPr>
            <p:spPr>
              <a:xfrm>
                <a:off x="734243" y="4500815"/>
                <a:ext cx="414598" cy="111499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348" extrusionOk="0">
                    <a:moveTo>
                      <a:pt x="8" y="348"/>
                    </a:moveTo>
                    <a:lnTo>
                      <a:pt x="0" y="320"/>
                    </a:lnTo>
                    <a:lnTo>
                      <a:pt x="1287" y="0"/>
                    </a:lnTo>
                    <a:lnTo>
                      <a:pt x="1294" y="27"/>
                    </a:lnTo>
                    <a:lnTo>
                      <a:pt x="8" y="34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3" name="Google Shape;1133;p30"/>
              <p:cNvSpPr/>
              <p:nvPr/>
            </p:nvSpPr>
            <p:spPr>
              <a:xfrm>
                <a:off x="2844077" y="4440579"/>
                <a:ext cx="349556" cy="291884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911" extrusionOk="0">
                    <a:moveTo>
                      <a:pt x="834" y="0"/>
                    </a:moveTo>
                    <a:lnTo>
                      <a:pt x="834" y="0"/>
                    </a:lnTo>
                    <a:cubicBezTo>
                      <a:pt x="1091" y="514"/>
                      <a:pt x="1091" y="514"/>
                      <a:pt x="1091" y="514"/>
                    </a:cubicBezTo>
                    <a:cubicBezTo>
                      <a:pt x="1091" y="514"/>
                      <a:pt x="291" y="904"/>
                      <a:pt x="285" y="911"/>
                    </a:cubicBezTo>
                    <a:cubicBezTo>
                      <a:pt x="277" y="911"/>
                      <a:pt x="0" y="333"/>
                      <a:pt x="0" y="333"/>
                    </a:cubicBez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F6ABA9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4" name="Google Shape;1134;p30"/>
              <p:cNvSpPr/>
              <p:nvPr/>
            </p:nvSpPr>
            <p:spPr>
              <a:xfrm>
                <a:off x="2780317" y="4567458"/>
                <a:ext cx="487008" cy="385441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203" extrusionOk="0">
                    <a:moveTo>
                      <a:pt x="386" y="411"/>
                    </a:moveTo>
                    <a:lnTo>
                      <a:pt x="386" y="411"/>
                    </a:lnTo>
                    <a:cubicBezTo>
                      <a:pt x="1255" y="0"/>
                      <a:pt x="1255" y="0"/>
                      <a:pt x="1255" y="0"/>
                    </a:cubicBezTo>
                    <a:cubicBezTo>
                      <a:pt x="1520" y="474"/>
                      <a:pt x="1520" y="474"/>
                      <a:pt x="1520" y="474"/>
                    </a:cubicBezTo>
                    <a:cubicBezTo>
                      <a:pt x="25" y="1203"/>
                      <a:pt x="25" y="1203"/>
                      <a:pt x="25" y="1203"/>
                    </a:cubicBezTo>
                    <a:cubicBezTo>
                      <a:pt x="-114" y="828"/>
                      <a:pt x="352" y="682"/>
                      <a:pt x="386" y="41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5" name="Google Shape;1135;p30"/>
              <p:cNvSpPr/>
              <p:nvPr/>
            </p:nvSpPr>
            <p:spPr>
              <a:xfrm>
                <a:off x="2779356" y="4685685"/>
                <a:ext cx="474512" cy="238378"/>
              </a:xfrm>
              <a:custGeom>
                <a:avLst/>
                <a:gdLst/>
                <a:ahLst/>
                <a:cxnLst/>
                <a:rect l="l" t="t" r="r" b="b"/>
                <a:pathLst>
                  <a:path w="1481" h="744" extrusionOk="0">
                    <a:moveTo>
                      <a:pt x="14" y="744"/>
                    </a:moveTo>
                    <a:lnTo>
                      <a:pt x="0" y="716"/>
                    </a:lnTo>
                    <a:lnTo>
                      <a:pt x="1474" y="0"/>
                    </a:lnTo>
                    <a:lnTo>
                      <a:pt x="1481" y="21"/>
                    </a:lnTo>
                    <a:lnTo>
                      <a:pt x="14" y="74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6" name="Google Shape;1136;p30"/>
              <p:cNvSpPr/>
              <p:nvPr/>
            </p:nvSpPr>
            <p:spPr>
              <a:xfrm>
                <a:off x="2893098" y="4725735"/>
                <a:ext cx="55429" cy="26914"/>
              </a:xfrm>
              <a:custGeom>
                <a:avLst/>
                <a:gdLst/>
                <a:ahLst/>
                <a:cxnLst/>
                <a:rect l="l" t="t" r="r" b="b"/>
                <a:pathLst>
                  <a:path w="173" h="84" extrusionOk="0">
                    <a:moveTo>
                      <a:pt x="166" y="84"/>
                    </a:moveTo>
                    <a:lnTo>
                      <a:pt x="0" y="28"/>
                    </a:lnTo>
                    <a:lnTo>
                      <a:pt x="6" y="0"/>
                    </a:lnTo>
                    <a:lnTo>
                      <a:pt x="173" y="56"/>
                    </a:lnTo>
                    <a:lnTo>
                      <a:pt x="166" y="8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7" name="Google Shape;1137;p30"/>
              <p:cNvSpPr/>
              <p:nvPr/>
            </p:nvSpPr>
            <p:spPr>
              <a:xfrm>
                <a:off x="2872913" y="4754571"/>
                <a:ext cx="55750" cy="26914"/>
              </a:xfrm>
              <a:custGeom>
                <a:avLst/>
                <a:gdLst/>
                <a:ahLst/>
                <a:cxnLst/>
                <a:rect l="l" t="t" r="r" b="b"/>
                <a:pathLst>
                  <a:path w="174" h="84" extrusionOk="0">
                    <a:moveTo>
                      <a:pt x="167" y="84"/>
                    </a:moveTo>
                    <a:lnTo>
                      <a:pt x="0" y="28"/>
                    </a:lnTo>
                    <a:lnTo>
                      <a:pt x="7" y="0"/>
                    </a:lnTo>
                    <a:lnTo>
                      <a:pt x="174" y="56"/>
                    </a:lnTo>
                    <a:lnTo>
                      <a:pt x="167" y="8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8" name="Google Shape;1138;p30"/>
              <p:cNvSpPr/>
              <p:nvPr/>
            </p:nvSpPr>
            <p:spPr>
              <a:xfrm>
                <a:off x="3112251" y="4623848"/>
                <a:ext cx="72090" cy="72731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27" extrusionOk="0">
                    <a:moveTo>
                      <a:pt x="115" y="227"/>
                    </a:moveTo>
                    <a:lnTo>
                      <a:pt x="115" y="227"/>
                    </a:lnTo>
                    <a:cubicBezTo>
                      <a:pt x="73" y="227"/>
                      <a:pt x="32" y="200"/>
                      <a:pt x="11" y="165"/>
                    </a:cubicBezTo>
                    <a:cubicBezTo>
                      <a:pt x="-17" y="109"/>
                      <a:pt x="11" y="40"/>
                      <a:pt x="67" y="12"/>
                    </a:cubicBezTo>
                    <a:cubicBezTo>
                      <a:pt x="87" y="-2"/>
                      <a:pt x="122" y="-2"/>
                      <a:pt x="150" y="5"/>
                    </a:cubicBezTo>
                    <a:cubicBezTo>
                      <a:pt x="178" y="19"/>
                      <a:pt x="199" y="33"/>
                      <a:pt x="213" y="61"/>
                    </a:cubicBezTo>
                    <a:cubicBezTo>
                      <a:pt x="240" y="117"/>
                      <a:pt x="219" y="186"/>
                      <a:pt x="164" y="214"/>
                    </a:cubicBezTo>
                    <a:cubicBezTo>
                      <a:pt x="143" y="221"/>
                      <a:pt x="129" y="227"/>
                      <a:pt x="115" y="227"/>
                    </a:cubicBezTo>
                    <a:moveTo>
                      <a:pt x="39" y="151"/>
                    </a:moveTo>
                    <a:lnTo>
                      <a:pt x="39" y="151"/>
                    </a:lnTo>
                    <a:cubicBezTo>
                      <a:pt x="60" y="193"/>
                      <a:pt x="108" y="207"/>
                      <a:pt x="150" y="186"/>
                    </a:cubicBezTo>
                    <a:cubicBezTo>
                      <a:pt x="191" y="165"/>
                      <a:pt x="205" y="117"/>
                      <a:pt x="191" y="75"/>
                    </a:cubicBezTo>
                    <a:cubicBezTo>
                      <a:pt x="171" y="33"/>
                      <a:pt x="115" y="19"/>
                      <a:pt x="73" y="33"/>
                    </a:cubicBezTo>
                    <a:cubicBezTo>
                      <a:pt x="32" y="54"/>
                      <a:pt x="18" y="109"/>
                      <a:pt x="39" y="1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6700" rIns="90000" bIns="367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9" name="Google Shape;1139;p30"/>
              <p:cNvSpPr/>
              <p:nvPr/>
            </p:nvSpPr>
            <p:spPr>
              <a:xfrm>
                <a:off x="1219969" y="2005539"/>
                <a:ext cx="330973" cy="320720"/>
              </a:xfrm>
              <a:custGeom>
                <a:avLst/>
                <a:gdLst/>
                <a:ahLst/>
                <a:cxnLst/>
                <a:rect l="l" t="t" r="r" b="b"/>
                <a:pathLst>
                  <a:path w="1033" h="1001" extrusionOk="0">
                    <a:moveTo>
                      <a:pt x="0" y="668"/>
                    </a:moveTo>
                    <a:lnTo>
                      <a:pt x="0" y="668"/>
                    </a:lnTo>
                    <a:cubicBezTo>
                      <a:pt x="161" y="487"/>
                      <a:pt x="320" y="299"/>
                      <a:pt x="460" y="97"/>
                    </a:cubicBezTo>
                    <a:cubicBezTo>
                      <a:pt x="487" y="55"/>
                      <a:pt x="508" y="118"/>
                      <a:pt x="508" y="139"/>
                    </a:cubicBezTo>
                    <a:cubicBezTo>
                      <a:pt x="508" y="222"/>
                      <a:pt x="452" y="285"/>
                      <a:pt x="466" y="299"/>
                    </a:cubicBezTo>
                    <a:cubicBezTo>
                      <a:pt x="529" y="222"/>
                      <a:pt x="578" y="167"/>
                      <a:pt x="605" y="139"/>
                    </a:cubicBezTo>
                    <a:cubicBezTo>
                      <a:pt x="654" y="90"/>
                      <a:pt x="710" y="42"/>
                      <a:pt x="758" y="7"/>
                    </a:cubicBezTo>
                    <a:cubicBezTo>
                      <a:pt x="758" y="7"/>
                      <a:pt x="765" y="0"/>
                      <a:pt x="772" y="0"/>
                    </a:cubicBezTo>
                    <a:cubicBezTo>
                      <a:pt x="800" y="7"/>
                      <a:pt x="800" y="42"/>
                      <a:pt x="800" y="55"/>
                    </a:cubicBezTo>
                    <a:cubicBezTo>
                      <a:pt x="779" y="160"/>
                      <a:pt x="710" y="181"/>
                      <a:pt x="654" y="278"/>
                    </a:cubicBezTo>
                    <a:cubicBezTo>
                      <a:pt x="689" y="236"/>
                      <a:pt x="737" y="195"/>
                      <a:pt x="779" y="153"/>
                    </a:cubicBezTo>
                    <a:cubicBezTo>
                      <a:pt x="800" y="132"/>
                      <a:pt x="912" y="49"/>
                      <a:pt x="946" y="55"/>
                    </a:cubicBezTo>
                    <a:cubicBezTo>
                      <a:pt x="974" y="55"/>
                      <a:pt x="967" y="97"/>
                      <a:pt x="960" y="111"/>
                    </a:cubicBezTo>
                    <a:cubicBezTo>
                      <a:pt x="953" y="139"/>
                      <a:pt x="932" y="160"/>
                      <a:pt x="918" y="188"/>
                    </a:cubicBezTo>
                    <a:cubicBezTo>
                      <a:pt x="918" y="188"/>
                      <a:pt x="946" y="167"/>
                      <a:pt x="960" y="153"/>
                    </a:cubicBezTo>
                    <a:cubicBezTo>
                      <a:pt x="967" y="146"/>
                      <a:pt x="981" y="139"/>
                      <a:pt x="995" y="139"/>
                    </a:cubicBezTo>
                    <a:cubicBezTo>
                      <a:pt x="1016" y="146"/>
                      <a:pt x="1022" y="174"/>
                      <a:pt x="1022" y="188"/>
                    </a:cubicBezTo>
                    <a:cubicBezTo>
                      <a:pt x="1016" y="244"/>
                      <a:pt x="898" y="368"/>
                      <a:pt x="898" y="368"/>
                    </a:cubicBezTo>
                    <a:cubicBezTo>
                      <a:pt x="898" y="368"/>
                      <a:pt x="1002" y="306"/>
                      <a:pt x="1022" y="327"/>
                    </a:cubicBezTo>
                    <a:cubicBezTo>
                      <a:pt x="1050" y="348"/>
                      <a:pt x="1022" y="382"/>
                      <a:pt x="995" y="411"/>
                    </a:cubicBezTo>
                    <a:cubicBezTo>
                      <a:pt x="974" y="431"/>
                      <a:pt x="932" y="459"/>
                      <a:pt x="904" y="480"/>
                    </a:cubicBezTo>
                    <a:cubicBezTo>
                      <a:pt x="828" y="535"/>
                      <a:pt x="786" y="605"/>
                      <a:pt x="723" y="682"/>
                    </a:cubicBezTo>
                    <a:cubicBezTo>
                      <a:pt x="689" y="723"/>
                      <a:pt x="654" y="765"/>
                      <a:pt x="613" y="800"/>
                    </a:cubicBezTo>
                    <a:cubicBezTo>
                      <a:pt x="570" y="834"/>
                      <a:pt x="522" y="862"/>
                      <a:pt x="480" y="904"/>
                    </a:cubicBezTo>
                    <a:cubicBezTo>
                      <a:pt x="452" y="932"/>
                      <a:pt x="446" y="973"/>
                      <a:pt x="424" y="1001"/>
                    </a:cubicBezTo>
                    <a:lnTo>
                      <a:pt x="0" y="668"/>
                    </a:lnTo>
                    <a:close/>
                  </a:path>
                </a:pathLst>
              </a:custGeom>
              <a:solidFill>
                <a:srgbClr val="F6ABA9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0" name="Google Shape;1140;p30"/>
              <p:cNvSpPr/>
              <p:nvPr/>
            </p:nvSpPr>
            <p:spPr>
              <a:xfrm>
                <a:off x="1335954" y="2092368"/>
                <a:ext cx="37807" cy="109256"/>
              </a:xfrm>
              <a:custGeom>
                <a:avLst/>
                <a:gdLst/>
                <a:ahLst/>
                <a:cxnLst/>
                <a:rect l="l" t="t" r="r" b="b"/>
                <a:pathLst>
                  <a:path w="118" h="341" extrusionOk="0">
                    <a:moveTo>
                      <a:pt x="21" y="341"/>
                    </a:moveTo>
                    <a:lnTo>
                      <a:pt x="21" y="341"/>
                    </a:lnTo>
                    <a:cubicBezTo>
                      <a:pt x="0" y="327"/>
                      <a:pt x="0" y="327"/>
                      <a:pt x="0" y="327"/>
                    </a:cubicBezTo>
                    <a:cubicBezTo>
                      <a:pt x="42" y="258"/>
                      <a:pt x="70" y="181"/>
                      <a:pt x="76" y="97"/>
                    </a:cubicBezTo>
                    <a:cubicBezTo>
                      <a:pt x="76" y="83"/>
                      <a:pt x="76" y="83"/>
                      <a:pt x="76" y="83"/>
                    </a:cubicBezTo>
                    <a:cubicBezTo>
                      <a:pt x="76" y="56"/>
                      <a:pt x="76" y="21"/>
                      <a:pt x="90" y="0"/>
                    </a:cubicBezTo>
                    <a:cubicBezTo>
                      <a:pt x="118" y="7"/>
                      <a:pt x="118" y="7"/>
                      <a:pt x="118" y="7"/>
                    </a:cubicBezTo>
                    <a:cubicBezTo>
                      <a:pt x="104" y="28"/>
                      <a:pt x="104" y="56"/>
                      <a:pt x="104" y="83"/>
                    </a:cubicBezTo>
                    <a:cubicBezTo>
                      <a:pt x="104" y="97"/>
                      <a:pt x="104" y="97"/>
                      <a:pt x="104" y="97"/>
                    </a:cubicBezTo>
                    <a:cubicBezTo>
                      <a:pt x="90" y="188"/>
                      <a:pt x="70" y="272"/>
                      <a:pt x="21" y="3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1" name="Google Shape;1141;p30"/>
              <p:cNvSpPr/>
              <p:nvPr/>
            </p:nvSpPr>
            <p:spPr>
              <a:xfrm>
                <a:off x="1456104" y="2110310"/>
                <a:ext cx="66964" cy="6215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4" extrusionOk="0">
                    <a:moveTo>
                      <a:pt x="21" y="194"/>
                    </a:moveTo>
                    <a:lnTo>
                      <a:pt x="21" y="194"/>
                    </a:lnTo>
                    <a:cubicBezTo>
                      <a:pt x="0" y="174"/>
                      <a:pt x="0" y="174"/>
                      <a:pt x="0" y="174"/>
                    </a:cubicBezTo>
                    <a:cubicBezTo>
                      <a:pt x="56" y="104"/>
                      <a:pt x="119" y="49"/>
                      <a:pt x="195" y="0"/>
                    </a:cubicBezTo>
                    <a:cubicBezTo>
                      <a:pt x="209" y="21"/>
                      <a:pt x="209" y="21"/>
                      <a:pt x="209" y="21"/>
                    </a:cubicBezTo>
                    <a:cubicBezTo>
                      <a:pt x="140" y="70"/>
                      <a:pt x="77" y="125"/>
                      <a:pt x="21" y="19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0000" tIns="24825" rIns="90000" bIns="24825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2" name="Google Shape;1142;p30"/>
              <p:cNvSpPr/>
              <p:nvPr/>
            </p:nvSpPr>
            <p:spPr>
              <a:xfrm>
                <a:off x="593907" y="2167982"/>
                <a:ext cx="802282" cy="517126"/>
              </a:xfrm>
              <a:custGeom>
                <a:avLst/>
                <a:gdLst/>
                <a:ahLst/>
                <a:cxnLst/>
                <a:rect l="l" t="t" r="r" b="b"/>
                <a:pathLst>
                  <a:path w="2504" h="1614" extrusionOk="0">
                    <a:moveTo>
                      <a:pt x="0" y="1085"/>
                    </a:moveTo>
                    <a:lnTo>
                      <a:pt x="0" y="1085"/>
                    </a:lnTo>
                    <a:cubicBezTo>
                      <a:pt x="49" y="1050"/>
                      <a:pt x="105" y="1023"/>
                      <a:pt x="167" y="995"/>
                    </a:cubicBezTo>
                    <a:cubicBezTo>
                      <a:pt x="480" y="842"/>
                      <a:pt x="870" y="814"/>
                      <a:pt x="1162" y="613"/>
                    </a:cubicBezTo>
                    <a:cubicBezTo>
                      <a:pt x="1474" y="411"/>
                      <a:pt x="1788" y="216"/>
                      <a:pt x="2087" y="0"/>
                    </a:cubicBezTo>
                    <a:cubicBezTo>
                      <a:pt x="2504" y="488"/>
                      <a:pt x="2504" y="488"/>
                      <a:pt x="2504" y="488"/>
                    </a:cubicBezTo>
                    <a:cubicBezTo>
                      <a:pt x="2504" y="488"/>
                      <a:pt x="1830" y="1433"/>
                      <a:pt x="876" y="1614"/>
                    </a:cubicBezTo>
                    <a:lnTo>
                      <a:pt x="0" y="108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3" name="Google Shape;1143;p30"/>
              <p:cNvSpPr/>
              <p:nvPr/>
            </p:nvSpPr>
            <p:spPr>
              <a:xfrm>
                <a:off x="1787077" y="2034375"/>
                <a:ext cx="341546" cy="307584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960" extrusionOk="0">
                    <a:moveTo>
                      <a:pt x="1066" y="578"/>
                    </a:moveTo>
                    <a:lnTo>
                      <a:pt x="1066" y="578"/>
                    </a:lnTo>
                    <a:cubicBezTo>
                      <a:pt x="886" y="411"/>
                      <a:pt x="705" y="244"/>
                      <a:pt x="545" y="63"/>
                    </a:cubicBezTo>
                    <a:cubicBezTo>
                      <a:pt x="517" y="28"/>
                      <a:pt x="503" y="84"/>
                      <a:pt x="503" y="105"/>
                    </a:cubicBezTo>
                    <a:cubicBezTo>
                      <a:pt x="510" y="188"/>
                      <a:pt x="572" y="250"/>
                      <a:pt x="559" y="264"/>
                    </a:cubicBezTo>
                    <a:cubicBezTo>
                      <a:pt x="496" y="195"/>
                      <a:pt x="434" y="146"/>
                      <a:pt x="406" y="126"/>
                    </a:cubicBezTo>
                    <a:cubicBezTo>
                      <a:pt x="350" y="77"/>
                      <a:pt x="295" y="35"/>
                      <a:pt x="239" y="7"/>
                    </a:cubicBezTo>
                    <a:cubicBezTo>
                      <a:pt x="239" y="0"/>
                      <a:pt x="232" y="0"/>
                      <a:pt x="225" y="0"/>
                    </a:cubicBezTo>
                    <a:cubicBezTo>
                      <a:pt x="197" y="7"/>
                      <a:pt x="204" y="49"/>
                      <a:pt x="204" y="56"/>
                    </a:cubicBezTo>
                    <a:cubicBezTo>
                      <a:pt x="239" y="160"/>
                      <a:pt x="309" y="174"/>
                      <a:pt x="371" y="264"/>
                    </a:cubicBezTo>
                    <a:cubicBezTo>
                      <a:pt x="336" y="223"/>
                      <a:pt x="281" y="188"/>
                      <a:pt x="239" y="154"/>
                    </a:cubicBezTo>
                    <a:cubicBezTo>
                      <a:pt x="211" y="132"/>
                      <a:pt x="93" y="63"/>
                      <a:pt x="58" y="77"/>
                    </a:cubicBezTo>
                    <a:cubicBezTo>
                      <a:pt x="30" y="84"/>
                      <a:pt x="44" y="119"/>
                      <a:pt x="51" y="132"/>
                    </a:cubicBezTo>
                    <a:cubicBezTo>
                      <a:pt x="65" y="160"/>
                      <a:pt x="79" y="181"/>
                      <a:pt x="100" y="202"/>
                    </a:cubicBezTo>
                    <a:cubicBezTo>
                      <a:pt x="100" y="202"/>
                      <a:pt x="72" y="188"/>
                      <a:pt x="58" y="174"/>
                    </a:cubicBezTo>
                    <a:cubicBezTo>
                      <a:pt x="51" y="167"/>
                      <a:pt x="30" y="160"/>
                      <a:pt x="16" y="167"/>
                    </a:cubicBezTo>
                    <a:cubicBezTo>
                      <a:pt x="2" y="174"/>
                      <a:pt x="-4" y="202"/>
                      <a:pt x="2" y="216"/>
                    </a:cubicBezTo>
                    <a:cubicBezTo>
                      <a:pt x="16" y="272"/>
                      <a:pt x="142" y="376"/>
                      <a:pt x="142" y="376"/>
                    </a:cubicBezTo>
                    <a:cubicBezTo>
                      <a:pt x="142" y="376"/>
                      <a:pt x="30" y="327"/>
                      <a:pt x="10" y="355"/>
                    </a:cubicBezTo>
                    <a:cubicBezTo>
                      <a:pt x="-4" y="383"/>
                      <a:pt x="16" y="404"/>
                      <a:pt x="44" y="431"/>
                    </a:cubicBezTo>
                    <a:cubicBezTo>
                      <a:pt x="72" y="453"/>
                      <a:pt x="121" y="473"/>
                      <a:pt x="149" y="494"/>
                    </a:cubicBezTo>
                    <a:cubicBezTo>
                      <a:pt x="232" y="543"/>
                      <a:pt x="281" y="606"/>
                      <a:pt x="350" y="668"/>
                    </a:cubicBezTo>
                    <a:cubicBezTo>
                      <a:pt x="392" y="710"/>
                      <a:pt x="434" y="744"/>
                      <a:pt x="476" y="779"/>
                    </a:cubicBezTo>
                    <a:cubicBezTo>
                      <a:pt x="524" y="807"/>
                      <a:pt x="572" y="835"/>
                      <a:pt x="615" y="863"/>
                    </a:cubicBezTo>
                    <a:cubicBezTo>
                      <a:pt x="649" y="891"/>
                      <a:pt x="656" y="932"/>
                      <a:pt x="684" y="960"/>
                    </a:cubicBezTo>
                    <a:lnTo>
                      <a:pt x="1066" y="578"/>
                    </a:lnTo>
                    <a:close/>
                  </a:path>
                </a:pathLst>
              </a:custGeom>
              <a:solidFill>
                <a:srgbClr val="F6ABA9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4" name="Google Shape;1144;p30"/>
              <p:cNvSpPr/>
              <p:nvPr/>
            </p:nvSpPr>
            <p:spPr>
              <a:xfrm>
                <a:off x="1961695" y="2108067"/>
                <a:ext cx="51264" cy="107014"/>
              </a:xfrm>
              <a:custGeom>
                <a:avLst/>
                <a:gdLst/>
                <a:ahLst/>
                <a:cxnLst/>
                <a:rect l="l" t="t" r="r" b="b"/>
                <a:pathLst>
                  <a:path w="160" h="334" extrusionOk="0">
                    <a:moveTo>
                      <a:pt x="132" y="334"/>
                    </a:moveTo>
                    <a:lnTo>
                      <a:pt x="132" y="334"/>
                    </a:lnTo>
                    <a:cubicBezTo>
                      <a:pt x="84" y="271"/>
                      <a:pt x="49" y="187"/>
                      <a:pt x="27" y="104"/>
                    </a:cubicBezTo>
                    <a:cubicBezTo>
                      <a:pt x="27" y="91"/>
                      <a:pt x="27" y="91"/>
                      <a:pt x="27" y="91"/>
                    </a:cubicBezTo>
                    <a:cubicBezTo>
                      <a:pt x="21" y="62"/>
                      <a:pt x="14" y="34"/>
                      <a:pt x="0" y="2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42" y="28"/>
                      <a:pt x="49" y="56"/>
                      <a:pt x="56" y="83"/>
                    </a:cubicBezTo>
                    <a:cubicBezTo>
                      <a:pt x="56" y="97"/>
                      <a:pt x="56" y="97"/>
                      <a:pt x="56" y="97"/>
                    </a:cubicBezTo>
                    <a:cubicBezTo>
                      <a:pt x="76" y="181"/>
                      <a:pt x="111" y="257"/>
                      <a:pt x="160" y="320"/>
                    </a:cubicBezTo>
                    <a:lnTo>
                      <a:pt x="132" y="33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5" name="Google Shape;1145;p30"/>
              <p:cNvSpPr/>
              <p:nvPr/>
            </p:nvSpPr>
            <p:spPr>
              <a:xfrm>
                <a:off x="1814631" y="2096853"/>
                <a:ext cx="91314" cy="78178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44" extrusionOk="0">
                    <a:moveTo>
                      <a:pt x="264" y="244"/>
                    </a:moveTo>
                    <a:lnTo>
                      <a:pt x="264" y="244"/>
                    </a:lnTo>
                    <a:cubicBezTo>
                      <a:pt x="195" y="167"/>
                      <a:pt x="97" y="91"/>
                      <a:pt x="0" y="21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18" y="63"/>
                      <a:pt x="209" y="146"/>
                      <a:pt x="285" y="230"/>
                    </a:cubicBezTo>
                    <a:lnTo>
                      <a:pt x="264" y="2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0000" tIns="42825" rIns="90000" bIns="42825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6" name="Google Shape;1146;p30"/>
              <p:cNvSpPr/>
              <p:nvPr/>
            </p:nvSpPr>
            <p:spPr>
              <a:xfrm>
                <a:off x="1816874" y="2143632"/>
                <a:ext cx="71129" cy="5575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74" extrusionOk="0">
                    <a:moveTo>
                      <a:pt x="202" y="174"/>
                    </a:moveTo>
                    <a:lnTo>
                      <a:pt x="202" y="174"/>
                    </a:lnTo>
                    <a:cubicBezTo>
                      <a:pt x="146" y="112"/>
                      <a:pt x="76" y="63"/>
                      <a:pt x="0" y="28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90" y="42"/>
                      <a:pt x="160" y="90"/>
                      <a:pt x="222" y="153"/>
                    </a:cubicBezTo>
                    <a:lnTo>
                      <a:pt x="202" y="17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0000" tIns="17625" rIns="90000" bIns="17625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7" name="Google Shape;1147;p30"/>
              <p:cNvSpPr/>
              <p:nvPr/>
            </p:nvSpPr>
            <p:spPr>
              <a:xfrm>
                <a:off x="1966181" y="2172468"/>
                <a:ext cx="752940" cy="470347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1468" extrusionOk="0">
                    <a:moveTo>
                      <a:pt x="2350" y="772"/>
                    </a:moveTo>
                    <a:lnTo>
                      <a:pt x="2350" y="772"/>
                    </a:lnTo>
                    <a:cubicBezTo>
                      <a:pt x="1634" y="717"/>
                      <a:pt x="980" y="356"/>
                      <a:pt x="361" y="0"/>
                    </a:cubicBezTo>
                    <a:cubicBezTo>
                      <a:pt x="0" y="536"/>
                      <a:pt x="0" y="536"/>
                      <a:pt x="0" y="536"/>
                    </a:cubicBezTo>
                    <a:cubicBezTo>
                      <a:pt x="0" y="536"/>
                      <a:pt x="778" y="1398"/>
                      <a:pt x="1745" y="1468"/>
                    </a:cubicBezTo>
                    <a:lnTo>
                      <a:pt x="2350" y="77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8" name="Google Shape;1148;p30"/>
              <p:cNvSpPr/>
              <p:nvPr/>
            </p:nvSpPr>
            <p:spPr>
              <a:xfrm>
                <a:off x="1731327" y="2163817"/>
                <a:ext cx="272660" cy="689821"/>
              </a:xfrm>
              <a:custGeom>
                <a:avLst/>
                <a:gdLst/>
                <a:ahLst/>
                <a:cxnLst/>
                <a:rect l="l" t="t" r="r" b="b"/>
                <a:pathLst>
                  <a:path w="851" h="2153" extrusionOk="0">
                    <a:moveTo>
                      <a:pt x="851" y="1537"/>
                    </a:moveTo>
                    <a:lnTo>
                      <a:pt x="851" y="1537"/>
                    </a:lnTo>
                    <a:cubicBezTo>
                      <a:pt x="532" y="2114"/>
                      <a:pt x="532" y="2114"/>
                      <a:pt x="532" y="2114"/>
                    </a:cubicBezTo>
                    <a:cubicBezTo>
                      <a:pt x="518" y="2148"/>
                      <a:pt x="475" y="2162"/>
                      <a:pt x="448" y="2148"/>
                    </a:cubicBezTo>
                    <a:cubicBezTo>
                      <a:pt x="58" y="2016"/>
                      <a:pt x="58" y="2016"/>
                      <a:pt x="58" y="2016"/>
                    </a:cubicBezTo>
                    <a:cubicBezTo>
                      <a:pt x="31" y="2003"/>
                      <a:pt x="17" y="1981"/>
                      <a:pt x="10" y="1954"/>
                    </a:cubicBezTo>
                    <a:cubicBezTo>
                      <a:pt x="-4" y="1731"/>
                      <a:pt x="-52" y="813"/>
                      <a:pt x="302" y="0"/>
                    </a:cubicBezTo>
                    <a:lnTo>
                      <a:pt x="851" y="1537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9" name="Google Shape;1149;p30"/>
              <p:cNvSpPr/>
              <p:nvPr/>
            </p:nvSpPr>
            <p:spPr>
              <a:xfrm>
                <a:off x="1075148" y="2411166"/>
                <a:ext cx="292205" cy="305341"/>
              </a:xfrm>
              <a:custGeom>
                <a:avLst/>
                <a:gdLst/>
                <a:ahLst/>
                <a:cxnLst/>
                <a:rect l="l" t="t" r="r" b="b"/>
                <a:pathLst>
                  <a:path w="912" h="953" extrusionOk="0">
                    <a:moveTo>
                      <a:pt x="912" y="500"/>
                    </a:moveTo>
                    <a:lnTo>
                      <a:pt x="912" y="500"/>
                    </a:lnTo>
                    <a:cubicBezTo>
                      <a:pt x="473" y="910"/>
                      <a:pt x="473" y="910"/>
                      <a:pt x="473" y="910"/>
                    </a:cubicBezTo>
                    <a:cubicBezTo>
                      <a:pt x="418" y="959"/>
                      <a:pt x="348" y="966"/>
                      <a:pt x="292" y="932"/>
                    </a:cubicBezTo>
                    <a:cubicBezTo>
                      <a:pt x="56" y="751"/>
                      <a:pt x="56" y="751"/>
                      <a:pt x="56" y="751"/>
                    </a:cubicBezTo>
                    <a:cubicBezTo>
                      <a:pt x="0" y="716"/>
                      <a:pt x="-14" y="647"/>
                      <a:pt x="14" y="584"/>
                    </a:cubicBezTo>
                    <a:cubicBezTo>
                      <a:pt x="286" y="0"/>
                      <a:pt x="286" y="0"/>
                      <a:pt x="286" y="0"/>
                    </a:cubicBezTo>
                    <a:lnTo>
                      <a:pt x="912" y="500"/>
                    </a:lnTo>
                    <a:close/>
                  </a:path>
                </a:pathLst>
              </a:custGeom>
              <a:solidFill>
                <a:srgbClr val="F7ADCF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0" name="Google Shape;1150;p30"/>
              <p:cNvSpPr/>
              <p:nvPr/>
            </p:nvSpPr>
            <p:spPr>
              <a:xfrm>
                <a:off x="1141791" y="1715898"/>
                <a:ext cx="194162" cy="210503"/>
              </a:xfrm>
              <a:custGeom>
                <a:avLst/>
                <a:gdLst/>
                <a:ahLst/>
                <a:cxnLst/>
                <a:rect l="l" t="t" r="r" b="b"/>
                <a:pathLst>
                  <a:path w="606" h="657" extrusionOk="0">
                    <a:moveTo>
                      <a:pt x="606" y="160"/>
                    </a:moveTo>
                    <a:lnTo>
                      <a:pt x="606" y="160"/>
                    </a:lnTo>
                    <a:cubicBezTo>
                      <a:pt x="606" y="160"/>
                      <a:pt x="606" y="153"/>
                      <a:pt x="606" y="146"/>
                    </a:cubicBezTo>
                    <a:cubicBezTo>
                      <a:pt x="578" y="69"/>
                      <a:pt x="481" y="49"/>
                      <a:pt x="411" y="41"/>
                    </a:cubicBezTo>
                    <a:cubicBezTo>
                      <a:pt x="321" y="28"/>
                      <a:pt x="224" y="7"/>
                      <a:pt x="133" y="0"/>
                    </a:cubicBezTo>
                    <a:cubicBezTo>
                      <a:pt x="-34" y="-7"/>
                      <a:pt x="1" y="208"/>
                      <a:pt x="8" y="320"/>
                    </a:cubicBezTo>
                    <a:cubicBezTo>
                      <a:pt x="8" y="397"/>
                      <a:pt x="8" y="612"/>
                      <a:pt x="92" y="654"/>
                    </a:cubicBezTo>
                    <a:cubicBezTo>
                      <a:pt x="168" y="682"/>
                      <a:pt x="314" y="529"/>
                      <a:pt x="356" y="487"/>
                    </a:cubicBezTo>
                    <a:cubicBezTo>
                      <a:pt x="411" y="431"/>
                      <a:pt x="620" y="264"/>
                      <a:pt x="606" y="16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1" name="Google Shape;1151;p30"/>
              <p:cNvSpPr/>
              <p:nvPr/>
            </p:nvSpPr>
            <p:spPr>
              <a:xfrm>
                <a:off x="1021001" y="1696033"/>
                <a:ext cx="1364584" cy="1071738"/>
              </a:xfrm>
              <a:custGeom>
                <a:avLst/>
                <a:gdLst/>
                <a:ahLst/>
                <a:cxnLst/>
                <a:rect l="l" t="t" r="r" b="b"/>
                <a:pathLst>
                  <a:path w="4259" h="3345" extrusionOk="0">
                    <a:moveTo>
                      <a:pt x="2582" y="3309"/>
                    </a:moveTo>
                    <a:lnTo>
                      <a:pt x="2582" y="3309"/>
                    </a:lnTo>
                    <a:cubicBezTo>
                      <a:pt x="983" y="2927"/>
                      <a:pt x="983" y="2927"/>
                      <a:pt x="983" y="2927"/>
                    </a:cubicBezTo>
                    <a:cubicBezTo>
                      <a:pt x="294" y="2767"/>
                      <a:pt x="-130" y="2072"/>
                      <a:pt x="37" y="1383"/>
                    </a:cubicBezTo>
                    <a:cubicBezTo>
                      <a:pt x="135" y="987"/>
                      <a:pt x="135" y="987"/>
                      <a:pt x="135" y="987"/>
                    </a:cubicBezTo>
                    <a:cubicBezTo>
                      <a:pt x="302" y="298"/>
                      <a:pt x="990" y="-126"/>
                      <a:pt x="1678" y="34"/>
                    </a:cubicBezTo>
                    <a:cubicBezTo>
                      <a:pt x="3277" y="424"/>
                      <a:pt x="3277" y="424"/>
                      <a:pt x="3277" y="424"/>
                    </a:cubicBezTo>
                    <a:cubicBezTo>
                      <a:pt x="3965" y="583"/>
                      <a:pt x="4389" y="1279"/>
                      <a:pt x="4222" y="1961"/>
                    </a:cubicBezTo>
                    <a:cubicBezTo>
                      <a:pt x="4125" y="2364"/>
                      <a:pt x="4125" y="2364"/>
                      <a:pt x="4125" y="2364"/>
                    </a:cubicBezTo>
                    <a:cubicBezTo>
                      <a:pt x="3958" y="3052"/>
                      <a:pt x="3270" y="3476"/>
                      <a:pt x="2582" y="330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2" name="Google Shape;1152;p30"/>
              <p:cNvSpPr/>
              <p:nvPr/>
            </p:nvSpPr>
            <p:spPr>
              <a:xfrm>
                <a:off x="1061691" y="1961004"/>
                <a:ext cx="257281" cy="344110"/>
              </a:xfrm>
              <a:custGeom>
                <a:avLst/>
                <a:gdLst/>
                <a:ahLst/>
                <a:cxnLst/>
                <a:rect l="l" t="t" r="r" b="b"/>
                <a:pathLst>
                  <a:path w="803" h="1074" extrusionOk="0">
                    <a:moveTo>
                      <a:pt x="453" y="55"/>
                    </a:moveTo>
                    <a:lnTo>
                      <a:pt x="453" y="55"/>
                    </a:lnTo>
                    <a:cubicBezTo>
                      <a:pt x="244" y="0"/>
                      <a:pt x="244" y="0"/>
                      <a:pt x="244" y="0"/>
                    </a:cubicBezTo>
                    <a:cubicBezTo>
                      <a:pt x="0" y="1008"/>
                      <a:pt x="0" y="1008"/>
                      <a:pt x="0" y="1008"/>
                    </a:cubicBezTo>
                    <a:cubicBezTo>
                      <a:pt x="216" y="1064"/>
                      <a:pt x="216" y="1064"/>
                      <a:pt x="216" y="1064"/>
                    </a:cubicBezTo>
                    <a:cubicBezTo>
                      <a:pt x="460" y="1120"/>
                      <a:pt x="717" y="945"/>
                      <a:pt x="787" y="668"/>
                    </a:cubicBezTo>
                    <a:cubicBezTo>
                      <a:pt x="856" y="389"/>
                      <a:pt x="703" y="111"/>
                      <a:pt x="453" y="5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3" name="Google Shape;1153;p30"/>
              <p:cNvSpPr/>
              <p:nvPr/>
            </p:nvSpPr>
            <p:spPr>
              <a:xfrm>
                <a:off x="956280" y="1959081"/>
                <a:ext cx="300215" cy="33129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034" extrusionOk="0">
                    <a:moveTo>
                      <a:pt x="921" y="625"/>
                    </a:moveTo>
                    <a:lnTo>
                      <a:pt x="921" y="625"/>
                    </a:lnTo>
                    <a:cubicBezTo>
                      <a:pt x="858" y="903"/>
                      <a:pt x="601" y="1084"/>
                      <a:pt x="351" y="1022"/>
                    </a:cubicBezTo>
                    <a:cubicBezTo>
                      <a:pt x="100" y="959"/>
                      <a:pt x="-52" y="688"/>
                      <a:pt x="17" y="409"/>
                    </a:cubicBezTo>
                    <a:cubicBezTo>
                      <a:pt x="86" y="131"/>
                      <a:pt x="343" y="-50"/>
                      <a:pt x="587" y="13"/>
                    </a:cubicBezTo>
                    <a:cubicBezTo>
                      <a:pt x="837" y="76"/>
                      <a:pt x="990" y="347"/>
                      <a:pt x="921" y="62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4" name="Google Shape;1154;p30"/>
              <p:cNvSpPr/>
              <p:nvPr/>
            </p:nvSpPr>
            <p:spPr>
              <a:xfrm>
                <a:off x="1106227" y="2047191"/>
                <a:ext cx="88110" cy="177822"/>
              </a:xfrm>
              <a:custGeom>
                <a:avLst/>
                <a:gdLst/>
                <a:ahLst/>
                <a:cxnLst/>
                <a:rect l="l" t="t" r="r" b="b"/>
                <a:pathLst>
                  <a:path w="275" h="555" extrusionOk="0">
                    <a:moveTo>
                      <a:pt x="84" y="552"/>
                    </a:moveTo>
                    <a:lnTo>
                      <a:pt x="84" y="552"/>
                    </a:lnTo>
                    <a:cubicBezTo>
                      <a:pt x="64" y="552"/>
                      <a:pt x="64" y="552"/>
                      <a:pt x="64" y="552"/>
                    </a:cubicBezTo>
                    <a:cubicBezTo>
                      <a:pt x="22" y="538"/>
                      <a:pt x="-6" y="495"/>
                      <a:pt x="1" y="454"/>
                    </a:cubicBezTo>
                    <a:cubicBezTo>
                      <a:pt x="98" y="58"/>
                      <a:pt x="98" y="58"/>
                      <a:pt x="98" y="58"/>
                    </a:cubicBezTo>
                    <a:cubicBezTo>
                      <a:pt x="105" y="16"/>
                      <a:pt x="147" y="-5"/>
                      <a:pt x="189" y="2"/>
                    </a:cubicBezTo>
                    <a:cubicBezTo>
                      <a:pt x="217" y="9"/>
                      <a:pt x="217" y="9"/>
                      <a:pt x="217" y="9"/>
                    </a:cubicBezTo>
                    <a:cubicBezTo>
                      <a:pt x="258" y="16"/>
                      <a:pt x="286" y="58"/>
                      <a:pt x="272" y="100"/>
                    </a:cubicBezTo>
                    <a:cubicBezTo>
                      <a:pt x="182" y="495"/>
                      <a:pt x="182" y="495"/>
                      <a:pt x="182" y="495"/>
                    </a:cubicBezTo>
                    <a:cubicBezTo>
                      <a:pt x="168" y="538"/>
                      <a:pt x="126" y="566"/>
                      <a:pt x="84" y="552"/>
                    </a:cubicBezTo>
                    <a:close/>
                  </a:path>
                </a:pathLst>
              </a:custGeom>
              <a:solidFill>
                <a:srgbClr val="D6706E">
                  <a:alpha val="4620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5" name="Google Shape;1155;p30"/>
              <p:cNvSpPr/>
              <p:nvPr/>
            </p:nvSpPr>
            <p:spPr>
              <a:xfrm>
                <a:off x="1107509" y="2047512"/>
                <a:ext cx="74653" cy="176540"/>
              </a:xfrm>
              <a:custGeom>
                <a:avLst/>
                <a:gdLst/>
                <a:ahLst/>
                <a:cxnLst/>
                <a:rect l="l" t="t" r="r" b="b"/>
                <a:pathLst>
                  <a:path w="233" h="551" extrusionOk="0">
                    <a:moveTo>
                      <a:pt x="233" y="22"/>
                    </a:moveTo>
                    <a:lnTo>
                      <a:pt x="233" y="22"/>
                    </a:lnTo>
                    <a:lnTo>
                      <a:pt x="233" y="22"/>
                    </a:lnTo>
                    <a:cubicBezTo>
                      <a:pt x="227" y="15"/>
                      <a:pt x="213" y="8"/>
                      <a:pt x="199" y="1"/>
                    </a:cubicBezTo>
                    <a:cubicBezTo>
                      <a:pt x="150" y="-6"/>
                      <a:pt x="101" y="22"/>
                      <a:pt x="87" y="71"/>
                    </a:cubicBezTo>
                    <a:cubicBezTo>
                      <a:pt x="4" y="439"/>
                      <a:pt x="4" y="439"/>
                      <a:pt x="4" y="439"/>
                    </a:cubicBezTo>
                    <a:cubicBezTo>
                      <a:pt x="-10" y="488"/>
                      <a:pt x="18" y="537"/>
                      <a:pt x="66" y="551"/>
                    </a:cubicBezTo>
                    <a:cubicBezTo>
                      <a:pt x="80" y="551"/>
                      <a:pt x="94" y="551"/>
                      <a:pt x="108" y="551"/>
                    </a:cubicBezTo>
                    <a:cubicBezTo>
                      <a:pt x="73" y="530"/>
                      <a:pt x="60" y="494"/>
                      <a:pt x="73" y="460"/>
                    </a:cubicBezTo>
                    <a:cubicBezTo>
                      <a:pt x="156" y="85"/>
                      <a:pt x="156" y="85"/>
                      <a:pt x="156" y="85"/>
                    </a:cubicBezTo>
                    <a:cubicBezTo>
                      <a:pt x="170" y="50"/>
                      <a:pt x="199" y="22"/>
                      <a:pt x="233" y="2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6" name="Google Shape;1156;p30"/>
              <p:cNvSpPr/>
              <p:nvPr/>
            </p:nvSpPr>
            <p:spPr>
              <a:xfrm>
                <a:off x="993767" y="2019957"/>
                <a:ext cx="88430" cy="178142"/>
              </a:xfrm>
              <a:custGeom>
                <a:avLst/>
                <a:gdLst/>
                <a:ahLst/>
                <a:cxnLst/>
                <a:rect l="l" t="t" r="r" b="b"/>
                <a:pathLst>
                  <a:path w="276" h="556" extrusionOk="0">
                    <a:moveTo>
                      <a:pt x="88" y="553"/>
                    </a:moveTo>
                    <a:lnTo>
                      <a:pt x="88" y="553"/>
                    </a:lnTo>
                    <a:cubicBezTo>
                      <a:pt x="60" y="546"/>
                      <a:pt x="60" y="546"/>
                      <a:pt x="60" y="546"/>
                    </a:cubicBezTo>
                    <a:cubicBezTo>
                      <a:pt x="18" y="539"/>
                      <a:pt x="-10" y="498"/>
                      <a:pt x="4" y="456"/>
                    </a:cubicBezTo>
                    <a:cubicBezTo>
                      <a:pt x="94" y="59"/>
                      <a:pt x="94" y="59"/>
                      <a:pt x="94" y="59"/>
                    </a:cubicBezTo>
                    <a:cubicBezTo>
                      <a:pt x="108" y="18"/>
                      <a:pt x="150" y="-10"/>
                      <a:pt x="192" y="4"/>
                    </a:cubicBezTo>
                    <a:cubicBezTo>
                      <a:pt x="212" y="10"/>
                      <a:pt x="212" y="10"/>
                      <a:pt x="212" y="10"/>
                    </a:cubicBezTo>
                    <a:cubicBezTo>
                      <a:pt x="254" y="18"/>
                      <a:pt x="283" y="59"/>
                      <a:pt x="275" y="101"/>
                    </a:cubicBezTo>
                    <a:cubicBezTo>
                      <a:pt x="178" y="498"/>
                      <a:pt x="178" y="498"/>
                      <a:pt x="178" y="498"/>
                    </a:cubicBezTo>
                    <a:cubicBezTo>
                      <a:pt x="171" y="539"/>
                      <a:pt x="129" y="567"/>
                      <a:pt x="88" y="553"/>
                    </a:cubicBezTo>
                    <a:close/>
                  </a:path>
                </a:pathLst>
              </a:custGeom>
              <a:solidFill>
                <a:srgbClr val="D6706E">
                  <a:alpha val="4620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7" name="Google Shape;1157;p30"/>
              <p:cNvSpPr/>
              <p:nvPr/>
            </p:nvSpPr>
            <p:spPr>
              <a:xfrm>
                <a:off x="994087" y="2020919"/>
                <a:ext cx="74653" cy="176220"/>
              </a:xfrm>
              <a:custGeom>
                <a:avLst/>
                <a:gdLst/>
                <a:ahLst/>
                <a:cxnLst/>
                <a:rect l="l" t="t" r="r" b="b"/>
                <a:pathLst>
                  <a:path w="233" h="550" extrusionOk="0">
                    <a:moveTo>
                      <a:pt x="233" y="15"/>
                    </a:moveTo>
                    <a:lnTo>
                      <a:pt x="233" y="15"/>
                    </a:lnTo>
                    <a:lnTo>
                      <a:pt x="233" y="15"/>
                    </a:lnTo>
                    <a:cubicBezTo>
                      <a:pt x="225" y="7"/>
                      <a:pt x="211" y="7"/>
                      <a:pt x="205" y="1"/>
                    </a:cubicBezTo>
                    <a:cubicBezTo>
                      <a:pt x="156" y="-6"/>
                      <a:pt x="107" y="21"/>
                      <a:pt x="93" y="70"/>
                    </a:cubicBezTo>
                    <a:cubicBezTo>
                      <a:pt x="3" y="439"/>
                      <a:pt x="3" y="439"/>
                      <a:pt x="3" y="439"/>
                    </a:cubicBezTo>
                    <a:cubicBezTo>
                      <a:pt x="-11" y="487"/>
                      <a:pt x="24" y="536"/>
                      <a:pt x="73" y="550"/>
                    </a:cubicBezTo>
                    <a:cubicBezTo>
                      <a:pt x="80" y="550"/>
                      <a:pt x="93" y="550"/>
                      <a:pt x="107" y="550"/>
                    </a:cubicBezTo>
                    <a:cubicBezTo>
                      <a:pt x="80" y="529"/>
                      <a:pt x="66" y="495"/>
                      <a:pt x="73" y="453"/>
                    </a:cubicBezTo>
                    <a:cubicBezTo>
                      <a:pt x="163" y="84"/>
                      <a:pt x="163" y="84"/>
                      <a:pt x="163" y="84"/>
                    </a:cubicBezTo>
                    <a:cubicBezTo>
                      <a:pt x="170" y="49"/>
                      <a:pt x="198" y="21"/>
                      <a:pt x="233" y="1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8" name="Google Shape;1158;p30"/>
              <p:cNvSpPr/>
              <p:nvPr/>
            </p:nvSpPr>
            <p:spPr>
              <a:xfrm>
                <a:off x="1079634" y="1953955"/>
                <a:ext cx="82343" cy="18263"/>
              </a:xfrm>
              <a:custGeom>
                <a:avLst/>
                <a:gdLst/>
                <a:ahLst/>
                <a:cxnLst/>
                <a:rect l="l" t="t" r="r" b="b"/>
                <a:pathLst>
                  <a:path w="257" h="57" extrusionOk="0">
                    <a:moveTo>
                      <a:pt x="251" y="57"/>
                    </a:moveTo>
                    <a:lnTo>
                      <a:pt x="251" y="57"/>
                    </a:lnTo>
                    <a:cubicBezTo>
                      <a:pt x="98" y="8"/>
                      <a:pt x="15" y="43"/>
                      <a:pt x="15" y="43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7" y="15"/>
                      <a:pt x="98" y="-27"/>
                      <a:pt x="257" y="29"/>
                    </a:cubicBezTo>
                    <a:lnTo>
                      <a:pt x="251" y="5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9" name="Google Shape;1159;p30"/>
              <p:cNvSpPr/>
              <p:nvPr/>
            </p:nvSpPr>
            <p:spPr>
              <a:xfrm>
                <a:off x="1028370" y="2261859"/>
                <a:ext cx="153792" cy="33322"/>
              </a:xfrm>
              <a:custGeom>
                <a:avLst/>
                <a:gdLst/>
                <a:ahLst/>
                <a:cxnLst/>
                <a:rect l="l" t="t" r="r" b="b"/>
                <a:pathLst>
                  <a:path w="480" h="104" extrusionOk="0">
                    <a:moveTo>
                      <a:pt x="223" y="104"/>
                    </a:moveTo>
                    <a:lnTo>
                      <a:pt x="223" y="104"/>
                    </a:lnTo>
                    <a:cubicBezTo>
                      <a:pt x="98" y="104"/>
                      <a:pt x="8" y="41"/>
                      <a:pt x="0" y="41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8" y="28"/>
                      <a:pt x="230" y="159"/>
                      <a:pt x="460" y="0"/>
                    </a:cubicBezTo>
                    <a:cubicBezTo>
                      <a:pt x="480" y="20"/>
                      <a:pt x="480" y="20"/>
                      <a:pt x="480" y="20"/>
                    </a:cubicBezTo>
                    <a:cubicBezTo>
                      <a:pt x="390" y="83"/>
                      <a:pt x="299" y="104"/>
                      <a:pt x="223" y="10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0" name="Google Shape;1160;p30"/>
              <p:cNvSpPr/>
              <p:nvPr/>
            </p:nvSpPr>
            <p:spPr>
              <a:xfrm>
                <a:off x="1367353" y="2126971"/>
                <a:ext cx="228125" cy="182308"/>
              </a:xfrm>
              <a:custGeom>
                <a:avLst/>
                <a:gdLst/>
                <a:ahLst/>
                <a:cxnLst/>
                <a:rect l="l" t="t" r="r" b="b"/>
                <a:pathLst>
                  <a:path w="712" h="569" extrusionOk="0">
                    <a:moveTo>
                      <a:pt x="660" y="455"/>
                    </a:moveTo>
                    <a:lnTo>
                      <a:pt x="660" y="455"/>
                    </a:lnTo>
                    <a:cubicBezTo>
                      <a:pt x="562" y="580"/>
                      <a:pt x="340" y="608"/>
                      <a:pt x="173" y="511"/>
                    </a:cubicBezTo>
                    <a:cubicBezTo>
                      <a:pt x="6" y="413"/>
                      <a:pt x="-49" y="240"/>
                      <a:pt x="48" y="115"/>
                    </a:cubicBezTo>
                    <a:cubicBezTo>
                      <a:pt x="153" y="-11"/>
                      <a:pt x="368" y="-39"/>
                      <a:pt x="542" y="59"/>
                    </a:cubicBezTo>
                    <a:cubicBezTo>
                      <a:pt x="709" y="156"/>
                      <a:pt x="764" y="331"/>
                      <a:pt x="660" y="455"/>
                    </a:cubicBezTo>
                    <a:close/>
                  </a:path>
                </a:pathLst>
              </a:custGeom>
              <a:solidFill>
                <a:srgbClr val="D6706E">
                  <a:alpha val="4620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1" name="Google Shape;1161;p30"/>
              <p:cNvSpPr/>
              <p:nvPr/>
            </p:nvSpPr>
            <p:spPr>
              <a:xfrm>
                <a:off x="1371518" y="2575851"/>
                <a:ext cx="276185" cy="23389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73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1" y="591"/>
                      <a:pt x="91" y="591"/>
                      <a:pt x="91" y="591"/>
                    </a:cubicBezTo>
                    <a:cubicBezTo>
                      <a:pt x="97" y="668"/>
                      <a:pt x="160" y="717"/>
                      <a:pt x="230" y="717"/>
                    </a:cubicBezTo>
                    <a:cubicBezTo>
                      <a:pt x="557" y="730"/>
                      <a:pt x="557" y="730"/>
                      <a:pt x="557" y="730"/>
                    </a:cubicBezTo>
                    <a:cubicBezTo>
                      <a:pt x="626" y="737"/>
                      <a:pt x="682" y="689"/>
                      <a:pt x="702" y="619"/>
                    </a:cubicBezTo>
                    <a:cubicBezTo>
                      <a:pt x="862" y="7"/>
                      <a:pt x="862" y="7"/>
                      <a:pt x="862" y="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2" name="Google Shape;1162;p30"/>
              <p:cNvSpPr/>
              <p:nvPr/>
            </p:nvSpPr>
            <p:spPr>
              <a:xfrm>
                <a:off x="2030901" y="2143632"/>
                <a:ext cx="368460" cy="733396"/>
              </a:xfrm>
              <a:custGeom>
                <a:avLst/>
                <a:gdLst/>
                <a:ahLst/>
                <a:cxnLst/>
                <a:rect l="l" t="t" r="r" b="b"/>
                <a:pathLst>
                  <a:path w="1150" h="2289" extrusionOk="0">
                    <a:moveTo>
                      <a:pt x="0" y="1683"/>
                    </a:moveTo>
                    <a:lnTo>
                      <a:pt x="0" y="1683"/>
                    </a:lnTo>
                    <a:cubicBezTo>
                      <a:pt x="257" y="2246"/>
                      <a:pt x="257" y="2246"/>
                      <a:pt x="257" y="2246"/>
                    </a:cubicBezTo>
                    <a:cubicBezTo>
                      <a:pt x="277" y="2281"/>
                      <a:pt x="312" y="2295"/>
                      <a:pt x="348" y="2288"/>
                    </a:cubicBezTo>
                    <a:cubicBezTo>
                      <a:pt x="799" y="2225"/>
                      <a:pt x="799" y="2225"/>
                      <a:pt x="799" y="2225"/>
                    </a:cubicBezTo>
                    <a:cubicBezTo>
                      <a:pt x="827" y="2219"/>
                      <a:pt x="848" y="2197"/>
                      <a:pt x="855" y="2170"/>
                    </a:cubicBezTo>
                    <a:cubicBezTo>
                      <a:pt x="904" y="1954"/>
                      <a:pt x="1335" y="849"/>
                      <a:pt x="1056" y="0"/>
                    </a:cubicBezTo>
                    <a:lnTo>
                      <a:pt x="0" y="168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3" name="Google Shape;1163;p30"/>
              <p:cNvSpPr/>
              <p:nvPr/>
            </p:nvSpPr>
            <p:spPr>
              <a:xfrm>
                <a:off x="1367353" y="2569123"/>
                <a:ext cx="243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76" h="250" extrusionOk="0">
                    <a:moveTo>
                      <a:pt x="48" y="250"/>
                    </a:moveTo>
                    <a:lnTo>
                      <a:pt x="0" y="0"/>
                    </a:lnTo>
                    <a:lnTo>
                      <a:pt x="27" y="0"/>
                    </a:lnTo>
                    <a:lnTo>
                      <a:pt x="76" y="250"/>
                    </a:lnTo>
                    <a:lnTo>
                      <a:pt x="48" y="2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4" name="Google Shape;1164;p30"/>
              <p:cNvSpPr/>
              <p:nvPr/>
            </p:nvSpPr>
            <p:spPr>
              <a:xfrm>
                <a:off x="1612139" y="2566880"/>
                <a:ext cx="49342" cy="135850"/>
              </a:xfrm>
              <a:custGeom>
                <a:avLst/>
                <a:gdLst/>
                <a:ahLst/>
                <a:cxnLst/>
                <a:rect l="l" t="t" r="r" b="b"/>
                <a:pathLst>
                  <a:path w="154" h="424" extrusionOk="0">
                    <a:moveTo>
                      <a:pt x="28" y="424"/>
                    </a:moveTo>
                    <a:lnTo>
                      <a:pt x="0" y="418"/>
                    </a:lnTo>
                    <a:lnTo>
                      <a:pt x="132" y="0"/>
                    </a:lnTo>
                    <a:lnTo>
                      <a:pt x="154" y="7"/>
                    </a:lnTo>
                    <a:lnTo>
                      <a:pt x="28" y="42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5" name="Google Shape;1165;p30"/>
              <p:cNvSpPr/>
              <p:nvPr/>
            </p:nvSpPr>
            <p:spPr>
              <a:xfrm>
                <a:off x="2001745" y="2620387"/>
                <a:ext cx="64721" cy="13168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11" extrusionOk="0">
                    <a:moveTo>
                      <a:pt x="181" y="411"/>
                    </a:moveTo>
                    <a:lnTo>
                      <a:pt x="0" y="7"/>
                    </a:lnTo>
                    <a:lnTo>
                      <a:pt x="21" y="0"/>
                    </a:lnTo>
                    <a:lnTo>
                      <a:pt x="202" y="397"/>
                    </a:lnTo>
                    <a:lnTo>
                      <a:pt x="181" y="41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6" name="Google Shape;1166;p30"/>
              <p:cNvSpPr/>
              <p:nvPr/>
            </p:nvSpPr>
            <p:spPr>
              <a:xfrm>
                <a:off x="1516339" y="1804649"/>
                <a:ext cx="240620" cy="251834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86" extrusionOk="0">
                    <a:moveTo>
                      <a:pt x="21" y="22"/>
                    </a:moveTo>
                    <a:lnTo>
                      <a:pt x="21" y="22"/>
                    </a:lnTo>
                    <a:cubicBezTo>
                      <a:pt x="-35" y="57"/>
                      <a:pt x="28" y="710"/>
                      <a:pt x="132" y="766"/>
                    </a:cubicBezTo>
                    <a:cubicBezTo>
                      <a:pt x="341" y="884"/>
                      <a:pt x="695" y="460"/>
                      <a:pt x="729" y="391"/>
                    </a:cubicBezTo>
                    <a:cubicBezTo>
                      <a:pt x="764" y="321"/>
                      <a:pt x="757" y="265"/>
                      <a:pt x="709" y="230"/>
                    </a:cubicBezTo>
                    <a:cubicBezTo>
                      <a:pt x="543" y="112"/>
                      <a:pt x="146" y="-61"/>
                      <a:pt x="21" y="2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7" name="Google Shape;1167;p30"/>
              <p:cNvSpPr/>
              <p:nvPr/>
            </p:nvSpPr>
            <p:spPr>
              <a:xfrm>
                <a:off x="1545495" y="1929925"/>
                <a:ext cx="157957" cy="120150"/>
              </a:xfrm>
              <a:custGeom>
                <a:avLst/>
                <a:gdLst/>
                <a:ahLst/>
                <a:cxnLst/>
                <a:rect l="l" t="t" r="r" b="b"/>
                <a:pathLst>
                  <a:path w="493" h="375" extrusionOk="0">
                    <a:moveTo>
                      <a:pt x="62" y="375"/>
                    </a:moveTo>
                    <a:lnTo>
                      <a:pt x="62" y="375"/>
                    </a:lnTo>
                    <a:cubicBezTo>
                      <a:pt x="55" y="375"/>
                      <a:pt x="55" y="375"/>
                      <a:pt x="55" y="375"/>
                    </a:cubicBezTo>
                    <a:cubicBezTo>
                      <a:pt x="28" y="375"/>
                      <a:pt x="14" y="361"/>
                      <a:pt x="0" y="340"/>
                    </a:cubicBezTo>
                    <a:cubicBezTo>
                      <a:pt x="20" y="326"/>
                      <a:pt x="20" y="326"/>
                      <a:pt x="20" y="326"/>
                    </a:cubicBezTo>
                    <a:cubicBezTo>
                      <a:pt x="28" y="340"/>
                      <a:pt x="41" y="347"/>
                      <a:pt x="55" y="347"/>
                    </a:cubicBezTo>
                    <a:cubicBezTo>
                      <a:pt x="125" y="354"/>
                      <a:pt x="285" y="222"/>
                      <a:pt x="472" y="0"/>
                    </a:cubicBezTo>
                    <a:cubicBezTo>
                      <a:pt x="486" y="6"/>
                      <a:pt x="486" y="6"/>
                      <a:pt x="486" y="6"/>
                    </a:cubicBezTo>
                    <a:cubicBezTo>
                      <a:pt x="493" y="20"/>
                      <a:pt x="493" y="20"/>
                      <a:pt x="493" y="20"/>
                    </a:cubicBezTo>
                    <a:cubicBezTo>
                      <a:pt x="382" y="152"/>
                      <a:pt x="173" y="375"/>
                      <a:pt x="62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8" name="Google Shape;1168;p30"/>
              <p:cNvSpPr/>
              <p:nvPr/>
            </p:nvSpPr>
            <p:spPr>
              <a:xfrm>
                <a:off x="1707938" y="1869690"/>
                <a:ext cx="29156" cy="5350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67" extrusionOk="0">
                    <a:moveTo>
                      <a:pt x="21" y="167"/>
                    </a:moveTo>
                    <a:lnTo>
                      <a:pt x="21" y="167"/>
                    </a:lnTo>
                    <a:cubicBezTo>
                      <a:pt x="0" y="146"/>
                      <a:pt x="0" y="146"/>
                      <a:pt x="0" y="146"/>
                    </a:cubicBezTo>
                    <a:cubicBezTo>
                      <a:pt x="7" y="139"/>
                      <a:pt x="7" y="139"/>
                      <a:pt x="7" y="139"/>
                    </a:cubicBezTo>
                    <a:cubicBezTo>
                      <a:pt x="35" y="111"/>
                      <a:pt x="69" y="69"/>
                      <a:pt x="63" y="35"/>
                    </a:cubicBezTo>
                    <a:cubicBezTo>
                      <a:pt x="56" y="27"/>
                      <a:pt x="56" y="21"/>
                      <a:pt x="56" y="21"/>
                    </a:cubicBezTo>
                    <a:cubicBezTo>
                      <a:pt x="56" y="13"/>
                      <a:pt x="49" y="7"/>
                      <a:pt x="49" y="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76" y="0"/>
                      <a:pt x="83" y="7"/>
                      <a:pt x="83" y="13"/>
                    </a:cubicBezTo>
                    <a:cubicBezTo>
                      <a:pt x="83" y="13"/>
                      <a:pt x="83" y="21"/>
                      <a:pt x="90" y="27"/>
                    </a:cubicBezTo>
                    <a:cubicBezTo>
                      <a:pt x="97" y="76"/>
                      <a:pt x="56" y="125"/>
                      <a:pt x="28" y="160"/>
                    </a:cubicBezTo>
                    <a:lnTo>
                      <a:pt x="21" y="16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15100" rIns="90000" bIns="151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9" name="Google Shape;1169;p30"/>
              <p:cNvSpPr/>
              <p:nvPr/>
            </p:nvSpPr>
            <p:spPr>
              <a:xfrm>
                <a:off x="1322497" y="1928003"/>
                <a:ext cx="106373" cy="77537"/>
              </a:xfrm>
              <a:custGeom>
                <a:avLst/>
                <a:gdLst/>
                <a:ahLst/>
                <a:cxnLst/>
                <a:rect l="l" t="t" r="r" b="b"/>
                <a:pathLst>
                  <a:path w="332" h="242" extrusionOk="0">
                    <a:moveTo>
                      <a:pt x="320" y="242"/>
                    </a:moveTo>
                    <a:lnTo>
                      <a:pt x="320" y="242"/>
                    </a:lnTo>
                    <a:cubicBezTo>
                      <a:pt x="265" y="221"/>
                      <a:pt x="265" y="221"/>
                      <a:pt x="265" y="221"/>
                    </a:cubicBezTo>
                    <a:cubicBezTo>
                      <a:pt x="293" y="158"/>
                      <a:pt x="258" y="89"/>
                      <a:pt x="202" y="68"/>
                    </a:cubicBezTo>
                    <a:cubicBezTo>
                      <a:pt x="140" y="40"/>
                      <a:pt x="70" y="68"/>
                      <a:pt x="49" y="130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35" y="20"/>
                      <a:pt x="132" y="-22"/>
                      <a:pt x="223" y="12"/>
                    </a:cubicBezTo>
                    <a:cubicBezTo>
                      <a:pt x="313" y="47"/>
                      <a:pt x="355" y="152"/>
                      <a:pt x="320" y="2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2100" rIns="90000" bIns="421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0" name="Google Shape;1170;p30"/>
              <p:cNvSpPr/>
              <p:nvPr/>
            </p:nvSpPr>
            <p:spPr>
              <a:xfrm>
                <a:off x="1128655" y="1874175"/>
                <a:ext cx="98363" cy="68886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15" extrusionOk="0">
                    <a:moveTo>
                      <a:pt x="299" y="215"/>
                    </a:moveTo>
                    <a:lnTo>
                      <a:pt x="299" y="215"/>
                    </a:lnTo>
                    <a:cubicBezTo>
                      <a:pt x="251" y="194"/>
                      <a:pt x="251" y="194"/>
                      <a:pt x="251" y="194"/>
                    </a:cubicBezTo>
                    <a:cubicBezTo>
                      <a:pt x="265" y="139"/>
                      <a:pt x="237" y="76"/>
                      <a:pt x="181" y="55"/>
                    </a:cubicBezTo>
                    <a:cubicBezTo>
                      <a:pt x="133" y="41"/>
                      <a:pt x="70" y="83"/>
                      <a:pt x="56" y="146"/>
                    </a:cubicBezTo>
                    <a:cubicBezTo>
                      <a:pt x="0" y="132"/>
                      <a:pt x="0" y="132"/>
                      <a:pt x="0" y="132"/>
                    </a:cubicBezTo>
                    <a:cubicBezTo>
                      <a:pt x="28" y="35"/>
                      <a:pt x="119" y="-21"/>
                      <a:pt x="195" y="7"/>
                    </a:cubicBezTo>
                    <a:cubicBezTo>
                      <a:pt x="279" y="27"/>
                      <a:pt x="327" y="118"/>
                      <a:pt x="299" y="2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2400" rIns="90000" bIns="324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1" name="Google Shape;1171;p30"/>
              <p:cNvSpPr/>
              <p:nvPr/>
            </p:nvSpPr>
            <p:spPr>
              <a:xfrm>
                <a:off x="1487503" y="4139724"/>
                <a:ext cx="336420" cy="352120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1099" extrusionOk="0">
                    <a:moveTo>
                      <a:pt x="0" y="668"/>
                    </a:moveTo>
                    <a:lnTo>
                      <a:pt x="0" y="668"/>
                    </a:lnTo>
                    <a:cubicBezTo>
                      <a:pt x="396" y="1099"/>
                      <a:pt x="396" y="1099"/>
                      <a:pt x="396" y="1099"/>
                    </a:cubicBezTo>
                    <a:cubicBezTo>
                      <a:pt x="396" y="1099"/>
                      <a:pt x="1049" y="452"/>
                      <a:pt x="1049" y="445"/>
                    </a:cubicBezTo>
                    <a:cubicBezTo>
                      <a:pt x="1056" y="438"/>
                      <a:pt x="612" y="0"/>
                      <a:pt x="612" y="0"/>
                    </a:cubicBezTo>
                    <a:lnTo>
                      <a:pt x="0" y="668"/>
                    </a:lnTo>
                    <a:close/>
                  </a:path>
                </a:pathLst>
              </a:custGeom>
              <a:solidFill>
                <a:srgbClr val="9D665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2" name="Google Shape;1172;p30"/>
              <p:cNvSpPr/>
              <p:nvPr/>
            </p:nvSpPr>
            <p:spPr>
              <a:xfrm>
                <a:off x="1578817" y="4197716"/>
                <a:ext cx="480920" cy="410112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80" extrusionOk="0">
                    <a:moveTo>
                      <a:pt x="701" y="146"/>
                    </a:moveTo>
                    <a:lnTo>
                      <a:pt x="701" y="146"/>
                    </a:lnTo>
                    <a:cubicBezTo>
                      <a:pt x="0" y="841"/>
                      <a:pt x="0" y="841"/>
                      <a:pt x="0" y="841"/>
                    </a:cubicBezTo>
                    <a:cubicBezTo>
                      <a:pt x="320" y="1280"/>
                      <a:pt x="320" y="1280"/>
                      <a:pt x="320" y="1280"/>
                    </a:cubicBezTo>
                    <a:cubicBezTo>
                      <a:pt x="1501" y="104"/>
                      <a:pt x="1501" y="104"/>
                      <a:pt x="1501" y="104"/>
                    </a:cubicBezTo>
                    <a:cubicBezTo>
                      <a:pt x="1244" y="-181"/>
                      <a:pt x="945" y="216"/>
                      <a:pt x="701" y="14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3" name="Google Shape;1173;p30"/>
              <p:cNvSpPr/>
              <p:nvPr/>
            </p:nvSpPr>
            <p:spPr>
              <a:xfrm>
                <a:off x="1658917" y="4206687"/>
                <a:ext cx="378392" cy="376470"/>
              </a:xfrm>
              <a:custGeom>
                <a:avLst/>
                <a:gdLst/>
                <a:ahLst/>
                <a:cxnLst/>
                <a:rect l="l" t="t" r="r" b="b"/>
                <a:pathLst>
                  <a:path w="1181" h="1175" extrusionOk="0">
                    <a:moveTo>
                      <a:pt x="21" y="1175"/>
                    </a:moveTo>
                    <a:lnTo>
                      <a:pt x="0" y="1161"/>
                    </a:lnTo>
                    <a:lnTo>
                      <a:pt x="1161" y="0"/>
                    </a:lnTo>
                    <a:lnTo>
                      <a:pt x="1181" y="21"/>
                    </a:lnTo>
                    <a:lnTo>
                      <a:pt x="21" y="117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4" name="Google Shape;1174;p30"/>
              <p:cNvSpPr/>
              <p:nvPr/>
            </p:nvSpPr>
            <p:spPr>
              <a:xfrm>
                <a:off x="1914276" y="4213416"/>
                <a:ext cx="18263" cy="104771"/>
              </a:xfrm>
              <a:custGeom>
                <a:avLst/>
                <a:gdLst/>
                <a:ahLst/>
                <a:cxnLst/>
                <a:rect l="l" t="t" r="r" b="b"/>
                <a:pathLst>
                  <a:path w="57" h="327" extrusionOk="0">
                    <a:moveTo>
                      <a:pt x="30" y="327"/>
                    </a:moveTo>
                    <a:lnTo>
                      <a:pt x="30" y="327"/>
                    </a:lnTo>
                    <a:cubicBezTo>
                      <a:pt x="-39" y="167"/>
                      <a:pt x="30" y="6"/>
                      <a:pt x="30" y="0"/>
                    </a:cubicBezTo>
                    <a:cubicBezTo>
                      <a:pt x="57" y="14"/>
                      <a:pt x="57" y="14"/>
                      <a:pt x="57" y="14"/>
                    </a:cubicBezTo>
                    <a:cubicBezTo>
                      <a:pt x="57" y="14"/>
                      <a:pt x="-5" y="167"/>
                      <a:pt x="57" y="313"/>
                    </a:cubicBezTo>
                    <a:lnTo>
                      <a:pt x="30" y="32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5" name="Google Shape;1175;p30"/>
              <p:cNvSpPr/>
              <p:nvPr/>
            </p:nvSpPr>
            <p:spPr>
              <a:xfrm>
                <a:off x="1823603" y="4244495"/>
                <a:ext cx="15700" cy="62158"/>
              </a:xfrm>
              <a:custGeom>
                <a:avLst/>
                <a:gdLst/>
                <a:ahLst/>
                <a:cxnLst/>
                <a:rect l="l" t="t" r="r" b="b"/>
                <a:pathLst>
                  <a:path w="49" h="194" extrusionOk="0">
                    <a:moveTo>
                      <a:pt x="28" y="194"/>
                    </a:moveTo>
                    <a:lnTo>
                      <a:pt x="0" y="188"/>
                    </a:lnTo>
                    <a:lnTo>
                      <a:pt x="21" y="0"/>
                    </a:lnTo>
                    <a:lnTo>
                      <a:pt x="49" y="7"/>
                    </a:lnTo>
                    <a:lnTo>
                      <a:pt x="28" y="19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24825" rIns="90000" bIns="24825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6" name="Google Shape;1176;p30"/>
              <p:cNvSpPr/>
              <p:nvPr/>
            </p:nvSpPr>
            <p:spPr>
              <a:xfrm>
                <a:off x="1854681" y="4237766"/>
                <a:ext cx="15700" cy="6023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88" extrusionOk="0">
                    <a:moveTo>
                      <a:pt x="28" y="188"/>
                    </a:moveTo>
                    <a:lnTo>
                      <a:pt x="0" y="188"/>
                    </a:lnTo>
                    <a:lnTo>
                      <a:pt x="21" y="0"/>
                    </a:lnTo>
                    <a:lnTo>
                      <a:pt x="49" y="0"/>
                    </a:lnTo>
                    <a:lnTo>
                      <a:pt x="28" y="18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22675" rIns="90000" bIns="22675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7" name="Google Shape;1177;p30"/>
              <p:cNvSpPr/>
              <p:nvPr/>
            </p:nvSpPr>
            <p:spPr>
              <a:xfrm>
                <a:off x="492020" y="3244206"/>
                <a:ext cx="1280318" cy="1261094"/>
              </a:xfrm>
              <a:custGeom>
                <a:avLst/>
                <a:gdLst/>
                <a:ahLst/>
                <a:cxnLst/>
                <a:rect l="l" t="t" r="r" b="b"/>
                <a:pathLst>
                  <a:path w="3996" h="3936" extrusionOk="0">
                    <a:moveTo>
                      <a:pt x="33" y="264"/>
                    </a:moveTo>
                    <a:lnTo>
                      <a:pt x="33" y="264"/>
                    </a:lnTo>
                    <a:cubicBezTo>
                      <a:pt x="-119" y="904"/>
                      <a:pt x="312" y="1342"/>
                      <a:pt x="312" y="1342"/>
                    </a:cubicBezTo>
                    <a:cubicBezTo>
                      <a:pt x="1647" y="2412"/>
                      <a:pt x="1647" y="2412"/>
                      <a:pt x="1647" y="2412"/>
                    </a:cubicBezTo>
                    <a:cubicBezTo>
                      <a:pt x="3086" y="3936"/>
                      <a:pt x="3086" y="3936"/>
                      <a:pt x="3086" y="3936"/>
                    </a:cubicBezTo>
                    <a:cubicBezTo>
                      <a:pt x="3996" y="3018"/>
                      <a:pt x="3996" y="3018"/>
                      <a:pt x="3996" y="3018"/>
                    </a:cubicBezTo>
                    <a:cubicBezTo>
                      <a:pt x="3996" y="3018"/>
                      <a:pt x="2975" y="1905"/>
                      <a:pt x="2543" y="1495"/>
                    </a:cubicBezTo>
                    <a:cubicBezTo>
                      <a:pt x="2252" y="1217"/>
                      <a:pt x="1806" y="848"/>
                      <a:pt x="1556" y="639"/>
                    </a:cubicBezTo>
                    <a:cubicBezTo>
                      <a:pt x="1431" y="535"/>
                      <a:pt x="1341" y="396"/>
                      <a:pt x="1299" y="236"/>
                    </a:cubicBezTo>
                    <a:cubicBezTo>
                      <a:pt x="1243" y="0"/>
                      <a:pt x="1243" y="0"/>
                      <a:pt x="1243" y="0"/>
                    </a:cubicBezTo>
                    <a:lnTo>
                      <a:pt x="33" y="26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8" name="Google Shape;1178;p30"/>
              <p:cNvSpPr/>
              <p:nvPr/>
            </p:nvSpPr>
            <p:spPr>
              <a:xfrm>
                <a:off x="629792" y="3631569"/>
                <a:ext cx="895518" cy="837846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2615" extrusionOk="0">
                    <a:moveTo>
                      <a:pt x="2774" y="2615"/>
                    </a:moveTo>
                    <a:lnTo>
                      <a:pt x="1335" y="1093"/>
                    </a:lnTo>
                    <a:lnTo>
                      <a:pt x="0" y="21"/>
                    </a:lnTo>
                    <a:lnTo>
                      <a:pt x="13" y="0"/>
                    </a:lnTo>
                    <a:lnTo>
                      <a:pt x="1348" y="1071"/>
                    </a:lnTo>
                    <a:lnTo>
                      <a:pt x="2795" y="2595"/>
                    </a:lnTo>
                    <a:lnTo>
                      <a:pt x="2774" y="261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9" name="Google Shape;1179;p30"/>
              <p:cNvSpPr/>
              <p:nvPr/>
            </p:nvSpPr>
            <p:spPr>
              <a:xfrm>
                <a:off x="1367353" y="4090703"/>
                <a:ext cx="298292" cy="291884"/>
              </a:xfrm>
              <a:custGeom>
                <a:avLst/>
                <a:gdLst/>
                <a:ahLst/>
                <a:cxnLst/>
                <a:rect l="l" t="t" r="r" b="b"/>
                <a:pathLst>
                  <a:path w="931" h="911" extrusionOk="0">
                    <a:moveTo>
                      <a:pt x="20" y="911"/>
                    </a:moveTo>
                    <a:lnTo>
                      <a:pt x="0" y="897"/>
                    </a:lnTo>
                    <a:lnTo>
                      <a:pt x="910" y="0"/>
                    </a:lnTo>
                    <a:lnTo>
                      <a:pt x="931" y="21"/>
                    </a:lnTo>
                    <a:lnTo>
                      <a:pt x="20" y="91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0" name="Google Shape;1180;p30"/>
              <p:cNvSpPr/>
              <p:nvPr/>
            </p:nvSpPr>
            <p:spPr>
              <a:xfrm>
                <a:off x="270303" y="3266313"/>
                <a:ext cx="914101" cy="1486336"/>
              </a:xfrm>
              <a:custGeom>
                <a:avLst/>
                <a:gdLst/>
                <a:ahLst/>
                <a:cxnLst/>
                <a:rect l="l" t="t" r="r" b="b"/>
                <a:pathLst>
                  <a:path w="2853" h="4639" extrusionOk="0">
                    <a:moveTo>
                      <a:pt x="3" y="174"/>
                    </a:moveTo>
                    <a:lnTo>
                      <a:pt x="3" y="174"/>
                    </a:lnTo>
                    <a:cubicBezTo>
                      <a:pt x="3" y="174"/>
                      <a:pt x="-19" y="688"/>
                      <a:pt x="65" y="960"/>
                    </a:cubicBezTo>
                    <a:cubicBezTo>
                      <a:pt x="148" y="1224"/>
                      <a:pt x="288" y="1440"/>
                      <a:pt x="288" y="1440"/>
                    </a:cubicBezTo>
                    <a:cubicBezTo>
                      <a:pt x="288" y="1440"/>
                      <a:pt x="718" y="2031"/>
                      <a:pt x="968" y="2629"/>
                    </a:cubicBezTo>
                    <a:cubicBezTo>
                      <a:pt x="1219" y="3220"/>
                      <a:pt x="1365" y="3853"/>
                      <a:pt x="1567" y="4639"/>
                    </a:cubicBezTo>
                    <a:cubicBezTo>
                      <a:pt x="2853" y="4319"/>
                      <a:pt x="2853" y="4319"/>
                      <a:pt x="2853" y="4319"/>
                    </a:cubicBezTo>
                    <a:cubicBezTo>
                      <a:pt x="2673" y="3630"/>
                      <a:pt x="2478" y="2768"/>
                      <a:pt x="2185" y="2156"/>
                    </a:cubicBezTo>
                    <a:cubicBezTo>
                      <a:pt x="1845" y="1440"/>
                      <a:pt x="1302" y="584"/>
                      <a:pt x="1302" y="584"/>
                    </a:cubicBezTo>
                    <a:cubicBezTo>
                      <a:pt x="1205" y="0"/>
                      <a:pt x="1205" y="0"/>
                      <a:pt x="1205" y="0"/>
                    </a:cubicBezTo>
                    <a:lnTo>
                      <a:pt x="3" y="17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1" name="Google Shape;1181;p30"/>
              <p:cNvSpPr/>
              <p:nvPr/>
            </p:nvSpPr>
            <p:spPr>
              <a:xfrm>
                <a:off x="338869" y="3299635"/>
                <a:ext cx="511358" cy="1430586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4465" extrusionOk="0">
                    <a:moveTo>
                      <a:pt x="1568" y="4465"/>
                    </a:moveTo>
                    <a:lnTo>
                      <a:pt x="1568" y="4465"/>
                    </a:lnTo>
                    <a:cubicBezTo>
                      <a:pt x="1533" y="4340"/>
                      <a:pt x="1505" y="4222"/>
                      <a:pt x="1471" y="4103"/>
                    </a:cubicBezTo>
                    <a:cubicBezTo>
                      <a:pt x="1311" y="3485"/>
                      <a:pt x="1172" y="2956"/>
                      <a:pt x="963" y="2455"/>
                    </a:cubicBezTo>
                    <a:cubicBezTo>
                      <a:pt x="720" y="1871"/>
                      <a:pt x="296" y="1280"/>
                      <a:pt x="289" y="1273"/>
                    </a:cubicBezTo>
                    <a:cubicBezTo>
                      <a:pt x="289" y="1273"/>
                      <a:pt x="143" y="1050"/>
                      <a:pt x="60" y="786"/>
                    </a:cubicBezTo>
                    <a:cubicBezTo>
                      <a:pt x="-17" y="522"/>
                      <a:pt x="3" y="21"/>
                      <a:pt x="3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1" y="8"/>
                      <a:pt x="11" y="522"/>
                      <a:pt x="87" y="779"/>
                    </a:cubicBezTo>
                    <a:cubicBezTo>
                      <a:pt x="170" y="1044"/>
                      <a:pt x="310" y="1259"/>
                      <a:pt x="310" y="1259"/>
                    </a:cubicBezTo>
                    <a:cubicBezTo>
                      <a:pt x="317" y="1266"/>
                      <a:pt x="741" y="1857"/>
                      <a:pt x="991" y="2448"/>
                    </a:cubicBezTo>
                    <a:cubicBezTo>
                      <a:pt x="1200" y="2942"/>
                      <a:pt x="1339" y="3477"/>
                      <a:pt x="1499" y="4097"/>
                    </a:cubicBezTo>
                    <a:cubicBezTo>
                      <a:pt x="1533" y="4215"/>
                      <a:pt x="1562" y="4333"/>
                      <a:pt x="1596" y="4458"/>
                    </a:cubicBezTo>
                    <a:lnTo>
                      <a:pt x="1568" y="446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2" name="Google Shape;1182;p30"/>
              <p:cNvSpPr/>
              <p:nvPr/>
            </p:nvSpPr>
            <p:spPr>
              <a:xfrm>
                <a:off x="740971" y="3504691"/>
                <a:ext cx="249592" cy="487969"/>
              </a:xfrm>
              <a:custGeom>
                <a:avLst/>
                <a:gdLst/>
                <a:ahLst/>
                <a:cxnLst/>
                <a:rect l="l" t="t" r="r" b="b"/>
                <a:pathLst>
                  <a:path w="779" h="1523" extrusionOk="0">
                    <a:moveTo>
                      <a:pt x="751" y="1523"/>
                    </a:moveTo>
                    <a:lnTo>
                      <a:pt x="751" y="1523"/>
                    </a:lnTo>
                    <a:cubicBezTo>
                      <a:pt x="751" y="1509"/>
                      <a:pt x="278" y="334"/>
                      <a:pt x="0" y="21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99" y="320"/>
                      <a:pt x="758" y="1461"/>
                      <a:pt x="779" y="1509"/>
                    </a:cubicBezTo>
                    <a:lnTo>
                      <a:pt x="751" y="152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3" name="Google Shape;1183;p30"/>
              <p:cNvSpPr/>
              <p:nvPr/>
            </p:nvSpPr>
            <p:spPr>
              <a:xfrm>
                <a:off x="832605" y="3952610"/>
                <a:ext cx="31079" cy="211784"/>
              </a:xfrm>
              <a:custGeom>
                <a:avLst/>
                <a:gdLst/>
                <a:ahLst/>
                <a:cxnLst/>
                <a:rect l="l" t="t" r="r" b="b"/>
                <a:pathLst>
                  <a:path w="97" h="661" extrusionOk="0">
                    <a:moveTo>
                      <a:pt x="27" y="661"/>
                    </a:moveTo>
                    <a:lnTo>
                      <a:pt x="27" y="661"/>
                    </a:lnTo>
                    <a:cubicBezTo>
                      <a:pt x="0" y="653"/>
                      <a:pt x="0" y="653"/>
                      <a:pt x="0" y="653"/>
                    </a:cubicBezTo>
                    <a:cubicBezTo>
                      <a:pt x="41" y="438"/>
                      <a:pt x="69" y="215"/>
                      <a:pt x="69" y="0"/>
                    </a:cubicBezTo>
                    <a:cubicBezTo>
                      <a:pt x="97" y="0"/>
                      <a:pt x="97" y="0"/>
                      <a:pt x="97" y="0"/>
                    </a:cubicBezTo>
                    <a:cubicBezTo>
                      <a:pt x="97" y="223"/>
                      <a:pt x="69" y="445"/>
                      <a:pt x="27" y="66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4" name="Google Shape;1184;p30"/>
              <p:cNvSpPr/>
              <p:nvPr/>
            </p:nvSpPr>
            <p:spPr>
              <a:xfrm>
                <a:off x="902773" y="4032710"/>
                <a:ext cx="14098" cy="86828"/>
              </a:xfrm>
              <a:custGeom>
                <a:avLst/>
                <a:gdLst/>
                <a:ahLst/>
                <a:cxnLst/>
                <a:rect l="l" t="t" r="r" b="b"/>
                <a:pathLst>
                  <a:path w="44" h="271" extrusionOk="0">
                    <a:moveTo>
                      <a:pt x="17" y="271"/>
                    </a:moveTo>
                    <a:lnTo>
                      <a:pt x="17" y="271"/>
                    </a:lnTo>
                    <a:cubicBezTo>
                      <a:pt x="3" y="181"/>
                      <a:pt x="-4" y="91"/>
                      <a:pt x="3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24" y="91"/>
                      <a:pt x="31" y="174"/>
                      <a:pt x="44" y="265"/>
                    </a:cubicBezTo>
                    <a:lnTo>
                      <a:pt x="17" y="27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5" name="Google Shape;1185;p30"/>
              <p:cNvSpPr/>
              <p:nvPr/>
            </p:nvSpPr>
            <p:spPr>
              <a:xfrm>
                <a:off x="1206833" y="3758768"/>
                <a:ext cx="46778" cy="138092"/>
              </a:xfrm>
              <a:custGeom>
                <a:avLst/>
                <a:gdLst/>
                <a:ahLst/>
                <a:cxnLst/>
                <a:rect l="l" t="t" r="r" b="b"/>
                <a:pathLst>
                  <a:path w="146" h="431" extrusionOk="0">
                    <a:moveTo>
                      <a:pt x="118" y="431"/>
                    </a:moveTo>
                    <a:lnTo>
                      <a:pt x="0" y="7"/>
                    </a:lnTo>
                    <a:lnTo>
                      <a:pt x="27" y="0"/>
                    </a:lnTo>
                    <a:lnTo>
                      <a:pt x="146" y="424"/>
                    </a:lnTo>
                    <a:lnTo>
                      <a:pt x="118" y="4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6" name="Google Shape;1186;p30"/>
              <p:cNvSpPr/>
              <p:nvPr/>
            </p:nvSpPr>
            <p:spPr>
              <a:xfrm>
                <a:off x="1267068" y="3778953"/>
                <a:ext cx="3973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124" h="250" extrusionOk="0">
                    <a:moveTo>
                      <a:pt x="97" y="250"/>
                    </a:moveTo>
                    <a:lnTo>
                      <a:pt x="97" y="250"/>
                    </a:lnTo>
                    <a:cubicBezTo>
                      <a:pt x="76" y="167"/>
                      <a:pt x="41" y="90"/>
                      <a:pt x="0" y="2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69" y="76"/>
                      <a:pt x="104" y="159"/>
                      <a:pt x="124" y="243"/>
                    </a:cubicBezTo>
                    <a:lnTo>
                      <a:pt x="97" y="25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7" name="Google Shape;1187;p30"/>
              <p:cNvSpPr/>
              <p:nvPr/>
            </p:nvSpPr>
            <p:spPr>
              <a:xfrm>
                <a:off x="353607" y="3328791"/>
                <a:ext cx="193522" cy="19608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612" extrusionOk="0">
                    <a:moveTo>
                      <a:pt x="14" y="612"/>
                    </a:moveTo>
                    <a:lnTo>
                      <a:pt x="14" y="612"/>
                    </a:lnTo>
                    <a:cubicBezTo>
                      <a:pt x="0" y="584"/>
                      <a:pt x="0" y="584"/>
                      <a:pt x="0" y="584"/>
                    </a:cubicBezTo>
                    <a:cubicBezTo>
                      <a:pt x="6" y="584"/>
                      <a:pt x="542" y="271"/>
                      <a:pt x="577" y="0"/>
                    </a:cubicBezTo>
                    <a:cubicBezTo>
                      <a:pt x="604" y="0"/>
                      <a:pt x="604" y="0"/>
                      <a:pt x="604" y="0"/>
                    </a:cubicBezTo>
                    <a:cubicBezTo>
                      <a:pt x="570" y="292"/>
                      <a:pt x="34" y="598"/>
                      <a:pt x="14" y="6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8" name="Google Shape;1188;p30"/>
              <p:cNvSpPr/>
              <p:nvPr/>
            </p:nvSpPr>
            <p:spPr>
              <a:xfrm>
                <a:off x="836771" y="3377813"/>
                <a:ext cx="153792" cy="75614"/>
              </a:xfrm>
              <a:custGeom>
                <a:avLst/>
                <a:gdLst/>
                <a:ahLst/>
                <a:cxnLst/>
                <a:rect l="l" t="t" r="r" b="b"/>
                <a:pathLst>
                  <a:path w="480" h="236" extrusionOk="0">
                    <a:moveTo>
                      <a:pt x="431" y="236"/>
                    </a:moveTo>
                    <a:lnTo>
                      <a:pt x="431" y="236"/>
                    </a:lnTo>
                    <a:cubicBezTo>
                      <a:pt x="154" y="236"/>
                      <a:pt x="0" y="14"/>
                      <a:pt x="0" y="14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0"/>
                      <a:pt x="181" y="229"/>
                      <a:pt x="480" y="208"/>
                    </a:cubicBezTo>
                    <a:cubicBezTo>
                      <a:pt x="480" y="236"/>
                      <a:pt x="480" y="236"/>
                      <a:pt x="480" y="236"/>
                    </a:cubicBezTo>
                    <a:cubicBezTo>
                      <a:pt x="466" y="236"/>
                      <a:pt x="445" y="236"/>
                      <a:pt x="431" y="2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39950" rIns="90000" bIns="3995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9" name="Google Shape;1189;p30"/>
              <p:cNvSpPr/>
              <p:nvPr/>
            </p:nvSpPr>
            <p:spPr>
              <a:xfrm>
                <a:off x="224166" y="2468197"/>
                <a:ext cx="733075" cy="902887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818" extrusionOk="0">
                    <a:moveTo>
                      <a:pt x="1822" y="170"/>
                    </a:moveTo>
                    <a:lnTo>
                      <a:pt x="1822" y="170"/>
                    </a:lnTo>
                    <a:cubicBezTo>
                      <a:pt x="1982" y="503"/>
                      <a:pt x="2052" y="879"/>
                      <a:pt x="2093" y="1247"/>
                    </a:cubicBezTo>
                    <a:cubicBezTo>
                      <a:pt x="2135" y="1623"/>
                      <a:pt x="2288" y="2804"/>
                      <a:pt x="2288" y="2804"/>
                    </a:cubicBezTo>
                    <a:cubicBezTo>
                      <a:pt x="0" y="2818"/>
                      <a:pt x="0" y="2818"/>
                      <a:pt x="0" y="2818"/>
                    </a:cubicBezTo>
                    <a:cubicBezTo>
                      <a:pt x="0" y="2818"/>
                      <a:pt x="181" y="872"/>
                      <a:pt x="237" y="579"/>
                    </a:cubicBezTo>
                    <a:cubicBezTo>
                      <a:pt x="292" y="288"/>
                      <a:pt x="598" y="72"/>
                      <a:pt x="897" y="9"/>
                    </a:cubicBezTo>
                    <a:cubicBezTo>
                      <a:pt x="1196" y="-46"/>
                      <a:pt x="1822" y="170"/>
                      <a:pt x="1822" y="1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0" name="Google Shape;1190;p30"/>
              <p:cNvSpPr/>
              <p:nvPr/>
            </p:nvSpPr>
            <p:spPr>
              <a:xfrm>
                <a:off x="836771" y="2596037"/>
                <a:ext cx="27234" cy="109256"/>
              </a:xfrm>
              <a:custGeom>
                <a:avLst/>
                <a:gdLst/>
                <a:ahLst/>
                <a:cxnLst/>
                <a:rect l="l" t="t" r="r" b="b"/>
                <a:pathLst>
                  <a:path w="85" h="341" extrusionOk="0">
                    <a:moveTo>
                      <a:pt x="84" y="341"/>
                    </a:moveTo>
                    <a:lnTo>
                      <a:pt x="84" y="341"/>
                    </a:lnTo>
                    <a:cubicBezTo>
                      <a:pt x="56" y="341"/>
                      <a:pt x="56" y="341"/>
                      <a:pt x="56" y="341"/>
                    </a:cubicBezTo>
                    <a:cubicBezTo>
                      <a:pt x="63" y="229"/>
                      <a:pt x="42" y="111"/>
                      <a:pt x="0" y="7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70" y="104"/>
                      <a:pt x="91" y="223"/>
                      <a:pt x="84" y="3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1" name="Google Shape;1191;p30"/>
              <p:cNvSpPr/>
              <p:nvPr/>
            </p:nvSpPr>
            <p:spPr>
              <a:xfrm>
                <a:off x="1298147" y="2368873"/>
                <a:ext cx="354362" cy="318478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994" extrusionOk="0">
                    <a:moveTo>
                      <a:pt x="0" y="361"/>
                    </a:moveTo>
                    <a:lnTo>
                      <a:pt x="0" y="361"/>
                    </a:lnTo>
                    <a:cubicBezTo>
                      <a:pt x="49" y="340"/>
                      <a:pt x="90" y="299"/>
                      <a:pt x="125" y="257"/>
                    </a:cubicBezTo>
                    <a:cubicBezTo>
                      <a:pt x="188" y="187"/>
                      <a:pt x="264" y="138"/>
                      <a:pt x="347" y="104"/>
                    </a:cubicBezTo>
                    <a:cubicBezTo>
                      <a:pt x="403" y="76"/>
                      <a:pt x="479" y="28"/>
                      <a:pt x="535" y="6"/>
                    </a:cubicBezTo>
                    <a:cubicBezTo>
                      <a:pt x="542" y="6"/>
                      <a:pt x="549" y="0"/>
                      <a:pt x="556" y="0"/>
                    </a:cubicBezTo>
                    <a:cubicBezTo>
                      <a:pt x="577" y="6"/>
                      <a:pt x="570" y="48"/>
                      <a:pt x="563" y="69"/>
                    </a:cubicBezTo>
                    <a:cubicBezTo>
                      <a:pt x="549" y="90"/>
                      <a:pt x="514" y="138"/>
                      <a:pt x="493" y="152"/>
                    </a:cubicBezTo>
                    <a:cubicBezTo>
                      <a:pt x="563" y="159"/>
                      <a:pt x="633" y="138"/>
                      <a:pt x="695" y="118"/>
                    </a:cubicBezTo>
                    <a:cubicBezTo>
                      <a:pt x="758" y="90"/>
                      <a:pt x="820" y="62"/>
                      <a:pt x="883" y="34"/>
                    </a:cubicBezTo>
                    <a:cubicBezTo>
                      <a:pt x="904" y="28"/>
                      <a:pt x="918" y="28"/>
                      <a:pt x="931" y="28"/>
                    </a:cubicBezTo>
                    <a:cubicBezTo>
                      <a:pt x="945" y="28"/>
                      <a:pt x="967" y="41"/>
                      <a:pt x="967" y="55"/>
                    </a:cubicBezTo>
                    <a:cubicBezTo>
                      <a:pt x="967" y="69"/>
                      <a:pt x="953" y="83"/>
                      <a:pt x="945" y="90"/>
                    </a:cubicBezTo>
                    <a:cubicBezTo>
                      <a:pt x="959" y="76"/>
                      <a:pt x="1063" y="41"/>
                      <a:pt x="1077" y="62"/>
                    </a:cubicBezTo>
                    <a:cubicBezTo>
                      <a:pt x="1077" y="69"/>
                      <a:pt x="1077" y="76"/>
                      <a:pt x="1077" y="83"/>
                    </a:cubicBezTo>
                    <a:cubicBezTo>
                      <a:pt x="1077" y="124"/>
                      <a:pt x="1057" y="166"/>
                      <a:pt x="1036" y="194"/>
                    </a:cubicBezTo>
                    <a:cubicBezTo>
                      <a:pt x="1050" y="187"/>
                      <a:pt x="1063" y="180"/>
                      <a:pt x="1085" y="173"/>
                    </a:cubicBezTo>
                    <a:cubicBezTo>
                      <a:pt x="1091" y="173"/>
                      <a:pt x="1091" y="173"/>
                      <a:pt x="1098" y="173"/>
                    </a:cubicBezTo>
                    <a:cubicBezTo>
                      <a:pt x="1098" y="180"/>
                      <a:pt x="1098" y="180"/>
                      <a:pt x="1106" y="187"/>
                    </a:cubicBezTo>
                    <a:cubicBezTo>
                      <a:pt x="1112" y="243"/>
                      <a:pt x="1077" y="313"/>
                      <a:pt x="1043" y="354"/>
                    </a:cubicBezTo>
                    <a:cubicBezTo>
                      <a:pt x="1050" y="361"/>
                      <a:pt x="1057" y="354"/>
                      <a:pt x="1071" y="347"/>
                    </a:cubicBezTo>
                    <a:cubicBezTo>
                      <a:pt x="1085" y="340"/>
                      <a:pt x="1106" y="347"/>
                      <a:pt x="1098" y="368"/>
                    </a:cubicBezTo>
                    <a:cubicBezTo>
                      <a:pt x="1091" y="389"/>
                      <a:pt x="1077" y="410"/>
                      <a:pt x="1063" y="431"/>
                    </a:cubicBezTo>
                    <a:cubicBezTo>
                      <a:pt x="1022" y="472"/>
                      <a:pt x="980" y="514"/>
                      <a:pt x="931" y="549"/>
                    </a:cubicBezTo>
                    <a:cubicBezTo>
                      <a:pt x="730" y="709"/>
                      <a:pt x="493" y="827"/>
                      <a:pt x="250" y="932"/>
                    </a:cubicBezTo>
                    <a:cubicBezTo>
                      <a:pt x="208" y="952"/>
                      <a:pt x="167" y="966"/>
                      <a:pt x="132" y="994"/>
                    </a:cubicBezTo>
                    <a:lnTo>
                      <a:pt x="0" y="361"/>
                    </a:lnTo>
                    <a:close/>
                  </a:path>
                </a:pathLst>
              </a:custGeom>
              <a:solidFill>
                <a:srgbClr val="9D665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2" name="Google Shape;1192;p30"/>
              <p:cNvSpPr/>
              <p:nvPr/>
            </p:nvSpPr>
            <p:spPr>
              <a:xfrm>
                <a:off x="1409325" y="2408603"/>
                <a:ext cx="60235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49" extrusionOk="0">
                    <a:moveTo>
                      <a:pt x="8" y="49"/>
                    </a:moveTo>
                    <a:lnTo>
                      <a:pt x="8" y="49"/>
                    </a:lnTo>
                    <a:cubicBezTo>
                      <a:pt x="0" y="49"/>
                      <a:pt x="0" y="49"/>
                      <a:pt x="0" y="49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63" y="22"/>
                      <a:pt x="126" y="14"/>
                      <a:pt x="181" y="0"/>
                    </a:cubicBezTo>
                    <a:cubicBezTo>
                      <a:pt x="188" y="28"/>
                      <a:pt x="188" y="28"/>
                      <a:pt x="188" y="28"/>
                    </a:cubicBezTo>
                    <a:cubicBezTo>
                      <a:pt x="132" y="42"/>
                      <a:pt x="70" y="49"/>
                      <a:pt x="8" y="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3" name="Google Shape;1193;p30"/>
              <p:cNvSpPr/>
              <p:nvPr/>
            </p:nvSpPr>
            <p:spPr>
              <a:xfrm>
                <a:off x="1469561" y="2386495"/>
                <a:ext cx="147064" cy="75614"/>
              </a:xfrm>
              <a:custGeom>
                <a:avLst/>
                <a:gdLst/>
                <a:ahLst/>
                <a:cxnLst/>
                <a:rect l="l" t="t" r="r" b="b"/>
                <a:pathLst>
                  <a:path w="459" h="236" extrusionOk="0">
                    <a:moveTo>
                      <a:pt x="7" y="236"/>
                    </a:moveTo>
                    <a:lnTo>
                      <a:pt x="7" y="236"/>
                    </a:lnTo>
                    <a:cubicBezTo>
                      <a:pt x="0" y="209"/>
                      <a:pt x="0" y="209"/>
                      <a:pt x="0" y="209"/>
                    </a:cubicBezTo>
                    <a:cubicBezTo>
                      <a:pt x="160" y="174"/>
                      <a:pt x="313" y="97"/>
                      <a:pt x="445" y="0"/>
                    </a:cubicBezTo>
                    <a:cubicBezTo>
                      <a:pt x="459" y="21"/>
                      <a:pt x="459" y="21"/>
                      <a:pt x="459" y="21"/>
                    </a:cubicBezTo>
                    <a:cubicBezTo>
                      <a:pt x="327" y="125"/>
                      <a:pt x="167" y="195"/>
                      <a:pt x="7" y="23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9950" rIns="90000" bIns="3995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4" name="Google Shape;1194;p30"/>
              <p:cNvSpPr/>
              <p:nvPr/>
            </p:nvSpPr>
            <p:spPr>
              <a:xfrm>
                <a:off x="1509611" y="2424302"/>
                <a:ext cx="127199" cy="89392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79" extrusionOk="0">
                    <a:moveTo>
                      <a:pt x="8" y="279"/>
                    </a:moveTo>
                    <a:lnTo>
                      <a:pt x="8" y="279"/>
                    </a:lnTo>
                    <a:cubicBezTo>
                      <a:pt x="0" y="250"/>
                      <a:pt x="0" y="250"/>
                      <a:pt x="0" y="250"/>
                    </a:cubicBezTo>
                    <a:cubicBezTo>
                      <a:pt x="140" y="195"/>
                      <a:pt x="271" y="105"/>
                      <a:pt x="383" y="0"/>
                    </a:cubicBezTo>
                    <a:cubicBezTo>
                      <a:pt x="397" y="21"/>
                      <a:pt x="397" y="21"/>
                      <a:pt x="397" y="21"/>
                    </a:cubicBezTo>
                    <a:cubicBezTo>
                      <a:pt x="293" y="132"/>
                      <a:pt x="153" y="216"/>
                      <a:pt x="8" y="2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5" name="Google Shape;1195;p30"/>
              <p:cNvSpPr/>
              <p:nvPr/>
            </p:nvSpPr>
            <p:spPr>
              <a:xfrm>
                <a:off x="1542932" y="2471081"/>
                <a:ext cx="102848" cy="82663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58" extrusionOk="0">
                    <a:moveTo>
                      <a:pt x="8" y="258"/>
                    </a:moveTo>
                    <a:lnTo>
                      <a:pt x="8" y="258"/>
                    </a:lnTo>
                    <a:cubicBezTo>
                      <a:pt x="0" y="230"/>
                      <a:pt x="0" y="230"/>
                      <a:pt x="0" y="230"/>
                    </a:cubicBezTo>
                    <a:cubicBezTo>
                      <a:pt x="119" y="181"/>
                      <a:pt x="223" y="98"/>
                      <a:pt x="299" y="0"/>
                    </a:cubicBezTo>
                    <a:cubicBezTo>
                      <a:pt x="321" y="21"/>
                      <a:pt x="321" y="21"/>
                      <a:pt x="321" y="21"/>
                    </a:cubicBezTo>
                    <a:cubicBezTo>
                      <a:pt x="244" y="118"/>
                      <a:pt x="133" y="202"/>
                      <a:pt x="8" y="25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6" name="Google Shape;1196;p30"/>
              <p:cNvSpPr/>
              <p:nvPr/>
            </p:nvSpPr>
            <p:spPr>
              <a:xfrm>
                <a:off x="527264" y="2469158"/>
                <a:ext cx="877896" cy="41235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287" extrusionOk="0">
                    <a:moveTo>
                      <a:pt x="0" y="368"/>
                    </a:moveTo>
                    <a:lnTo>
                      <a:pt x="0" y="368"/>
                    </a:lnTo>
                    <a:cubicBezTo>
                      <a:pt x="827" y="403"/>
                      <a:pt x="1676" y="305"/>
                      <a:pt x="2447" y="0"/>
                    </a:cubicBezTo>
                    <a:cubicBezTo>
                      <a:pt x="2740" y="737"/>
                      <a:pt x="2740" y="737"/>
                      <a:pt x="2740" y="737"/>
                    </a:cubicBezTo>
                    <a:cubicBezTo>
                      <a:pt x="2740" y="737"/>
                      <a:pt x="2121" y="1126"/>
                      <a:pt x="1391" y="1230"/>
                    </a:cubicBezTo>
                    <a:cubicBezTo>
                      <a:pt x="660" y="1335"/>
                      <a:pt x="146" y="1265"/>
                      <a:pt x="146" y="1265"/>
                    </a:cubicBezTo>
                    <a:lnTo>
                      <a:pt x="0" y="368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7" name="Google Shape;1197;p30"/>
              <p:cNvSpPr/>
              <p:nvPr/>
            </p:nvSpPr>
            <p:spPr>
              <a:xfrm>
                <a:off x="527264" y="2513694"/>
                <a:ext cx="637276" cy="91314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85" extrusionOk="0">
                    <a:moveTo>
                      <a:pt x="389" y="285"/>
                    </a:moveTo>
                    <a:lnTo>
                      <a:pt x="389" y="285"/>
                    </a:lnTo>
                    <a:cubicBezTo>
                      <a:pt x="257" y="285"/>
                      <a:pt x="125" y="271"/>
                      <a:pt x="0" y="243"/>
                    </a:cubicBezTo>
                    <a:cubicBezTo>
                      <a:pt x="7" y="215"/>
                      <a:pt x="7" y="215"/>
                      <a:pt x="7" y="215"/>
                    </a:cubicBezTo>
                    <a:cubicBezTo>
                      <a:pt x="327" y="292"/>
                      <a:pt x="688" y="243"/>
                      <a:pt x="988" y="201"/>
                    </a:cubicBezTo>
                    <a:cubicBezTo>
                      <a:pt x="1328" y="152"/>
                      <a:pt x="1668" y="76"/>
                      <a:pt x="1981" y="0"/>
                    </a:cubicBezTo>
                    <a:cubicBezTo>
                      <a:pt x="1989" y="28"/>
                      <a:pt x="1989" y="28"/>
                      <a:pt x="1989" y="28"/>
                    </a:cubicBezTo>
                    <a:cubicBezTo>
                      <a:pt x="1676" y="104"/>
                      <a:pt x="1335" y="180"/>
                      <a:pt x="988" y="229"/>
                    </a:cubicBezTo>
                    <a:cubicBezTo>
                      <a:pt x="807" y="257"/>
                      <a:pt x="598" y="285"/>
                      <a:pt x="389" y="2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8" name="Google Shape;1198;p30"/>
              <p:cNvSpPr/>
              <p:nvPr/>
            </p:nvSpPr>
            <p:spPr>
              <a:xfrm>
                <a:off x="478243" y="2865493"/>
                <a:ext cx="418763" cy="26914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84" extrusionOk="0">
                    <a:moveTo>
                      <a:pt x="751" y="84"/>
                    </a:moveTo>
                    <a:lnTo>
                      <a:pt x="751" y="84"/>
                    </a:lnTo>
                    <a:cubicBezTo>
                      <a:pt x="327" y="84"/>
                      <a:pt x="7" y="28"/>
                      <a:pt x="0" y="28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4" y="7"/>
                      <a:pt x="653" y="111"/>
                      <a:pt x="1300" y="21"/>
                    </a:cubicBezTo>
                    <a:cubicBezTo>
                      <a:pt x="1307" y="49"/>
                      <a:pt x="1307" y="49"/>
                      <a:pt x="1307" y="49"/>
                    </a:cubicBezTo>
                    <a:cubicBezTo>
                      <a:pt x="1112" y="77"/>
                      <a:pt x="925" y="84"/>
                      <a:pt x="751" y="8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9" name="Google Shape;1199;p30"/>
              <p:cNvSpPr/>
              <p:nvPr/>
            </p:nvSpPr>
            <p:spPr>
              <a:xfrm>
                <a:off x="1222212" y="2502480"/>
                <a:ext cx="91634" cy="253757"/>
              </a:xfrm>
              <a:custGeom>
                <a:avLst/>
                <a:gdLst/>
                <a:ahLst/>
                <a:cxnLst/>
                <a:rect l="l" t="t" r="r" b="b"/>
                <a:pathLst>
                  <a:path w="286" h="792" extrusionOk="0">
                    <a:moveTo>
                      <a:pt x="264" y="792"/>
                    </a:moveTo>
                    <a:lnTo>
                      <a:pt x="0" y="6"/>
                    </a:lnTo>
                    <a:lnTo>
                      <a:pt x="28" y="0"/>
                    </a:lnTo>
                    <a:lnTo>
                      <a:pt x="286" y="786"/>
                    </a:lnTo>
                    <a:lnTo>
                      <a:pt x="264" y="79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0" name="Google Shape;1200;p30"/>
              <p:cNvSpPr/>
              <p:nvPr/>
            </p:nvSpPr>
            <p:spPr>
              <a:xfrm>
                <a:off x="455815" y="2500237"/>
                <a:ext cx="218513" cy="82343"/>
              </a:xfrm>
              <a:custGeom>
                <a:avLst/>
                <a:gdLst/>
                <a:ahLst/>
                <a:cxnLst/>
                <a:rect l="l" t="t" r="r" b="b"/>
                <a:pathLst>
                  <a:path w="682" h="257" extrusionOk="0">
                    <a:moveTo>
                      <a:pt x="494" y="257"/>
                    </a:moveTo>
                    <a:lnTo>
                      <a:pt x="494" y="257"/>
                    </a:lnTo>
                    <a:cubicBezTo>
                      <a:pt x="299" y="257"/>
                      <a:pt x="118" y="174"/>
                      <a:pt x="0" y="21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67" y="194"/>
                      <a:pt x="438" y="278"/>
                      <a:pt x="675" y="202"/>
                    </a:cubicBezTo>
                    <a:cubicBezTo>
                      <a:pt x="682" y="229"/>
                      <a:pt x="682" y="229"/>
                      <a:pt x="682" y="229"/>
                    </a:cubicBezTo>
                    <a:cubicBezTo>
                      <a:pt x="619" y="250"/>
                      <a:pt x="556" y="257"/>
                      <a:pt x="494" y="2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1" name="Google Shape;1201;p30"/>
              <p:cNvSpPr/>
              <p:nvPr/>
            </p:nvSpPr>
            <p:spPr>
              <a:xfrm>
                <a:off x="694513" y="2491266"/>
                <a:ext cx="53186" cy="73692"/>
              </a:xfrm>
              <a:custGeom>
                <a:avLst/>
                <a:gdLst/>
                <a:ahLst/>
                <a:cxnLst/>
                <a:rect l="l" t="t" r="r" b="b"/>
                <a:pathLst>
                  <a:path w="166" h="230" extrusionOk="0">
                    <a:moveTo>
                      <a:pt x="0" y="230"/>
                    </a:moveTo>
                    <a:lnTo>
                      <a:pt x="0" y="230"/>
                    </a:lnTo>
                    <a:cubicBezTo>
                      <a:pt x="0" y="202"/>
                      <a:pt x="0" y="202"/>
                      <a:pt x="0" y="202"/>
                    </a:cubicBezTo>
                    <a:cubicBezTo>
                      <a:pt x="14" y="195"/>
                      <a:pt x="27" y="188"/>
                      <a:pt x="48" y="174"/>
                    </a:cubicBezTo>
                    <a:cubicBezTo>
                      <a:pt x="76" y="153"/>
                      <a:pt x="97" y="125"/>
                      <a:pt x="118" y="98"/>
                    </a:cubicBezTo>
                    <a:cubicBezTo>
                      <a:pt x="132" y="70"/>
                      <a:pt x="138" y="28"/>
                      <a:pt x="138" y="0"/>
                    </a:cubicBezTo>
                    <a:cubicBezTo>
                      <a:pt x="166" y="0"/>
                      <a:pt x="166" y="0"/>
                      <a:pt x="166" y="0"/>
                    </a:cubicBezTo>
                    <a:cubicBezTo>
                      <a:pt x="166" y="35"/>
                      <a:pt x="159" y="76"/>
                      <a:pt x="138" y="111"/>
                    </a:cubicBezTo>
                    <a:cubicBezTo>
                      <a:pt x="124" y="146"/>
                      <a:pt x="97" y="174"/>
                      <a:pt x="69" y="195"/>
                    </a:cubicBezTo>
                    <a:cubicBezTo>
                      <a:pt x="41" y="216"/>
                      <a:pt x="20" y="222"/>
                      <a:pt x="0" y="2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7800" rIns="90000" bIns="378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2" name="Google Shape;1202;p30"/>
              <p:cNvSpPr/>
              <p:nvPr/>
            </p:nvSpPr>
            <p:spPr>
              <a:xfrm>
                <a:off x="230894" y="3299635"/>
                <a:ext cx="726347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49" extrusionOk="0">
                    <a:moveTo>
                      <a:pt x="0" y="49"/>
                    </a:moveTo>
                    <a:lnTo>
                      <a:pt x="0" y="21"/>
                    </a:lnTo>
                    <a:lnTo>
                      <a:pt x="2260" y="0"/>
                    </a:lnTo>
                    <a:lnTo>
                      <a:pt x="2267" y="28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3" name="Google Shape;1203;p30"/>
              <p:cNvSpPr/>
              <p:nvPr/>
            </p:nvSpPr>
            <p:spPr>
              <a:xfrm>
                <a:off x="488816" y="2151962"/>
                <a:ext cx="288360" cy="305021"/>
              </a:xfrm>
              <a:custGeom>
                <a:avLst/>
                <a:gdLst/>
                <a:ahLst/>
                <a:cxnLst/>
                <a:rect l="l" t="t" r="r" b="b"/>
                <a:pathLst>
                  <a:path w="900" h="952" extrusionOk="0">
                    <a:moveTo>
                      <a:pt x="864" y="475"/>
                    </a:moveTo>
                    <a:lnTo>
                      <a:pt x="864" y="475"/>
                    </a:lnTo>
                    <a:cubicBezTo>
                      <a:pt x="822" y="349"/>
                      <a:pt x="739" y="225"/>
                      <a:pt x="669" y="148"/>
                    </a:cubicBezTo>
                    <a:cubicBezTo>
                      <a:pt x="614" y="78"/>
                      <a:pt x="544" y="23"/>
                      <a:pt x="453" y="9"/>
                    </a:cubicBezTo>
                    <a:cubicBezTo>
                      <a:pt x="343" y="-19"/>
                      <a:pt x="224" y="23"/>
                      <a:pt x="127" y="86"/>
                    </a:cubicBezTo>
                    <a:cubicBezTo>
                      <a:pt x="-26" y="190"/>
                      <a:pt x="-19" y="398"/>
                      <a:pt x="36" y="558"/>
                    </a:cubicBezTo>
                    <a:cubicBezTo>
                      <a:pt x="78" y="677"/>
                      <a:pt x="141" y="788"/>
                      <a:pt x="245" y="857"/>
                    </a:cubicBezTo>
                    <a:cubicBezTo>
                      <a:pt x="419" y="976"/>
                      <a:pt x="704" y="1003"/>
                      <a:pt x="843" y="823"/>
                    </a:cubicBezTo>
                    <a:cubicBezTo>
                      <a:pt x="919" y="725"/>
                      <a:pt x="913" y="593"/>
                      <a:pt x="864" y="475"/>
                    </a:cubicBezTo>
                    <a:close/>
                  </a:path>
                </a:pathLst>
              </a:custGeom>
              <a:solidFill>
                <a:srgbClr val="9D665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4" name="Google Shape;1204;p30"/>
              <p:cNvSpPr/>
              <p:nvPr/>
            </p:nvSpPr>
            <p:spPr>
              <a:xfrm>
                <a:off x="482729" y="2286530"/>
                <a:ext cx="229406" cy="253757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9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444"/>
                      <a:pt x="34" y="444"/>
                      <a:pt x="34" y="444"/>
                    </a:cubicBezTo>
                    <a:cubicBezTo>
                      <a:pt x="7" y="604"/>
                      <a:pt x="7" y="604"/>
                      <a:pt x="7" y="604"/>
                    </a:cubicBezTo>
                    <a:cubicBezTo>
                      <a:pt x="7" y="604"/>
                      <a:pt x="215" y="792"/>
                      <a:pt x="431" y="792"/>
                    </a:cubicBezTo>
                    <a:cubicBezTo>
                      <a:pt x="688" y="799"/>
                      <a:pt x="716" y="674"/>
                      <a:pt x="716" y="674"/>
                    </a:cubicBezTo>
                    <a:cubicBezTo>
                      <a:pt x="695" y="319"/>
                      <a:pt x="695" y="319"/>
                      <a:pt x="695" y="31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D665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5" name="Google Shape;1205;p30"/>
              <p:cNvSpPr/>
              <p:nvPr/>
            </p:nvSpPr>
            <p:spPr>
              <a:xfrm>
                <a:off x="368987" y="2080513"/>
                <a:ext cx="345712" cy="370703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1157" extrusionOk="0">
                    <a:moveTo>
                      <a:pt x="1030" y="148"/>
                    </a:moveTo>
                    <a:lnTo>
                      <a:pt x="1030" y="148"/>
                    </a:lnTo>
                    <a:cubicBezTo>
                      <a:pt x="1008" y="120"/>
                      <a:pt x="988" y="100"/>
                      <a:pt x="960" y="79"/>
                    </a:cubicBezTo>
                    <a:cubicBezTo>
                      <a:pt x="863" y="2"/>
                      <a:pt x="737" y="-4"/>
                      <a:pt x="619" y="2"/>
                    </a:cubicBezTo>
                    <a:cubicBezTo>
                      <a:pt x="417" y="10"/>
                      <a:pt x="202" y="86"/>
                      <a:pt x="84" y="260"/>
                    </a:cubicBezTo>
                    <a:cubicBezTo>
                      <a:pt x="70" y="281"/>
                      <a:pt x="56" y="301"/>
                      <a:pt x="49" y="322"/>
                    </a:cubicBezTo>
                    <a:cubicBezTo>
                      <a:pt x="28" y="357"/>
                      <a:pt x="21" y="391"/>
                      <a:pt x="14" y="434"/>
                    </a:cubicBezTo>
                    <a:cubicBezTo>
                      <a:pt x="-34" y="670"/>
                      <a:pt x="49" y="906"/>
                      <a:pt x="230" y="1052"/>
                    </a:cubicBezTo>
                    <a:cubicBezTo>
                      <a:pt x="327" y="1129"/>
                      <a:pt x="383" y="1157"/>
                      <a:pt x="383" y="1157"/>
                    </a:cubicBezTo>
                    <a:cubicBezTo>
                      <a:pt x="466" y="857"/>
                      <a:pt x="466" y="857"/>
                      <a:pt x="466" y="857"/>
                    </a:cubicBezTo>
                    <a:cubicBezTo>
                      <a:pt x="466" y="851"/>
                      <a:pt x="487" y="837"/>
                      <a:pt x="494" y="830"/>
                    </a:cubicBezTo>
                    <a:cubicBezTo>
                      <a:pt x="508" y="816"/>
                      <a:pt x="515" y="802"/>
                      <a:pt x="522" y="788"/>
                    </a:cubicBezTo>
                    <a:cubicBezTo>
                      <a:pt x="536" y="761"/>
                      <a:pt x="550" y="733"/>
                      <a:pt x="556" y="698"/>
                    </a:cubicBezTo>
                    <a:cubicBezTo>
                      <a:pt x="570" y="628"/>
                      <a:pt x="522" y="580"/>
                      <a:pt x="501" y="517"/>
                    </a:cubicBezTo>
                    <a:cubicBezTo>
                      <a:pt x="487" y="489"/>
                      <a:pt x="480" y="462"/>
                      <a:pt x="501" y="440"/>
                    </a:cubicBezTo>
                    <a:cubicBezTo>
                      <a:pt x="515" y="420"/>
                      <a:pt x="536" y="413"/>
                      <a:pt x="556" y="413"/>
                    </a:cubicBezTo>
                    <a:cubicBezTo>
                      <a:pt x="598" y="413"/>
                      <a:pt x="640" y="420"/>
                      <a:pt x="682" y="434"/>
                    </a:cubicBezTo>
                    <a:cubicBezTo>
                      <a:pt x="723" y="448"/>
                      <a:pt x="758" y="462"/>
                      <a:pt x="800" y="462"/>
                    </a:cubicBezTo>
                    <a:cubicBezTo>
                      <a:pt x="841" y="468"/>
                      <a:pt x="890" y="454"/>
                      <a:pt x="918" y="427"/>
                    </a:cubicBezTo>
                    <a:cubicBezTo>
                      <a:pt x="946" y="391"/>
                      <a:pt x="953" y="350"/>
                      <a:pt x="939" y="315"/>
                    </a:cubicBezTo>
                    <a:cubicBezTo>
                      <a:pt x="960" y="301"/>
                      <a:pt x="988" y="315"/>
                      <a:pt x="1008" y="336"/>
                    </a:cubicBezTo>
                    <a:cubicBezTo>
                      <a:pt x="1022" y="357"/>
                      <a:pt x="1036" y="378"/>
                      <a:pt x="1064" y="391"/>
                    </a:cubicBezTo>
                    <a:cubicBezTo>
                      <a:pt x="1071" y="385"/>
                      <a:pt x="1071" y="371"/>
                      <a:pt x="1071" y="364"/>
                    </a:cubicBezTo>
                    <a:cubicBezTo>
                      <a:pt x="1092" y="287"/>
                      <a:pt x="1071" y="211"/>
                      <a:pt x="1030" y="148"/>
                    </a:cubicBezTo>
                    <a:close/>
                  </a:path>
                </a:pathLst>
              </a:custGeom>
              <a:solidFill>
                <a:srgbClr val="302E49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6" name="Google Shape;1206;p30"/>
              <p:cNvSpPr/>
              <p:nvPr/>
            </p:nvSpPr>
            <p:spPr>
              <a:xfrm>
                <a:off x="486573" y="2317289"/>
                <a:ext cx="100926" cy="106373"/>
              </a:xfrm>
              <a:custGeom>
                <a:avLst/>
                <a:gdLst/>
                <a:ahLst/>
                <a:cxnLst/>
                <a:rect l="l" t="t" r="r" b="b"/>
                <a:pathLst>
                  <a:path w="315" h="332" extrusionOk="0">
                    <a:moveTo>
                      <a:pt x="231" y="49"/>
                    </a:moveTo>
                    <a:lnTo>
                      <a:pt x="231" y="49"/>
                    </a:lnTo>
                    <a:cubicBezTo>
                      <a:pt x="197" y="-14"/>
                      <a:pt x="85" y="-14"/>
                      <a:pt x="36" y="35"/>
                    </a:cubicBezTo>
                    <a:cubicBezTo>
                      <a:pt x="-75" y="153"/>
                      <a:pt x="99" y="369"/>
                      <a:pt x="238" y="327"/>
                    </a:cubicBezTo>
                    <a:cubicBezTo>
                      <a:pt x="280" y="313"/>
                      <a:pt x="321" y="272"/>
                      <a:pt x="315" y="223"/>
                    </a:cubicBezTo>
                    <a:lnTo>
                      <a:pt x="231" y="49"/>
                    </a:lnTo>
                    <a:close/>
                  </a:path>
                </a:pathLst>
              </a:custGeom>
              <a:solidFill>
                <a:srgbClr val="9D665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7" name="Google Shape;1207;p30"/>
              <p:cNvSpPr/>
              <p:nvPr/>
            </p:nvSpPr>
            <p:spPr>
              <a:xfrm>
                <a:off x="513807" y="2362145"/>
                <a:ext cx="55750" cy="1762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55" extrusionOk="0">
                    <a:moveTo>
                      <a:pt x="167" y="55"/>
                    </a:moveTo>
                    <a:lnTo>
                      <a:pt x="0" y="21"/>
                    </a:lnTo>
                    <a:lnTo>
                      <a:pt x="0" y="0"/>
                    </a:lnTo>
                    <a:lnTo>
                      <a:pt x="174" y="41"/>
                    </a:lnTo>
                    <a:lnTo>
                      <a:pt x="167" y="5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8" name="Google Shape;1208;p30"/>
              <p:cNvSpPr/>
              <p:nvPr/>
            </p:nvSpPr>
            <p:spPr>
              <a:xfrm>
                <a:off x="527264" y="2315366"/>
                <a:ext cx="35564" cy="17622"/>
              </a:xfrm>
              <a:custGeom>
                <a:avLst/>
                <a:gdLst/>
                <a:ahLst/>
                <a:cxnLst/>
                <a:rect l="l" t="t" r="r" b="b"/>
                <a:pathLst>
                  <a:path w="111" h="55" extrusionOk="0">
                    <a:moveTo>
                      <a:pt x="97" y="55"/>
                    </a:moveTo>
                    <a:lnTo>
                      <a:pt x="97" y="55"/>
                    </a:lnTo>
                    <a:cubicBezTo>
                      <a:pt x="70" y="34"/>
                      <a:pt x="35" y="20"/>
                      <a:pt x="0" y="2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2" y="0"/>
                      <a:pt x="83" y="14"/>
                      <a:pt x="111" y="41"/>
                    </a:cubicBezTo>
                    <a:lnTo>
                      <a:pt x="97" y="5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9" name="Google Shape;1209;p30"/>
              <p:cNvSpPr/>
              <p:nvPr/>
            </p:nvSpPr>
            <p:spPr>
              <a:xfrm>
                <a:off x="504836" y="2388738"/>
                <a:ext cx="84906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265" h="125" extrusionOk="0">
                    <a:moveTo>
                      <a:pt x="140" y="125"/>
                    </a:moveTo>
                    <a:lnTo>
                      <a:pt x="140" y="125"/>
                    </a:lnTo>
                    <a:cubicBezTo>
                      <a:pt x="77" y="125"/>
                      <a:pt x="28" y="84"/>
                      <a:pt x="0" y="62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42" y="70"/>
                      <a:pt x="112" y="118"/>
                      <a:pt x="174" y="97"/>
                    </a:cubicBezTo>
                    <a:cubicBezTo>
                      <a:pt x="216" y="84"/>
                      <a:pt x="250" y="49"/>
                      <a:pt x="244" y="0"/>
                    </a:cubicBezTo>
                    <a:cubicBezTo>
                      <a:pt x="264" y="0"/>
                      <a:pt x="264" y="0"/>
                      <a:pt x="264" y="0"/>
                    </a:cubicBezTo>
                    <a:cubicBezTo>
                      <a:pt x="272" y="56"/>
                      <a:pt x="230" y="104"/>
                      <a:pt x="181" y="118"/>
                    </a:cubicBezTo>
                    <a:cubicBezTo>
                      <a:pt x="167" y="125"/>
                      <a:pt x="153" y="125"/>
                      <a:pt x="140" y="1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0" name="Google Shape;1210;p30"/>
              <p:cNvSpPr/>
              <p:nvPr/>
            </p:nvSpPr>
            <p:spPr>
              <a:xfrm>
                <a:off x="596150" y="2261219"/>
                <a:ext cx="44856" cy="33962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06" extrusionOk="0">
                    <a:moveTo>
                      <a:pt x="22" y="106"/>
                    </a:moveTo>
                    <a:lnTo>
                      <a:pt x="22" y="106"/>
                    </a:lnTo>
                    <a:cubicBezTo>
                      <a:pt x="0" y="106"/>
                      <a:pt x="0" y="106"/>
                      <a:pt x="0" y="106"/>
                    </a:cubicBezTo>
                    <a:cubicBezTo>
                      <a:pt x="0" y="79"/>
                      <a:pt x="14" y="57"/>
                      <a:pt x="35" y="36"/>
                    </a:cubicBezTo>
                    <a:cubicBezTo>
                      <a:pt x="63" y="16"/>
                      <a:pt x="105" y="-6"/>
                      <a:pt x="140" y="2"/>
                    </a:cubicBezTo>
                    <a:cubicBezTo>
                      <a:pt x="140" y="22"/>
                      <a:pt x="140" y="22"/>
                      <a:pt x="140" y="22"/>
                    </a:cubicBezTo>
                    <a:cubicBezTo>
                      <a:pt x="118" y="16"/>
                      <a:pt x="77" y="30"/>
                      <a:pt x="49" y="57"/>
                    </a:cubicBezTo>
                    <a:cubicBezTo>
                      <a:pt x="35" y="64"/>
                      <a:pt x="22" y="85"/>
                      <a:pt x="22" y="1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1" name="Google Shape;1211;p30"/>
              <p:cNvSpPr/>
              <p:nvPr/>
            </p:nvSpPr>
            <p:spPr>
              <a:xfrm>
                <a:off x="696435" y="2207391"/>
                <a:ext cx="35885" cy="2563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80" extrusionOk="0">
                    <a:moveTo>
                      <a:pt x="21" y="80"/>
                    </a:moveTo>
                    <a:lnTo>
                      <a:pt x="21" y="80"/>
                    </a:lnTo>
                    <a:cubicBezTo>
                      <a:pt x="0" y="72"/>
                      <a:pt x="0" y="72"/>
                      <a:pt x="0" y="72"/>
                    </a:cubicBezTo>
                    <a:cubicBezTo>
                      <a:pt x="8" y="52"/>
                      <a:pt x="21" y="31"/>
                      <a:pt x="42" y="17"/>
                    </a:cubicBezTo>
                    <a:cubicBezTo>
                      <a:pt x="63" y="3"/>
                      <a:pt x="91" y="-5"/>
                      <a:pt x="112" y="3"/>
                    </a:cubicBezTo>
                    <a:cubicBezTo>
                      <a:pt x="104" y="24"/>
                      <a:pt x="104" y="24"/>
                      <a:pt x="104" y="24"/>
                    </a:cubicBezTo>
                    <a:cubicBezTo>
                      <a:pt x="91" y="17"/>
                      <a:pt x="70" y="24"/>
                      <a:pt x="56" y="31"/>
                    </a:cubicBezTo>
                    <a:cubicBezTo>
                      <a:pt x="42" y="44"/>
                      <a:pt x="28" y="58"/>
                      <a:pt x="21" y="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2" name="Google Shape;1212;p30"/>
              <p:cNvSpPr/>
              <p:nvPr/>
            </p:nvSpPr>
            <p:spPr>
              <a:xfrm>
                <a:off x="638443" y="2295501"/>
                <a:ext cx="21467" cy="24991"/>
              </a:xfrm>
              <a:custGeom>
                <a:avLst/>
                <a:gdLst/>
                <a:ahLst/>
                <a:cxnLst/>
                <a:rect l="l" t="t" r="r" b="b"/>
                <a:pathLst>
                  <a:path w="67" h="78" extrusionOk="0">
                    <a:moveTo>
                      <a:pt x="63" y="20"/>
                    </a:moveTo>
                    <a:lnTo>
                      <a:pt x="63" y="20"/>
                    </a:lnTo>
                    <a:cubicBezTo>
                      <a:pt x="70" y="41"/>
                      <a:pt x="70" y="62"/>
                      <a:pt x="56" y="76"/>
                    </a:cubicBezTo>
                    <a:cubicBezTo>
                      <a:pt x="42" y="82"/>
                      <a:pt x="22" y="76"/>
                      <a:pt x="8" y="54"/>
                    </a:cubicBezTo>
                    <a:cubicBezTo>
                      <a:pt x="-6" y="34"/>
                      <a:pt x="0" y="13"/>
                      <a:pt x="14" y="6"/>
                    </a:cubicBezTo>
                    <a:cubicBezTo>
                      <a:pt x="28" y="-8"/>
                      <a:pt x="49" y="6"/>
                      <a:pt x="63" y="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3" name="Google Shape;1213;p30"/>
              <p:cNvSpPr/>
              <p:nvPr/>
            </p:nvSpPr>
            <p:spPr>
              <a:xfrm>
                <a:off x="715019" y="2238470"/>
                <a:ext cx="20826" cy="24030"/>
              </a:xfrm>
              <a:custGeom>
                <a:avLst/>
                <a:gdLst/>
                <a:ahLst/>
                <a:cxnLst/>
                <a:rect l="l" t="t" r="r" b="b"/>
                <a:pathLst>
                  <a:path w="65" h="75" extrusionOk="0">
                    <a:moveTo>
                      <a:pt x="60" y="24"/>
                    </a:moveTo>
                    <a:lnTo>
                      <a:pt x="60" y="24"/>
                    </a:lnTo>
                    <a:cubicBezTo>
                      <a:pt x="68" y="38"/>
                      <a:pt x="68" y="65"/>
                      <a:pt x="54" y="73"/>
                    </a:cubicBezTo>
                    <a:cubicBezTo>
                      <a:pt x="40" y="79"/>
                      <a:pt x="19" y="73"/>
                      <a:pt x="5" y="52"/>
                    </a:cubicBezTo>
                    <a:cubicBezTo>
                      <a:pt x="-2" y="31"/>
                      <a:pt x="-2" y="10"/>
                      <a:pt x="12" y="3"/>
                    </a:cubicBezTo>
                    <a:cubicBezTo>
                      <a:pt x="26" y="-4"/>
                      <a:pt x="46" y="3"/>
                      <a:pt x="60" y="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4" name="Google Shape;1214;p30"/>
              <p:cNvSpPr/>
              <p:nvPr/>
            </p:nvSpPr>
            <p:spPr>
              <a:xfrm>
                <a:off x="611850" y="2446730"/>
                <a:ext cx="98042" cy="15379"/>
              </a:xfrm>
              <a:custGeom>
                <a:avLst/>
                <a:gdLst/>
                <a:ahLst/>
                <a:cxnLst/>
                <a:rect l="l" t="t" r="r" b="b"/>
                <a:pathLst>
                  <a:path w="306" h="48" extrusionOk="0">
                    <a:moveTo>
                      <a:pt x="167" y="48"/>
                    </a:moveTo>
                    <a:lnTo>
                      <a:pt x="167" y="48"/>
                    </a:lnTo>
                    <a:cubicBezTo>
                      <a:pt x="69" y="48"/>
                      <a:pt x="7" y="28"/>
                      <a:pt x="0" y="2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7"/>
                      <a:pt x="146" y="56"/>
                      <a:pt x="299" y="14"/>
                    </a:cubicBezTo>
                    <a:cubicBezTo>
                      <a:pt x="306" y="28"/>
                      <a:pt x="306" y="28"/>
                      <a:pt x="306" y="28"/>
                    </a:cubicBezTo>
                    <a:cubicBezTo>
                      <a:pt x="258" y="42"/>
                      <a:pt x="209" y="48"/>
                      <a:pt x="167" y="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5" name="Google Shape;1215;p30"/>
              <p:cNvSpPr/>
              <p:nvPr/>
            </p:nvSpPr>
            <p:spPr>
              <a:xfrm>
                <a:off x="3316346" y="3562683"/>
                <a:ext cx="258242" cy="334177"/>
              </a:xfrm>
              <a:custGeom>
                <a:avLst/>
                <a:gdLst/>
                <a:ahLst/>
                <a:cxnLst/>
                <a:rect l="l" t="t" r="r" b="b"/>
                <a:pathLst>
                  <a:path w="806" h="1043" extrusionOk="0">
                    <a:moveTo>
                      <a:pt x="0" y="167"/>
                    </a:moveTo>
                    <a:lnTo>
                      <a:pt x="0" y="167"/>
                    </a:lnTo>
                    <a:cubicBezTo>
                      <a:pt x="549" y="0"/>
                      <a:pt x="549" y="0"/>
                      <a:pt x="549" y="0"/>
                    </a:cubicBezTo>
                    <a:cubicBezTo>
                      <a:pt x="549" y="0"/>
                      <a:pt x="806" y="848"/>
                      <a:pt x="806" y="856"/>
                    </a:cubicBezTo>
                    <a:cubicBezTo>
                      <a:pt x="806" y="862"/>
                      <a:pt x="187" y="1043"/>
                      <a:pt x="187" y="1043"/>
                    </a:cubicBezTo>
                    <a:lnTo>
                      <a:pt x="0" y="167"/>
                    </a:lnTo>
                    <a:close/>
                  </a:path>
                </a:pathLst>
              </a:custGeom>
              <a:solidFill>
                <a:srgbClr val="F6ABA9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6" name="Google Shape;1216;p30"/>
              <p:cNvSpPr/>
              <p:nvPr/>
            </p:nvSpPr>
            <p:spPr>
              <a:xfrm>
                <a:off x="3454439" y="3506934"/>
                <a:ext cx="314312" cy="512960"/>
              </a:xfrm>
              <a:custGeom>
                <a:avLst/>
                <a:gdLst/>
                <a:ahLst/>
                <a:cxnLst/>
                <a:rect l="l" t="t" r="r" b="b"/>
                <a:pathLst>
                  <a:path w="981" h="1601" extrusionOk="0">
                    <a:moveTo>
                      <a:pt x="257" y="1106"/>
                    </a:moveTo>
                    <a:lnTo>
                      <a:pt x="257" y="1106"/>
                    </a:lnTo>
                    <a:cubicBezTo>
                      <a:pt x="0" y="181"/>
                      <a:pt x="0" y="181"/>
                      <a:pt x="0" y="181"/>
                    </a:cubicBezTo>
                    <a:cubicBezTo>
                      <a:pt x="501" y="0"/>
                      <a:pt x="501" y="0"/>
                      <a:pt x="501" y="0"/>
                    </a:cubicBezTo>
                    <a:cubicBezTo>
                      <a:pt x="981" y="1592"/>
                      <a:pt x="981" y="1592"/>
                      <a:pt x="981" y="1592"/>
                    </a:cubicBezTo>
                    <a:cubicBezTo>
                      <a:pt x="591" y="1669"/>
                      <a:pt x="521" y="1189"/>
                      <a:pt x="257" y="110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7" name="Google Shape;1217;p30"/>
              <p:cNvSpPr/>
              <p:nvPr/>
            </p:nvSpPr>
            <p:spPr>
              <a:xfrm>
                <a:off x="3579074" y="3515905"/>
                <a:ext cx="160520" cy="505591"/>
              </a:xfrm>
              <a:custGeom>
                <a:avLst/>
                <a:gdLst/>
                <a:ahLst/>
                <a:cxnLst/>
                <a:rect l="l" t="t" r="r" b="b"/>
                <a:pathLst>
                  <a:path w="501" h="1578" extrusionOk="0">
                    <a:moveTo>
                      <a:pt x="473" y="1578"/>
                    </a:moveTo>
                    <a:lnTo>
                      <a:pt x="0" y="7"/>
                    </a:lnTo>
                    <a:lnTo>
                      <a:pt x="28" y="0"/>
                    </a:lnTo>
                    <a:lnTo>
                      <a:pt x="501" y="1564"/>
                    </a:lnTo>
                    <a:lnTo>
                      <a:pt x="473" y="15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8" name="Google Shape;1218;p30"/>
              <p:cNvSpPr/>
              <p:nvPr/>
            </p:nvSpPr>
            <p:spPr>
              <a:xfrm>
                <a:off x="3634824" y="3872510"/>
                <a:ext cx="60235" cy="84586"/>
              </a:xfrm>
              <a:custGeom>
                <a:avLst/>
                <a:gdLst/>
                <a:ahLst/>
                <a:cxnLst/>
                <a:rect l="l" t="t" r="r" b="b"/>
                <a:pathLst>
                  <a:path w="188" h="264" extrusionOk="0">
                    <a:moveTo>
                      <a:pt x="28" y="264"/>
                    </a:moveTo>
                    <a:lnTo>
                      <a:pt x="28" y="264"/>
                    </a:lnTo>
                    <a:cubicBezTo>
                      <a:pt x="0" y="257"/>
                      <a:pt x="0" y="257"/>
                      <a:pt x="0" y="257"/>
                    </a:cubicBezTo>
                    <a:cubicBezTo>
                      <a:pt x="0" y="250"/>
                      <a:pt x="21" y="90"/>
                      <a:pt x="167" y="0"/>
                    </a:cubicBezTo>
                    <a:cubicBezTo>
                      <a:pt x="188" y="20"/>
                      <a:pt x="188" y="20"/>
                      <a:pt x="188" y="20"/>
                    </a:cubicBezTo>
                    <a:cubicBezTo>
                      <a:pt x="49" y="104"/>
                      <a:pt x="28" y="264"/>
                      <a:pt x="28" y="2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9" name="Google Shape;1219;p30"/>
              <p:cNvSpPr/>
              <p:nvPr/>
            </p:nvSpPr>
            <p:spPr>
              <a:xfrm>
                <a:off x="3561452" y="3825411"/>
                <a:ext cx="35564" cy="56070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75" extrusionOk="0">
                    <a:moveTo>
                      <a:pt x="28" y="175"/>
                    </a:moveTo>
                    <a:lnTo>
                      <a:pt x="0" y="161"/>
                    </a:lnTo>
                    <a:lnTo>
                      <a:pt x="83" y="0"/>
                    </a:lnTo>
                    <a:lnTo>
                      <a:pt x="111" y="14"/>
                    </a:lnTo>
                    <a:lnTo>
                      <a:pt x="28" y="17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18000" rIns="90000" bIns="18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0" name="Google Shape;1220;p30"/>
              <p:cNvSpPr/>
              <p:nvPr/>
            </p:nvSpPr>
            <p:spPr>
              <a:xfrm>
                <a:off x="3588045" y="3850082"/>
                <a:ext cx="33322" cy="5575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74" extrusionOk="0">
                    <a:moveTo>
                      <a:pt x="21" y="174"/>
                    </a:moveTo>
                    <a:lnTo>
                      <a:pt x="0" y="160"/>
                    </a:lnTo>
                    <a:lnTo>
                      <a:pt x="84" y="0"/>
                    </a:lnTo>
                    <a:lnTo>
                      <a:pt x="104" y="14"/>
                    </a:lnTo>
                    <a:lnTo>
                      <a:pt x="21" y="17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17625" rIns="90000" bIns="17625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1" name="Google Shape;1221;p30"/>
              <p:cNvSpPr/>
              <p:nvPr/>
            </p:nvSpPr>
            <p:spPr>
              <a:xfrm>
                <a:off x="3502499" y="3579665"/>
                <a:ext cx="71770" cy="72090"/>
              </a:xfrm>
              <a:custGeom>
                <a:avLst/>
                <a:gdLst/>
                <a:ahLst/>
                <a:cxnLst/>
                <a:rect l="l" t="t" r="r" b="b"/>
                <a:pathLst>
                  <a:path w="224" h="225" extrusionOk="0">
                    <a:moveTo>
                      <a:pt x="114" y="225"/>
                    </a:moveTo>
                    <a:lnTo>
                      <a:pt x="114" y="225"/>
                    </a:lnTo>
                    <a:cubicBezTo>
                      <a:pt x="94" y="225"/>
                      <a:pt x="72" y="219"/>
                      <a:pt x="58" y="211"/>
                    </a:cubicBezTo>
                    <a:cubicBezTo>
                      <a:pt x="31" y="197"/>
                      <a:pt x="10" y="170"/>
                      <a:pt x="3" y="142"/>
                    </a:cubicBezTo>
                    <a:cubicBezTo>
                      <a:pt x="-11" y="86"/>
                      <a:pt x="23" y="24"/>
                      <a:pt x="80" y="3"/>
                    </a:cubicBezTo>
                    <a:cubicBezTo>
                      <a:pt x="142" y="-11"/>
                      <a:pt x="204" y="16"/>
                      <a:pt x="218" y="79"/>
                    </a:cubicBezTo>
                    <a:cubicBezTo>
                      <a:pt x="239" y="142"/>
                      <a:pt x="204" y="205"/>
                      <a:pt x="142" y="219"/>
                    </a:cubicBezTo>
                    <a:cubicBezTo>
                      <a:pt x="135" y="225"/>
                      <a:pt x="121" y="225"/>
                      <a:pt x="114" y="225"/>
                    </a:cubicBezTo>
                    <a:moveTo>
                      <a:pt x="114" y="30"/>
                    </a:moveTo>
                    <a:lnTo>
                      <a:pt x="114" y="30"/>
                    </a:lnTo>
                    <a:cubicBezTo>
                      <a:pt x="107" y="30"/>
                      <a:pt x="94" y="30"/>
                      <a:pt x="86" y="30"/>
                    </a:cubicBezTo>
                    <a:cubicBezTo>
                      <a:pt x="66" y="38"/>
                      <a:pt x="52" y="52"/>
                      <a:pt x="37" y="72"/>
                    </a:cubicBezTo>
                    <a:cubicBezTo>
                      <a:pt x="23" y="93"/>
                      <a:pt x="23" y="114"/>
                      <a:pt x="31" y="135"/>
                    </a:cubicBezTo>
                    <a:cubicBezTo>
                      <a:pt x="37" y="156"/>
                      <a:pt x="52" y="176"/>
                      <a:pt x="72" y="183"/>
                    </a:cubicBezTo>
                    <a:cubicBezTo>
                      <a:pt x="94" y="197"/>
                      <a:pt x="114" y="197"/>
                      <a:pt x="135" y="190"/>
                    </a:cubicBezTo>
                    <a:cubicBezTo>
                      <a:pt x="184" y="176"/>
                      <a:pt x="204" y="135"/>
                      <a:pt x="190" y="86"/>
                    </a:cubicBezTo>
                    <a:cubicBezTo>
                      <a:pt x="184" y="52"/>
                      <a:pt x="149" y="30"/>
                      <a:pt x="114" y="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6000" rIns="90000" bIns="36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2" name="Google Shape;1222;p30"/>
              <p:cNvSpPr/>
              <p:nvPr/>
            </p:nvSpPr>
            <p:spPr>
              <a:xfrm>
                <a:off x="2719761" y="3096822"/>
                <a:ext cx="781456" cy="919548"/>
              </a:xfrm>
              <a:custGeom>
                <a:avLst/>
                <a:gdLst/>
                <a:ahLst/>
                <a:cxnLst/>
                <a:rect l="l" t="t" r="r" b="b"/>
                <a:pathLst>
                  <a:path w="2439" h="2870" extrusionOk="0">
                    <a:moveTo>
                      <a:pt x="450" y="8"/>
                    </a:moveTo>
                    <a:lnTo>
                      <a:pt x="450" y="8"/>
                    </a:lnTo>
                    <a:cubicBezTo>
                      <a:pt x="443" y="195"/>
                      <a:pt x="353" y="487"/>
                      <a:pt x="290" y="661"/>
                    </a:cubicBezTo>
                    <a:cubicBezTo>
                      <a:pt x="179" y="988"/>
                      <a:pt x="95" y="1343"/>
                      <a:pt x="40" y="1690"/>
                    </a:cubicBezTo>
                    <a:cubicBezTo>
                      <a:pt x="5" y="1899"/>
                      <a:pt x="-15" y="2115"/>
                      <a:pt x="12" y="2330"/>
                    </a:cubicBezTo>
                    <a:cubicBezTo>
                      <a:pt x="33" y="2463"/>
                      <a:pt x="81" y="2601"/>
                      <a:pt x="179" y="2699"/>
                    </a:cubicBezTo>
                    <a:cubicBezTo>
                      <a:pt x="422" y="2935"/>
                      <a:pt x="972" y="2880"/>
                      <a:pt x="1264" y="2810"/>
                    </a:cubicBezTo>
                    <a:cubicBezTo>
                      <a:pt x="1660" y="2720"/>
                      <a:pt x="2049" y="2615"/>
                      <a:pt x="2439" y="2504"/>
                    </a:cubicBezTo>
                    <a:cubicBezTo>
                      <a:pt x="2209" y="1496"/>
                      <a:pt x="2209" y="1496"/>
                      <a:pt x="2209" y="1496"/>
                    </a:cubicBezTo>
                    <a:cubicBezTo>
                      <a:pt x="1180" y="1655"/>
                      <a:pt x="1180" y="1655"/>
                      <a:pt x="1180" y="1655"/>
                    </a:cubicBezTo>
                    <a:cubicBezTo>
                      <a:pt x="1180" y="1655"/>
                      <a:pt x="1236" y="1266"/>
                      <a:pt x="1236" y="1238"/>
                    </a:cubicBezTo>
                    <a:cubicBezTo>
                      <a:pt x="1278" y="953"/>
                      <a:pt x="1444" y="682"/>
                      <a:pt x="1430" y="314"/>
                    </a:cubicBezTo>
                    <a:cubicBezTo>
                      <a:pt x="1424" y="181"/>
                      <a:pt x="1424" y="119"/>
                      <a:pt x="1368" y="0"/>
                    </a:cubicBezTo>
                    <a:lnTo>
                      <a:pt x="450" y="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3" name="Google Shape;1223;p30"/>
              <p:cNvSpPr/>
              <p:nvPr/>
            </p:nvSpPr>
            <p:spPr>
              <a:xfrm>
                <a:off x="2761734" y="3221778"/>
                <a:ext cx="723784" cy="706482"/>
              </a:xfrm>
              <a:custGeom>
                <a:avLst/>
                <a:gdLst/>
                <a:ahLst/>
                <a:cxnLst/>
                <a:rect l="l" t="t" r="r" b="b"/>
                <a:pathLst>
                  <a:path w="2259" h="2205" extrusionOk="0">
                    <a:moveTo>
                      <a:pt x="597" y="2205"/>
                    </a:moveTo>
                    <a:lnTo>
                      <a:pt x="597" y="2205"/>
                    </a:lnTo>
                    <a:cubicBezTo>
                      <a:pt x="201" y="2205"/>
                      <a:pt x="76" y="1982"/>
                      <a:pt x="13" y="1780"/>
                    </a:cubicBezTo>
                    <a:cubicBezTo>
                      <a:pt x="-77" y="1502"/>
                      <a:pt x="333" y="62"/>
                      <a:pt x="354" y="0"/>
                    </a:cubicBezTo>
                    <a:cubicBezTo>
                      <a:pt x="382" y="14"/>
                      <a:pt x="382" y="14"/>
                      <a:pt x="382" y="14"/>
                    </a:cubicBezTo>
                    <a:cubicBezTo>
                      <a:pt x="375" y="28"/>
                      <a:pt x="-42" y="1502"/>
                      <a:pt x="41" y="1766"/>
                    </a:cubicBezTo>
                    <a:cubicBezTo>
                      <a:pt x="111" y="2003"/>
                      <a:pt x="257" y="2232"/>
                      <a:pt x="757" y="2170"/>
                    </a:cubicBezTo>
                    <a:cubicBezTo>
                      <a:pt x="1216" y="2107"/>
                      <a:pt x="2245" y="1878"/>
                      <a:pt x="2259" y="1878"/>
                    </a:cubicBezTo>
                    <a:cubicBezTo>
                      <a:pt x="2259" y="1898"/>
                      <a:pt x="2259" y="1898"/>
                      <a:pt x="2259" y="1898"/>
                    </a:cubicBezTo>
                    <a:cubicBezTo>
                      <a:pt x="2252" y="1906"/>
                      <a:pt x="1223" y="2135"/>
                      <a:pt x="757" y="2197"/>
                    </a:cubicBezTo>
                    <a:cubicBezTo>
                      <a:pt x="701" y="2205"/>
                      <a:pt x="646" y="2205"/>
                      <a:pt x="597" y="22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4" name="Google Shape;1224;p30"/>
              <p:cNvSpPr/>
              <p:nvPr/>
            </p:nvSpPr>
            <p:spPr>
              <a:xfrm>
                <a:off x="3053298" y="3224021"/>
                <a:ext cx="124636" cy="16052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501" extrusionOk="0">
                    <a:moveTo>
                      <a:pt x="285" y="501"/>
                    </a:moveTo>
                    <a:lnTo>
                      <a:pt x="285" y="501"/>
                    </a:lnTo>
                    <a:cubicBezTo>
                      <a:pt x="237" y="501"/>
                      <a:pt x="0" y="383"/>
                      <a:pt x="0" y="327"/>
                    </a:cubicBezTo>
                    <a:cubicBezTo>
                      <a:pt x="7" y="285"/>
                      <a:pt x="21" y="55"/>
                      <a:pt x="21" y="41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389" y="0"/>
                      <a:pt x="389" y="0"/>
                      <a:pt x="389" y="0"/>
                    </a:cubicBezTo>
                    <a:cubicBezTo>
                      <a:pt x="389" y="28"/>
                      <a:pt x="389" y="28"/>
                      <a:pt x="389" y="28"/>
                    </a:cubicBezTo>
                    <a:cubicBezTo>
                      <a:pt x="49" y="55"/>
                      <a:pt x="49" y="55"/>
                      <a:pt x="49" y="55"/>
                    </a:cubicBezTo>
                    <a:cubicBezTo>
                      <a:pt x="42" y="104"/>
                      <a:pt x="28" y="292"/>
                      <a:pt x="28" y="327"/>
                    </a:cubicBezTo>
                    <a:cubicBezTo>
                      <a:pt x="35" y="362"/>
                      <a:pt x="237" y="466"/>
                      <a:pt x="285" y="473"/>
                    </a:cubicBezTo>
                    <a:lnTo>
                      <a:pt x="285" y="50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5" name="Google Shape;1225;p30"/>
              <p:cNvSpPr/>
              <p:nvPr/>
            </p:nvSpPr>
            <p:spPr>
              <a:xfrm>
                <a:off x="3062269" y="3261828"/>
                <a:ext cx="17942" cy="11214"/>
              </a:xfrm>
              <a:custGeom>
                <a:avLst/>
                <a:gdLst/>
                <a:ahLst/>
                <a:cxnLst/>
                <a:rect l="l" t="t" r="r" b="b"/>
                <a:pathLst>
                  <a:path w="56" h="35" extrusionOk="0">
                    <a:moveTo>
                      <a:pt x="0" y="35"/>
                    </a:moveTo>
                    <a:lnTo>
                      <a:pt x="0" y="7"/>
                    </a:lnTo>
                    <a:lnTo>
                      <a:pt x="56" y="0"/>
                    </a:lnTo>
                    <a:lnTo>
                      <a:pt x="56" y="28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6" name="Google Shape;1226;p30"/>
              <p:cNvSpPr/>
              <p:nvPr/>
            </p:nvSpPr>
            <p:spPr>
              <a:xfrm>
                <a:off x="3102319" y="3259585"/>
                <a:ext cx="31399" cy="11214"/>
              </a:xfrm>
              <a:custGeom>
                <a:avLst/>
                <a:gdLst/>
                <a:ahLst/>
                <a:cxnLst/>
                <a:rect l="l" t="t" r="r" b="b"/>
                <a:pathLst>
                  <a:path w="98" h="35" extrusionOk="0">
                    <a:moveTo>
                      <a:pt x="0" y="35"/>
                    </a:moveTo>
                    <a:lnTo>
                      <a:pt x="0" y="7"/>
                    </a:lnTo>
                    <a:lnTo>
                      <a:pt x="98" y="0"/>
                    </a:lnTo>
                    <a:lnTo>
                      <a:pt x="98" y="28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7" name="Google Shape;1227;p30"/>
              <p:cNvSpPr/>
              <p:nvPr/>
            </p:nvSpPr>
            <p:spPr>
              <a:xfrm>
                <a:off x="3155826" y="3257342"/>
                <a:ext cx="17622" cy="8971"/>
              </a:xfrm>
              <a:custGeom>
                <a:avLst/>
                <a:gdLst/>
                <a:ahLst/>
                <a:cxnLst/>
                <a:rect l="l" t="t" r="r" b="b"/>
                <a:pathLst>
                  <a:path w="55" h="28" extrusionOk="0">
                    <a:moveTo>
                      <a:pt x="0" y="28"/>
                    </a:moveTo>
                    <a:lnTo>
                      <a:pt x="0" y="0"/>
                    </a:lnTo>
                    <a:lnTo>
                      <a:pt x="55" y="0"/>
                    </a:lnTo>
                    <a:lnTo>
                      <a:pt x="55" y="28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8" name="Google Shape;1228;p30"/>
              <p:cNvSpPr/>
              <p:nvPr/>
            </p:nvSpPr>
            <p:spPr>
              <a:xfrm>
                <a:off x="3053298" y="3627084"/>
                <a:ext cx="49021" cy="156355"/>
              </a:xfrm>
              <a:custGeom>
                <a:avLst/>
                <a:gdLst/>
                <a:ahLst/>
                <a:cxnLst/>
                <a:rect l="l" t="t" r="r" b="b"/>
                <a:pathLst>
                  <a:path w="153" h="488" extrusionOk="0">
                    <a:moveTo>
                      <a:pt x="28" y="488"/>
                    </a:moveTo>
                    <a:lnTo>
                      <a:pt x="0" y="480"/>
                    </a:lnTo>
                    <a:lnTo>
                      <a:pt x="125" y="0"/>
                    </a:lnTo>
                    <a:lnTo>
                      <a:pt x="153" y="8"/>
                    </a:lnTo>
                    <a:lnTo>
                      <a:pt x="28" y="48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9" name="Google Shape;1229;p30"/>
              <p:cNvSpPr/>
              <p:nvPr/>
            </p:nvSpPr>
            <p:spPr>
              <a:xfrm>
                <a:off x="2527521" y="3139435"/>
                <a:ext cx="648490" cy="1541765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4812" extrusionOk="0">
                    <a:moveTo>
                      <a:pt x="0" y="138"/>
                    </a:moveTo>
                    <a:lnTo>
                      <a:pt x="0" y="138"/>
                    </a:lnTo>
                    <a:cubicBezTo>
                      <a:pt x="0" y="138"/>
                      <a:pt x="84" y="584"/>
                      <a:pt x="84" y="675"/>
                    </a:cubicBezTo>
                    <a:cubicBezTo>
                      <a:pt x="77" y="758"/>
                      <a:pt x="-7" y="2322"/>
                      <a:pt x="84" y="2719"/>
                    </a:cubicBezTo>
                    <a:cubicBezTo>
                      <a:pt x="209" y="3296"/>
                      <a:pt x="897" y="4812"/>
                      <a:pt x="897" y="4812"/>
                    </a:cubicBezTo>
                    <a:cubicBezTo>
                      <a:pt x="2024" y="4394"/>
                      <a:pt x="2024" y="4394"/>
                      <a:pt x="2024" y="4394"/>
                    </a:cubicBezTo>
                    <a:cubicBezTo>
                      <a:pt x="1217" y="2489"/>
                      <a:pt x="1217" y="2489"/>
                      <a:pt x="1217" y="2489"/>
                    </a:cubicBezTo>
                    <a:cubicBezTo>
                      <a:pt x="1217" y="2489"/>
                      <a:pt x="1293" y="1008"/>
                      <a:pt x="1322" y="876"/>
                    </a:cubicBezTo>
                    <a:cubicBezTo>
                      <a:pt x="1349" y="744"/>
                      <a:pt x="1572" y="341"/>
                      <a:pt x="1322" y="0"/>
                    </a:cubicBezTo>
                    <a:lnTo>
                      <a:pt x="0" y="13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0" name="Google Shape;1230;p30"/>
              <p:cNvSpPr/>
              <p:nvPr/>
            </p:nvSpPr>
            <p:spPr>
              <a:xfrm>
                <a:off x="2912963" y="3308606"/>
                <a:ext cx="75935" cy="706482"/>
              </a:xfrm>
              <a:custGeom>
                <a:avLst/>
                <a:gdLst/>
                <a:ahLst/>
                <a:cxnLst/>
                <a:rect l="l" t="t" r="r" b="b"/>
                <a:pathLst>
                  <a:path w="237" h="2205" extrusionOk="0">
                    <a:moveTo>
                      <a:pt x="76" y="2205"/>
                    </a:moveTo>
                    <a:lnTo>
                      <a:pt x="0" y="1961"/>
                    </a:lnTo>
                    <a:lnTo>
                      <a:pt x="0" y="1954"/>
                    </a:lnTo>
                    <a:lnTo>
                      <a:pt x="104" y="348"/>
                    </a:lnTo>
                    <a:lnTo>
                      <a:pt x="209" y="0"/>
                    </a:lnTo>
                    <a:lnTo>
                      <a:pt x="237" y="7"/>
                    </a:lnTo>
                    <a:lnTo>
                      <a:pt x="133" y="355"/>
                    </a:lnTo>
                    <a:lnTo>
                      <a:pt x="28" y="1954"/>
                    </a:lnTo>
                    <a:lnTo>
                      <a:pt x="104" y="2197"/>
                    </a:lnTo>
                    <a:lnTo>
                      <a:pt x="76" y="220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1" name="Google Shape;1231;p30"/>
              <p:cNvSpPr/>
              <p:nvPr/>
            </p:nvSpPr>
            <p:spPr>
              <a:xfrm>
                <a:off x="2607942" y="3203835"/>
                <a:ext cx="276185" cy="1454936"/>
              </a:xfrm>
              <a:custGeom>
                <a:avLst/>
                <a:gdLst/>
                <a:ahLst/>
                <a:cxnLst/>
                <a:rect l="l" t="t" r="r" b="b"/>
                <a:pathLst>
                  <a:path w="862" h="4541" extrusionOk="0">
                    <a:moveTo>
                      <a:pt x="834" y="4541"/>
                    </a:moveTo>
                    <a:lnTo>
                      <a:pt x="834" y="4541"/>
                    </a:lnTo>
                    <a:cubicBezTo>
                      <a:pt x="799" y="4472"/>
                      <a:pt x="20" y="2824"/>
                      <a:pt x="6" y="2358"/>
                    </a:cubicBezTo>
                    <a:cubicBezTo>
                      <a:pt x="0" y="2066"/>
                      <a:pt x="27" y="1433"/>
                      <a:pt x="48" y="974"/>
                    </a:cubicBezTo>
                    <a:cubicBezTo>
                      <a:pt x="55" y="682"/>
                      <a:pt x="69" y="452"/>
                      <a:pt x="62" y="417"/>
                    </a:cubicBezTo>
                    <a:cubicBezTo>
                      <a:pt x="55" y="320"/>
                      <a:pt x="0" y="14"/>
                      <a:pt x="0" y="8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34" y="14"/>
                      <a:pt x="83" y="320"/>
                      <a:pt x="90" y="411"/>
                    </a:cubicBezTo>
                    <a:cubicBezTo>
                      <a:pt x="97" y="452"/>
                      <a:pt x="83" y="668"/>
                      <a:pt x="76" y="974"/>
                    </a:cubicBezTo>
                    <a:cubicBezTo>
                      <a:pt x="55" y="1433"/>
                      <a:pt x="27" y="2066"/>
                      <a:pt x="34" y="2358"/>
                    </a:cubicBezTo>
                    <a:cubicBezTo>
                      <a:pt x="48" y="2817"/>
                      <a:pt x="855" y="4514"/>
                      <a:pt x="862" y="4527"/>
                    </a:cubicBezTo>
                    <a:lnTo>
                      <a:pt x="834" y="454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2" name="Google Shape;1232;p30"/>
              <p:cNvSpPr/>
              <p:nvPr/>
            </p:nvSpPr>
            <p:spPr>
              <a:xfrm>
                <a:off x="2750199" y="3237157"/>
                <a:ext cx="175259" cy="178463"/>
              </a:xfrm>
              <a:custGeom>
                <a:avLst/>
                <a:gdLst/>
                <a:ahLst/>
                <a:cxnLst/>
                <a:rect l="l" t="t" r="r" b="b"/>
                <a:pathLst>
                  <a:path w="547" h="557" extrusionOk="0">
                    <a:moveTo>
                      <a:pt x="313" y="557"/>
                    </a:moveTo>
                    <a:lnTo>
                      <a:pt x="313" y="557"/>
                    </a:lnTo>
                    <a:cubicBezTo>
                      <a:pt x="272" y="557"/>
                      <a:pt x="22" y="474"/>
                      <a:pt x="14" y="418"/>
                    </a:cubicBezTo>
                    <a:cubicBezTo>
                      <a:pt x="14" y="376"/>
                      <a:pt x="0" y="140"/>
                      <a:pt x="0" y="133"/>
                    </a:cubicBezTo>
                    <a:cubicBezTo>
                      <a:pt x="0" y="119"/>
                      <a:pt x="0" y="119"/>
                      <a:pt x="0" y="119"/>
                    </a:cubicBezTo>
                    <a:cubicBezTo>
                      <a:pt x="536" y="0"/>
                      <a:pt x="536" y="0"/>
                      <a:pt x="536" y="0"/>
                    </a:cubicBezTo>
                    <a:cubicBezTo>
                      <a:pt x="536" y="22"/>
                      <a:pt x="536" y="22"/>
                      <a:pt x="536" y="22"/>
                    </a:cubicBezTo>
                    <a:cubicBezTo>
                      <a:pt x="543" y="91"/>
                      <a:pt x="557" y="328"/>
                      <a:pt x="536" y="362"/>
                    </a:cubicBezTo>
                    <a:cubicBezTo>
                      <a:pt x="522" y="390"/>
                      <a:pt x="369" y="557"/>
                      <a:pt x="313" y="557"/>
                    </a:cubicBezTo>
                    <a:moveTo>
                      <a:pt x="28" y="140"/>
                    </a:moveTo>
                    <a:lnTo>
                      <a:pt x="28" y="140"/>
                    </a:lnTo>
                    <a:cubicBezTo>
                      <a:pt x="28" y="189"/>
                      <a:pt x="42" y="376"/>
                      <a:pt x="42" y="418"/>
                    </a:cubicBezTo>
                    <a:cubicBezTo>
                      <a:pt x="49" y="446"/>
                      <a:pt x="265" y="529"/>
                      <a:pt x="313" y="529"/>
                    </a:cubicBezTo>
                    <a:cubicBezTo>
                      <a:pt x="348" y="529"/>
                      <a:pt x="494" y="383"/>
                      <a:pt x="515" y="348"/>
                    </a:cubicBezTo>
                    <a:cubicBezTo>
                      <a:pt x="522" y="328"/>
                      <a:pt x="522" y="175"/>
                      <a:pt x="508" y="36"/>
                    </a:cubicBezTo>
                    <a:lnTo>
                      <a:pt x="28" y="14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3" name="Google Shape;1233;p30"/>
              <p:cNvSpPr/>
              <p:nvPr/>
            </p:nvSpPr>
            <p:spPr>
              <a:xfrm>
                <a:off x="2754685" y="3302198"/>
                <a:ext cx="20185" cy="10894"/>
              </a:xfrm>
              <a:custGeom>
                <a:avLst/>
                <a:gdLst/>
                <a:ahLst/>
                <a:cxnLst/>
                <a:rect l="l" t="t" r="r" b="b"/>
                <a:pathLst>
                  <a:path w="63" h="34" extrusionOk="0">
                    <a:moveTo>
                      <a:pt x="8" y="34"/>
                    </a:moveTo>
                    <a:lnTo>
                      <a:pt x="0" y="6"/>
                    </a:lnTo>
                    <a:lnTo>
                      <a:pt x="56" y="0"/>
                    </a:lnTo>
                    <a:lnTo>
                      <a:pt x="63" y="27"/>
                    </a:lnTo>
                    <a:lnTo>
                      <a:pt x="8" y="3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4" name="Google Shape;1234;p30"/>
              <p:cNvSpPr/>
              <p:nvPr/>
            </p:nvSpPr>
            <p:spPr>
              <a:xfrm>
                <a:off x="2795055" y="3282013"/>
                <a:ext cx="84586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64" h="76" extrusionOk="0">
                    <a:moveTo>
                      <a:pt x="7" y="76"/>
                    </a:moveTo>
                    <a:lnTo>
                      <a:pt x="0" y="49"/>
                    </a:lnTo>
                    <a:lnTo>
                      <a:pt x="90" y="27"/>
                    </a:lnTo>
                    <a:lnTo>
                      <a:pt x="97" y="55"/>
                    </a:lnTo>
                    <a:lnTo>
                      <a:pt x="7" y="76"/>
                    </a:lnTo>
                    <a:moveTo>
                      <a:pt x="167" y="41"/>
                    </a:moveTo>
                    <a:lnTo>
                      <a:pt x="167" y="14"/>
                    </a:lnTo>
                    <a:lnTo>
                      <a:pt x="257" y="0"/>
                    </a:lnTo>
                    <a:lnTo>
                      <a:pt x="264" y="27"/>
                    </a:lnTo>
                    <a:lnTo>
                      <a:pt x="167" y="4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5" name="Google Shape;1235;p30"/>
              <p:cNvSpPr/>
              <p:nvPr/>
            </p:nvSpPr>
            <p:spPr>
              <a:xfrm>
                <a:off x="2899506" y="3275285"/>
                <a:ext cx="20185" cy="11214"/>
              </a:xfrm>
              <a:custGeom>
                <a:avLst/>
                <a:gdLst/>
                <a:ahLst/>
                <a:cxnLst/>
                <a:rect l="l" t="t" r="r" b="b"/>
                <a:pathLst>
                  <a:path w="63" h="35" extrusionOk="0">
                    <a:moveTo>
                      <a:pt x="8" y="35"/>
                    </a:moveTo>
                    <a:lnTo>
                      <a:pt x="0" y="7"/>
                    </a:lnTo>
                    <a:lnTo>
                      <a:pt x="56" y="0"/>
                    </a:lnTo>
                    <a:lnTo>
                      <a:pt x="63" y="21"/>
                    </a:lnTo>
                    <a:lnTo>
                      <a:pt x="8" y="3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6" name="Google Shape;1236;p30"/>
              <p:cNvSpPr/>
              <p:nvPr/>
            </p:nvSpPr>
            <p:spPr>
              <a:xfrm>
                <a:off x="2609864" y="4079489"/>
                <a:ext cx="140335" cy="109256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41" extrusionOk="0">
                    <a:moveTo>
                      <a:pt x="432" y="341"/>
                    </a:moveTo>
                    <a:lnTo>
                      <a:pt x="432" y="341"/>
                    </a:lnTo>
                    <a:cubicBezTo>
                      <a:pt x="271" y="265"/>
                      <a:pt x="119" y="153"/>
                      <a:pt x="0" y="21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39" y="133"/>
                      <a:pt x="285" y="244"/>
                      <a:pt x="438" y="320"/>
                    </a:cubicBezTo>
                    <a:lnTo>
                      <a:pt x="432" y="34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7" name="Google Shape;1237;p30"/>
              <p:cNvSpPr/>
              <p:nvPr/>
            </p:nvSpPr>
            <p:spPr>
              <a:xfrm>
                <a:off x="2716878" y="4073081"/>
                <a:ext cx="100285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201" extrusionOk="0">
                    <a:moveTo>
                      <a:pt x="306" y="201"/>
                    </a:moveTo>
                    <a:lnTo>
                      <a:pt x="306" y="201"/>
                    </a:lnTo>
                    <a:cubicBezTo>
                      <a:pt x="195" y="167"/>
                      <a:pt x="84" y="104"/>
                      <a:pt x="0" y="2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04" y="76"/>
                      <a:pt x="202" y="139"/>
                      <a:pt x="313" y="173"/>
                    </a:cubicBezTo>
                    <a:lnTo>
                      <a:pt x="306" y="20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27350" rIns="90000" bIns="2735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8" name="Google Shape;1238;p30"/>
              <p:cNvSpPr/>
              <p:nvPr/>
            </p:nvSpPr>
            <p:spPr>
              <a:xfrm>
                <a:off x="2453829" y="2390981"/>
                <a:ext cx="722182" cy="908654"/>
              </a:xfrm>
              <a:custGeom>
                <a:avLst/>
                <a:gdLst/>
                <a:ahLst/>
                <a:cxnLst/>
                <a:rect l="l" t="t" r="r" b="b"/>
                <a:pathLst>
                  <a:path w="2254" h="2836" extrusionOk="0">
                    <a:moveTo>
                      <a:pt x="446" y="21"/>
                    </a:moveTo>
                    <a:lnTo>
                      <a:pt x="446" y="21"/>
                    </a:lnTo>
                    <a:cubicBezTo>
                      <a:pt x="349" y="139"/>
                      <a:pt x="251" y="250"/>
                      <a:pt x="174" y="383"/>
                    </a:cubicBezTo>
                    <a:cubicBezTo>
                      <a:pt x="29" y="626"/>
                      <a:pt x="-7" y="842"/>
                      <a:pt x="1" y="1127"/>
                    </a:cubicBezTo>
                    <a:cubicBezTo>
                      <a:pt x="21" y="1815"/>
                      <a:pt x="202" y="2836"/>
                      <a:pt x="202" y="2836"/>
                    </a:cubicBezTo>
                    <a:cubicBezTo>
                      <a:pt x="2254" y="2260"/>
                      <a:pt x="2254" y="2260"/>
                      <a:pt x="2254" y="2260"/>
                    </a:cubicBezTo>
                    <a:cubicBezTo>
                      <a:pt x="2254" y="2260"/>
                      <a:pt x="1593" y="619"/>
                      <a:pt x="1433" y="431"/>
                    </a:cubicBezTo>
                    <a:cubicBezTo>
                      <a:pt x="1266" y="250"/>
                      <a:pt x="933" y="0"/>
                      <a:pt x="933" y="0"/>
                    </a:cubicBezTo>
                    <a:lnTo>
                      <a:pt x="446" y="2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9" name="Google Shape;1239;p30"/>
              <p:cNvSpPr/>
              <p:nvPr/>
            </p:nvSpPr>
            <p:spPr>
              <a:xfrm>
                <a:off x="2503171" y="3021207"/>
                <a:ext cx="632470" cy="189356"/>
              </a:xfrm>
              <a:custGeom>
                <a:avLst/>
                <a:gdLst/>
                <a:ahLst/>
                <a:cxnLst/>
                <a:rect l="l" t="t" r="r" b="b"/>
                <a:pathLst>
                  <a:path w="1974" h="591" extrusionOk="0">
                    <a:moveTo>
                      <a:pt x="6" y="591"/>
                    </a:moveTo>
                    <a:lnTo>
                      <a:pt x="0" y="564"/>
                    </a:lnTo>
                    <a:lnTo>
                      <a:pt x="1968" y="0"/>
                    </a:lnTo>
                    <a:lnTo>
                      <a:pt x="1974" y="28"/>
                    </a:lnTo>
                    <a:lnTo>
                      <a:pt x="6" y="59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0" name="Google Shape;1240;p30"/>
              <p:cNvSpPr/>
              <p:nvPr/>
            </p:nvSpPr>
            <p:spPr>
              <a:xfrm>
                <a:off x="2512142" y="2070260"/>
                <a:ext cx="305662" cy="296050"/>
              </a:xfrm>
              <a:custGeom>
                <a:avLst/>
                <a:gdLst/>
                <a:ahLst/>
                <a:cxnLst/>
                <a:rect l="l" t="t" r="r" b="b"/>
                <a:pathLst>
                  <a:path w="954" h="924" extrusionOk="0">
                    <a:moveTo>
                      <a:pt x="69" y="382"/>
                    </a:moveTo>
                    <a:lnTo>
                      <a:pt x="69" y="382"/>
                    </a:lnTo>
                    <a:cubicBezTo>
                      <a:pt x="139" y="271"/>
                      <a:pt x="243" y="166"/>
                      <a:pt x="326" y="97"/>
                    </a:cubicBezTo>
                    <a:cubicBezTo>
                      <a:pt x="389" y="42"/>
                      <a:pt x="472" y="0"/>
                      <a:pt x="562" y="0"/>
                    </a:cubicBezTo>
                    <a:cubicBezTo>
                      <a:pt x="674" y="0"/>
                      <a:pt x="785" y="55"/>
                      <a:pt x="869" y="138"/>
                    </a:cubicBezTo>
                    <a:cubicBezTo>
                      <a:pt x="1001" y="264"/>
                      <a:pt x="959" y="472"/>
                      <a:pt x="876" y="618"/>
                    </a:cubicBezTo>
                    <a:cubicBezTo>
                      <a:pt x="813" y="730"/>
                      <a:pt x="729" y="827"/>
                      <a:pt x="611" y="876"/>
                    </a:cubicBezTo>
                    <a:cubicBezTo>
                      <a:pt x="424" y="966"/>
                      <a:pt x="139" y="938"/>
                      <a:pt x="27" y="730"/>
                    </a:cubicBezTo>
                    <a:cubicBezTo>
                      <a:pt x="-28" y="618"/>
                      <a:pt x="6" y="494"/>
                      <a:pt x="69" y="382"/>
                    </a:cubicBezTo>
                    <a:close/>
                  </a:path>
                </a:pathLst>
              </a:custGeom>
              <a:solidFill>
                <a:srgbClr val="F6ABA9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1" name="Google Shape;1241;p30"/>
              <p:cNvSpPr/>
              <p:nvPr/>
            </p:nvSpPr>
            <p:spPr>
              <a:xfrm>
                <a:off x="2567251" y="2241674"/>
                <a:ext cx="247669" cy="237416"/>
              </a:xfrm>
              <a:custGeom>
                <a:avLst/>
                <a:gdLst/>
                <a:ahLst/>
                <a:cxnLst/>
                <a:rect l="l" t="t" r="r" b="b"/>
                <a:pathLst>
                  <a:path w="773" h="741" extrusionOk="0">
                    <a:moveTo>
                      <a:pt x="773" y="0"/>
                    </a:moveTo>
                    <a:lnTo>
                      <a:pt x="773" y="0"/>
                    </a:lnTo>
                    <a:cubicBezTo>
                      <a:pt x="655" y="285"/>
                      <a:pt x="655" y="285"/>
                      <a:pt x="655" y="285"/>
                    </a:cubicBezTo>
                    <a:cubicBezTo>
                      <a:pt x="683" y="591"/>
                      <a:pt x="683" y="591"/>
                      <a:pt x="683" y="591"/>
                    </a:cubicBezTo>
                    <a:cubicBezTo>
                      <a:pt x="683" y="591"/>
                      <a:pt x="447" y="772"/>
                      <a:pt x="231" y="737"/>
                    </a:cubicBezTo>
                    <a:cubicBezTo>
                      <a:pt x="-27" y="688"/>
                      <a:pt x="1" y="556"/>
                      <a:pt x="1" y="556"/>
                    </a:cubicBezTo>
                    <a:cubicBezTo>
                      <a:pt x="29" y="188"/>
                      <a:pt x="29" y="188"/>
                      <a:pt x="29" y="188"/>
                    </a:cubicBezTo>
                    <a:lnTo>
                      <a:pt x="773" y="0"/>
                    </a:lnTo>
                    <a:close/>
                  </a:path>
                </a:pathLst>
              </a:custGeom>
              <a:solidFill>
                <a:srgbClr val="F6ABA9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2" name="Google Shape;1242;p30"/>
              <p:cNvSpPr/>
              <p:nvPr/>
            </p:nvSpPr>
            <p:spPr>
              <a:xfrm>
                <a:off x="2600893" y="1989840"/>
                <a:ext cx="701996" cy="735318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2295" extrusionOk="0">
                    <a:moveTo>
                      <a:pt x="105" y="139"/>
                    </a:moveTo>
                    <a:lnTo>
                      <a:pt x="105" y="139"/>
                    </a:lnTo>
                    <a:cubicBezTo>
                      <a:pt x="140" y="91"/>
                      <a:pt x="189" y="42"/>
                      <a:pt x="251" y="14"/>
                    </a:cubicBezTo>
                    <a:cubicBezTo>
                      <a:pt x="362" y="-28"/>
                      <a:pt x="501" y="28"/>
                      <a:pt x="557" y="132"/>
                    </a:cubicBezTo>
                    <a:cubicBezTo>
                      <a:pt x="557" y="139"/>
                      <a:pt x="647" y="139"/>
                      <a:pt x="661" y="146"/>
                    </a:cubicBezTo>
                    <a:cubicBezTo>
                      <a:pt x="696" y="153"/>
                      <a:pt x="765" y="167"/>
                      <a:pt x="800" y="181"/>
                    </a:cubicBezTo>
                    <a:cubicBezTo>
                      <a:pt x="898" y="230"/>
                      <a:pt x="1002" y="279"/>
                      <a:pt x="1064" y="362"/>
                    </a:cubicBezTo>
                    <a:cubicBezTo>
                      <a:pt x="1134" y="446"/>
                      <a:pt x="1183" y="543"/>
                      <a:pt x="1203" y="647"/>
                    </a:cubicBezTo>
                    <a:cubicBezTo>
                      <a:pt x="1231" y="737"/>
                      <a:pt x="1231" y="841"/>
                      <a:pt x="1287" y="911"/>
                    </a:cubicBezTo>
                    <a:cubicBezTo>
                      <a:pt x="1384" y="1036"/>
                      <a:pt x="1593" y="1044"/>
                      <a:pt x="1663" y="1183"/>
                    </a:cubicBezTo>
                    <a:cubicBezTo>
                      <a:pt x="1711" y="1287"/>
                      <a:pt x="1669" y="1426"/>
                      <a:pt x="1746" y="1509"/>
                    </a:cubicBezTo>
                    <a:cubicBezTo>
                      <a:pt x="1795" y="1558"/>
                      <a:pt x="1858" y="1565"/>
                      <a:pt x="1920" y="1579"/>
                    </a:cubicBezTo>
                    <a:cubicBezTo>
                      <a:pt x="2003" y="1600"/>
                      <a:pt x="2080" y="1641"/>
                      <a:pt x="2129" y="1704"/>
                    </a:cubicBezTo>
                    <a:cubicBezTo>
                      <a:pt x="2184" y="1787"/>
                      <a:pt x="2191" y="1892"/>
                      <a:pt x="2191" y="1989"/>
                    </a:cubicBezTo>
                    <a:cubicBezTo>
                      <a:pt x="2191" y="2003"/>
                      <a:pt x="2191" y="2024"/>
                      <a:pt x="2184" y="2031"/>
                    </a:cubicBezTo>
                    <a:cubicBezTo>
                      <a:pt x="2170" y="2045"/>
                      <a:pt x="2157" y="2052"/>
                      <a:pt x="2143" y="2052"/>
                    </a:cubicBezTo>
                    <a:cubicBezTo>
                      <a:pt x="1801" y="2142"/>
                      <a:pt x="1461" y="2225"/>
                      <a:pt x="1120" y="2295"/>
                    </a:cubicBezTo>
                    <a:cubicBezTo>
                      <a:pt x="1134" y="2253"/>
                      <a:pt x="1148" y="2198"/>
                      <a:pt x="1127" y="2156"/>
                    </a:cubicBezTo>
                    <a:cubicBezTo>
                      <a:pt x="1085" y="2010"/>
                      <a:pt x="877" y="2003"/>
                      <a:pt x="793" y="1885"/>
                    </a:cubicBezTo>
                    <a:cubicBezTo>
                      <a:pt x="759" y="1829"/>
                      <a:pt x="786" y="1787"/>
                      <a:pt x="800" y="1732"/>
                    </a:cubicBezTo>
                    <a:cubicBezTo>
                      <a:pt x="814" y="1676"/>
                      <a:pt x="800" y="1614"/>
                      <a:pt x="759" y="1572"/>
                    </a:cubicBezTo>
                    <a:cubicBezTo>
                      <a:pt x="717" y="1530"/>
                      <a:pt x="668" y="1496"/>
                      <a:pt x="627" y="1461"/>
                    </a:cubicBezTo>
                    <a:cubicBezTo>
                      <a:pt x="543" y="1384"/>
                      <a:pt x="494" y="1280"/>
                      <a:pt x="488" y="1175"/>
                    </a:cubicBezTo>
                    <a:cubicBezTo>
                      <a:pt x="480" y="1127"/>
                      <a:pt x="488" y="1078"/>
                      <a:pt x="488" y="1030"/>
                    </a:cubicBezTo>
                    <a:cubicBezTo>
                      <a:pt x="480" y="946"/>
                      <a:pt x="452" y="869"/>
                      <a:pt x="439" y="786"/>
                    </a:cubicBezTo>
                    <a:cubicBezTo>
                      <a:pt x="425" y="682"/>
                      <a:pt x="411" y="592"/>
                      <a:pt x="411" y="487"/>
                    </a:cubicBezTo>
                    <a:cubicBezTo>
                      <a:pt x="411" y="446"/>
                      <a:pt x="411" y="403"/>
                      <a:pt x="439" y="362"/>
                    </a:cubicBezTo>
                    <a:cubicBezTo>
                      <a:pt x="293" y="348"/>
                      <a:pt x="140" y="355"/>
                      <a:pt x="0" y="383"/>
                    </a:cubicBezTo>
                    <a:cubicBezTo>
                      <a:pt x="14" y="383"/>
                      <a:pt x="14" y="320"/>
                      <a:pt x="14" y="306"/>
                    </a:cubicBezTo>
                    <a:cubicBezTo>
                      <a:pt x="22" y="279"/>
                      <a:pt x="35" y="251"/>
                      <a:pt x="56" y="223"/>
                    </a:cubicBezTo>
                    <a:cubicBezTo>
                      <a:pt x="70" y="195"/>
                      <a:pt x="84" y="167"/>
                      <a:pt x="105" y="1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3" name="Google Shape;1243;p30"/>
              <p:cNvSpPr/>
              <p:nvPr/>
            </p:nvSpPr>
            <p:spPr>
              <a:xfrm>
                <a:off x="2693809" y="2249043"/>
                <a:ext cx="107334" cy="102208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19" extrusionOk="0">
                    <a:moveTo>
                      <a:pt x="121" y="32"/>
                    </a:moveTo>
                    <a:lnTo>
                      <a:pt x="121" y="32"/>
                    </a:lnTo>
                    <a:cubicBezTo>
                      <a:pt x="162" y="-23"/>
                      <a:pt x="274" y="-2"/>
                      <a:pt x="316" y="54"/>
                    </a:cubicBezTo>
                    <a:cubicBezTo>
                      <a:pt x="399" y="193"/>
                      <a:pt x="190" y="374"/>
                      <a:pt x="58" y="304"/>
                    </a:cubicBezTo>
                    <a:cubicBezTo>
                      <a:pt x="23" y="283"/>
                      <a:pt x="-11" y="235"/>
                      <a:pt x="3" y="193"/>
                    </a:cubicBezTo>
                    <a:lnTo>
                      <a:pt x="121" y="32"/>
                    </a:lnTo>
                    <a:close/>
                  </a:path>
                </a:pathLst>
              </a:custGeom>
              <a:solidFill>
                <a:srgbClr val="F6ABA9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4" name="Google Shape;1244;p30"/>
              <p:cNvSpPr/>
              <p:nvPr/>
            </p:nvSpPr>
            <p:spPr>
              <a:xfrm>
                <a:off x="2714955" y="2295181"/>
                <a:ext cx="57672" cy="11214"/>
              </a:xfrm>
              <a:custGeom>
                <a:avLst/>
                <a:gdLst/>
                <a:ahLst/>
                <a:cxnLst/>
                <a:rect l="l" t="t" r="r" b="b"/>
                <a:pathLst>
                  <a:path w="180" h="35" extrusionOk="0">
                    <a:moveTo>
                      <a:pt x="6" y="35"/>
                    </a:moveTo>
                    <a:lnTo>
                      <a:pt x="0" y="14"/>
                    </a:lnTo>
                    <a:lnTo>
                      <a:pt x="180" y="0"/>
                    </a:lnTo>
                    <a:lnTo>
                      <a:pt x="180" y="21"/>
                    </a:lnTo>
                    <a:lnTo>
                      <a:pt x="6" y="3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5" name="Google Shape;1245;p30"/>
              <p:cNvSpPr/>
              <p:nvPr/>
            </p:nvSpPr>
            <p:spPr>
              <a:xfrm>
                <a:off x="2730335" y="2247441"/>
                <a:ext cx="37807" cy="11855"/>
              </a:xfrm>
              <a:custGeom>
                <a:avLst/>
                <a:gdLst/>
                <a:ahLst/>
                <a:cxnLst/>
                <a:rect l="l" t="t" r="r" b="b"/>
                <a:pathLst>
                  <a:path w="118" h="37" extrusionOk="0">
                    <a:moveTo>
                      <a:pt x="7" y="37"/>
                    </a:moveTo>
                    <a:lnTo>
                      <a:pt x="7" y="37"/>
                    </a:lnTo>
                    <a:cubicBezTo>
                      <a:pt x="0" y="24"/>
                      <a:pt x="0" y="24"/>
                      <a:pt x="0" y="24"/>
                    </a:cubicBezTo>
                    <a:cubicBezTo>
                      <a:pt x="35" y="3"/>
                      <a:pt x="76" y="-4"/>
                      <a:pt x="118" y="3"/>
                    </a:cubicBezTo>
                    <a:cubicBezTo>
                      <a:pt x="111" y="24"/>
                      <a:pt x="111" y="24"/>
                      <a:pt x="111" y="24"/>
                    </a:cubicBezTo>
                    <a:cubicBezTo>
                      <a:pt x="76" y="17"/>
                      <a:pt x="42" y="24"/>
                      <a:pt x="7" y="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6" name="Google Shape;1246;p30"/>
              <p:cNvSpPr/>
              <p:nvPr/>
            </p:nvSpPr>
            <p:spPr>
              <a:xfrm>
                <a:off x="2692848" y="2308638"/>
                <a:ext cx="79780" cy="46458"/>
              </a:xfrm>
              <a:custGeom>
                <a:avLst/>
                <a:gdLst/>
                <a:ahLst/>
                <a:cxnLst/>
                <a:rect l="l" t="t" r="r" b="b"/>
                <a:pathLst>
                  <a:path w="249" h="145" extrusionOk="0">
                    <a:moveTo>
                      <a:pt x="124" y="145"/>
                    </a:moveTo>
                    <a:lnTo>
                      <a:pt x="124" y="145"/>
                    </a:lnTo>
                    <a:cubicBezTo>
                      <a:pt x="103" y="145"/>
                      <a:pt x="82" y="145"/>
                      <a:pt x="61" y="132"/>
                    </a:cubicBezTo>
                    <a:cubicBezTo>
                      <a:pt x="20" y="111"/>
                      <a:pt x="-15" y="55"/>
                      <a:pt x="6" y="0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2" y="55"/>
                      <a:pt x="41" y="97"/>
                      <a:pt x="69" y="111"/>
                    </a:cubicBezTo>
                    <a:cubicBezTo>
                      <a:pt x="131" y="145"/>
                      <a:pt x="207" y="111"/>
                      <a:pt x="242" y="90"/>
                    </a:cubicBezTo>
                    <a:cubicBezTo>
                      <a:pt x="249" y="111"/>
                      <a:pt x="249" y="111"/>
                      <a:pt x="249" y="111"/>
                    </a:cubicBezTo>
                    <a:cubicBezTo>
                      <a:pt x="228" y="125"/>
                      <a:pt x="179" y="145"/>
                      <a:pt x="124" y="1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7200" rIns="90000" bIns="72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7" name="Google Shape;1247;p30"/>
              <p:cNvSpPr/>
              <p:nvPr/>
            </p:nvSpPr>
            <p:spPr>
              <a:xfrm>
                <a:off x="2638059" y="2206751"/>
                <a:ext cx="22428" cy="24030"/>
              </a:xfrm>
              <a:custGeom>
                <a:avLst/>
                <a:gdLst/>
                <a:ahLst/>
                <a:cxnLst/>
                <a:rect l="l" t="t" r="r" b="b"/>
                <a:pathLst>
                  <a:path w="70" h="75" extrusionOk="0">
                    <a:moveTo>
                      <a:pt x="10" y="19"/>
                    </a:moveTo>
                    <a:lnTo>
                      <a:pt x="10" y="19"/>
                    </a:lnTo>
                    <a:cubicBezTo>
                      <a:pt x="-4" y="33"/>
                      <a:pt x="-4" y="60"/>
                      <a:pt x="10" y="68"/>
                    </a:cubicBezTo>
                    <a:cubicBezTo>
                      <a:pt x="24" y="82"/>
                      <a:pt x="45" y="74"/>
                      <a:pt x="59" y="60"/>
                    </a:cubicBezTo>
                    <a:cubicBezTo>
                      <a:pt x="73" y="40"/>
                      <a:pt x="73" y="19"/>
                      <a:pt x="59" y="5"/>
                    </a:cubicBezTo>
                    <a:cubicBezTo>
                      <a:pt x="51" y="-3"/>
                      <a:pt x="24" y="-3"/>
                      <a:pt x="10" y="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8" name="Google Shape;1248;p30"/>
              <p:cNvSpPr/>
              <p:nvPr/>
            </p:nvSpPr>
            <p:spPr>
              <a:xfrm>
                <a:off x="2573339" y="2136583"/>
                <a:ext cx="22428" cy="24030"/>
              </a:xfrm>
              <a:custGeom>
                <a:avLst/>
                <a:gdLst/>
                <a:ahLst/>
                <a:cxnLst/>
                <a:rect l="l" t="t" r="r" b="b"/>
                <a:pathLst>
                  <a:path w="70" h="75" extrusionOk="0">
                    <a:moveTo>
                      <a:pt x="10" y="15"/>
                    </a:moveTo>
                    <a:lnTo>
                      <a:pt x="10" y="15"/>
                    </a:lnTo>
                    <a:cubicBezTo>
                      <a:pt x="-4" y="36"/>
                      <a:pt x="-4" y="57"/>
                      <a:pt x="10" y="71"/>
                    </a:cubicBezTo>
                    <a:cubicBezTo>
                      <a:pt x="24" y="78"/>
                      <a:pt x="45" y="78"/>
                      <a:pt x="59" y="57"/>
                    </a:cubicBezTo>
                    <a:cubicBezTo>
                      <a:pt x="73" y="43"/>
                      <a:pt x="73" y="15"/>
                      <a:pt x="59" y="8"/>
                    </a:cubicBezTo>
                    <a:cubicBezTo>
                      <a:pt x="45" y="-6"/>
                      <a:pt x="24" y="2"/>
                      <a:pt x="10" y="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9" name="Google Shape;1249;p30"/>
              <p:cNvSpPr/>
              <p:nvPr/>
            </p:nvSpPr>
            <p:spPr>
              <a:xfrm>
                <a:off x="2570135" y="2353173"/>
                <a:ext cx="88751" cy="17622"/>
              </a:xfrm>
              <a:custGeom>
                <a:avLst/>
                <a:gdLst/>
                <a:ahLst/>
                <a:cxnLst/>
                <a:rect l="l" t="t" r="r" b="b"/>
                <a:pathLst>
                  <a:path w="277" h="55" extrusionOk="0">
                    <a:moveTo>
                      <a:pt x="208" y="55"/>
                    </a:moveTo>
                    <a:lnTo>
                      <a:pt x="208" y="55"/>
                    </a:lnTo>
                    <a:cubicBezTo>
                      <a:pt x="152" y="55"/>
                      <a:pt x="83" y="49"/>
                      <a:pt x="0" y="2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52" y="49"/>
                      <a:pt x="277" y="28"/>
                      <a:pt x="277" y="28"/>
                    </a:cubicBezTo>
                    <a:cubicBezTo>
                      <a:pt x="277" y="49"/>
                      <a:pt x="277" y="49"/>
                      <a:pt x="277" y="49"/>
                    </a:cubicBezTo>
                    <a:cubicBezTo>
                      <a:pt x="277" y="49"/>
                      <a:pt x="250" y="55"/>
                      <a:pt x="208" y="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0" name="Google Shape;1250;p30"/>
              <p:cNvSpPr/>
              <p:nvPr/>
            </p:nvSpPr>
            <p:spPr>
              <a:xfrm>
                <a:off x="1645140" y="2257374"/>
                <a:ext cx="325206" cy="273942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855" extrusionOk="0">
                    <a:moveTo>
                      <a:pt x="1015" y="313"/>
                    </a:moveTo>
                    <a:lnTo>
                      <a:pt x="1015" y="313"/>
                    </a:lnTo>
                    <a:cubicBezTo>
                      <a:pt x="967" y="292"/>
                      <a:pt x="932" y="257"/>
                      <a:pt x="897" y="222"/>
                    </a:cubicBezTo>
                    <a:cubicBezTo>
                      <a:pt x="842" y="160"/>
                      <a:pt x="772" y="118"/>
                      <a:pt x="696" y="91"/>
                    </a:cubicBezTo>
                    <a:cubicBezTo>
                      <a:pt x="640" y="69"/>
                      <a:pt x="571" y="28"/>
                      <a:pt x="522" y="6"/>
                    </a:cubicBezTo>
                    <a:cubicBezTo>
                      <a:pt x="515" y="0"/>
                      <a:pt x="508" y="0"/>
                      <a:pt x="501" y="0"/>
                    </a:cubicBezTo>
                    <a:cubicBezTo>
                      <a:pt x="487" y="6"/>
                      <a:pt x="487" y="42"/>
                      <a:pt x="501" y="55"/>
                    </a:cubicBezTo>
                    <a:cubicBezTo>
                      <a:pt x="508" y="76"/>
                      <a:pt x="543" y="118"/>
                      <a:pt x="564" y="132"/>
                    </a:cubicBezTo>
                    <a:cubicBezTo>
                      <a:pt x="501" y="132"/>
                      <a:pt x="431" y="118"/>
                      <a:pt x="376" y="97"/>
                    </a:cubicBezTo>
                    <a:cubicBezTo>
                      <a:pt x="313" y="76"/>
                      <a:pt x="259" y="48"/>
                      <a:pt x="203" y="28"/>
                    </a:cubicBezTo>
                    <a:cubicBezTo>
                      <a:pt x="189" y="20"/>
                      <a:pt x="175" y="14"/>
                      <a:pt x="161" y="20"/>
                    </a:cubicBezTo>
                    <a:cubicBezTo>
                      <a:pt x="147" y="20"/>
                      <a:pt x="134" y="28"/>
                      <a:pt x="127" y="42"/>
                    </a:cubicBezTo>
                    <a:cubicBezTo>
                      <a:pt x="127" y="55"/>
                      <a:pt x="141" y="62"/>
                      <a:pt x="147" y="69"/>
                    </a:cubicBezTo>
                    <a:cubicBezTo>
                      <a:pt x="134" y="62"/>
                      <a:pt x="37" y="28"/>
                      <a:pt x="29" y="48"/>
                    </a:cubicBezTo>
                    <a:cubicBezTo>
                      <a:pt x="29" y="55"/>
                      <a:pt x="29" y="62"/>
                      <a:pt x="29" y="69"/>
                    </a:cubicBezTo>
                    <a:cubicBezTo>
                      <a:pt x="29" y="104"/>
                      <a:pt x="51" y="132"/>
                      <a:pt x="64" y="167"/>
                    </a:cubicBezTo>
                    <a:cubicBezTo>
                      <a:pt x="51" y="160"/>
                      <a:pt x="37" y="153"/>
                      <a:pt x="23" y="146"/>
                    </a:cubicBezTo>
                    <a:cubicBezTo>
                      <a:pt x="15" y="146"/>
                      <a:pt x="8" y="146"/>
                      <a:pt x="8" y="146"/>
                    </a:cubicBezTo>
                    <a:lnTo>
                      <a:pt x="2" y="153"/>
                    </a:lnTo>
                    <a:cubicBezTo>
                      <a:pt x="-6" y="201"/>
                      <a:pt x="29" y="264"/>
                      <a:pt x="57" y="299"/>
                    </a:cubicBezTo>
                    <a:cubicBezTo>
                      <a:pt x="51" y="299"/>
                      <a:pt x="43" y="299"/>
                      <a:pt x="29" y="292"/>
                    </a:cubicBezTo>
                    <a:cubicBezTo>
                      <a:pt x="15" y="285"/>
                      <a:pt x="-6" y="292"/>
                      <a:pt x="2" y="305"/>
                    </a:cubicBezTo>
                    <a:cubicBezTo>
                      <a:pt x="8" y="327"/>
                      <a:pt x="23" y="348"/>
                      <a:pt x="37" y="362"/>
                    </a:cubicBezTo>
                    <a:cubicBezTo>
                      <a:pt x="71" y="403"/>
                      <a:pt x="113" y="438"/>
                      <a:pt x="155" y="466"/>
                    </a:cubicBezTo>
                    <a:cubicBezTo>
                      <a:pt x="341" y="605"/>
                      <a:pt x="557" y="709"/>
                      <a:pt x="779" y="800"/>
                    </a:cubicBezTo>
                    <a:cubicBezTo>
                      <a:pt x="814" y="820"/>
                      <a:pt x="856" y="828"/>
                      <a:pt x="891" y="855"/>
                    </a:cubicBezTo>
                    <a:lnTo>
                      <a:pt x="1015" y="313"/>
                    </a:lnTo>
                    <a:close/>
                  </a:path>
                </a:pathLst>
              </a:custGeom>
              <a:solidFill>
                <a:srgbClr val="F6ABA9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1" name="Google Shape;1251;p30"/>
              <p:cNvSpPr/>
              <p:nvPr/>
            </p:nvSpPr>
            <p:spPr>
              <a:xfrm>
                <a:off x="1812389" y="2290695"/>
                <a:ext cx="55750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174" h="49" extrusionOk="0">
                    <a:moveTo>
                      <a:pt x="174" y="49"/>
                    </a:moveTo>
                    <a:lnTo>
                      <a:pt x="174" y="49"/>
                    </a:lnTo>
                    <a:cubicBezTo>
                      <a:pt x="112" y="49"/>
                      <a:pt x="56" y="42"/>
                      <a:pt x="0" y="28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3" y="14"/>
                      <a:pt x="118" y="21"/>
                      <a:pt x="174" y="21"/>
                    </a:cubicBezTo>
                    <a:lnTo>
                      <a:pt x="174" y="4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2" name="Google Shape;1252;p30"/>
              <p:cNvSpPr/>
              <p:nvPr/>
            </p:nvSpPr>
            <p:spPr>
              <a:xfrm>
                <a:off x="1679102" y="2270831"/>
                <a:ext cx="133286" cy="66643"/>
              </a:xfrm>
              <a:custGeom>
                <a:avLst/>
                <a:gdLst/>
                <a:ahLst/>
                <a:cxnLst/>
                <a:rect l="l" t="t" r="r" b="b"/>
                <a:pathLst>
                  <a:path w="416" h="208" extrusionOk="0">
                    <a:moveTo>
                      <a:pt x="409" y="208"/>
                    </a:moveTo>
                    <a:lnTo>
                      <a:pt x="409" y="208"/>
                    </a:lnTo>
                    <a:cubicBezTo>
                      <a:pt x="263" y="173"/>
                      <a:pt x="118" y="111"/>
                      <a:pt x="0" y="2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32" y="83"/>
                      <a:pt x="270" y="145"/>
                      <a:pt x="416" y="180"/>
                    </a:cubicBezTo>
                    <a:lnTo>
                      <a:pt x="409" y="20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29875" rIns="90000" bIns="29875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3" name="Google Shape;1253;p30"/>
              <p:cNvSpPr/>
              <p:nvPr/>
            </p:nvSpPr>
            <p:spPr>
              <a:xfrm>
                <a:off x="1658917" y="2304152"/>
                <a:ext cx="117907" cy="75614"/>
              </a:xfrm>
              <a:custGeom>
                <a:avLst/>
                <a:gdLst/>
                <a:ahLst/>
                <a:cxnLst/>
                <a:rect l="l" t="t" r="r" b="b"/>
                <a:pathLst>
                  <a:path w="368" h="236" extrusionOk="0">
                    <a:moveTo>
                      <a:pt x="354" y="236"/>
                    </a:moveTo>
                    <a:lnTo>
                      <a:pt x="354" y="236"/>
                    </a:lnTo>
                    <a:cubicBezTo>
                      <a:pt x="222" y="188"/>
                      <a:pt x="98" y="111"/>
                      <a:pt x="0" y="21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12" y="90"/>
                      <a:pt x="236" y="159"/>
                      <a:pt x="368" y="208"/>
                    </a:cubicBezTo>
                    <a:lnTo>
                      <a:pt x="354" y="23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9950" rIns="90000" bIns="3995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4" name="Google Shape;1254;p30"/>
              <p:cNvSpPr/>
              <p:nvPr/>
            </p:nvSpPr>
            <p:spPr>
              <a:xfrm>
                <a:off x="1649946" y="2341959"/>
                <a:ext cx="95479" cy="73692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30" extrusionOk="0">
                    <a:moveTo>
                      <a:pt x="285" y="230"/>
                    </a:moveTo>
                    <a:lnTo>
                      <a:pt x="285" y="230"/>
                    </a:lnTo>
                    <a:cubicBezTo>
                      <a:pt x="174" y="181"/>
                      <a:pt x="70" y="112"/>
                      <a:pt x="0" y="21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91" y="90"/>
                      <a:pt x="188" y="160"/>
                      <a:pt x="298" y="202"/>
                    </a:cubicBezTo>
                    <a:lnTo>
                      <a:pt x="285" y="23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7800" rIns="90000" bIns="378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5" name="Google Shape;1255;p30"/>
              <p:cNvSpPr/>
              <p:nvPr/>
            </p:nvSpPr>
            <p:spPr>
              <a:xfrm>
                <a:off x="1890246" y="2344202"/>
                <a:ext cx="889110" cy="414277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1293" extrusionOk="0">
                    <a:moveTo>
                      <a:pt x="2775" y="299"/>
                    </a:moveTo>
                    <a:lnTo>
                      <a:pt x="2775" y="299"/>
                    </a:lnTo>
                    <a:cubicBezTo>
                      <a:pt x="2706" y="271"/>
                      <a:pt x="2622" y="243"/>
                      <a:pt x="2539" y="243"/>
                    </a:cubicBezTo>
                    <a:cubicBezTo>
                      <a:pt x="2476" y="243"/>
                      <a:pt x="2413" y="243"/>
                      <a:pt x="2344" y="250"/>
                    </a:cubicBezTo>
                    <a:cubicBezTo>
                      <a:pt x="2205" y="257"/>
                      <a:pt x="2066" y="271"/>
                      <a:pt x="1927" y="292"/>
                    </a:cubicBezTo>
                    <a:cubicBezTo>
                      <a:pt x="1739" y="320"/>
                      <a:pt x="1551" y="355"/>
                      <a:pt x="1363" y="390"/>
                    </a:cubicBezTo>
                    <a:cubicBezTo>
                      <a:pt x="1363" y="390"/>
                      <a:pt x="606" y="132"/>
                      <a:pt x="216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0" y="647"/>
                      <a:pt x="620" y="1155"/>
                      <a:pt x="1343" y="1273"/>
                    </a:cubicBezTo>
                    <a:cubicBezTo>
                      <a:pt x="1885" y="1356"/>
                      <a:pt x="2580" y="1155"/>
                      <a:pt x="2580" y="1155"/>
                    </a:cubicBezTo>
                    <a:lnTo>
                      <a:pt x="2775" y="29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6" name="Google Shape;1256;p30"/>
              <p:cNvSpPr/>
              <p:nvPr/>
            </p:nvSpPr>
            <p:spPr>
              <a:xfrm>
                <a:off x="1963938" y="2366310"/>
                <a:ext cx="71449" cy="243184"/>
              </a:xfrm>
              <a:custGeom>
                <a:avLst/>
                <a:gdLst/>
                <a:ahLst/>
                <a:cxnLst/>
                <a:rect l="l" t="t" r="r" b="b"/>
                <a:pathLst>
                  <a:path w="223" h="759" extrusionOk="0">
                    <a:moveTo>
                      <a:pt x="28" y="759"/>
                    </a:moveTo>
                    <a:lnTo>
                      <a:pt x="0" y="752"/>
                    </a:lnTo>
                    <a:lnTo>
                      <a:pt x="195" y="0"/>
                    </a:lnTo>
                    <a:lnTo>
                      <a:pt x="223" y="8"/>
                    </a:lnTo>
                    <a:lnTo>
                      <a:pt x="28" y="75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7" name="Google Shape;1257;p30"/>
              <p:cNvSpPr/>
              <p:nvPr/>
            </p:nvSpPr>
            <p:spPr>
              <a:xfrm>
                <a:off x="2447421" y="2716187"/>
                <a:ext cx="242863" cy="49021"/>
              </a:xfrm>
              <a:custGeom>
                <a:avLst/>
                <a:gdLst/>
                <a:ahLst/>
                <a:cxnLst/>
                <a:rect l="l" t="t" r="r" b="b"/>
                <a:pathLst>
                  <a:path w="758" h="153" extrusionOk="0">
                    <a:moveTo>
                      <a:pt x="0" y="153"/>
                    </a:moveTo>
                    <a:lnTo>
                      <a:pt x="0" y="153"/>
                    </a:lnTo>
                    <a:cubicBezTo>
                      <a:pt x="0" y="125"/>
                      <a:pt x="0" y="125"/>
                      <a:pt x="0" y="125"/>
                    </a:cubicBezTo>
                    <a:cubicBezTo>
                      <a:pt x="250" y="98"/>
                      <a:pt x="501" y="56"/>
                      <a:pt x="751" y="0"/>
                    </a:cubicBezTo>
                    <a:cubicBezTo>
                      <a:pt x="758" y="28"/>
                      <a:pt x="758" y="28"/>
                      <a:pt x="758" y="28"/>
                    </a:cubicBezTo>
                    <a:cubicBezTo>
                      <a:pt x="507" y="84"/>
                      <a:pt x="257" y="125"/>
                      <a:pt x="0" y="1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10075" rIns="90000" bIns="10075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8" name="Google Shape;1258;p30"/>
              <p:cNvSpPr/>
              <p:nvPr/>
            </p:nvSpPr>
            <p:spPr>
              <a:xfrm>
                <a:off x="2719121" y="2419496"/>
                <a:ext cx="84586" cy="40691"/>
              </a:xfrm>
              <a:custGeom>
                <a:avLst/>
                <a:gdLst/>
                <a:ahLst/>
                <a:cxnLst/>
                <a:rect l="l" t="t" r="r" b="b"/>
                <a:pathLst>
                  <a:path w="264" h="127" extrusionOk="0">
                    <a:moveTo>
                      <a:pt x="250" y="127"/>
                    </a:moveTo>
                    <a:lnTo>
                      <a:pt x="250" y="127"/>
                    </a:lnTo>
                    <a:cubicBezTo>
                      <a:pt x="160" y="71"/>
                      <a:pt x="83" y="22"/>
                      <a:pt x="0" y="29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91" y="-6"/>
                      <a:pt x="174" y="43"/>
                      <a:pt x="264" y="106"/>
                    </a:cubicBezTo>
                    <a:lnTo>
                      <a:pt x="250" y="12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700" rIns="90000" bIns="70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9" name="Google Shape;1259;p30"/>
              <p:cNvSpPr/>
              <p:nvPr/>
            </p:nvSpPr>
            <p:spPr>
              <a:xfrm>
                <a:off x="2286901" y="2464673"/>
                <a:ext cx="53507" cy="13136"/>
              </a:xfrm>
              <a:custGeom>
                <a:avLst/>
                <a:gdLst/>
                <a:ahLst/>
                <a:cxnLst/>
                <a:rect l="l" t="t" r="r" b="b"/>
                <a:pathLst>
                  <a:path w="167" h="41" extrusionOk="0">
                    <a:moveTo>
                      <a:pt x="35" y="41"/>
                    </a:moveTo>
                    <a:lnTo>
                      <a:pt x="35" y="41"/>
                    </a:lnTo>
                    <a:cubicBezTo>
                      <a:pt x="21" y="41"/>
                      <a:pt x="7" y="41"/>
                      <a:pt x="0" y="41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56" y="14"/>
                      <a:pt x="111" y="14"/>
                      <a:pt x="160" y="0"/>
                    </a:cubicBezTo>
                    <a:cubicBezTo>
                      <a:pt x="167" y="27"/>
                      <a:pt x="167" y="27"/>
                      <a:pt x="167" y="27"/>
                    </a:cubicBezTo>
                    <a:cubicBezTo>
                      <a:pt x="125" y="34"/>
                      <a:pt x="77" y="41"/>
                      <a:pt x="35" y="4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0" name="Google Shape;1260;p30"/>
              <p:cNvSpPr/>
              <p:nvPr/>
            </p:nvSpPr>
            <p:spPr>
              <a:xfrm rot="2159605" flipH="1">
                <a:off x="2536283" y="2210510"/>
                <a:ext cx="57100" cy="5661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2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26" y="14"/>
                      <a:pt x="126" y="14"/>
                      <a:pt x="126" y="14"/>
                    </a:cubicBezTo>
                    <a:cubicBezTo>
                      <a:pt x="126" y="14"/>
                      <a:pt x="119" y="132"/>
                      <a:pt x="63" y="125"/>
                    </a:cubicBezTo>
                    <a:cubicBezTo>
                      <a:pt x="-13" y="11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1" name="Google Shape;1261;p30"/>
              <p:cNvSpPr/>
              <p:nvPr/>
            </p:nvSpPr>
            <p:spPr>
              <a:xfrm rot="-1458224" flipH="1">
                <a:off x="698800" y="2303548"/>
                <a:ext cx="57100" cy="5661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2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26" y="14"/>
                      <a:pt x="126" y="14"/>
                      <a:pt x="126" y="14"/>
                    </a:cubicBezTo>
                    <a:cubicBezTo>
                      <a:pt x="126" y="14"/>
                      <a:pt x="119" y="132"/>
                      <a:pt x="63" y="125"/>
                    </a:cubicBezTo>
                    <a:cubicBezTo>
                      <a:pt x="-13" y="11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0" name="Google Shape;1262;p30"/>
              <p:cNvGrpSpPr/>
              <p:nvPr/>
            </p:nvGrpSpPr>
            <p:grpSpPr>
              <a:xfrm rot="548243" flipH="1">
                <a:off x="1713343" y="1775091"/>
                <a:ext cx="360411" cy="152195"/>
                <a:chOff x="1996266" y="3008076"/>
                <a:chExt cx="1071801" cy="452601"/>
              </a:xfrm>
            </p:grpSpPr>
            <p:sp>
              <p:nvSpPr>
                <p:cNvPr id="1263" name="Google Shape;1263;p30"/>
                <p:cNvSpPr/>
                <p:nvPr/>
              </p:nvSpPr>
              <p:spPr>
                <a:xfrm flipH="1">
                  <a:off x="1996266" y="3008076"/>
                  <a:ext cx="1071801" cy="4526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1" h="1774" extrusionOk="0">
                      <a:moveTo>
                        <a:pt x="2899" y="1774"/>
                      </a:moveTo>
                      <a:lnTo>
                        <a:pt x="2899" y="1774"/>
                      </a:lnTo>
                      <a:cubicBezTo>
                        <a:pt x="4201" y="1774"/>
                        <a:pt x="4201" y="1774"/>
                        <a:pt x="4201" y="1774"/>
                      </a:cubicBezTo>
                      <a:cubicBezTo>
                        <a:pt x="3662" y="722"/>
                        <a:pt x="2569" y="0"/>
                        <a:pt x="130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267" y="0"/>
                        <a:pt x="2361" y="722"/>
                        <a:pt x="2899" y="1774"/>
                      </a:cubicBezTo>
                      <a:close/>
                    </a:path>
                  </a:pathLst>
                </a:custGeom>
                <a:solidFill>
                  <a:srgbClr val="D6706E">
                    <a:alpha val="4620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4" name="Google Shape;1264;p30"/>
                <p:cNvSpPr/>
                <p:nvPr/>
              </p:nvSpPr>
              <p:spPr>
                <a:xfrm flipH="1">
                  <a:off x="1996266" y="3008076"/>
                  <a:ext cx="1071801" cy="4526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1" h="1774" extrusionOk="0">
                      <a:moveTo>
                        <a:pt x="3736" y="1774"/>
                      </a:moveTo>
                      <a:lnTo>
                        <a:pt x="3736" y="1774"/>
                      </a:lnTo>
                      <a:cubicBezTo>
                        <a:pt x="4201" y="1774"/>
                        <a:pt x="4201" y="1774"/>
                        <a:pt x="4201" y="1774"/>
                      </a:cubicBezTo>
                      <a:cubicBezTo>
                        <a:pt x="3662" y="722"/>
                        <a:pt x="2569" y="0"/>
                        <a:pt x="130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364" y="0"/>
                        <a:pt x="712" y="59"/>
                        <a:pt x="1035" y="166"/>
                      </a:cubicBezTo>
                      <a:cubicBezTo>
                        <a:pt x="2187" y="208"/>
                        <a:pt x="3190" y="838"/>
                        <a:pt x="3736" y="1774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</p:grpSp>
      <p:sp>
        <p:nvSpPr>
          <p:cNvPr id="3" name="TextBox 2"/>
          <p:cNvSpPr txBox="1"/>
          <p:nvPr/>
        </p:nvSpPr>
        <p:spPr>
          <a:xfrm>
            <a:off x="3979312" y="1209195"/>
            <a:ext cx="4475010" cy="706755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204F4C"/>
              </a:buClr>
              <a:buSzTx/>
              <a:buFont typeface="Arial" panose="020B0604020202020204"/>
              <a:buNone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 panose="020B0604020202020204"/>
              </a:rPr>
              <a:t> LUYỆN TẬP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05722" y="1884921"/>
            <a:ext cx="3822188" cy="1568450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204F4C"/>
              </a:buClr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Trả lời câu hỏi trắc nghiệm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9" name="菱形 28"/>
          <p:cNvSpPr/>
          <p:nvPr/>
        </p:nvSpPr>
        <p:spPr>
          <a:xfrm>
            <a:off x="3910513" y="1136151"/>
            <a:ext cx="919163" cy="920750"/>
          </a:xfrm>
          <a:prstGeom prst="diamond">
            <a:avLst/>
          </a:prstGeom>
          <a:solidFill>
            <a:srgbClr val="86AB47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3</a:t>
            </a:r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  <p:bldLst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/>
          <p:cNvSpPr/>
          <p:nvPr/>
        </p:nvSpPr>
        <p:spPr>
          <a:xfrm>
            <a:off x="428625" y="342901"/>
            <a:ext cx="8286749" cy="1216312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vi-VN" sz="24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Câu </a:t>
            </a:r>
            <a:r>
              <a:rPr kumimoji="0" lang="en-US" sz="24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1</a:t>
            </a:r>
            <a:r>
              <a:rPr kumimoji="0" lang="vi-VN" sz="24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:</a:t>
            </a:r>
            <a:r>
              <a:rPr kumimoji="0" lang="en-US" sz="24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vi-VN" sz="24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Mục đích của quản lí thu, chi trong gia đình biểu hiện ở nội dung nào dưới đây?</a:t>
            </a:r>
          </a:p>
        </p:txBody>
      </p:sp>
      <p:sp>
        <p:nvSpPr>
          <p:cNvPr id="3" name="Đáp án đúng"/>
          <p:cNvSpPr/>
          <p:nvPr/>
        </p:nvSpPr>
        <p:spPr>
          <a:xfrm>
            <a:off x="428625" y="1775483"/>
            <a:ext cx="3959680" cy="1465739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vi-VN" sz="2000" b="1" i="0" u="none" strike="noStrike" kern="1200" cap="none" spc="0" normalizeH="0" baseline="0" noProof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A. Đảm bảo ổn định dòng tiền cho việc mua sắm của gia đình.</a:t>
            </a:r>
          </a:p>
        </p:txBody>
      </p:sp>
      <p:sp>
        <p:nvSpPr>
          <p:cNvPr id="4" name="Đáp án sai 1"/>
          <p:cNvSpPr/>
          <p:nvPr/>
        </p:nvSpPr>
        <p:spPr>
          <a:xfrm>
            <a:off x="428625" y="3457492"/>
            <a:ext cx="3959679" cy="1465739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vi-VN" sz="2000" b="1" i="0" u="none" strike="noStrike" kern="1200" cap="none" spc="0" normalizeH="0" baseline="0" noProof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C. Chủ động kiểm soát chi tiêu của bản thân.</a:t>
            </a:r>
          </a:p>
        </p:txBody>
      </p:sp>
      <p:sp>
        <p:nvSpPr>
          <p:cNvPr id="5" name="Đáp án sai 2"/>
          <p:cNvSpPr/>
          <p:nvPr/>
        </p:nvSpPr>
        <p:spPr>
          <a:xfrm>
            <a:off x="4755696" y="1775483"/>
            <a:ext cx="3959678" cy="1465739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vi-VN" sz="2000" b="1" i="0" u="none" strike="noStrike" kern="1200" cap="none" spc="0" normalizeH="0" baseline="0" noProof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B. Tối ưu hóa sử dụng khoản thu của bản thân.</a:t>
            </a:r>
          </a:p>
        </p:txBody>
      </p:sp>
      <p:sp>
        <p:nvSpPr>
          <p:cNvPr id="6" name="Đáp án sai 3"/>
          <p:cNvSpPr/>
          <p:nvPr/>
        </p:nvSpPr>
        <p:spPr>
          <a:xfrm>
            <a:off x="4755696" y="3457492"/>
            <a:ext cx="3959679" cy="1465739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2000" b="1" i="0" u="none" strike="noStrike" kern="1200" cap="none" spc="0" normalizeH="0" baseline="0" noProof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D. Chủ động thực hiện kế hoạch tài chính của gia đình.</a:t>
            </a:r>
          </a:p>
        </p:txBody>
      </p:sp>
      <p:sp>
        <p:nvSpPr>
          <p:cNvPr id="7" name="Đáp án đúng"/>
          <p:cNvSpPr/>
          <p:nvPr/>
        </p:nvSpPr>
        <p:spPr>
          <a:xfrm>
            <a:off x="4755696" y="3457493"/>
            <a:ext cx="3959678" cy="1465738"/>
          </a:xfrm>
          <a:prstGeom prst="roundRect">
            <a:avLst/>
          </a:prstGeom>
          <a:solidFill>
            <a:srgbClr val="C32430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vi-VN" sz="2000" b="1" i="0" u="none" strike="noStrike" kern="1200" cap="none" spc="0" normalizeH="0" baseline="0" noProof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D. Chủ động thực hiện kế hoạch tài chính của gia đình.</a:t>
            </a: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5" grpId="0" bldLvl="0" animBg="1"/>
      <p:bldP spid="6" grpId="0" bldLvl="0" animBg="1"/>
      <p:bldP spid="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59740" y="261620"/>
            <a:ext cx="8056245" cy="5077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buClrTx/>
            </a:pP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>
              <a:buClrTx/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KHỞI ĐỘNG</a:t>
            </a:r>
          </a:p>
          <a:p>
            <a:pPr algn="ctr" defTabSz="457200">
              <a:buClrTx/>
            </a:pP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>
              <a:buClrTx/>
            </a:pP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</a:t>
            </a:r>
          </a:p>
          <a:p>
            <a:pPr algn="ctr" defTabSz="457200">
              <a:buClrTx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nhận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xét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gì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về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thói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quen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tiêu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tiền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nhân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vật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chính </a:t>
            </a:r>
            <a:r>
              <a:rPr lang="en-US" sz="36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video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en-US" sz="36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>
              <a:buClrTx/>
            </a:pPr>
            <a:endParaRPr lang="en-US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>
              <a:buClrTx/>
            </a:pP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AutoShape 2" descr="Nhiều cơ sở kinh doanh đón lượng khách lớn hơn nhờ bỏ ống hút nhự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9" name="菱形 28"/>
          <p:cNvSpPr/>
          <p:nvPr/>
        </p:nvSpPr>
        <p:spPr>
          <a:xfrm>
            <a:off x="2420168" y="680221"/>
            <a:ext cx="919163" cy="920750"/>
          </a:xfrm>
          <a:prstGeom prst="diamond">
            <a:avLst/>
          </a:prstGeom>
          <a:solidFill>
            <a:srgbClr val="86AB47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  <p:bldLst>
      <p:bldP spid="2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/>
          <p:cNvSpPr/>
          <p:nvPr/>
        </p:nvSpPr>
        <p:spPr>
          <a:xfrm>
            <a:off x="428625" y="342901"/>
            <a:ext cx="8286749" cy="1216312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vi-VN" sz="20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Câu </a:t>
            </a:r>
            <a:r>
              <a:rPr kumimoji="0" lang="en-US" sz="20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2</a:t>
            </a:r>
            <a:r>
              <a:rPr kumimoji="0" lang="vi-VN" sz="20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:</a:t>
            </a:r>
            <a:r>
              <a:rPr kumimoji="0" lang="en-US" sz="20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vi-VN" sz="20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Nội dung nào dưới đây </a:t>
            </a:r>
            <a:r>
              <a:rPr kumimoji="0" lang="vi-VN" sz="2000" b="1" i="1" u="none" strike="noStrike" kern="1200" cap="none" spc="0" normalizeH="0" baseline="0" noProof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không</a:t>
            </a:r>
            <a:r>
              <a:rPr kumimoji="0" lang="vi-VN" sz="2000" b="1" i="1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vi-VN" sz="20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phản ánh sự cần thiết phải quản lí thu, chi trong gia đình?</a:t>
            </a:r>
          </a:p>
        </p:txBody>
      </p:sp>
      <p:sp>
        <p:nvSpPr>
          <p:cNvPr id="3" name="Đáp án đúng"/>
          <p:cNvSpPr/>
          <p:nvPr/>
        </p:nvSpPr>
        <p:spPr>
          <a:xfrm>
            <a:off x="428625" y="1775483"/>
            <a:ext cx="3959680" cy="1465739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vi-VN" sz="2000" b="1" i="0" u="none" strike="noStrike" kern="1200" cap="none" spc="0" normalizeH="0" baseline="0" noProof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A. Tăng chất lượng cuộc sống của gia đình.</a:t>
            </a:r>
          </a:p>
        </p:txBody>
      </p:sp>
      <p:sp>
        <p:nvSpPr>
          <p:cNvPr id="4" name="Đáp án sai 1"/>
          <p:cNvSpPr/>
          <p:nvPr/>
        </p:nvSpPr>
        <p:spPr>
          <a:xfrm>
            <a:off x="428625" y="3457492"/>
            <a:ext cx="3959679" cy="1465739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vi-VN" sz="2000" b="1" i="0" u="none" strike="noStrike" kern="1200" cap="none" spc="0" normalizeH="0" baseline="0" noProof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C. Tăng số tiền mặt cho hoạt động mua sắm hằng ngày.</a:t>
            </a:r>
          </a:p>
        </p:txBody>
      </p:sp>
      <p:sp>
        <p:nvSpPr>
          <p:cNvPr id="5" name="Đáp án sai 2"/>
          <p:cNvSpPr/>
          <p:nvPr/>
        </p:nvSpPr>
        <p:spPr>
          <a:xfrm>
            <a:off x="4755696" y="1775483"/>
            <a:ext cx="3959678" cy="1465739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vi-VN" sz="2000" b="1" i="0" u="none" strike="noStrike" kern="1200" cap="none" spc="0" normalizeH="0" baseline="0" noProof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B. Kiểm soát được nguồn thu, chi trong gia đình.</a:t>
            </a:r>
          </a:p>
        </p:txBody>
      </p:sp>
      <p:sp>
        <p:nvSpPr>
          <p:cNvPr id="6" name="Đáp án sai 3"/>
          <p:cNvSpPr/>
          <p:nvPr/>
        </p:nvSpPr>
        <p:spPr>
          <a:xfrm>
            <a:off x="4755696" y="3457492"/>
            <a:ext cx="3959679" cy="1465739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vi-VN" sz="2000" b="1" i="0" u="none" strike="noStrike" kern="1200" cap="none" spc="0" normalizeH="0" baseline="0" noProof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D. Dự phòng cho các trường hợp khẩn cấp và tương lai.</a:t>
            </a:r>
          </a:p>
        </p:txBody>
      </p:sp>
      <p:sp>
        <p:nvSpPr>
          <p:cNvPr id="7" name="Đáp án đúng"/>
          <p:cNvSpPr/>
          <p:nvPr/>
        </p:nvSpPr>
        <p:spPr>
          <a:xfrm>
            <a:off x="428626" y="3457493"/>
            <a:ext cx="3959678" cy="1465738"/>
          </a:xfrm>
          <a:prstGeom prst="roundRect">
            <a:avLst/>
          </a:prstGeom>
          <a:solidFill>
            <a:srgbClr val="C32430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vi-VN" sz="20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C. Tăng số tiền mặt cho hoạt động mua sắm hằng ngày.</a:t>
            </a: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5" grpId="0" bldLvl="0" animBg="1"/>
      <p:bldP spid="6" grpId="0" bldLvl="0" animBg="1"/>
      <p:bldP spid="7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/>
          <p:cNvSpPr/>
          <p:nvPr/>
        </p:nvSpPr>
        <p:spPr>
          <a:xfrm>
            <a:off x="342899" y="457200"/>
            <a:ext cx="8458201" cy="955221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vi-VN" sz="24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Câu </a:t>
            </a:r>
            <a:r>
              <a:rPr kumimoji="0" lang="en-US" sz="24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3</a:t>
            </a:r>
            <a:r>
              <a:rPr kumimoji="0" lang="vi-VN" sz="24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:</a:t>
            </a:r>
            <a:r>
              <a:rPr kumimoji="0" lang="en-US" sz="24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vi-VN" sz="24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Thói quen chi tiêu hợp lí trong gia đình là</a:t>
            </a:r>
          </a:p>
        </p:txBody>
      </p:sp>
      <p:sp>
        <p:nvSpPr>
          <p:cNvPr id="3" name="Đáp án đúng"/>
          <p:cNvSpPr/>
          <p:nvPr/>
        </p:nvSpPr>
        <p:spPr>
          <a:xfrm>
            <a:off x="342899" y="1592037"/>
            <a:ext cx="3731079" cy="1575790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vi-VN" sz="2000" b="1" i="0" u="none" strike="noStrike" kern="1200" cap="none" spc="0" normalizeH="0" baseline="0" noProof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A. chi tiêu có kế hoạch, phù hợp với tình hình tài chính của gia đình.</a:t>
            </a:r>
          </a:p>
        </p:txBody>
      </p:sp>
      <p:sp>
        <p:nvSpPr>
          <p:cNvPr id="4" name="Đáp án sai 1"/>
          <p:cNvSpPr/>
          <p:nvPr/>
        </p:nvSpPr>
        <p:spPr>
          <a:xfrm>
            <a:off x="342901" y="3347442"/>
            <a:ext cx="3731077" cy="1575789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vi-VN" sz="2000" b="1" i="0" u="none" strike="noStrike" kern="1200" cap="none" spc="0" normalizeH="0" baseline="0" noProof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C. mua sắm theo cảm xúc, lãng phí tiền bạc cho những khoản chi không cần thiết.</a:t>
            </a:r>
          </a:p>
        </p:txBody>
      </p:sp>
      <p:sp>
        <p:nvSpPr>
          <p:cNvPr id="5" name="Đáp án sai 2"/>
          <p:cNvSpPr/>
          <p:nvPr/>
        </p:nvSpPr>
        <p:spPr>
          <a:xfrm>
            <a:off x="4327071" y="1592037"/>
            <a:ext cx="4474029" cy="1575790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vi-VN" sz="2000" b="1" i="0" u="none" strike="noStrike" kern="1200" cap="none" spc="0" normalizeH="0" baseline="0" noProof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B. chi tiêu quá mức so với khả năng tài chính của gia đình.</a:t>
            </a:r>
          </a:p>
        </p:txBody>
      </p:sp>
      <p:sp>
        <p:nvSpPr>
          <p:cNvPr id="6" name="Đáp án sai 3"/>
          <p:cNvSpPr/>
          <p:nvPr/>
        </p:nvSpPr>
        <p:spPr>
          <a:xfrm>
            <a:off x="4327071" y="3347442"/>
            <a:ext cx="4474029" cy="1575789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2000" b="1" i="0" u="none" strike="noStrike" kern="1200" cap="none" spc="0" normalizeH="0" baseline="0" noProof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D. chi tiêu không có kế hoạch, không có mục tiêu tài chính rõ ràng.</a:t>
            </a:r>
          </a:p>
        </p:txBody>
      </p:sp>
      <p:sp>
        <p:nvSpPr>
          <p:cNvPr id="7" name="Đáp án đúng"/>
          <p:cNvSpPr/>
          <p:nvPr/>
        </p:nvSpPr>
        <p:spPr>
          <a:xfrm>
            <a:off x="342899" y="1592036"/>
            <a:ext cx="3731079" cy="1575790"/>
          </a:xfrm>
          <a:prstGeom prst="roundRect">
            <a:avLst/>
          </a:prstGeom>
          <a:solidFill>
            <a:srgbClr val="C32430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vi-VN" sz="20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A. chi tiêu có kế hoạch, phù hợp với tình hình tài chính của gia đình.</a:t>
            </a: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5" grpId="0" bldLvl="0" animBg="1"/>
      <p:bldP spid="6" grpId="0" bldLvl="0" animBg="1"/>
      <p:bldP spid="7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/>
          <p:cNvSpPr/>
          <p:nvPr/>
        </p:nvSpPr>
        <p:spPr>
          <a:xfrm>
            <a:off x="428625" y="342901"/>
            <a:ext cx="8286749" cy="1216312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vi-VN" sz="24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Câu </a:t>
            </a:r>
            <a:r>
              <a:rPr kumimoji="0" lang="en-US" sz="24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4</a:t>
            </a:r>
            <a:r>
              <a:rPr kumimoji="0" lang="vi-VN" sz="24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:</a:t>
            </a:r>
            <a:r>
              <a:rPr kumimoji="0" lang="en-US" sz="24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vi-VN" sz="24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Nhận định nào dưới đây là </a:t>
            </a:r>
            <a:r>
              <a:rPr kumimoji="0" lang="vi-VN" sz="2400" b="1" i="0" u="none" strike="noStrike" kern="1200" cap="none" spc="0" normalizeH="0" baseline="0" noProof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đúng</a:t>
            </a:r>
            <a:r>
              <a:rPr kumimoji="0" lang="vi-VN" sz="24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khi nói về quản lí thu, chi trong gia đình?</a:t>
            </a:r>
          </a:p>
        </p:txBody>
      </p:sp>
      <p:sp>
        <p:nvSpPr>
          <p:cNvPr id="3" name="Đáp án đúng"/>
          <p:cNvSpPr/>
          <p:nvPr/>
        </p:nvSpPr>
        <p:spPr>
          <a:xfrm>
            <a:off x="428625" y="1775483"/>
            <a:ext cx="3959680" cy="1465739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vi-VN" sz="2000" b="1" i="0" u="none" strike="noStrike" kern="1200" cap="none" spc="0" normalizeH="0" baseline="0" noProof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A. Lập kế hoạch chi tiêu </a:t>
            </a:r>
            <a:endParaRPr kumimoji="0" lang="en-US" sz="2000" b="1" i="0" u="none" strike="noStrike" kern="1200" cap="none" spc="0" normalizeH="0" baseline="0" noProof="1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vi-VN" sz="2000" b="1" i="0" u="none" strike="noStrike" kern="1200" cap="none" spc="0" normalizeH="0" baseline="0" noProof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hằng tháng.</a:t>
            </a:r>
          </a:p>
        </p:txBody>
      </p:sp>
      <p:sp>
        <p:nvSpPr>
          <p:cNvPr id="4" name="Đáp án sai 1"/>
          <p:cNvSpPr/>
          <p:nvPr/>
        </p:nvSpPr>
        <p:spPr>
          <a:xfrm>
            <a:off x="428625" y="3457492"/>
            <a:ext cx="3959679" cy="1465739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vi-VN" sz="2000" b="1" i="0" u="none" strike="noStrike" kern="1200" cap="none" spc="0" normalizeH="0" baseline="0" noProof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C. Phân loại các khoản chi thiết yếu và không thiết yếu.</a:t>
            </a:r>
          </a:p>
        </p:txBody>
      </p:sp>
      <p:sp>
        <p:nvSpPr>
          <p:cNvPr id="5" name="Đáp án sai 2"/>
          <p:cNvSpPr/>
          <p:nvPr/>
        </p:nvSpPr>
        <p:spPr>
          <a:xfrm>
            <a:off x="4755696" y="1775483"/>
            <a:ext cx="3959678" cy="1465739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vi-VN" sz="2000" b="1" i="0" u="none" strike="noStrike" kern="1200" cap="none" spc="0" normalizeH="0" baseline="0" noProof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B. Ghi chép khoản thu </a:t>
            </a:r>
            <a:endParaRPr kumimoji="0" lang="en-US" sz="2000" b="1" i="0" u="none" strike="noStrike" kern="1200" cap="none" spc="0" normalizeH="0" baseline="0" noProof="1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vi-VN" sz="2000" b="1" i="0" u="none" strike="noStrike" kern="1200" cap="none" spc="0" normalizeH="0" baseline="0" noProof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hằng tháng.</a:t>
            </a:r>
          </a:p>
        </p:txBody>
      </p:sp>
      <p:sp>
        <p:nvSpPr>
          <p:cNvPr id="6" name="Đáp án sai 3"/>
          <p:cNvSpPr/>
          <p:nvPr/>
        </p:nvSpPr>
        <p:spPr>
          <a:xfrm>
            <a:off x="4755696" y="3457492"/>
            <a:ext cx="3959679" cy="1465739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2000" b="1" i="0" u="none" strike="noStrike" kern="1200" cap="none" spc="0" normalizeH="0" baseline="0" noProof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D. Phân bổ các khoản thu và chi vào các mục đích cụ thể.</a:t>
            </a:r>
          </a:p>
        </p:txBody>
      </p:sp>
      <p:sp>
        <p:nvSpPr>
          <p:cNvPr id="7" name="Đáp án đúng"/>
          <p:cNvSpPr/>
          <p:nvPr/>
        </p:nvSpPr>
        <p:spPr>
          <a:xfrm>
            <a:off x="4755696" y="3457493"/>
            <a:ext cx="3959678" cy="1465738"/>
          </a:xfrm>
          <a:prstGeom prst="roundRect">
            <a:avLst/>
          </a:prstGeom>
          <a:solidFill>
            <a:srgbClr val="C32430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vi-VN" sz="20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D. Phân </a:t>
            </a:r>
            <a:r>
              <a:rPr kumimoji="0" lang="en-US" altLang="vi-VN" sz="20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bổ</a:t>
            </a:r>
            <a:r>
              <a:rPr kumimoji="0" lang="vi-VN" sz="20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các khoản thu và chi vào các mục đích cụ thể.</a:t>
            </a: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5" grpId="0" bldLvl="0" animBg="1"/>
      <p:bldP spid="6" grpId="0" bldLvl="0" animBg="1"/>
      <p:bldP spid="7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/>
          <p:cNvSpPr/>
          <p:nvPr/>
        </p:nvSpPr>
        <p:spPr>
          <a:xfrm>
            <a:off x="428625" y="342901"/>
            <a:ext cx="8286749" cy="1216312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vi-VN" sz="24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Câu </a:t>
            </a:r>
            <a:r>
              <a:rPr kumimoji="0" lang="en-US" sz="24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5</a:t>
            </a:r>
            <a:r>
              <a:rPr kumimoji="0" lang="vi-VN" sz="24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:</a:t>
            </a:r>
            <a:r>
              <a:rPr kumimoji="0" lang="en-US" sz="24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en-US" sz="24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Một trong những mục đích của việc thực hiện quản lý thu, chi trong gia đình là nhằm</a:t>
            </a:r>
          </a:p>
        </p:txBody>
      </p:sp>
      <p:sp>
        <p:nvSpPr>
          <p:cNvPr id="3" name="Đáp án đúng"/>
          <p:cNvSpPr/>
          <p:nvPr/>
        </p:nvSpPr>
        <p:spPr>
          <a:xfrm>
            <a:off x="428625" y="1775483"/>
            <a:ext cx="3959680" cy="1465739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en-US" sz="2400" b="1" i="0" u="none" strike="noStrike" kern="1200" cap="none" spc="0" normalizeH="0" baseline="0" noProof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A. k</a:t>
            </a:r>
            <a:r>
              <a:rPr lang="en-US" altLang="en-US" sz="2400" b="1" kern="120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iểm soát các nguồn thu, chi, trong gia đình.</a:t>
            </a:r>
            <a:endParaRPr kumimoji="0" lang="en-US" altLang="en-US" sz="2400" b="1" i="0" u="none" strike="noStrike" kern="1200" cap="none" spc="0" normalizeH="0" baseline="0" noProof="1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4" name="Đáp án sai 1"/>
          <p:cNvSpPr/>
          <p:nvPr/>
        </p:nvSpPr>
        <p:spPr>
          <a:xfrm>
            <a:off x="428625" y="3457492"/>
            <a:ext cx="3959679" cy="1465739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en-US" sz="2400" b="1" i="0" u="none" strike="noStrike" kern="1200" cap="none" spc="0" normalizeH="0" baseline="0" noProof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C. kiểm soát các khoản chi của con.</a:t>
            </a:r>
          </a:p>
        </p:txBody>
      </p:sp>
      <p:sp>
        <p:nvSpPr>
          <p:cNvPr id="5" name="Đáp án sai 2"/>
          <p:cNvSpPr/>
          <p:nvPr/>
        </p:nvSpPr>
        <p:spPr>
          <a:xfrm>
            <a:off x="4755696" y="1775483"/>
            <a:ext cx="3959678" cy="1465739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en-US" sz="2400" b="1" i="0" u="none" strike="noStrike" kern="1200" cap="none" spc="0" normalizeH="0" baseline="0" noProof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B. kiểm soát các khoản thu của con.</a:t>
            </a:r>
          </a:p>
        </p:txBody>
      </p:sp>
      <p:sp>
        <p:nvSpPr>
          <p:cNvPr id="6" name="Đáp án sai 3"/>
          <p:cNvSpPr/>
          <p:nvPr/>
        </p:nvSpPr>
        <p:spPr>
          <a:xfrm>
            <a:off x="4755696" y="3457492"/>
            <a:ext cx="3959679" cy="1465739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en-US" sz="2400" b="1" i="0" u="none" strike="noStrike" kern="1200" cap="none" spc="0" normalizeH="0" baseline="0" noProof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D. kiểm soát các khoản chi của người chồng.</a:t>
            </a:r>
          </a:p>
        </p:txBody>
      </p:sp>
      <p:sp>
        <p:nvSpPr>
          <p:cNvPr id="7" name="Đáp án đúng"/>
          <p:cNvSpPr/>
          <p:nvPr/>
        </p:nvSpPr>
        <p:spPr>
          <a:xfrm>
            <a:off x="428626" y="1775484"/>
            <a:ext cx="3959678" cy="1465738"/>
          </a:xfrm>
          <a:prstGeom prst="roundRect">
            <a:avLst/>
          </a:prstGeom>
          <a:solidFill>
            <a:srgbClr val="C32430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en-US" sz="24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A. kiểm soát các nguồn thu, chi trong gia đình.</a:t>
            </a: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5" grpId="0" bldLvl="0" animBg="1"/>
      <p:bldP spid="6" grpId="0" bldLvl="0" animBg="1"/>
      <p:bldP spid="7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11480" y="144145"/>
            <a:ext cx="852233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204F4C"/>
              </a:buClr>
              <a:buSzTx/>
              <a:buFont typeface="Arial" panose="020B0604020202020204"/>
              <a:buNone/>
              <a:defRPr/>
            </a:pPr>
            <a:r>
              <a:rPr lang="en-US" sz="32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 panose="020B0604020202020204"/>
              </a:rPr>
              <a:t>VẬN DỤNG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2" name="Google Shape;440;p28"/>
          <p:cNvGrpSpPr/>
          <p:nvPr/>
        </p:nvGrpSpPr>
        <p:grpSpPr>
          <a:xfrm>
            <a:off x="411480" y="844550"/>
            <a:ext cx="2386330" cy="3662045"/>
            <a:chOff x="624596" y="982907"/>
            <a:chExt cx="2001979" cy="3181002"/>
          </a:xfrm>
        </p:grpSpPr>
        <p:sp>
          <p:nvSpPr>
            <p:cNvPr id="19" name="Google Shape;441;p28"/>
            <p:cNvSpPr/>
            <p:nvPr/>
          </p:nvSpPr>
          <p:spPr>
            <a:xfrm>
              <a:off x="744757" y="1179505"/>
              <a:ext cx="1881818" cy="2984404"/>
            </a:xfrm>
            <a:prstGeom prst="roundRect">
              <a:avLst>
                <a:gd name="adj" fmla="val 4313"/>
              </a:avLst>
            </a:prstGeom>
            <a:solidFill>
              <a:srgbClr val="E5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442;p28"/>
            <p:cNvSpPr/>
            <p:nvPr/>
          </p:nvSpPr>
          <p:spPr>
            <a:xfrm>
              <a:off x="624596" y="982907"/>
              <a:ext cx="1881817" cy="2984403"/>
            </a:xfrm>
            <a:custGeom>
              <a:avLst/>
              <a:gdLst/>
              <a:ahLst/>
              <a:cxnLst/>
              <a:rect l="l" t="t" r="r" b="b"/>
              <a:pathLst>
                <a:path w="53747" h="74336" extrusionOk="0">
                  <a:moveTo>
                    <a:pt x="52246" y="65"/>
                  </a:moveTo>
                  <a:cubicBezTo>
                    <a:pt x="53040" y="65"/>
                    <a:pt x="53682" y="711"/>
                    <a:pt x="53682" y="1501"/>
                  </a:cubicBezTo>
                  <a:lnTo>
                    <a:pt x="53682" y="72835"/>
                  </a:lnTo>
                  <a:cubicBezTo>
                    <a:pt x="53682" y="73625"/>
                    <a:pt x="53040" y="74268"/>
                    <a:pt x="52246" y="74268"/>
                  </a:cubicBezTo>
                  <a:lnTo>
                    <a:pt x="1501" y="74268"/>
                  </a:lnTo>
                  <a:cubicBezTo>
                    <a:pt x="711" y="74268"/>
                    <a:pt x="65" y="73625"/>
                    <a:pt x="65" y="72835"/>
                  </a:cubicBezTo>
                  <a:lnTo>
                    <a:pt x="65" y="1501"/>
                  </a:lnTo>
                  <a:cubicBezTo>
                    <a:pt x="65" y="711"/>
                    <a:pt x="711" y="65"/>
                    <a:pt x="1501" y="65"/>
                  </a:cubicBezTo>
                  <a:close/>
                  <a:moveTo>
                    <a:pt x="1501" y="1"/>
                  </a:moveTo>
                  <a:cubicBezTo>
                    <a:pt x="676" y="1"/>
                    <a:pt x="0" y="675"/>
                    <a:pt x="0" y="1501"/>
                  </a:cubicBezTo>
                  <a:lnTo>
                    <a:pt x="0" y="72835"/>
                  </a:lnTo>
                  <a:cubicBezTo>
                    <a:pt x="0" y="73660"/>
                    <a:pt x="676" y="74336"/>
                    <a:pt x="1501" y="74336"/>
                  </a:cubicBezTo>
                  <a:lnTo>
                    <a:pt x="52246" y="74336"/>
                  </a:lnTo>
                  <a:cubicBezTo>
                    <a:pt x="53076" y="74336"/>
                    <a:pt x="53747" y="73660"/>
                    <a:pt x="53747" y="72835"/>
                  </a:cubicBezTo>
                  <a:lnTo>
                    <a:pt x="53747" y="1501"/>
                  </a:lnTo>
                  <a:cubicBezTo>
                    <a:pt x="53747" y="675"/>
                    <a:pt x="53076" y="1"/>
                    <a:pt x="52246" y="1"/>
                  </a:cubicBezTo>
                  <a:close/>
                </a:path>
              </a:pathLst>
            </a:custGeom>
            <a:solidFill>
              <a:srgbClr val="434343"/>
            </a:solidFill>
            <a:ln w="952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" name="Google Shape;443;p28"/>
          <p:cNvGrpSpPr/>
          <p:nvPr/>
        </p:nvGrpSpPr>
        <p:grpSpPr>
          <a:xfrm>
            <a:off x="0" y="4682018"/>
            <a:ext cx="3792184" cy="198212"/>
            <a:chOff x="0" y="4397412"/>
            <a:chExt cx="4600713" cy="150450"/>
          </a:xfrm>
        </p:grpSpPr>
        <p:sp>
          <p:nvSpPr>
            <p:cNvPr id="22" name="Google Shape;444;p28"/>
            <p:cNvSpPr/>
            <p:nvPr/>
          </p:nvSpPr>
          <p:spPr>
            <a:xfrm>
              <a:off x="0" y="4397412"/>
              <a:ext cx="4600713" cy="2416"/>
            </a:xfrm>
            <a:custGeom>
              <a:avLst/>
              <a:gdLst/>
              <a:ahLst/>
              <a:cxnLst/>
              <a:rect l="l" t="t" r="r" b="b"/>
              <a:pathLst>
                <a:path w="131402" h="69" extrusionOk="0">
                  <a:moveTo>
                    <a:pt x="0" y="1"/>
                  </a:moveTo>
                  <a:lnTo>
                    <a:pt x="0" y="69"/>
                  </a:lnTo>
                  <a:lnTo>
                    <a:pt x="131401" y="69"/>
                  </a:lnTo>
                  <a:lnTo>
                    <a:pt x="131401" y="1"/>
                  </a:lnTo>
                  <a:close/>
                </a:path>
              </a:pathLst>
            </a:custGeom>
            <a:solidFill>
              <a:srgbClr val="43434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445;p28"/>
            <p:cNvSpPr/>
            <p:nvPr/>
          </p:nvSpPr>
          <p:spPr>
            <a:xfrm>
              <a:off x="755786" y="4545586"/>
              <a:ext cx="305519" cy="2276"/>
            </a:xfrm>
            <a:custGeom>
              <a:avLst/>
              <a:gdLst/>
              <a:ahLst/>
              <a:cxnLst/>
              <a:rect l="l" t="t" r="r" b="b"/>
              <a:pathLst>
                <a:path w="8726" h="65" extrusionOk="0">
                  <a:moveTo>
                    <a:pt x="0" y="0"/>
                  </a:moveTo>
                  <a:lnTo>
                    <a:pt x="0" y="65"/>
                  </a:lnTo>
                  <a:lnTo>
                    <a:pt x="8726" y="65"/>
                  </a:lnTo>
                  <a:lnTo>
                    <a:pt x="8726" y="0"/>
                  </a:lnTo>
                  <a:close/>
                </a:path>
              </a:pathLst>
            </a:custGeom>
            <a:solidFill>
              <a:srgbClr val="43434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446;p28"/>
            <p:cNvSpPr/>
            <p:nvPr/>
          </p:nvSpPr>
          <p:spPr>
            <a:xfrm>
              <a:off x="1619552" y="4536412"/>
              <a:ext cx="497808" cy="2276"/>
            </a:xfrm>
            <a:custGeom>
              <a:avLst/>
              <a:gdLst/>
              <a:ahLst/>
              <a:cxnLst/>
              <a:rect l="l" t="t" r="r" b="b"/>
              <a:pathLst>
                <a:path w="14218" h="65" extrusionOk="0">
                  <a:moveTo>
                    <a:pt x="0" y="0"/>
                  </a:moveTo>
                  <a:lnTo>
                    <a:pt x="0" y="65"/>
                  </a:lnTo>
                  <a:lnTo>
                    <a:pt x="14217" y="65"/>
                  </a:lnTo>
                  <a:lnTo>
                    <a:pt x="14217" y="0"/>
                  </a:lnTo>
                  <a:close/>
                </a:path>
              </a:pathLst>
            </a:custGeom>
            <a:solidFill>
              <a:srgbClr val="EBEBEB"/>
            </a:solidFill>
            <a:ln w="952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447;p28"/>
            <p:cNvSpPr/>
            <p:nvPr/>
          </p:nvSpPr>
          <p:spPr>
            <a:xfrm>
              <a:off x="1070481" y="4460119"/>
              <a:ext cx="175833" cy="2311"/>
            </a:xfrm>
            <a:custGeom>
              <a:avLst/>
              <a:gdLst/>
              <a:ahLst/>
              <a:cxnLst/>
              <a:rect l="l" t="t" r="r" b="b"/>
              <a:pathLst>
                <a:path w="5022" h="66" extrusionOk="0">
                  <a:moveTo>
                    <a:pt x="1" y="1"/>
                  </a:moveTo>
                  <a:lnTo>
                    <a:pt x="1" y="65"/>
                  </a:lnTo>
                  <a:lnTo>
                    <a:pt x="5022" y="65"/>
                  </a:lnTo>
                  <a:lnTo>
                    <a:pt x="5022" y="1"/>
                  </a:lnTo>
                  <a:close/>
                </a:path>
              </a:pathLst>
            </a:custGeom>
            <a:solidFill>
              <a:srgbClr val="43434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448;p28"/>
            <p:cNvSpPr/>
            <p:nvPr/>
          </p:nvSpPr>
          <p:spPr>
            <a:xfrm>
              <a:off x="2732853" y="4514424"/>
              <a:ext cx="418259" cy="2276"/>
            </a:xfrm>
            <a:custGeom>
              <a:avLst/>
              <a:gdLst/>
              <a:ahLst/>
              <a:cxnLst/>
              <a:rect l="l" t="t" r="r" b="b"/>
              <a:pathLst>
                <a:path w="11946" h="65" extrusionOk="0">
                  <a:moveTo>
                    <a:pt x="0" y="0"/>
                  </a:moveTo>
                  <a:lnTo>
                    <a:pt x="0" y="65"/>
                  </a:lnTo>
                  <a:lnTo>
                    <a:pt x="11946" y="65"/>
                  </a:lnTo>
                  <a:lnTo>
                    <a:pt x="11946" y="0"/>
                  </a:lnTo>
                  <a:close/>
                </a:path>
              </a:pathLst>
            </a:custGeom>
            <a:solidFill>
              <a:srgbClr val="EBEBE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7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35915" y="2216785"/>
            <a:ext cx="2656840" cy="2451735"/>
          </a:xfrm>
          <a:prstGeom prst="rect">
            <a:avLst/>
          </a:prstGeom>
        </p:spPr>
      </p:pic>
      <p:grpSp>
        <p:nvGrpSpPr>
          <p:cNvPr id="5" name="Group 28"/>
          <p:cNvGrpSpPr/>
          <p:nvPr/>
        </p:nvGrpSpPr>
        <p:grpSpPr>
          <a:xfrm>
            <a:off x="3215640" y="1064895"/>
            <a:ext cx="5431155" cy="3365500"/>
            <a:chOff x="-198248" y="1897744"/>
            <a:chExt cx="4273408" cy="3365397"/>
          </a:xfrm>
        </p:grpSpPr>
        <p:sp>
          <p:nvSpPr>
            <p:cNvPr id="31" name="Rectangle: Rounded Corners 30"/>
            <p:cNvSpPr/>
            <p:nvPr/>
          </p:nvSpPr>
          <p:spPr>
            <a:xfrm>
              <a:off x="-198248" y="1897744"/>
              <a:ext cx="4273408" cy="3365397"/>
            </a:xfrm>
            <a:prstGeom prst="roundRect">
              <a:avLst>
                <a:gd name="adj" fmla="val 4729"/>
              </a:avLst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6F1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-86329" y="2064744"/>
              <a:ext cx="4004603" cy="2861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LÀM VIỆC THEO NHÓM</a:t>
              </a: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400" b="1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 nhóm</a:t>
              </a:r>
              <a:r>
                <a:rPr kumimoji="0" lang="vi-VN" sz="2400" b="1" i="0" u="none" strike="noStrike" kern="0" cap="none" spc="0" normalizeH="0" baseline="0" noProof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sưu tầm và chia sẻ với</a:t>
              </a: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các</a:t>
              </a:r>
              <a:r>
                <a:rPr kumimoji="0" lang="vi-VN" sz="2400" b="1" i="0" u="none" strike="noStrike" kern="0" cap="none" spc="0" normalizeH="0" baseline="0" noProof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bạn trong lớp </a:t>
              </a:r>
              <a:r>
                <a:rPr kumimoji="0" lang="en-US" altLang="vi-VN" sz="2400" b="1" i="0" u="none" strike="noStrike" kern="0" cap="none" spc="0" normalizeH="0" baseline="0" noProof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01</a:t>
              </a:r>
              <a:r>
                <a:rPr kumimoji="0" lang="vi-VN" sz="2400" b="1" i="0" u="none" strike="noStrike" kern="0" cap="none" spc="0" normalizeH="0" baseline="0" noProof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công cụ, ứng dụng, phần mềm giúp quản lí thu, chi hiệu quả trong gia đình.</a:t>
              </a:r>
            </a:p>
          </p:txBody>
        </p:sp>
      </p:grpSp>
      <p:sp>
        <p:nvSpPr>
          <p:cNvPr id="29" name="菱形 28"/>
          <p:cNvSpPr/>
          <p:nvPr/>
        </p:nvSpPr>
        <p:spPr>
          <a:xfrm>
            <a:off x="2597150" y="142875"/>
            <a:ext cx="919480" cy="831215"/>
          </a:xfrm>
          <a:prstGeom prst="diamond">
            <a:avLst/>
          </a:prstGeom>
          <a:solidFill>
            <a:srgbClr val="86AB47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/>
          <p:cNvSpPr txBox="1"/>
          <p:nvPr/>
        </p:nvSpPr>
        <p:spPr>
          <a:xfrm>
            <a:off x="1094014" y="366587"/>
            <a:ext cx="6955971" cy="545317"/>
          </a:xfrm>
          <a:prstGeom prst="roundRect">
            <a:avLst/>
          </a:prstGeom>
          <a:noFill/>
          <a:ln w="28575">
            <a:noFill/>
            <a:prstDash val="solid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Google Shape;540;p34"/>
          <p:cNvCxnSpPr/>
          <p:nvPr/>
        </p:nvCxnSpPr>
        <p:spPr>
          <a:xfrm>
            <a:off x="728899" y="975801"/>
            <a:ext cx="7689600" cy="0"/>
          </a:xfrm>
          <a:prstGeom prst="straightConnector1">
            <a:avLst/>
          </a:prstGeom>
          <a:noFill/>
          <a:ln w="19050" cap="flat" cmpd="sng">
            <a:solidFill>
              <a:srgbClr val="D3826C">
                <a:lumMod val="50000"/>
              </a:srgbClr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5" name="TextBox 4"/>
          <p:cNvSpPr txBox="1"/>
          <p:nvPr/>
        </p:nvSpPr>
        <p:spPr>
          <a:xfrm>
            <a:off x="728980" y="1104265"/>
            <a:ext cx="7450455" cy="3415030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3F2220"/>
              </a:buClr>
              <a:buFont typeface="Courier New" panose="02070309020205020404" pitchFamily="49" charset="0"/>
              <a:buChar char="o"/>
            </a:pPr>
            <a:r>
              <a:rPr lang="vi-VN" sz="2400" b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lại kiến thức đã học:</a:t>
            </a:r>
          </a:p>
          <a:p>
            <a:pPr marL="342900" indent="-342900" algn="just">
              <a:lnSpc>
                <a:spcPct val="150000"/>
              </a:lnSpc>
              <a:buClr>
                <a:srgbClr val="3F2220"/>
              </a:buClr>
              <a:buFont typeface="Arial" panose="020B0604020202020204" pitchFamily="34" charset="0"/>
              <a:buChar char="•"/>
            </a:pP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niệm và sự cần thiết phải quản lí thu, chi trong gia đình.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Clr>
                <a:srgbClr val="3F2220"/>
              </a:buClr>
              <a:buFont typeface="Courier New" panose="02070309020205020404" pitchFamily="49" charset="0"/>
              <a:buChar char="o"/>
            </a:pPr>
            <a:r>
              <a:rPr lang="vi-VN" sz="2400" b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bài tập</a:t>
            </a:r>
            <a:r>
              <a:rPr lang="en-US" altLang="vi-VN" sz="2400" b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vận dụng</a:t>
            </a:r>
            <a:r>
              <a:rPr lang="vi-VN" sz="2400" b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SGK.</a:t>
            </a:r>
          </a:p>
          <a:p>
            <a:pPr marL="342900" indent="-342900" algn="just">
              <a:lnSpc>
                <a:spcPct val="150000"/>
              </a:lnSpc>
              <a:buClr>
                <a:srgbClr val="3F2220"/>
              </a:buClr>
              <a:buFont typeface="Arial" panose="020B0604020202020204" pitchFamily="34" charset="0"/>
              <a:buChar char="•"/>
            </a:pP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và tìm hiểu trước nội dung</a:t>
            </a: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2.</a:t>
            </a: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Lập kế hoạch quản lí thu, chi trong gia đình.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1" name="Google Shape;771;p36"/>
          <p:cNvGrpSpPr/>
          <p:nvPr/>
        </p:nvGrpSpPr>
        <p:grpSpPr>
          <a:xfrm>
            <a:off x="8175052" y="2835685"/>
            <a:ext cx="785377" cy="2421158"/>
            <a:chOff x="8175050" y="2835685"/>
            <a:chExt cx="785377" cy="2421158"/>
          </a:xfrm>
        </p:grpSpPr>
        <p:sp>
          <p:nvSpPr>
            <p:cNvPr id="772" name="Google Shape;772;p36"/>
            <p:cNvSpPr/>
            <p:nvPr/>
          </p:nvSpPr>
          <p:spPr>
            <a:xfrm>
              <a:off x="8175050" y="2835685"/>
              <a:ext cx="785377" cy="1597032"/>
            </a:xfrm>
            <a:custGeom>
              <a:avLst/>
              <a:gdLst/>
              <a:ahLst/>
              <a:cxnLst/>
              <a:rect l="l" t="t" r="r" b="b"/>
              <a:pathLst>
                <a:path w="9912" h="20155" extrusionOk="0">
                  <a:moveTo>
                    <a:pt x="4109" y="1"/>
                  </a:moveTo>
                  <a:cubicBezTo>
                    <a:pt x="4004" y="1"/>
                    <a:pt x="3898" y="12"/>
                    <a:pt x="3792" y="35"/>
                  </a:cubicBezTo>
                  <a:cubicBezTo>
                    <a:pt x="2841" y="254"/>
                    <a:pt x="2343" y="1294"/>
                    <a:pt x="2006" y="2216"/>
                  </a:cubicBezTo>
                  <a:cubicBezTo>
                    <a:pt x="1758" y="2816"/>
                    <a:pt x="1538" y="3416"/>
                    <a:pt x="1304" y="4031"/>
                  </a:cubicBezTo>
                  <a:cubicBezTo>
                    <a:pt x="660" y="5715"/>
                    <a:pt x="1" y="7515"/>
                    <a:pt x="440" y="9272"/>
                  </a:cubicBezTo>
                  <a:cubicBezTo>
                    <a:pt x="791" y="10692"/>
                    <a:pt x="1787" y="11834"/>
                    <a:pt x="2621" y="13034"/>
                  </a:cubicBezTo>
                  <a:cubicBezTo>
                    <a:pt x="2782" y="13254"/>
                    <a:pt x="2929" y="13503"/>
                    <a:pt x="2914" y="13781"/>
                  </a:cubicBezTo>
                  <a:cubicBezTo>
                    <a:pt x="2885" y="14206"/>
                    <a:pt x="2446" y="14469"/>
                    <a:pt x="2021" y="14572"/>
                  </a:cubicBezTo>
                  <a:cubicBezTo>
                    <a:pt x="1597" y="14659"/>
                    <a:pt x="1157" y="14659"/>
                    <a:pt x="791" y="14879"/>
                  </a:cubicBezTo>
                  <a:cubicBezTo>
                    <a:pt x="352" y="15157"/>
                    <a:pt x="147" y="15699"/>
                    <a:pt x="191" y="16211"/>
                  </a:cubicBezTo>
                  <a:cubicBezTo>
                    <a:pt x="220" y="16724"/>
                    <a:pt x="469" y="17207"/>
                    <a:pt x="777" y="17617"/>
                  </a:cubicBezTo>
                  <a:cubicBezTo>
                    <a:pt x="777" y="17661"/>
                    <a:pt x="2138" y="19359"/>
                    <a:pt x="3690" y="19886"/>
                  </a:cubicBezTo>
                  <a:cubicBezTo>
                    <a:pt x="4186" y="20060"/>
                    <a:pt x="4718" y="20154"/>
                    <a:pt x="5244" y="20154"/>
                  </a:cubicBezTo>
                  <a:cubicBezTo>
                    <a:pt x="6177" y="20154"/>
                    <a:pt x="7090" y="19857"/>
                    <a:pt x="7745" y="19183"/>
                  </a:cubicBezTo>
                  <a:cubicBezTo>
                    <a:pt x="8770" y="18114"/>
                    <a:pt x="9033" y="16402"/>
                    <a:pt x="8345" y="15099"/>
                  </a:cubicBezTo>
                  <a:cubicBezTo>
                    <a:pt x="8023" y="14454"/>
                    <a:pt x="7496" y="13869"/>
                    <a:pt x="7511" y="13152"/>
                  </a:cubicBezTo>
                  <a:cubicBezTo>
                    <a:pt x="7526" y="12771"/>
                    <a:pt x="7716" y="12420"/>
                    <a:pt x="7935" y="12098"/>
                  </a:cubicBezTo>
                  <a:cubicBezTo>
                    <a:pt x="8345" y="11468"/>
                    <a:pt x="8902" y="10956"/>
                    <a:pt x="9282" y="10326"/>
                  </a:cubicBezTo>
                  <a:cubicBezTo>
                    <a:pt x="9663" y="9682"/>
                    <a:pt x="9912" y="8877"/>
                    <a:pt x="9590" y="8203"/>
                  </a:cubicBezTo>
                  <a:cubicBezTo>
                    <a:pt x="9004" y="6857"/>
                    <a:pt x="6925" y="6813"/>
                    <a:pt x="6296" y="5510"/>
                  </a:cubicBezTo>
                  <a:cubicBezTo>
                    <a:pt x="6003" y="4880"/>
                    <a:pt x="6120" y="4178"/>
                    <a:pt x="6193" y="3489"/>
                  </a:cubicBezTo>
                  <a:cubicBezTo>
                    <a:pt x="6267" y="2670"/>
                    <a:pt x="6223" y="1806"/>
                    <a:pt x="5827" y="1103"/>
                  </a:cubicBezTo>
                  <a:cubicBezTo>
                    <a:pt x="5471" y="480"/>
                    <a:pt x="4806" y="1"/>
                    <a:pt x="41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6"/>
            <p:cNvSpPr/>
            <p:nvPr/>
          </p:nvSpPr>
          <p:spPr>
            <a:xfrm>
              <a:off x="8549759" y="3427675"/>
              <a:ext cx="7052" cy="1260986"/>
            </a:xfrm>
            <a:custGeom>
              <a:avLst/>
              <a:gdLst/>
              <a:ahLst/>
              <a:cxnLst/>
              <a:rect l="l" t="t" r="r" b="b"/>
              <a:pathLst>
                <a:path w="89" h="15914" extrusionOk="0">
                  <a:moveTo>
                    <a:pt x="30" y="0"/>
                  </a:moveTo>
                  <a:cubicBezTo>
                    <a:pt x="15" y="0"/>
                    <a:pt x="0" y="3543"/>
                    <a:pt x="0" y="7950"/>
                  </a:cubicBezTo>
                  <a:cubicBezTo>
                    <a:pt x="0" y="12342"/>
                    <a:pt x="15" y="15914"/>
                    <a:pt x="30" y="15914"/>
                  </a:cubicBezTo>
                  <a:cubicBezTo>
                    <a:pt x="74" y="15914"/>
                    <a:pt x="88" y="12342"/>
                    <a:pt x="74" y="7950"/>
                  </a:cubicBezTo>
                  <a:cubicBezTo>
                    <a:pt x="74" y="3558"/>
                    <a:pt x="59" y="0"/>
                    <a:pt x="3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6"/>
            <p:cNvSpPr/>
            <p:nvPr/>
          </p:nvSpPr>
          <p:spPr>
            <a:xfrm>
              <a:off x="8546273" y="3587737"/>
              <a:ext cx="213538" cy="270358"/>
            </a:xfrm>
            <a:custGeom>
              <a:avLst/>
              <a:gdLst/>
              <a:ahLst/>
              <a:cxnLst/>
              <a:rect l="l" t="t" r="r" b="b"/>
              <a:pathLst>
                <a:path w="2695" h="3412" extrusionOk="0">
                  <a:moveTo>
                    <a:pt x="2694" y="1"/>
                  </a:moveTo>
                  <a:cubicBezTo>
                    <a:pt x="2694" y="1"/>
                    <a:pt x="2636" y="45"/>
                    <a:pt x="2548" y="103"/>
                  </a:cubicBezTo>
                  <a:cubicBezTo>
                    <a:pt x="2475" y="176"/>
                    <a:pt x="2372" y="293"/>
                    <a:pt x="2240" y="440"/>
                  </a:cubicBezTo>
                  <a:cubicBezTo>
                    <a:pt x="1977" y="733"/>
                    <a:pt x="1655" y="1172"/>
                    <a:pt x="1289" y="1655"/>
                  </a:cubicBezTo>
                  <a:cubicBezTo>
                    <a:pt x="981" y="2094"/>
                    <a:pt x="659" y="2475"/>
                    <a:pt x="366" y="2885"/>
                  </a:cubicBezTo>
                  <a:lnTo>
                    <a:pt x="103" y="3265"/>
                  </a:lnTo>
                  <a:cubicBezTo>
                    <a:pt x="44" y="3353"/>
                    <a:pt x="0" y="3412"/>
                    <a:pt x="0" y="3412"/>
                  </a:cubicBezTo>
                  <a:cubicBezTo>
                    <a:pt x="0" y="3412"/>
                    <a:pt x="44" y="3368"/>
                    <a:pt x="118" y="3280"/>
                  </a:cubicBezTo>
                  <a:cubicBezTo>
                    <a:pt x="205" y="3148"/>
                    <a:pt x="323" y="3046"/>
                    <a:pt x="410" y="2914"/>
                  </a:cubicBezTo>
                  <a:cubicBezTo>
                    <a:pt x="718" y="2533"/>
                    <a:pt x="1025" y="2123"/>
                    <a:pt x="1362" y="1714"/>
                  </a:cubicBezTo>
                  <a:cubicBezTo>
                    <a:pt x="1684" y="1274"/>
                    <a:pt x="2006" y="879"/>
                    <a:pt x="2299" y="484"/>
                  </a:cubicBezTo>
                  <a:cubicBezTo>
                    <a:pt x="2401" y="337"/>
                    <a:pt x="2518" y="206"/>
                    <a:pt x="2592" y="132"/>
                  </a:cubicBezTo>
                  <a:cubicBezTo>
                    <a:pt x="2665" y="59"/>
                    <a:pt x="2694" y="1"/>
                    <a:pt x="269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6"/>
            <p:cNvSpPr/>
            <p:nvPr/>
          </p:nvSpPr>
          <p:spPr>
            <a:xfrm>
              <a:off x="8391999" y="4094704"/>
              <a:ext cx="160134" cy="187951"/>
            </a:xfrm>
            <a:custGeom>
              <a:avLst/>
              <a:gdLst/>
              <a:ahLst/>
              <a:cxnLst/>
              <a:rect l="l" t="t" r="r" b="b"/>
              <a:pathLst>
                <a:path w="2021" h="2372" extrusionOk="0">
                  <a:moveTo>
                    <a:pt x="0" y="0"/>
                  </a:moveTo>
                  <a:cubicBezTo>
                    <a:pt x="0" y="15"/>
                    <a:pt x="103" y="132"/>
                    <a:pt x="308" y="337"/>
                  </a:cubicBezTo>
                  <a:cubicBezTo>
                    <a:pt x="498" y="542"/>
                    <a:pt x="762" y="820"/>
                    <a:pt x="1054" y="1142"/>
                  </a:cubicBezTo>
                  <a:cubicBezTo>
                    <a:pt x="1347" y="1479"/>
                    <a:pt x="1596" y="1772"/>
                    <a:pt x="1786" y="1991"/>
                  </a:cubicBezTo>
                  <a:cubicBezTo>
                    <a:pt x="1874" y="2094"/>
                    <a:pt x="1933" y="2196"/>
                    <a:pt x="1962" y="2269"/>
                  </a:cubicBezTo>
                  <a:cubicBezTo>
                    <a:pt x="1991" y="2328"/>
                    <a:pt x="2006" y="2372"/>
                    <a:pt x="2006" y="2372"/>
                  </a:cubicBezTo>
                  <a:cubicBezTo>
                    <a:pt x="2021" y="2372"/>
                    <a:pt x="2021" y="2167"/>
                    <a:pt x="1830" y="1933"/>
                  </a:cubicBezTo>
                  <a:cubicBezTo>
                    <a:pt x="1640" y="1698"/>
                    <a:pt x="1406" y="1406"/>
                    <a:pt x="1113" y="1069"/>
                  </a:cubicBezTo>
                  <a:cubicBezTo>
                    <a:pt x="820" y="761"/>
                    <a:pt x="542" y="483"/>
                    <a:pt x="337" y="293"/>
                  </a:cubicBezTo>
                  <a:cubicBezTo>
                    <a:pt x="132" y="10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6"/>
            <p:cNvSpPr/>
            <p:nvPr/>
          </p:nvSpPr>
          <p:spPr>
            <a:xfrm>
              <a:off x="8342683" y="4769611"/>
              <a:ext cx="464000" cy="487231"/>
            </a:xfrm>
            <a:custGeom>
              <a:avLst/>
              <a:gdLst/>
              <a:ahLst/>
              <a:cxnLst/>
              <a:rect l="l" t="t" r="r" b="b"/>
              <a:pathLst>
                <a:path w="5856" h="6149" extrusionOk="0">
                  <a:moveTo>
                    <a:pt x="5856" y="0"/>
                  </a:moveTo>
                  <a:lnTo>
                    <a:pt x="0" y="908"/>
                  </a:lnTo>
                  <a:cubicBezTo>
                    <a:pt x="44" y="908"/>
                    <a:pt x="732" y="6149"/>
                    <a:pt x="732" y="6149"/>
                  </a:cubicBezTo>
                  <a:lnTo>
                    <a:pt x="4670" y="6149"/>
                  </a:lnTo>
                  <a:lnTo>
                    <a:pt x="5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6"/>
            <p:cNvSpPr/>
            <p:nvPr/>
          </p:nvSpPr>
          <p:spPr>
            <a:xfrm>
              <a:off x="8288168" y="4698851"/>
              <a:ext cx="581189" cy="142707"/>
            </a:xfrm>
            <a:custGeom>
              <a:avLst/>
              <a:gdLst/>
              <a:ahLst/>
              <a:cxnLst/>
              <a:rect l="l" t="t" r="r" b="b"/>
              <a:pathLst>
                <a:path w="7335" h="1801" extrusionOk="0">
                  <a:moveTo>
                    <a:pt x="7334" y="0"/>
                  </a:moveTo>
                  <a:lnTo>
                    <a:pt x="0" y="600"/>
                  </a:lnTo>
                  <a:lnTo>
                    <a:pt x="0" y="1801"/>
                  </a:lnTo>
                  <a:lnTo>
                    <a:pt x="7334" y="1801"/>
                  </a:lnTo>
                  <a:lnTo>
                    <a:pt x="73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6"/>
            <p:cNvSpPr/>
            <p:nvPr/>
          </p:nvSpPr>
          <p:spPr>
            <a:xfrm>
              <a:off x="8342683" y="4841480"/>
              <a:ext cx="450134" cy="72027"/>
            </a:xfrm>
            <a:custGeom>
              <a:avLst/>
              <a:gdLst/>
              <a:ahLst/>
              <a:cxnLst/>
              <a:rect l="l" t="t" r="r" b="b"/>
              <a:pathLst>
                <a:path w="5681" h="909" extrusionOk="0">
                  <a:moveTo>
                    <a:pt x="0" y="1"/>
                  </a:moveTo>
                  <a:lnTo>
                    <a:pt x="88" y="543"/>
                  </a:lnTo>
                  <a:lnTo>
                    <a:pt x="5490" y="909"/>
                  </a:lnTo>
                  <a:lnTo>
                    <a:pt x="568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2" name="Google Shape;782;p36"/>
          <p:cNvSpPr/>
          <p:nvPr/>
        </p:nvSpPr>
        <p:spPr>
          <a:xfrm rot="-1701150">
            <a:off x="8546948" y="1290987"/>
            <a:ext cx="292486" cy="261886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3" name="Google Shape;783;p36"/>
          <p:cNvGrpSpPr/>
          <p:nvPr/>
        </p:nvGrpSpPr>
        <p:grpSpPr>
          <a:xfrm>
            <a:off x="363750" y="3432683"/>
            <a:ext cx="727535" cy="1710819"/>
            <a:chOff x="363750" y="3432682"/>
            <a:chExt cx="727535" cy="1710819"/>
          </a:xfrm>
        </p:grpSpPr>
        <p:sp>
          <p:nvSpPr>
            <p:cNvPr id="784" name="Google Shape;784;p36"/>
            <p:cNvSpPr/>
            <p:nvPr/>
          </p:nvSpPr>
          <p:spPr>
            <a:xfrm>
              <a:off x="525639" y="4794787"/>
              <a:ext cx="328014" cy="348714"/>
            </a:xfrm>
            <a:custGeom>
              <a:avLst/>
              <a:gdLst/>
              <a:ahLst/>
              <a:cxnLst/>
              <a:rect l="l" t="t" r="r" b="b"/>
              <a:pathLst>
                <a:path w="5578" h="5930" extrusionOk="0">
                  <a:moveTo>
                    <a:pt x="0" y="1"/>
                  </a:moveTo>
                  <a:lnTo>
                    <a:pt x="542" y="5930"/>
                  </a:lnTo>
                  <a:lnTo>
                    <a:pt x="4831" y="5930"/>
                  </a:lnTo>
                  <a:lnTo>
                    <a:pt x="55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6"/>
            <p:cNvSpPr/>
            <p:nvPr/>
          </p:nvSpPr>
          <p:spPr>
            <a:xfrm>
              <a:off x="363750" y="3432682"/>
              <a:ext cx="727535" cy="1362159"/>
            </a:xfrm>
            <a:custGeom>
              <a:avLst/>
              <a:gdLst/>
              <a:ahLst/>
              <a:cxnLst/>
              <a:rect l="l" t="t" r="r" b="b"/>
              <a:pathLst>
                <a:path w="12372" h="23164" extrusionOk="0">
                  <a:moveTo>
                    <a:pt x="7704" y="1"/>
                  </a:moveTo>
                  <a:cubicBezTo>
                    <a:pt x="7204" y="1"/>
                    <a:pt x="6325" y="15375"/>
                    <a:pt x="6325" y="15375"/>
                  </a:cubicBezTo>
                  <a:cubicBezTo>
                    <a:pt x="6325" y="15375"/>
                    <a:pt x="6369" y="3268"/>
                    <a:pt x="5827" y="3107"/>
                  </a:cubicBezTo>
                  <a:cubicBezTo>
                    <a:pt x="5825" y="3107"/>
                    <a:pt x="5823" y="3107"/>
                    <a:pt x="5820" y="3107"/>
                  </a:cubicBezTo>
                  <a:cubicBezTo>
                    <a:pt x="5277" y="3107"/>
                    <a:pt x="5930" y="19958"/>
                    <a:pt x="5827" y="20119"/>
                  </a:cubicBezTo>
                  <a:cubicBezTo>
                    <a:pt x="5827" y="20120"/>
                    <a:pt x="5826" y="20120"/>
                    <a:pt x="5825" y="20120"/>
                  </a:cubicBezTo>
                  <a:cubicBezTo>
                    <a:pt x="5705" y="20120"/>
                    <a:pt x="5312" y="10295"/>
                    <a:pt x="4934" y="10295"/>
                  </a:cubicBezTo>
                  <a:cubicBezTo>
                    <a:pt x="4525" y="10295"/>
                    <a:pt x="4832" y="17776"/>
                    <a:pt x="4832" y="17776"/>
                  </a:cubicBezTo>
                  <a:cubicBezTo>
                    <a:pt x="4832" y="17776"/>
                    <a:pt x="3046" y="4308"/>
                    <a:pt x="2446" y="4249"/>
                  </a:cubicBezTo>
                  <a:cubicBezTo>
                    <a:pt x="2444" y="4249"/>
                    <a:pt x="2443" y="4249"/>
                    <a:pt x="2442" y="4249"/>
                  </a:cubicBezTo>
                  <a:cubicBezTo>
                    <a:pt x="1845" y="4249"/>
                    <a:pt x="3553" y="13446"/>
                    <a:pt x="3545" y="13446"/>
                  </a:cubicBezTo>
                  <a:cubicBezTo>
                    <a:pt x="3544" y="13446"/>
                    <a:pt x="3544" y="13445"/>
                    <a:pt x="3544" y="13443"/>
                  </a:cubicBezTo>
                  <a:cubicBezTo>
                    <a:pt x="3485" y="13238"/>
                    <a:pt x="1494" y="5699"/>
                    <a:pt x="1055" y="5699"/>
                  </a:cubicBezTo>
                  <a:cubicBezTo>
                    <a:pt x="587" y="5699"/>
                    <a:pt x="4290" y="20324"/>
                    <a:pt x="4290" y="20324"/>
                  </a:cubicBezTo>
                  <a:cubicBezTo>
                    <a:pt x="4290" y="20324"/>
                    <a:pt x="1282" y="8493"/>
                    <a:pt x="656" y="8493"/>
                  </a:cubicBezTo>
                  <a:cubicBezTo>
                    <a:pt x="652" y="8493"/>
                    <a:pt x="649" y="8494"/>
                    <a:pt x="645" y="8495"/>
                  </a:cubicBezTo>
                  <a:cubicBezTo>
                    <a:pt x="305" y="8578"/>
                    <a:pt x="1217" y="12355"/>
                    <a:pt x="2071" y="15608"/>
                  </a:cubicBezTo>
                  <a:lnTo>
                    <a:pt x="2071" y="15608"/>
                  </a:lnTo>
                  <a:cubicBezTo>
                    <a:pt x="1411" y="13463"/>
                    <a:pt x="625" y="11386"/>
                    <a:pt x="59" y="11386"/>
                  </a:cubicBezTo>
                  <a:cubicBezTo>
                    <a:pt x="39" y="11386"/>
                    <a:pt x="20" y="11388"/>
                    <a:pt x="1" y="11393"/>
                  </a:cubicBezTo>
                  <a:lnTo>
                    <a:pt x="3251" y="23164"/>
                  </a:lnTo>
                  <a:lnTo>
                    <a:pt x="7584" y="23164"/>
                  </a:lnTo>
                  <a:cubicBezTo>
                    <a:pt x="7584" y="23164"/>
                    <a:pt x="12371" y="5904"/>
                    <a:pt x="11478" y="5347"/>
                  </a:cubicBezTo>
                  <a:lnTo>
                    <a:pt x="11478" y="5347"/>
                  </a:lnTo>
                  <a:lnTo>
                    <a:pt x="7189" y="22607"/>
                  </a:lnTo>
                  <a:cubicBezTo>
                    <a:pt x="7189" y="22607"/>
                    <a:pt x="9590" y="7499"/>
                    <a:pt x="9385" y="6943"/>
                  </a:cubicBezTo>
                  <a:cubicBezTo>
                    <a:pt x="9381" y="6932"/>
                    <a:pt x="9376" y="6926"/>
                    <a:pt x="9370" y="6926"/>
                  </a:cubicBezTo>
                  <a:cubicBezTo>
                    <a:pt x="9100" y="6926"/>
                    <a:pt x="6911" y="19065"/>
                    <a:pt x="6911" y="19065"/>
                  </a:cubicBezTo>
                  <a:cubicBezTo>
                    <a:pt x="6911" y="19065"/>
                    <a:pt x="8199" y="253"/>
                    <a:pt x="7716" y="4"/>
                  </a:cubicBezTo>
                  <a:cubicBezTo>
                    <a:pt x="7712" y="2"/>
                    <a:pt x="7708" y="1"/>
                    <a:pt x="77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6"/>
            <p:cNvSpPr/>
            <p:nvPr/>
          </p:nvSpPr>
          <p:spPr>
            <a:xfrm>
              <a:off x="525639" y="4794787"/>
              <a:ext cx="221283" cy="348714"/>
            </a:xfrm>
            <a:custGeom>
              <a:avLst/>
              <a:gdLst/>
              <a:ahLst/>
              <a:cxnLst/>
              <a:rect l="l" t="t" r="r" b="b"/>
              <a:pathLst>
                <a:path w="3763" h="5930" extrusionOk="0">
                  <a:moveTo>
                    <a:pt x="0" y="1"/>
                  </a:moveTo>
                  <a:lnTo>
                    <a:pt x="542" y="5930"/>
                  </a:lnTo>
                  <a:lnTo>
                    <a:pt x="3763" y="5930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BA6136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46760" y="1236980"/>
            <a:ext cx="7324725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CẢM ƠN QUÝ THẦY, CÔ VÀ CÁC EM HỌC SINH ĐÃ LẮNG NGHE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!</a:t>
            </a:r>
            <a:endParaRPr lang="en-US" sz="4000" b="1" dirty="0" smtClean="0">
              <a:ln w="0"/>
              <a:solidFill>
                <a:schemeClr val="bg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Thanh Niên Tiêu Xài Hoang Phí Đến Lúc Cần Tiền Không Có 1 Xu !!! VE CHAI BÁN HÔ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931" y="0"/>
            <a:ext cx="9039069" cy="51310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59740" y="261620"/>
            <a:ext cx="8056245" cy="5077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buClrTx/>
            </a:pP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>
              <a:buClrTx/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KHỞI ĐỘNG</a:t>
            </a:r>
          </a:p>
          <a:p>
            <a:pPr algn="ctr" defTabSz="457200">
              <a:buClrTx/>
            </a:pP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>
              <a:buClrTx/>
            </a:pP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</a:t>
            </a:r>
          </a:p>
          <a:p>
            <a:pPr algn="ctr" defTabSz="457200">
              <a:buClrTx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nhận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xét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gì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về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thói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quen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tiêu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tiền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nhân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vật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chính </a:t>
            </a:r>
            <a:r>
              <a:rPr lang="en-US" sz="36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video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en-US" sz="36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>
              <a:buClrTx/>
            </a:pPr>
            <a:endParaRPr lang="en-US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>
              <a:buClrTx/>
            </a:pP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AutoShape 2" descr="Nhiều cơ sở kinh doanh đón lượng khách lớn hơn nhờ bỏ ống hút nhự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9" name="菱形 28"/>
          <p:cNvSpPr/>
          <p:nvPr/>
        </p:nvSpPr>
        <p:spPr>
          <a:xfrm>
            <a:off x="2420168" y="680221"/>
            <a:ext cx="919163" cy="920750"/>
          </a:xfrm>
          <a:prstGeom prst="diamond">
            <a:avLst/>
          </a:prstGeom>
          <a:solidFill>
            <a:srgbClr val="86AB47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  <p:bldLst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/>
        </p:nvGraphicFramePr>
        <p:xfrm>
          <a:off x="0" y="635"/>
          <a:ext cx="9143365" cy="4974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1" name="Google Shape;771;p36"/>
          <p:cNvGrpSpPr/>
          <p:nvPr/>
        </p:nvGrpSpPr>
        <p:grpSpPr>
          <a:xfrm>
            <a:off x="8175052" y="2835685"/>
            <a:ext cx="785377" cy="2421158"/>
            <a:chOff x="8175050" y="2835685"/>
            <a:chExt cx="785377" cy="2421158"/>
          </a:xfrm>
        </p:grpSpPr>
        <p:sp>
          <p:nvSpPr>
            <p:cNvPr id="772" name="Google Shape;772;p36"/>
            <p:cNvSpPr/>
            <p:nvPr/>
          </p:nvSpPr>
          <p:spPr>
            <a:xfrm>
              <a:off x="8175050" y="2835685"/>
              <a:ext cx="785377" cy="1597032"/>
            </a:xfrm>
            <a:custGeom>
              <a:avLst/>
              <a:gdLst/>
              <a:ahLst/>
              <a:cxnLst/>
              <a:rect l="l" t="t" r="r" b="b"/>
              <a:pathLst>
                <a:path w="9912" h="20155" extrusionOk="0">
                  <a:moveTo>
                    <a:pt x="4109" y="1"/>
                  </a:moveTo>
                  <a:cubicBezTo>
                    <a:pt x="4004" y="1"/>
                    <a:pt x="3898" y="12"/>
                    <a:pt x="3792" y="35"/>
                  </a:cubicBezTo>
                  <a:cubicBezTo>
                    <a:pt x="2841" y="254"/>
                    <a:pt x="2343" y="1294"/>
                    <a:pt x="2006" y="2216"/>
                  </a:cubicBezTo>
                  <a:cubicBezTo>
                    <a:pt x="1758" y="2816"/>
                    <a:pt x="1538" y="3416"/>
                    <a:pt x="1304" y="4031"/>
                  </a:cubicBezTo>
                  <a:cubicBezTo>
                    <a:pt x="660" y="5715"/>
                    <a:pt x="1" y="7515"/>
                    <a:pt x="440" y="9272"/>
                  </a:cubicBezTo>
                  <a:cubicBezTo>
                    <a:pt x="791" y="10692"/>
                    <a:pt x="1787" y="11834"/>
                    <a:pt x="2621" y="13034"/>
                  </a:cubicBezTo>
                  <a:cubicBezTo>
                    <a:pt x="2782" y="13254"/>
                    <a:pt x="2929" y="13503"/>
                    <a:pt x="2914" y="13781"/>
                  </a:cubicBezTo>
                  <a:cubicBezTo>
                    <a:pt x="2885" y="14206"/>
                    <a:pt x="2446" y="14469"/>
                    <a:pt x="2021" y="14572"/>
                  </a:cubicBezTo>
                  <a:cubicBezTo>
                    <a:pt x="1597" y="14659"/>
                    <a:pt x="1157" y="14659"/>
                    <a:pt x="791" y="14879"/>
                  </a:cubicBezTo>
                  <a:cubicBezTo>
                    <a:pt x="352" y="15157"/>
                    <a:pt x="147" y="15699"/>
                    <a:pt x="191" y="16211"/>
                  </a:cubicBezTo>
                  <a:cubicBezTo>
                    <a:pt x="220" y="16724"/>
                    <a:pt x="469" y="17207"/>
                    <a:pt x="777" y="17617"/>
                  </a:cubicBezTo>
                  <a:cubicBezTo>
                    <a:pt x="777" y="17661"/>
                    <a:pt x="2138" y="19359"/>
                    <a:pt x="3690" y="19886"/>
                  </a:cubicBezTo>
                  <a:cubicBezTo>
                    <a:pt x="4186" y="20060"/>
                    <a:pt x="4718" y="20154"/>
                    <a:pt x="5244" y="20154"/>
                  </a:cubicBezTo>
                  <a:cubicBezTo>
                    <a:pt x="6177" y="20154"/>
                    <a:pt x="7090" y="19857"/>
                    <a:pt x="7745" y="19183"/>
                  </a:cubicBezTo>
                  <a:cubicBezTo>
                    <a:pt x="8770" y="18114"/>
                    <a:pt x="9033" y="16402"/>
                    <a:pt x="8345" y="15099"/>
                  </a:cubicBezTo>
                  <a:cubicBezTo>
                    <a:pt x="8023" y="14454"/>
                    <a:pt x="7496" y="13869"/>
                    <a:pt x="7511" y="13152"/>
                  </a:cubicBezTo>
                  <a:cubicBezTo>
                    <a:pt x="7526" y="12771"/>
                    <a:pt x="7716" y="12420"/>
                    <a:pt x="7935" y="12098"/>
                  </a:cubicBezTo>
                  <a:cubicBezTo>
                    <a:pt x="8345" y="11468"/>
                    <a:pt x="8902" y="10956"/>
                    <a:pt x="9282" y="10326"/>
                  </a:cubicBezTo>
                  <a:cubicBezTo>
                    <a:pt x="9663" y="9682"/>
                    <a:pt x="9912" y="8877"/>
                    <a:pt x="9590" y="8203"/>
                  </a:cubicBezTo>
                  <a:cubicBezTo>
                    <a:pt x="9004" y="6857"/>
                    <a:pt x="6925" y="6813"/>
                    <a:pt x="6296" y="5510"/>
                  </a:cubicBezTo>
                  <a:cubicBezTo>
                    <a:pt x="6003" y="4880"/>
                    <a:pt x="6120" y="4178"/>
                    <a:pt x="6193" y="3489"/>
                  </a:cubicBezTo>
                  <a:cubicBezTo>
                    <a:pt x="6267" y="2670"/>
                    <a:pt x="6223" y="1806"/>
                    <a:pt x="5827" y="1103"/>
                  </a:cubicBezTo>
                  <a:cubicBezTo>
                    <a:pt x="5471" y="480"/>
                    <a:pt x="4806" y="1"/>
                    <a:pt x="41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6"/>
            <p:cNvSpPr/>
            <p:nvPr/>
          </p:nvSpPr>
          <p:spPr>
            <a:xfrm>
              <a:off x="8549759" y="3427675"/>
              <a:ext cx="7052" cy="1260986"/>
            </a:xfrm>
            <a:custGeom>
              <a:avLst/>
              <a:gdLst/>
              <a:ahLst/>
              <a:cxnLst/>
              <a:rect l="l" t="t" r="r" b="b"/>
              <a:pathLst>
                <a:path w="89" h="15914" extrusionOk="0">
                  <a:moveTo>
                    <a:pt x="30" y="0"/>
                  </a:moveTo>
                  <a:cubicBezTo>
                    <a:pt x="15" y="0"/>
                    <a:pt x="0" y="3543"/>
                    <a:pt x="0" y="7950"/>
                  </a:cubicBezTo>
                  <a:cubicBezTo>
                    <a:pt x="0" y="12342"/>
                    <a:pt x="15" y="15914"/>
                    <a:pt x="30" y="15914"/>
                  </a:cubicBezTo>
                  <a:cubicBezTo>
                    <a:pt x="74" y="15914"/>
                    <a:pt x="88" y="12342"/>
                    <a:pt x="74" y="7950"/>
                  </a:cubicBezTo>
                  <a:cubicBezTo>
                    <a:pt x="74" y="3558"/>
                    <a:pt x="59" y="0"/>
                    <a:pt x="3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6"/>
            <p:cNvSpPr/>
            <p:nvPr/>
          </p:nvSpPr>
          <p:spPr>
            <a:xfrm>
              <a:off x="8546273" y="3587737"/>
              <a:ext cx="213538" cy="270358"/>
            </a:xfrm>
            <a:custGeom>
              <a:avLst/>
              <a:gdLst/>
              <a:ahLst/>
              <a:cxnLst/>
              <a:rect l="l" t="t" r="r" b="b"/>
              <a:pathLst>
                <a:path w="2695" h="3412" extrusionOk="0">
                  <a:moveTo>
                    <a:pt x="2694" y="1"/>
                  </a:moveTo>
                  <a:cubicBezTo>
                    <a:pt x="2694" y="1"/>
                    <a:pt x="2636" y="45"/>
                    <a:pt x="2548" y="103"/>
                  </a:cubicBezTo>
                  <a:cubicBezTo>
                    <a:pt x="2475" y="176"/>
                    <a:pt x="2372" y="293"/>
                    <a:pt x="2240" y="440"/>
                  </a:cubicBezTo>
                  <a:cubicBezTo>
                    <a:pt x="1977" y="733"/>
                    <a:pt x="1655" y="1172"/>
                    <a:pt x="1289" y="1655"/>
                  </a:cubicBezTo>
                  <a:cubicBezTo>
                    <a:pt x="981" y="2094"/>
                    <a:pt x="659" y="2475"/>
                    <a:pt x="366" y="2885"/>
                  </a:cubicBezTo>
                  <a:lnTo>
                    <a:pt x="103" y="3265"/>
                  </a:lnTo>
                  <a:cubicBezTo>
                    <a:pt x="44" y="3353"/>
                    <a:pt x="0" y="3412"/>
                    <a:pt x="0" y="3412"/>
                  </a:cubicBezTo>
                  <a:cubicBezTo>
                    <a:pt x="0" y="3412"/>
                    <a:pt x="44" y="3368"/>
                    <a:pt x="118" y="3280"/>
                  </a:cubicBezTo>
                  <a:cubicBezTo>
                    <a:pt x="205" y="3148"/>
                    <a:pt x="323" y="3046"/>
                    <a:pt x="410" y="2914"/>
                  </a:cubicBezTo>
                  <a:cubicBezTo>
                    <a:pt x="718" y="2533"/>
                    <a:pt x="1025" y="2123"/>
                    <a:pt x="1362" y="1714"/>
                  </a:cubicBezTo>
                  <a:cubicBezTo>
                    <a:pt x="1684" y="1274"/>
                    <a:pt x="2006" y="879"/>
                    <a:pt x="2299" y="484"/>
                  </a:cubicBezTo>
                  <a:cubicBezTo>
                    <a:pt x="2401" y="337"/>
                    <a:pt x="2518" y="206"/>
                    <a:pt x="2592" y="132"/>
                  </a:cubicBezTo>
                  <a:cubicBezTo>
                    <a:pt x="2665" y="59"/>
                    <a:pt x="2694" y="1"/>
                    <a:pt x="269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6"/>
            <p:cNvSpPr/>
            <p:nvPr/>
          </p:nvSpPr>
          <p:spPr>
            <a:xfrm>
              <a:off x="8391999" y="4094704"/>
              <a:ext cx="160134" cy="187951"/>
            </a:xfrm>
            <a:custGeom>
              <a:avLst/>
              <a:gdLst/>
              <a:ahLst/>
              <a:cxnLst/>
              <a:rect l="l" t="t" r="r" b="b"/>
              <a:pathLst>
                <a:path w="2021" h="2372" extrusionOk="0">
                  <a:moveTo>
                    <a:pt x="0" y="0"/>
                  </a:moveTo>
                  <a:cubicBezTo>
                    <a:pt x="0" y="15"/>
                    <a:pt x="103" y="132"/>
                    <a:pt x="308" y="337"/>
                  </a:cubicBezTo>
                  <a:cubicBezTo>
                    <a:pt x="498" y="542"/>
                    <a:pt x="762" y="820"/>
                    <a:pt x="1054" y="1142"/>
                  </a:cubicBezTo>
                  <a:cubicBezTo>
                    <a:pt x="1347" y="1479"/>
                    <a:pt x="1596" y="1772"/>
                    <a:pt x="1786" y="1991"/>
                  </a:cubicBezTo>
                  <a:cubicBezTo>
                    <a:pt x="1874" y="2094"/>
                    <a:pt x="1933" y="2196"/>
                    <a:pt x="1962" y="2269"/>
                  </a:cubicBezTo>
                  <a:cubicBezTo>
                    <a:pt x="1991" y="2328"/>
                    <a:pt x="2006" y="2372"/>
                    <a:pt x="2006" y="2372"/>
                  </a:cubicBezTo>
                  <a:cubicBezTo>
                    <a:pt x="2021" y="2372"/>
                    <a:pt x="2021" y="2167"/>
                    <a:pt x="1830" y="1933"/>
                  </a:cubicBezTo>
                  <a:cubicBezTo>
                    <a:pt x="1640" y="1698"/>
                    <a:pt x="1406" y="1406"/>
                    <a:pt x="1113" y="1069"/>
                  </a:cubicBezTo>
                  <a:cubicBezTo>
                    <a:pt x="820" y="761"/>
                    <a:pt x="542" y="483"/>
                    <a:pt x="337" y="293"/>
                  </a:cubicBezTo>
                  <a:cubicBezTo>
                    <a:pt x="132" y="10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6"/>
            <p:cNvSpPr/>
            <p:nvPr/>
          </p:nvSpPr>
          <p:spPr>
            <a:xfrm>
              <a:off x="8342683" y="4769611"/>
              <a:ext cx="464000" cy="487231"/>
            </a:xfrm>
            <a:custGeom>
              <a:avLst/>
              <a:gdLst/>
              <a:ahLst/>
              <a:cxnLst/>
              <a:rect l="l" t="t" r="r" b="b"/>
              <a:pathLst>
                <a:path w="5856" h="6149" extrusionOk="0">
                  <a:moveTo>
                    <a:pt x="5856" y="0"/>
                  </a:moveTo>
                  <a:lnTo>
                    <a:pt x="0" y="908"/>
                  </a:lnTo>
                  <a:cubicBezTo>
                    <a:pt x="44" y="908"/>
                    <a:pt x="732" y="6149"/>
                    <a:pt x="732" y="6149"/>
                  </a:cubicBezTo>
                  <a:lnTo>
                    <a:pt x="4670" y="6149"/>
                  </a:lnTo>
                  <a:lnTo>
                    <a:pt x="5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6"/>
            <p:cNvSpPr/>
            <p:nvPr/>
          </p:nvSpPr>
          <p:spPr>
            <a:xfrm>
              <a:off x="8288168" y="4698851"/>
              <a:ext cx="581189" cy="142707"/>
            </a:xfrm>
            <a:custGeom>
              <a:avLst/>
              <a:gdLst/>
              <a:ahLst/>
              <a:cxnLst/>
              <a:rect l="l" t="t" r="r" b="b"/>
              <a:pathLst>
                <a:path w="7335" h="1801" extrusionOk="0">
                  <a:moveTo>
                    <a:pt x="7334" y="0"/>
                  </a:moveTo>
                  <a:lnTo>
                    <a:pt x="0" y="600"/>
                  </a:lnTo>
                  <a:lnTo>
                    <a:pt x="0" y="1801"/>
                  </a:lnTo>
                  <a:lnTo>
                    <a:pt x="7334" y="1801"/>
                  </a:lnTo>
                  <a:lnTo>
                    <a:pt x="73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6"/>
            <p:cNvSpPr/>
            <p:nvPr/>
          </p:nvSpPr>
          <p:spPr>
            <a:xfrm>
              <a:off x="8342683" y="4841480"/>
              <a:ext cx="450134" cy="72027"/>
            </a:xfrm>
            <a:custGeom>
              <a:avLst/>
              <a:gdLst/>
              <a:ahLst/>
              <a:cxnLst/>
              <a:rect l="l" t="t" r="r" b="b"/>
              <a:pathLst>
                <a:path w="5681" h="909" extrusionOk="0">
                  <a:moveTo>
                    <a:pt x="0" y="1"/>
                  </a:moveTo>
                  <a:lnTo>
                    <a:pt x="88" y="543"/>
                  </a:lnTo>
                  <a:lnTo>
                    <a:pt x="5490" y="909"/>
                  </a:lnTo>
                  <a:lnTo>
                    <a:pt x="568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2" name="Google Shape;782;p36"/>
          <p:cNvSpPr/>
          <p:nvPr/>
        </p:nvSpPr>
        <p:spPr>
          <a:xfrm rot="-1701150">
            <a:off x="8546948" y="1290987"/>
            <a:ext cx="292486" cy="261886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3" name="Google Shape;783;p36"/>
          <p:cNvGrpSpPr/>
          <p:nvPr/>
        </p:nvGrpSpPr>
        <p:grpSpPr>
          <a:xfrm>
            <a:off x="363750" y="3432683"/>
            <a:ext cx="727535" cy="1710819"/>
            <a:chOff x="363750" y="3432682"/>
            <a:chExt cx="727535" cy="1710819"/>
          </a:xfrm>
        </p:grpSpPr>
        <p:sp>
          <p:nvSpPr>
            <p:cNvPr id="784" name="Google Shape;784;p36"/>
            <p:cNvSpPr/>
            <p:nvPr/>
          </p:nvSpPr>
          <p:spPr>
            <a:xfrm>
              <a:off x="525639" y="4794787"/>
              <a:ext cx="328014" cy="348714"/>
            </a:xfrm>
            <a:custGeom>
              <a:avLst/>
              <a:gdLst/>
              <a:ahLst/>
              <a:cxnLst/>
              <a:rect l="l" t="t" r="r" b="b"/>
              <a:pathLst>
                <a:path w="5578" h="5930" extrusionOk="0">
                  <a:moveTo>
                    <a:pt x="0" y="1"/>
                  </a:moveTo>
                  <a:lnTo>
                    <a:pt x="542" y="5930"/>
                  </a:lnTo>
                  <a:lnTo>
                    <a:pt x="4831" y="5930"/>
                  </a:lnTo>
                  <a:lnTo>
                    <a:pt x="55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6"/>
            <p:cNvSpPr/>
            <p:nvPr/>
          </p:nvSpPr>
          <p:spPr>
            <a:xfrm>
              <a:off x="363750" y="3432682"/>
              <a:ext cx="727535" cy="1362159"/>
            </a:xfrm>
            <a:custGeom>
              <a:avLst/>
              <a:gdLst/>
              <a:ahLst/>
              <a:cxnLst/>
              <a:rect l="l" t="t" r="r" b="b"/>
              <a:pathLst>
                <a:path w="12372" h="23164" extrusionOk="0">
                  <a:moveTo>
                    <a:pt x="7704" y="1"/>
                  </a:moveTo>
                  <a:cubicBezTo>
                    <a:pt x="7204" y="1"/>
                    <a:pt x="6325" y="15375"/>
                    <a:pt x="6325" y="15375"/>
                  </a:cubicBezTo>
                  <a:cubicBezTo>
                    <a:pt x="6325" y="15375"/>
                    <a:pt x="6369" y="3268"/>
                    <a:pt x="5827" y="3107"/>
                  </a:cubicBezTo>
                  <a:cubicBezTo>
                    <a:pt x="5825" y="3107"/>
                    <a:pt x="5823" y="3107"/>
                    <a:pt x="5820" y="3107"/>
                  </a:cubicBezTo>
                  <a:cubicBezTo>
                    <a:pt x="5277" y="3107"/>
                    <a:pt x="5930" y="19958"/>
                    <a:pt x="5827" y="20119"/>
                  </a:cubicBezTo>
                  <a:cubicBezTo>
                    <a:pt x="5827" y="20120"/>
                    <a:pt x="5826" y="20120"/>
                    <a:pt x="5825" y="20120"/>
                  </a:cubicBezTo>
                  <a:cubicBezTo>
                    <a:pt x="5705" y="20120"/>
                    <a:pt x="5312" y="10295"/>
                    <a:pt x="4934" y="10295"/>
                  </a:cubicBezTo>
                  <a:cubicBezTo>
                    <a:pt x="4525" y="10295"/>
                    <a:pt x="4832" y="17776"/>
                    <a:pt x="4832" y="17776"/>
                  </a:cubicBezTo>
                  <a:cubicBezTo>
                    <a:pt x="4832" y="17776"/>
                    <a:pt x="3046" y="4308"/>
                    <a:pt x="2446" y="4249"/>
                  </a:cubicBezTo>
                  <a:cubicBezTo>
                    <a:pt x="2444" y="4249"/>
                    <a:pt x="2443" y="4249"/>
                    <a:pt x="2442" y="4249"/>
                  </a:cubicBezTo>
                  <a:cubicBezTo>
                    <a:pt x="1845" y="4249"/>
                    <a:pt x="3553" y="13446"/>
                    <a:pt x="3545" y="13446"/>
                  </a:cubicBezTo>
                  <a:cubicBezTo>
                    <a:pt x="3544" y="13446"/>
                    <a:pt x="3544" y="13445"/>
                    <a:pt x="3544" y="13443"/>
                  </a:cubicBezTo>
                  <a:cubicBezTo>
                    <a:pt x="3485" y="13238"/>
                    <a:pt x="1494" y="5699"/>
                    <a:pt x="1055" y="5699"/>
                  </a:cubicBezTo>
                  <a:cubicBezTo>
                    <a:pt x="587" y="5699"/>
                    <a:pt x="4290" y="20324"/>
                    <a:pt x="4290" y="20324"/>
                  </a:cubicBezTo>
                  <a:cubicBezTo>
                    <a:pt x="4290" y="20324"/>
                    <a:pt x="1282" y="8493"/>
                    <a:pt x="656" y="8493"/>
                  </a:cubicBezTo>
                  <a:cubicBezTo>
                    <a:pt x="652" y="8493"/>
                    <a:pt x="649" y="8494"/>
                    <a:pt x="645" y="8495"/>
                  </a:cubicBezTo>
                  <a:cubicBezTo>
                    <a:pt x="305" y="8578"/>
                    <a:pt x="1217" y="12355"/>
                    <a:pt x="2071" y="15608"/>
                  </a:cubicBezTo>
                  <a:lnTo>
                    <a:pt x="2071" y="15608"/>
                  </a:lnTo>
                  <a:cubicBezTo>
                    <a:pt x="1411" y="13463"/>
                    <a:pt x="625" y="11386"/>
                    <a:pt x="59" y="11386"/>
                  </a:cubicBezTo>
                  <a:cubicBezTo>
                    <a:pt x="39" y="11386"/>
                    <a:pt x="20" y="11388"/>
                    <a:pt x="1" y="11393"/>
                  </a:cubicBezTo>
                  <a:lnTo>
                    <a:pt x="3251" y="23164"/>
                  </a:lnTo>
                  <a:lnTo>
                    <a:pt x="7584" y="23164"/>
                  </a:lnTo>
                  <a:cubicBezTo>
                    <a:pt x="7584" y="23164"/>
                    <a:pt x="12371" y="5904"/>
                    <a:pt x="11478" y="5347"/>
                  </a:cubicBezTo>
                  <a:lnTo>
                    <a:pt x="11478" y="5347"/>
                  </a:lnTo>
                  <a:lnTo>
                    <a:pt x="7189" y="22607"/>
                  </a:lnTo>
                  <a:cubicBezTo>
                    <a:pt x="7189" y="22607"/>
                    <a:pt x="9590" y="7499"/>
                    <a:pt x="9385" y="6943"/>
                  </a:cubicBezTo>
                  <a:cubicBezTo>
                    <a:pt x="9381" y="6932"/>
                    <a:pt x="9376" y="6926"/>
                    <a:pt x="9370" y="6926"/>
                  </a:cubicBezTo>
                  <a:cubicBezTo>
                    <a:pt x="9100" y="6926"/>
                    <a:pt x="6911" y="19065"/>
                    <a:pt x="6911" y="19065"/>
                  </a:cubicBezTo>
                  <a:cubicBezTo>
                    <a:pt x="6911" y="19065"/>
                    <a:pt x="8199" y="253"/>
                    <a:pt x="7716" y="4"/>
                  </a:cubicBezTo>
                  <a:cubicBezTo>
                    <a:pt x="7712" y="2"/>
                    <a:pt x="7708" y="1"/>
                    <a:pt x="77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6"/>
            <p:cNvSpPr/>
            <p:nvPr/>
          </p:nvSpPr>
          <p:spPr>
            <a:xfrm>
              <a:off x="525639" y="4794787"/>
              <a:ext cx="221283" cy="348714"/>
            </a:xfrm>
            <a:custGeom>
              <a:avLst/>
              <a:gdLst/>
              <a:ahLst/>
              <a:cxnLst/>
              <a:rect l="l" t="t" r="r" b="b"/>
              <a:pathLst>
                <a:path w="3763" h="5930" extrusionOk="0">
                  <a:moveTo>
                    <a:pt x="0" y="1"/>
                  </a:moveTo>
                  <a:lnTo>
                    <a:pt x="542" y="5930"/>
                  </a:lnTo>
                  <a:lnTo>
                    <a:pt x="3763" y="5930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BA6136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56540" y="867410"/>
            <a:ext cx="7814945" cy="3415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u="sng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CHỦ ĐỀ 6</a:t>
            </a:r>
            <a:r>
              <a:rPr lang="en-US" sz="5400" b="1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  <a:endParaRPr lang="en-US" sz="5400" b="1" cap="none" spc="0" dirty="0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u="sng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sz="5400" b="1" u="sng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b="1" u="sng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7.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QUẢN LÍ THU, CHI TRONG GIA ĐÌNH</a:t>
            </a:r>
            <a:r>
              <a:rPr lang="en-US" sz="5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b="1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</a:t>
            </a:r>
            <a:r>
              <a:rPr lang="en-US" sz="5400" b="1" dirty="0" err="1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5400" b="1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771;p36"/>
          <p:cNvGrpSpPr/>
          <p:nvPr/>
        </p:nvGrpSpPr>
        <p:grpSpPr>
          <a:xfrm>
            <a:off x="8175052" y="2835685"/>
            <a:ext cx="785377" cy="2421158"/>
            <a:chOff x="8175050" y="2835685"/>
            <a:chExt cx="785377" cy="2421158"/>
          </a:xfrm>
        </p:grpSpPr>
        <p:sp>
          <p:nvSpPr>
            <p:cNvPr id="772" name="Google Shape;772;p36"/>
            <p:cNvSpPr/>
            <p:nvPr/>
          </p:nvSpPr>
          <p:spPr>
            <a:xfrm>
              <a:off x="8175050" y="2835685"/>
              <a:ext cx="785377" cy="1597032"/>
            </a:xfrm>
            <a:custGeom>
              <a:avLst/>
              <a:gdLst/>
              <a:ahLst/>
              <a:cxnLst/>
              <a:rect l="l" t="t" r="r" b="b"/>
              <a:pathLst>
                <a:path w="9912" h="20155" extrusionOk="0">
                  <a:moveTo>
                    <a:pt x="4109" y="1"/>
                  </a:moveTo>
                  <a:cubicBezTo>
                    <a:pt x="4004" y="1"/>
                    <a:pt x="3898" y="12"/>
                    <a:pt x="3792" y="35"/>
                  </a:cubicBezTo>
                  <a:cubicBezTo>
                    <a:pt x="2841" y="254"/>
                    <a:pt x="2343" y="1294"/>
                    <a:pt x="2006" y="2216"/>
                  </a:cubicBezTo>
                  <a:cubicBezTo>
                    <a:pt x="1758" y="2816"/>
                    <a:pt x="1538" y="3416"/>
                    <a:pt x="1304" y="4031"/>
                  </a:cubicBezTo>
                  <a:cubicBezTo>
                    <a:pt x="660" y="5715"/>
                    <a:pt x="1" y="7515"/>
                    <a:pt x="440" y="9272"/>
                  </a:cubicBezTo>
                  <a:cubicBezTo>
                    <a:pt x="791" y="10692"/>
                    <a:pt x="1787" y="11834"/>
                    <a:pt x="2621" y="13034"/>
                  </a:cubicBezTo>
                  <a:cubicBezTo>
                    <a:pt x="2782" y="13254"/>
                    <a:pt x="2929" y="13503"/>
                    <a:pt x="2914" y="13781"/>
                  </a:cubicBezTo>
                  <a:cubicBezTo>
                    <a:pt x="2885" y="14206"/>
                    <a:pt x="2446" y="14469"/>
                    <a:pt x="2021" y="14572"/>
                  </a:cubicBezTo>
                  <a:cubicBezTo>
                    <a:pt x="1597" y="14659"/>
                    <a:pt x="1157" y="14659"/>
                    <a:pt x="791" y="14879"/>
                  </a:cubicBezTo>
                  <a:cubicBezTo>
                    <a:pt x="352" y="15157"/>
                    <a:pt x="147" y="15699"/>
                    <a:pt x="191" y="16211"/>
                  </a:cubicBezTo>
                  <a:cubicBezTo>
                    <a:pt x="220" y="16724"/>
                    <a:pt x="469" y="17207"/>
                    <a:pt x="777" y="17617"/>
                  </a:cubicBezTo>
                  <a:cubicBezTo>
                    <a:pt x="777" y="17661"/>
                    <a:pt x="2138" y="19359"/>
                    <a:pt x="3690" y="19886"/>
                  </a:cubicBezTo>
                  <a:cubicBezTo>
                    <a:pt x="4186" y="20060"/>
                    <a:pt x="4718" y="20154"/>
                    <a:pt x="5244" y="20154"/>
                  </a:cubicBezTo>
                  <a:cubicBezTo>
                    <a:pt x="6177" y="20154"/>
                    <a:pt x="7090" y="19857"/>
                    <a:pt x="7745" y="19183"/>
                  </a:cubicBezTo>
                  <a:cubicBezTo>
                    <a:pt x="8770" y="18114"/>
                    <a:pt x="9033" y="16402"/>
                    <a:pt x="8345" y="15099"/>
                  </a:cubicBezTo>
                  <a:cubicBezTo>
                    <a:pt x="8023" y="14454"/>
                    <a:pt x="7496" y="13869"/>
                    <a:pt x="7511" y="13152"/>
                  </a:cubicBezTo>
                  <a:cubicBezTo>
                    <a:pt x="7526" y="12771"/>
                    <a:pt x="7716" y="12420"/>
                    <a:pt x="7935" y="12098"/>
                  </a:cubicBezTo>
                  <a:cubicBezTo>
                    <a:pt x="8345" y="11468"/>
                    <a:pt x="8902" y="10956"/>
                    <a:pt x="9282" y="10326"/>
                  </a:cubicBezTo>
                  <a:cubicBezTo>
                    <a:pt x="9663" y="9682"/>
                    <a:pt x="9912" y="8877"/>
                    <a:pt x="9590" y="8203"/>
                  </a:cubicBezTo>
                  <a:cubicBezTo>
                    <a:pt x="9004" y="6857"/>
                    <a:pt x="6925" y="6813"/>
                    <a:pt x="6296" y="5510"/>
                  </a:cubicBezTo>
                  <a:cubicBezTo>
                    <a:pt x="6003" y="4880"/>
                    <a:pt x="6120" y="4178"/>
                    <a:pt x="6193" y="3489"/>
                  </a:cubicBezTo>
                  <a:cubicBezTo>
                    <a:pt x="6267" y="2670"/>
                    <a:pt x="6223" y="1806"/>
                    <a:pt x="5827" y="1103"/>
                  </a:cubicBezTo>
                  <a:cubicBezTo>
                    <a:pt x="5471" y="480"/>
                    <a:pt x="4806" y="1"/>
                    <a:pt x="41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6"/>
            <p:cNvSpPr/>
            <p:nvPr/>
          </p:nvSpPr>
          <p:spPr>
            <a:xfrm>
              <a:off x="8549759" y="3427675"/>
              <a:ext cx="7052" cy="1260986"/>
            </a:xfrm>
            <a:custGeom>
              <a:avLst/>
              <a:gdLst/>
              <a:ahLst/>
              <a:cxnLst/>
              <a:rect l="l" t="t" r="r" b="b"/>
              <a:pathLst>
                <a:path w="89" h="15914" extrusionOk="0">
                  <a:moveTo>
                    <a:pt x="30" y="0"/>
                  </a:moveTo>
                  <a:cubicBezTo>
                    <a:pt x="15" y="0"/>
                    <a:pt x="0" y="3543"/>
                    <a:pt x="0" y="7950"/>
                  </a:cubicBezTo>
                  <a:cubicBezTo>
                    <a:pt x="0" y="12342"/>
                    <a:pt x="15" y="15914"/>
                    <a:pt x="30" y="15914"/>
                  </a:cubicBezTo>
                  <a:cubicBezTo>
                    <a:pt x="74" y="15914"/>
                    <a:pt x="88" y="12342"/>
                    <a:pt x="74" y="7950"/>
                  </a:cubicBezTo>
                  <a:cubicBezTo>
                    <a:pt x="74" y="3558"/>
                    <a:pt x="59" y="0"/>
                    <a:pt x="3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6"/>
            <p:cNvSpPr/>
            <p:nvPr/>
          </p:nvSpPr>
          <p:spPr>
            <a:xfrm>
              <a:off x="8546273" y="3587737"/>
              <a:ext cx="213538" cy="270358"/>
            </a:xfrm>
            <a:custGeom>
              <a:avLst/>
              <a:gdLst/>
              <a:ahLst/>
              <a:cxnLst/>
              <a:rect l="l" t="t" r="r" b="b"/>
              <a:pathLst>
                <a:path w="2695" h="3412" extrusionOk="0">
                  <a:moveTo>
                    <a:pt x="2694" y="1"/>
                  </a:moveTo>
                  <a:cubicBezTo>
                    <a:pt x="2694" y="1"/>
                    <a:pt x="2636" y="45"/>
                    <a:pt x="2548" y="103"/>
                  </a:cubicBezTo>
                  <a:cubicBezTo>
                    <a:pt x="2475" y="176"/>
                    <a:pt x="2372" y="293"/>
                    <a:pt x="2240" y="440"/>
                  </a:cubicBezTo>
                  <a:cubicBezTo>
                    <a:pt x="1977" y="733"/>
                    <a:pt x="1655" y="1172"/>
                    <a:pt x="1289" y="1655"/>
                  </a:cubicBezTo>
                  <a:cubicBezTo>
                    <a:pt x="981" y="2094"/>
                    <a:pt x="659" y="2475"/>
                    <a:pt x="366" y="2885"/>
                  </a:cubicBezTo>
                  <a:lnTo>
                    <a:pt x="103" y="3265"/>
                  </a:lnTo>
                  <a:cubicBezTo>
                    <a:pt x="44" y="3353"/>
                    <a:pt x="0" y="3412"/>
                    <a:pt x="0" y="3412"/>
                  </a:cubicBezTo>
                  <a:cubicBezTo>
                    <a:pt x="0" y="3412"/>
                    <a:pt x="44" y="3368"/>
                    <a:pt x="118" y="3280"/>
                  </a:cubicBezTo>
                  <a:cubicBezTo>
                    <a:pt x="205" y="3148"/>
                    <a:pt x="323" y="3046"/>
                    <a:pt x="410" y="2914"/>
                  </a:cubicBezTo>
                  <a:cubicBezTo>
                    <a:pt x="718" y="2533"/>
                    <a:pt x="1025" y="2123"/>
                    <a:pt x="1362" y="1714"/>
                  </a:cubicBezTo>
                  <a:cubicBezTo>
                    <a:pt x="1684" y="1274"/>
                    <a:pt x="2006" y="879"/>
                    <a:pt x="2299" y="484"/>
                  </a:cubicBezTo>
                  <a:cubicBezTo>
                    <a:pt x="2401" y="337"/>
                    <a:pt x="2518" y="206"/>
                    <a:pt x="2592" y="132"/>
                  </a:cubicBezTo>
                  <a:cubicBezTo>
                    <a:pt x="2665" y="59"/>
                    <a:pt x="2694" y="1"/>
                    <a:pt x="269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6"/>
            <p:cNvSpPr/>
            <p:nvPr/>
          </p:nvSpPr>
          <p:spPr>
            <a:xfrm>
              <a:off x="8391999" y="4094704"/>
              <a:ext cx="160134" cy="187951"/>
            </a:xfrm>
            <a:custGeom>
              <a:avLst/>
              <a:gdLst/>
              <a:ahLst/>
              <a:cxnLst/>
              <a:rect l="l" t="t" r="r" b="b"/>
              <a:pathLst>
                <a:path w="2021" h="2372" extrusionOk="0">
                  <a:moveTo>
                    <a:pt x="0" y="0"/>
                  </a:moveTo>
                  <a:cubicBezTo>
                    <a:pt x="0" y="15"/>
                    <a:pt x="103" y="132"/>
                    <a:pt x="308" y="337"/>
                  </a:cubicBezTo>
                  <a:cubicBezTo>
                    <a:pt x="498" y="542"/>
                    <a:pt x="762" y="820"/>
                    <a:pt x="1054" y="1142"/>
                  </a:cubicBezTo>
                  <a:cubicBezTo>
                    <a:pt x="1347" y="1479"/>
                    <a:pt x="1596" y="1772"/>
                    <a:pt x="1786" y="1991"/>
                  </a:cubicBezTo>
                  <a:cubicBezTo>
                    <a:pt x="1874" y="2094"/>
                    <a:pt x="1933" y="2196"/>
                    <a:pt x="1962" y="2269"/>
                  </a:cubicBezTo>
                  <a:cubicBezTo>
                    <a:pt x="1991" y="2328"/>
                    <a:pt x="2006" y="2372"/>
                    <a:pt x="2006" y="2372"/>
                  </a:cubicBezTo>
                  <a:cubicBezTo>
                    <a:pt x="2021" y="2372"/>
                    <a:pt x="2021" y="2167"/>
                    <a:pt x="1830" y="1933"/>
                  </a:cubicBezTo>
                  <a:cubicBezTo>
                    <a:pt x="1640" y="1698"/>
                    <a:pt x="1406" y="1406"/>
                    <a:pt x="1113" y="1069"/>
                  </a:cubicBezTo>
                  <a:cubicBezTo>
                    <a:pt x="820" y="761"/>
                    <a:pt x="542" y="483"/>
                    <a:pt x="337" y="293"/>
                  </a:cubicBezTo>
                  <a:cubicBezTo>
                    <a:pt x="132" y="10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6"/>
            <p:cNvSpPr/>
            <p:nvPr/>
          </p:nvSpPr>
          <p:spPr>
            <a:xfrm>
              <a:off x="8342683" y="4769611"/>
              <a:ext cx="464000" cy="487231"/>
            </a:xfrm>
            <a:custGeom>
              <a:avLst/>
              <a:gdLst/>
              <a:ahLst/>
              <a:cxnLst/>
              <a:rect l="l" t="t" r="r" b="b"/>
              <a:pathLst>
                <a:path w="5856" h="6149" extrusionOk="0">
                  <a:moveTo>
                    <a:pt x="5856" y="0"/>
                  </a:moveTo>
                  <a:lnTo>
                    <a:pt x="0" y="908"/>
                  </a:lnTo>
                  <a:cubicBezTo>
                    <a:pt x="44" y="908"/>
                    <a:pt x="732" y="6149"/>
                    <a:pt x="732" y="6149"/>
                  </a:cubicBezTo>
                  <a:lnTo>
                    <a:pt x="4670" y="6149"/>
                  </a:lnTo>
                  <a:lnTo>
                    <a:pt x="5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6"/>
            <p:cNvSpPr/>
            <p:nvPr/>
          </p:nvSpPr>
          <p:spPr>
            <a:xfrm>
              <a:off x="8288168" y="4698851"/>
              <a:ext cx="581189" cy="142707"/>
            </a:xfrm>
            <a:custGeom>
              <a:avLst/>
              <a:gdLst/>
              <a:ahLst/>
              <a:cxnLst/>
              <a:rect l="l" t="t" r="r" b="b"/>
              <a:pathLst>
                <a:path w="7335" h="1801" extrusionOk="0">
                  <a:moveTo>
                    <a:pt x="7334" y="0"/>
                  </a:moveTo>
                  <a:lnTo>
                    <a:pt x="0" y="600"/>
                  </a:lnTo>
                  <a:lnTo>
                    <a:pt x="0" y="1801"/>
                  </a:lnTo>
                  <a:lnTo>
                    <a:pt x="7334" y="1801"/>
                  </a:lnTo>
                  <a:lnTo>
                    <a:pt x="73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6"/>
            <p:cNvSpPr/>
            <p:nvPr/>
          </p:nvSpPr>
          <p:spPr>
            <a:xfrm>
              <a:off x="8342683" y="4841480"/>
              <a:ext cx="450134" cy="72027"/>
            </a:xfrm>
            <a:custGeom>
              <a:avLst/>
              <a:gdLst/>
              <a:ahLst/>
              <a:cxnLst/>
              <a:rect l="l" t="t" r="r" b="b"/>
              <a:pathLst>
                <a:path w="5681" h="909" extrusionOk="0">
                  <a:moveTo>
                    <a:pt x="0" y="1"/>
                  </a:moveTo>
                  <a:lnTo>
                    <a:pt x="88" y="543"/>
                  </a:lnTo>
                  <a:lnTo>
                    <a:pt x="5490" y="909"/>
                  </a:lnTo>
                  <a:lnTo>
                    <a:pt x="568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2" name="Google Shape;782;p36"/>
          <p:cNvSpPr/>
          <p:nvPr/>
        </p:nvSpPr>
        <p:spPr>
          <a:xfrm rot="-1701150">
            <a:off x="8546948" y="1290987"/>
            <a:ext cx="292486" cy="261886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783;p36"/>
          <p:cNvGrpSpPr/>
          <p:nvPr/>
        </p:nvGrpSpPr>
        <p:grpSpPr>
          <a:xfrm>
            <a:off x="363750" y="3432683"/>
            <a:ext cx="727535" cy="1710819"/>
            <a:chOff x="363750" y="3432682"/>
            <a:chExt cx="727535" cy="1710819"/>
          </a:xfrm>
        </p:grpSpPr>
        <p:sp>
          <p:nvSpPr>
            <p:cNvPr id="784" name="Google Shape;784;p36"/>
            <p:cNvSpPr/>
            <p:nvPr/>
          </p:nvSpPr>
          <p:spPr>
            <a:xfrm>
              <a:off x="525639" y="4794787"/>
              <a:ext cx="328014" cy="348714"/>
            </a:xfrm>
            <a:custGeom>
              <a:avLst/>
              <a:gdLst/>
              <a:ahLst/>
              <a:cxnLst/>
              <a:rect l="l" t="t" r="r" b="b"/>
              <a:pathLst>
                <a:path w="5578" h="5930" extrusionOk="0">
                  <a:moveTo>
                    <a:pt x="0" y="1"/>
                  </a:moveTo>
                  <a:lnTo>
                    <a:pt x="542" y="5930"/>
                  </a:lnTo>
                  <a:lnTo>
                    <a:pt x="4831" y="5930"/>
                  </a:lnTo>
                  <a:lnTo>
                    <a:pt x="55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6"/>
            <p:cNvSpPr/>
            <p:nvPr/>
          </p:nvSpPr>
          <p:spPr>
            <a:xfrm>
              <a:off x="363750" y="3432682"/>
              <a:ext cx="727535" cy="1362159"/>
            </a:xfrm>
            <a:custGeom>
              <a:avLst/>
              <a:gdLst/>
              <a:ahLst/>
              <a:cxnLst/>
              <a:rect l="l" t="t" r="r" b="b"/>
              <a:pathLst>
                <a:path w="12372" h="23164" extrusionOk="0">
                  <a:moveTo>
                    <a:pt x="7704" y="1"/>
                  </a:moveTo>
                  <a:cubicBezTo>
                    <a:pt x="7204" y="1"/>
                    <a:pt x="6325" y="15375"/>
                    <a:pt x="6325" y="15375"/>
                  </a:cubicBezTo>
                  <a:cubicBezTo>
                    <a:pt x="6325" y="15375"/>
                    <a:pt x="6369" y="3268"/>
                    <a:pt x="5827" y="3107"/>
                  </a:cubicBezTo>
                  <a:cubicBezTo>
                    <a:pt x="5825" y="3107"/>
                    <a:pt x="5823" y="3107"/>
                    <a:pt x="5820" y="3107"/>
                  </a:cubicBezTo>
                  <a:cubicBezTo>
                    <a:pt x="5277" y="3107"/>
                    <a:pt x="5930" y="19958"/>
                    <a:pt x="5827" y="20119"/>
                  </a:cubicBezTo>
                  <a:cubicBezTo>
                    <a:pt x="5827" y="20120"/>
                    <a:pt x="5826" y="20120"/>
                    <a:pt x="5825" y="20120"/>
                  </a:cubicBezTo>
                  <a:cubicBezTo>
                    <a:pt x="5705" y="20120"/>
                    <a:pt x="5312" y="10295"/>
                    <a:pt x="4934" y="10295"/>
                  </a:cubicBezTo>
                  <a:cubicBezTo>
                    <a:pt x="4525" y="10295"/>
                    <a:pt x="4832" y="17776"/>
                    <a:pt x="4832" y="17776"/>
                  </a:cubicBezTo>
                  <a:cubicBezTo>
                    <a:pt x="4832" y="17776"/>
                    <a:pt x="3046" y="4308"/>
                    <a:pt x="2446" y="4249"/>
                  </a:cubicBezTo>
                  <a:cubicBezTo>
                    <a:pt x="2444" y="4249"/>
                    <a:pt x="2443" y="4249"/>
                    <a:pt x="2442" y="4249"/>
                  </a:cubicBezTo>
                  <a:cubicBezTo>
                    <a:pt x="1845" y="4249"/>
                    <a:pt x="3553" y="13446"/>
                    <a:pt x="3545" y="13446"/>
                  </a:cubicBezTo>
                  <a:cubicBezTo>
                    <a:pt x="3544" y="13446"/>
                    <a:pt x="3544" y="13445"/>
                    <a:pt x="3544" y="13443"/>
                  </a:cubicBezTo>
                  <a:cubicBezTo>
                    <a:pt x="3485" y="13238"/>
                    <a:pt x="1494" y="5699"/>
                    <a:pt x="1055" y="5699"/>
                  </a:cubicBezTo>
                  <a:cubicBezTo>
                    <a:pt x="587" y="5699"/>
                    <a:pt x="4290" y="20324"/>
                    <a:pt x="4290" y="20324"/>
                  </a:cubicBezTo>
                  <a:cubicBezTo>
                    <a:pt x="4290" y="20324"/>
                    <a:pt x="1282" y="8493"/>
                    <a:pt x="656" y="8493"/>
                  </a:cubicBezTo>
                  <a:cubicBezTo>
                    <a:pt x="652" y="8493"/>
                    <a:pt x="649" y="8494"/>
                    <a:pt x="645" y="8495"/>
                  </a:cubicBezTo>
                  <a:cubicBezTo>
                    <a:pt x="305" y="8578"/>
                    <a:pt x="1217" y="12355"/>
                    <a:pt x="2071" y="15608"/>
                  </a:cubicBezTo>
                  <a:lnTo>
                    <a:pt x="2071" y="15608"/>
                  </a:lnTo>
                  <a:cubicBezTo>
                    <a:pt x="1411" y="13463"/>
                    <a:pt x="625" y="11386"/>
                    <a:pt x="59" y="11386"/>
                  </a:cubicBezTo>
                  <a:cubicBezTo>
                    <a:pt x="39" y="11386"/>
                    <a:pt x="20" y="11388"/>
                    <a:pt x="1" y="11393"/>
                  </a:cubicBezTo>
                  <a:lnTo>
                    <a:pt x="3251" y="23164"/>
                  </a:lnTo>
                  <a:lnTo>
                    <a:pt x="7584" y="23164"/>
                  </a:lnTo>
                  <a:cubicBezTo>
                    <a:pt x="7584" y="23164"/>
                    <a:pt x="12371" y="5904"/>
                    <a:pt x="11478" y="5347"/>
                  </a:cubicBezTo>
                  <a:lnTo>
                    <a:pt x="11478" y="5347"/>
                  </a:lnTo>
                  <a:lnTo>
                    <a:pt x="7189" y="22607"/>
                  </a:lnTo>
                  <a:cubicBezTo>
                    <a:pt x="7189" y="22607"/>
                    <a:pt x="9590" y="7499"/>
                    <a:pt x="9385" y="6943"/>
                  </a:cubicBezTo>
                  <a:cubicBezTo>
                    <a:pt x="9381" y="6932"/>
                    <a:pt x="9376" y="6926"/>
                    <a:pt x="9370" y="6926"/>
                  </a:cubicBezTo>
                  <a:cubicBezTo>
                    <a:pt x="9100" y="6926"/>
                    <a:pt x="6911" y="19065"/>
                    <a:pt x="6911" y="19065"/>
                  </a:cubicBezTo>
                  <a:cubicBezTo>
                    <a:pt x="6911" y="19065"/>
                    <a:pt x="8199" y="253"/>
                    <a:pt x="7716" y="4"/>
                  </a:cubicBezTo>
                  <a:cubicBezTo>
                    <a:pt x="7712" y="2"/>
                    <a:pt x="7708" y="1"/>
                    <a:pt x="77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6"/>
            <p:cNvSpPr/>
            <p:nvPr/>
          </p:nvSpPr>
          <p:spPr>
            <a:xfrm>
              <a:off x="525639" y="4794787"/>
              <a:ext cx="221283" cy="348714"/>
            </a:xfrm>
            <a:custGeom>
              <a:avLst/>
              <a:gdLst/>
              <a:ahLst/>
              <a:cxnLst/>
              <a:rect l="l" t="t" r="r" b="b"/>
              <a:pathLst>
                <a:path w="3763" h="5930" extrusionOk="0">
                  <a:moveTo>
                    <a:pt x="0" y="1"/>
                  </a:moveTo>
                  <a:lnTo>
                    <a:pt x="542" y="5930"/>
                  </a:lnTo>
                  <a:lnTo>
                    <a:pt x="3763" y="5930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BA6136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78765" y="273050"/>
            <a:ext cx="8277860" cy="41598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được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thế nào là quản lí thu, chi trong gia đình.</a:t>
            </a:r>
          </a:p>
          <a:p>
            <a:pPr algn="just"/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thích được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sự cần thiết phải quản lí thu, chi trong gia đình.</a:t>
            </a:r>
          </a:p>
          <a:p>
            <a:pPr algn="just"/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giá được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thói quen chi tiêu và các mục tiêu tài chính của gia đình.</a:t>
            </a:r>
          </a:p>
          <a:p>
            <a:pPr algn="just"/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 gia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lập kế hoạch và thực hiện kế hoạch thu, chi hợp lí trong gia đình.</a:t>
            </a:r>
          </a:p>
          <a:p>
            <a:pPr algn="just"/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Lồng ghép nội dung giáo dục kĩ năng sống.</a:t>
            </a:r>
          </a:p>
          <a:p>
            <a:pPr algn="just"/>
            <a:endParaRPr lang="en-US" alt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8497" y="98340"/>
            <a:ext cx="1338943" cy="419536"/>
          </a:xfrm>
          <a:prstGeom prst="rect">
            <a:avLst/>
          </a:prstGeom>
        </p:spPr>
      </p:pic>
      <p:sp>
        <p:nvSpPr>
          <p:cNvPr id="2" name="TextBox 18"/>
          <p:cNvSpPr txBox="1"/>
          <p:nvPr/>
        </p:nvSpPr>
        <p:spPr>
          <a:xfrm>
            <a:off x="2003866" y="1279889"/>
            <a:ext cx="1025505" cy="507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buClrTx/>
            </a:pPr>
            <a:r>
              <a:rPr lang="en-US" sz="3300" b="1" kern="1200" dirty="0">
                <a:solidFill>
                  <a:srgbClr val="E4645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6" name="TextBox 23"/>
          <p:cNvSpPr txBox="1"/>
          <p:nvPr/>
        </p:nvSpPr>
        <p:spPr>
          <a:xfrm>
            <a:off x="6113923" y="1279578"/>
            <a:ext cx="1025505" cy="507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buClrTx/>
            </a:pPr>
            <a:r>
              <a:rPr lang="en-US" sz="3300" b="1" kern="1200" dirty="0">
                <a:solidFill>
                  <a:srgbClr val="353DE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02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2025683"/>
            <a:ext cx="9144000" cy="0"/>
          </a:xfrm>
          <a:prstGeom prst="line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</a:ln>
          <a:effectLst/>
        </p:spPr>
      </p:cxnSp>
      <p:grpSp>
        <p:nvGrpSpPr>
          <p:cNvPr id="3" name="Group 4"/>
          <p:cNvGrpSpPr/>
          <p:nvPr/>
        </p:nvGrpSpPr>
        <p:grpSpPr>
          <a:xfrm>
            <a:off x="2409848" y="1887285"/>
            <a:ext cx="213544" cy="213544"/>
            <a:chOff x="0" y="0"/>
            <a:chExt cx="812800" cy="812800"/>
          </a:xfrm>
        </p:grpSpPr>
        <p:sp>
          <p:nvSpPr>
            <p:cNvPr id="17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53DE0"/>
            </a:solidFill>
            <a:ln>
              <a:noFill/>
            </a:ln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18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0652" tIns="20652" rIns="20652" bIns="20652" rtlCol="0" anchor="ctr"/>
            <a:lstStyle/>
            <a:p>
              <a:pPr algn="ctr" defTabSz="457200">
                <a:buClrTx/>
              </a:pPr>
              <a:endParaRPr sz="900" kern="120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sp>
        <p:nvSpPr>
          <p:cNvPr id="20" name="Freeform 8"/>
          <p:cNvSpPr/>
          <p:nvPr/>
        </p:nvSpPr>
        <p:spPr>
          <a:xfrm>
            <a:off x="6800850" y="1933575"/>
            <a:ext cx="212725" cy="213360"/>
          </a:xfrm>
          <a:custGeom>
            <a:avLst/>
            <a:gdLst/>
            <a:ahLst/>
            <a:cxnLst/>
            <a:rect l="l" t="t" r="r" b="b"/>
            <a:pathLst>
              <a:path w="809173" h="812800">
                <a:moveTo>
                  <a:pt x="404587" y="0"/>
                </a:moveTo>
                <a:cubicBezTo>
                  <a:pt x="628326" y="1001"/>
                  <a:pt x="809174" y="182659"/>
                  <a:pt x="809174" y="406400"/>
                </a:cubicBezTo>
                <a:cubicBezTo>
                  <a:pt x="809174" y="630141"/>
                  <a:pt x="628326" y="811799"/>
                  <a:pt x="404587" y="812800"/>
                </a:cubicBezTo>
                <a:cubicBezTo>
                  <a:pt x="180848" y="811799"/>
                  <a:pt x="0" y="630141"/>
                  <a:pt x="0" y="406400"/>
                </a:cubicBezTo>
                <a:cubicBezTo>
                  <a:pt x="0" y="182659"/>
                  <a:pt x="180848" y="1001"/>
                  <a:pt x="404587" y="0"/>
                </a:cubicBezTo>
                <a:close/>
              </a:path>
            </a:pathLst>
          </a:custGeom>
          <a:solidFill>
            <a:srgbClr val="E46451"/>
          </a:solidFill>
          <a:ln>
            <a:noFill/>
          </a:ln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1" name="TextBox 9"/>
          <p:cNvSpPr txBox="1"/>
          <p:nvPr/>
        </p:nvSpPr>
        <p:spPr>
          <a:xfrm>
            <a:off x="6820535" y="1943735"/>
            <a:ext cx="173355" cy="183515"/>
          </a:xfrm>
          <a:prstGeom prst="rect">
            <a:avLst/>
          </a:prstGeom>
        </p:spPr>
        <p:txBody>
          <a:bodyPr lIns="20652" tIns="20652" rIns="20652" bIns="20652" rtlCol="0" anchor="ctr"/>
          <a:lstStyle/>
          <a:p>
            <a:pPr algn="ctr" defTabSz="457200">
              <a:buClrTx/>
            </a:pPr>
            <a:endParaRPr sz="900" kern="12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grpSp>
        <p:nvGrpSpPr>
          <p:cNvPr id="5" name="Group 21"/>
          <p:cNvGrpSpPr/>
          <p:nvPr/>
        </p:nvGrpSpPr>
        <p:grpSpPr>
          <a:xfrm>
            <a:off x="105410" y="2285365"/>
            <a:ext cx="4380865" cy="2592070"/>
            <a:chOff x="2518695" y="4725635"/>
            <a:chExt cx="6188000" cy="5183856"/>
          </a:xfrm>
        </p:grpSpPr>
        <p:grpSp>
          <p:nvGrpSpPr>
            <p:cNvPr id="7" name="Group 16"/>
            <p:cNvGrpSpPr/>
            <p:nvPr/>
          </p:nvGrpSpPr>
          <p:grpSpPr>
            <a:xfrm rot="5400000">
              <a:off x="3075374" y="4168955"/>
              <a:ext cx="5074641" cy="6188000"/>
              <a:chOff x="2" y="-314281"/>
              <a:chExt cx="5758068" cy="5773862"/>
            </a:xfrm>
          </p:grpSpPr>
          <p:sp>
            <p:nvSpPr>
              <p:cNvPr id="31" name="Freeform 17"/>
              <p:cNvSpPr/>
              <p:nvPr/>
            </p:nvSpPr>
            <p:spPr>
              <a:xfrm>
                <a:off x="2" y="-314281"/>
                <a:ext cx="5758068" cy="5773862"/>
              </a:xfrm>
              <a:custGeom>
                <a:avLst/>
                <a:gdLst/>
                <a:ahLst/>
                <a:cxnLst/>
                <a:rect l="l" t="t" r="r" b="b"/>
                <a:pathLst>
                  <a:path w="4946574" h="4965700">
                    <a:moveTo>
                      <a:pt x="4946574" y="0"/>
                    </a:moveTo>
                    <a:lnTo>
                      <a:pt x="4946574" y="4965700"/>
                    </a:lnTo>
                    <a:lnTo>
                      <a:pt x="896620" y="4965700"/>
                    </a:lnTo>
                    <a:lnTo>
                      <a:pt x="896620" y="3385820"/>
                    </a:lnTo>
                    <a:lnTo>
                      <a:pt x="0" y="2487930"/>
                    </a:lnTo>
                    <a:lnTo>
                      <a:pt x="896620" y="1591310"/>
                    </a:lnTo>
                    <a:lnTo>
                      <a:pt x="896620" y="0"/>
                    </a:lnTo>
                    <a:lnTo>
                      <a:pt x="4946574" y="0"/>
                    </a:lnTo>
                    <a:close/>
                  </a:path>
                </a:pathLst>
              </a:custGeom>
              <a:solidFill>
                <a:srgbClr val="4F81BD">
                  <a:lumMod val="75000"/>
                </a:srgbClr>
              </a:solidFill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9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2519592" y="5029148"/>
              <a:ext cx="6186206" cy="4880343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 động 1:</a:t>
              </a:r>
            </a:p>
            <a:p>
              <a:pPr marL="0" marR="0" lvl="0" indent="0" algn="ctr" defTabSz="4572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Tìm hiểu khái niệm và sự cần thiết phải quản lí thu, chi trong gia đình</a:t>
              </a:r>
            </a:p>
          </p:txBody>
        </p:sp>
      </p:grpSp>
      <p:grpSp>
        <p:nvGrpSpPr>
          <p:cNvPr id="9" name="Group 31"/>
          <p:cNvGrpSpPr/>
          <p:nvPr/>
        </p:nvGrpSpPr>
        <p:grpSpPr>
          <a:xfrm>
            <a:off x="4700905" y="2070735"/>
            <a:ext cx="4376421" cy="2771775"/>
            <a:chOff x="9527810" y="4115643"/>
            <a:chExt cx="6188003" cy="5120393"/>
          </a:xfrm>
        </p:grpSpPr>
        <p:grpSp>
          <p:nvGrpSpPr>
            <p:cNvPr id="10" name="Group 21"/>
            <p:cNvGrpSpPr/>
            <p:nvPr/>
          </p:nvGrpSpPr>
          <p:grpSpPr>
            <a:xfrm rot="5400000">
              <a:off x="10400042" y="3853401"/>
              <a:ext cx="4443539" cy="6188002"/>
              <a:chOff x="2" y="-808161"/>
              <a:chExt cx="5041972" cy="5773864"/>
            </a:xfrm>
          </p:grpSpPr>
          <p:sp>
            <p:nvSpPr>
              <p:cNvPr id="35" name="Freeform 22"/>
              <p:cNvSpPr/>
              <p:nvPr/>
            </p:nvSpPr>
            <p:spPr>
              <a:xfrm>
                <a:off x="2" y="-808161"/>
                <a:ext cx="5041972" cy="5773864"/>
              </a:xfrm>
              <a:custGeom>
                <a:avLst/>
                <a:gdLst/>
                <a:ahLst/>
                <a:cxnLst/>
                <a:rect l="l" t="t" r="r" b="b"/>
                <a:pathLst>
                  <a:path w="4946574" h="4965700">
                    <a:moveTo>
                      <a:pt x="4946574" y="0"/>
                    </a:moveTo>
                    <a:lnTo>
                      <a:pt x="4946574" y="4965700"/>
                    </a:lnTo>
                    <a:lnTo>
                      <a:pt x="896620" y="4965700"/>
                    </a:lnTo>
                    <a:lnTo>
                      <a:pt x="896620" y="3385820"/>
                    </a:lnTo>
                    <a:lnTo>
                      <a:pt x="0" y="2487930"/>
                    </a:lnTo>
                    <a:lnTo>
                      <a:pt x="896620" y="1591310"/>
                    </a:lnTo>
                    <a:lnTo>
                      <a:pt x="896620" y="0"/>
                    </a:lnTo>
                    <a:lnTo>
                      <a:pt x="4946574" y="0"/>
                    </a:lnTo>
                    <a:close/>
                  </a:path>
                </a:pathLst>
              </a:custGeom>
              <a:solidFill>
                <a:srgbClr val="E46451"/>
              </a:solidFill>
            </p:spPr>
            <p:txBody>
              <a:bodyPr/>
              <a:lstStyle/>
              <a:p>
                <a:pPr defTabSz="457200">
                  <a:buClrTx/>
                </a:pPr>
                <a:endParaRPr lang="en-US" sz="900" kern="120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9527810" y="4115643"/>
              <a:ext cx="6188002" cy="5120393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 defTabSz="457200">
                <a:lnSpc>
                  <a:spcPct val="150000"/>
                </a:lnSpc>
                <a:buClrTx/>
              </a:pPr>
              <a:r>
                <a:rPr lang="en-US" sz="2400" b="1" kern="120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 động 2. </a:t>
              </a:r>
            </a:p>
            <a:p>
              <a:pPr algn="ctr" defTabSz="457200">
                <a:lnSpc>
                  <a:spcPct val="150000"/>
                </a:lnSpc>
                <a:buClrTx/>
              </a:pPr>
              <a:r>
                <a:rPr lang="en-US" sz="2400" b="1" kern="120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Tìm hiểu việc lập kế hoạch quản lí thu, chi trong gia đình</a:t>
              </a:r>
            </a:p>
          </p:txBody>
        </p:sp>
      </p:grpSp>
      <p:grpSp>
        <p:nvGrpSpPr>
          <p:cNvPr id="11" name="Group 36"/>
          <p:cNvGrpSpPr/>
          <p:nvPr/>
        </p:nvGrpSpPr>
        <p:grpSpPr>
          <a:xfrm>
            <a:off x="1366536" y="263078"/>
            <a:ext cx="5606489" cy="2121669"/>
            <a:chOff x="-1375380" y="452494"/>
            <a:chExt cx="11212981" cy="4243337"/>
          </a:xfrm>
        </p:grpSpPr>
        <p:grpSp>
          <p:nvGrpSpPr>
            <p:cNvPr id="12" name="Group 6"/>
            <p:cNvGrpSpPr/>
            <p:nvPr/>
          </p:nvGrpSpPr>
          <p:grpSpPr>
            <a:xfrm>
              <a:off x="-1375380" y="452494"/>
              <a:ext cx="11212981" cy="4243337"/>
              <a:chOff x="-246566" y="-37590"/>
              <a:chExt cx="2451533" cy="850900"/>
            </a:xfrm>
          </p:grpSpPr>
          <p:sp>
            <p:nvSpPr>
              <p:cNvPr id="40" name="Freeform 7"/>
              <p:cNvSpPr/>
              <p:nvPr/>
            </p:nvSpPr>
            <p:spPr>
              <a:xfrm>
                <a:off x="105235" y="20373"/>
                <a:ext cx="2099732" cy="320744"/>
              </a:xfrm>
              <a:custGeom>
                <a:avLst/>
                <a:gdLst/>
                <a:ahLst/>
                <a:cxnLst/>
                <a:rect l="l" t="t" r="r" b="b"/>
                <a:pathLst>
                  <a:path w="1886724" h="320744">
                    <a:moveTo>
                      <a:pt x="55117" y="0"/>
                    </a:moveTo>
                    <a:lnTo>
                      <a:pt x="1831607" y="0"/>
                    </a:lnTo>
                    <a:cubicBezTo>
                      <a:pt x="1862047" y="0"/>
                      <a:pt x="1886724" y="24677"/>
                      <a:pt x="1886724" y="55117"/>
                    </a:cubicBezTo>
                    <a:lnTo>
                      <a:pt x="1886724" y="265627"/>
                    </a:lnTo>
                    <a:cubicBezTo>
                      <a:pt x="1886724" y="280245"/>
                      <a:pt x="1880917" y="294264"/>
                      <a:pt x="1870581" y="304600"/>
                    </a:cubicBezTo>
                    <a:cubicBezTo>
                      <a:pt x="1860244" y="314937"/>
                      <a:pt x="1846225" y="320744"/>
                      <a:pt x="1831607" y="320744"/>
                    </a:cubicBezTo>
                    <a:lnTo>
                      <a:pt x="55117" y="320744"/>
                    </a:lnTo>
                    <a:cubicBezTo>
                      <a:pt x="40499" y="320744"/>
                      <a:pt x="26480" y="314937"/>
                      <a:pt x="16143" y="304600"/>
                    </a:cubicBezTo>
                    <a:cubicBezTo>
                      <a:pt x="5807" y="294264"/>
                      <a:pt x="0" y="280245"/>
                      <a:pt x="0" y="265627"/>
                    </a:cubicBezTo>
                    <a:lnTo>
                      <a:pt x="0" y="55117"/>
                    </a:lnTo>
                    <a:cubicBezTo>
                      <a:pt x="0" y="40499"/>
                      <a:pt x="5807" y="26480"/>
                      <a:pt x="16143" y="16143"/>
                    </a:cubicBezTo>
                    <a:cubicBezTo>
                      <a:pt x="26480" y="5807"/>
                      <a:pt x="40499" y="0"/>
                      <a:pt x="55117" y="0"/>
                    </a:cubicBezTo>
                    <a:close/>
                  </a:path>
                </a:pathLst>
              </a:custGeom>
              <a:solidFill>
                <a:srgbClr val="0D0F68"/>
              </a:solidFill>
            </p:spPr>
            <p:txBody>
              <a:bodyPr/>
              <a:lstStyle/>
              <a:p>
                <a:pPr defTabSz="457200">
                  <a:buClrTx/>
                </a:pPr>
                <a:endParaRPr lang="en-US" sz="9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TextBox 8"/>
              <p:cNvSpPr txBox="1"/>
              <p:nvPr/>
            </p:nvSpPr>
            <p:spPr>
              <a:xfrm>
                <a:off x="-246566" y="-37590"/>
                <a:ext cx="812800" cy="85090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00">
                  <a:lnSpc>
                    <a:spcPts val="1330"/>
                  </a:lnSpc>
                  <a:spcBef>
                    <a:spcPct val="0"/>
                  </a:spcBef>
                  <a:buClrTx/>
                </a:pPr>
                <a:endParaRPr sz="9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9" name="TextBox 9"/>
            <p:cNvSpPr txBox="1"/>
            <p:nvPr/>
          </p:nvSpPr>
          <p:spPr>
            <a:xfrm>
              <a:off x="457230" y="1203061"/>
              <a:ext cx="9075421" cy="8077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57200">
                <a:lnSpc>
                  <a:spcPts val="3150"/>
                </a:lnSpc>
                <a:buClrTx/>
              </a:pPr>
              <a:r>
                <a:rPr lang="vi-VN" sz="3600" b="1" kern="1200" dirty="0">
                  <a:solidFill>
                    <a:srgbClr val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NỘI DUNG BÀI HỌC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菱形 28"/>
          <p:cNvSpPr/>
          <p:nvPr/>
        </p:nvSpPr>
        <p:spPr>
          <a:xfrm>
            <a:off x="3167563" y="427491"/>
            <a:ext cx="919163" cy="920750"/>
          </a:xfrm>
          <a:prstGeom prst="diamond">
            <a:avLst/>
          </a:prstGeom>
          <a:solidFill>
            <a:srgbClr val="86AB47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4086688" y="611024"/>
            <a:ext cx="233429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vi-VN" altLang="vi-VN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753745" y="1059815"/>
            <a:ext cx="7745095" cy="337883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noAutofit/>
          </a:bodyPr>
          <a:lstStyle/>
          <a:p>
            <a:pPr marL="342900" indent="-342900" algn="ctr">
              <a:buClr>
                <a:srgbClr val="000000"/>
              </a:buClr>
            </a:pPr>
            <a:r>
              <a:rPr lang="en-US" altLang="vi-VN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KHÁI NIỆM VÀ 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CẦN THIẾT </a:t>
            </a:r>
            <a:r>
              <a:rPr lang="en-US" altLang="vi-VN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VIỆC 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 LÍ THU, CHI TRONG GIA ĐÌNH (tiết 1)</a:t>
            </a:r>
          </a:p>
          <a:p>
            <a:pPr marL="342900" indent="-342900" algn="ctr">
              <a:buClr>
                <a:srgbClr val="000000"/>
              </a:buClr>
            </a:pPr>
            <a:endParaRPr lang="en-US" altLang="vi-VN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0" algn="just">
              <a:buClr>
                <a:srgbClr val="000000"/>
              </a:buClr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yêu cầu học sinh đọc thông tin trong sách giáo khoa trang 49, 50 và rút ra nội dung của thông tin?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4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74755" grpId="0"/>
      <p:bldP spid="74756" grpId="0"/>
    </p:bldLst>
  </p:timing>
</p:sld>
</file>

<file path=ppt/theme/theme1.xml><?xml version="1.0" encoding="utf-8"?>
<a:theme xmlns:a="http://schemas.openxmlformats.org/drawingml/2006/main" name="How to Determine Concavity of a Function by Slidesgo">
  <a:themeElements>
    <a:clrScheme name="Simple Light">
      <a:dk1>
        <a:srgbClr val="373B44"/>
      </a:dk1>
      <a:lt1>
        <a:srgbClr val="FCF1E5"/>
      </a:lt1>
      <a:dk2>
        <a:srgbClr val="6396FF"/>
      </a:dk2>
      <a:lt2>
        <a:srgbClr val="FCA612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73B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E2A47"/>
      </a:dk1>
      <a:lt1>
        <a:srgbClr val="FFFFFF"/>
      </a:lt1>
      <a:dk2>
        <a:srgbClr val="869FB2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EN - How to Determine Concavity of a Function by Slidesgo</Template>
  <TotalTime>14</TotalTime>
  <Words>1406</Words>
  <Application>Microsoft Office PowerPoint</Application>
  <PresentationFormat>On-screen Show (16:9)</PresentationFormat>
  <Paragraphs>132</Paragraphs>
  <Slides>26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9" baseType="lpstr">
      <vt:lpstr>Arial</vt:lpstr>
      <vt:lpstr>Times New Roman</vt:lpstr>
      <vt:lpstr>Microsoft YaHei</vt:lpstr>
      <vt:lpstr>Montserrat</vt:lpstr>
      <vt:lpstr>Barlow Semi Condensed</vt:lpstr>
      <vt:lpstr>Catamaran</vt:lpstr>
      <vt:lpstr>Calibri</vt:lpstr>
      <vt:lpstr>Arial Unicode MS</vt:lpstr>
      <vt:lpstr>Gulim</vt:lpstr>
      <vt:lpstr>Asap Bold</vt:lpstr>
      <vt:lpstr>Courier New</vt:lpstr>
      <vt:lpstr>Proxima Nova Semibold</vt:lpstr>
      <vt:lpstr>Proxima Nova</vt:lpstr>
      <vt:lpstr>Bebas Neue</vt:lpstr>
      <vt:lpstr>Catamaran Medium</vt:lpstr>
      <vt:lpstr>Darker Grotesque SemiBold</vt:lpstr>
      <vt:lpstr>Work Sans ExtraBold</vt:lpstr>
      <vt:lpstr>Fira Sans Extra Condensed Medium</vt:lpstr>
      <vt:lpstr>Karla</vt:lpstr>
      <vt:lpstr>Poppins</vt:lpstr>
      <vt:lpstr>Niramit</vt:lpstr>
      <vt:lpstr>How to Determine Concavity of a Function by Slidesgo</vt:lpstr>
      <vt:lpstr>Slidesgo Final Pages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DellPC</cp:lastModifiedBy>
  <cp:revision>170</cp:revision>
  <dcterms:created xsi:type="dcterms:W3CDTF">2024-12-11T14:06:00Z</dcterms:created>
  <dcterms:modified xsi:type="dcterms:W3CDTF">2025-01-25T14:47:38Z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77F879D66DE94C878EE013B7A42C9536_12</vt:lpwstr>
  </property>
  <property fmtid="{D5CDD505-2E9C-101B-9397-08002B2CF9AE}" pid="3" name="KSOProductBuildVer">
    <vt:lpwstr>1033-12.2.0.19307</vt:lpwstr>
  </property>
</Properties>
</file>